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Lst>
  <p:notesMasterIdLst>
    <p:notesMasterId r:id="rId3"/>
  </p:notesMasterIdLst>
  <p:sldIdLst>
    <p:sldId id="269" r:id="rId4"/>
    <p:sldId id="270" r:id="rId5"/>
    <p:sldId id="264" r:id="rId6"/>
    <p:sldId id="302" r:id="rId7"/>
    <p:sldId id="274" r:id="rId8"/>
    <p:sldId id="281" r:id="rId9"/>
    <p:sldId id="286" r:id="rId10"/>
    <p:sldId id="275" r:id="rId11"/>
    <p:sldId id="271" r:id="rId12"/>
    <p:sldId id="268" r:id="rId13"/>
    <p:sldId id="296" r:id="rId14"/>
    <p:sldId id="297" r:id="rId15"/>
    <p:sldId id="276" r:id="rId16"/>
    <p:sldId id="277" r:id="rId17"/>
    <p:sldId id="280" r:id="rId18"/>
    <p:sldId id="272" r:id="rId19"/>
    <p:sldId id="287" r:id="rId20"/>
    <p:sldId id="308" r:id="rId21"/>
    <p:sldId id="309" r:id="rId22"/>
    <p:sldId id="316" r:id="rId23"/>
    <p:sldId id="312" r:id="rId24"/>
    <p:sldId id="273" r:id="rId25"/>
    <p:sldId id="315" r:id="rId26"/>
    <p:sldId id="314" r:id="rId27"/>
    <p:sldId id="307" r:id="rId28"/>
    <p:sldId id="258" r:id="rId29"/>
  </p:sldIdLst>
  <p:sldSz cx="12190413" cy="6859588"/>
  <p:notesSz cx="6858000" cy="9144000"/>
  <p:custDataLst>
    <p:tags r:id="rId30"/>
  </p:custDataLst>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orient="horz" pos="1616">
          <p15:clr>
            <a:srgbClr val="A4A3A4"/>
          </p15:clr>
        </p15:guide>
        <p15:guide id="3" orient="horz" pos="3567" userDrawn="1">
          <p15:clr>
            <a:srgbClr val="A4A3A4"/>
          </p15:clr>
        </p15:guide>
        <p15:guide id="4" pos="3840">
          <p15:clr>
            <a:srgbClr val="A4A3A4"/>
          </p15:clr>
        </p15:guide>
        <p15:guide id="5" pos="4747" userDrawn="1">
          <p15:clr>
            <a:srgbClr val="A4A3A4"/>
          </p15:clr>
        </p15:guide>
        <p15:guide id="6" pos="293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95317" autoAdjust="0"/>
  </p:normalViewPr>
  <p:slideViewPr>
    <p:cSldViewPr>
      <p:cViewPr varScale="1">
        <p:scale>
          <a:sx n="107" d="100"/>
          <a:sy n="107" d="100"/>
        </p:scale>
        <p:origin x="732" y="114"/>
      </p:cViewPr>
      <p:guideLst>
        <p:guide orient="horz" pos="2161"/>
        <p:guide orient="horz" pos="1616"/>
        <p:guide orient="horz" pos="3567"/>
        <p:guide pos="3840"/>
        <p:guide pos="4747"/>
        <p:guide pos="2932"/>
      </p:guideLst>
    </p:cSldViewPr>
  </p:slideViewPr>
  <p:notesTextViewPr>
    <p:cViewPr>
      <p:scale>
        <a:sx n="100" d="100"/>
        <a:sy n="100" d="100"/>
      </p:scale>
      <p:origin x="0" y="0"/>
    </p:cViewPr>
  </p:notesTextViewPr>
  <p:sorterViewPr>
    <p:cViewPr>
      <p:scale>
        <a:sx n="20" d="100"/>
        <a:sy n="2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4.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areaChart>
        <c:varyColors val="0"/>
        <c:ser>
          <c:idx val="0"/>
          <c:order val="0"/>
          <c:tx>
            <c:strRef>
              <c:f>Sheet1!$B$1</c:f>
              <c:strCache>
                <c:ptCount val="1"/>
                <c:pt idx="0">
                  <c:v>Category A</c:v>
                </c:pt>
              </c:strCache>
            </c:strRef>
          </c:tx>
          <c:spPr>
            <a:gradFill flip="none" rotWithShape="1">
              <a:gsLst>
                <a:gs pos="4000">
                  <a:schemeClr val="bg1">
                    <a:alpha val="0"/>
                  </a:schemeClr>
                </a:gs>
                <a:gs pos="100000">
                  <a:schemeClr val="bg1">
                    <a:alpha val="70000"/>
                  </a:schemeClr>
                </a:gs>
              </a:gsLst>
              <a:lin ang="13500000" scaled="1"/>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extLst>
            <c:ext xmlns:c16="http://schemas.microsoft.com/office/drawing/2014/chart" uri="{C3380CC4-5D6E-409C-BE32-E72D297353CC}">
              <c16:uniqueId val="{00000000-8CD1-48F9-850F-3DFC192BA8AA}"/>
            </c:ext>
          </c:extLst>
        </c:ser>
        <c:ser>
          <c:idx val="3"/>
          <c:order val="3"/>
          <c:tx>
            <c:strRef>
              <c:f>Sheet1!$E$1</c:f>
              <c:strCache>
                <c:ptCount val="1"/>
                <c:pt idx="0">
                  <c:v>Category B Fill</c:v>
                </c:pt>
              </c:strCache>
            </c:strRef>
          </c:tx>
          <c:spPr>
            <a:gradFill flip="none" rotWithShape="1">
              <a:gsLst>
                <a:gs pos="4000">
                  <a:schemeClr val="bg1">
                    <a:alpha val="0"/>
                  </a:schemeClr>
                </a:gs>
                <a:gs pos="100000">
                  <a:schemeClr val="bg1">
                    <a:alpha val="70000"/>
                  </a:schemeClr>
                </a:gs>
              </a:gsLst>
              <a:lin ang="13500000" scaled="1"/>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extLst>
            <c:ext xmlns:c16="http://schemas.microsoft.com/office/drawing/2014/chart" uri="{C3380CC4-5D6E-409C-BE32-E72D297353CC}">
              <c16:uniqueId val="{00000001-8CD1-48F9-850F-3DFC192BA8AA}"/>
            </c:ext>
          </c:extLst>
        </c:ser>
        <c:dLbls>
          <c:showLegendKey val="0"/>
          <c:showVal val="0"/>
          <c:showCatName val="0"/>
          <c:showSerName val="0"/>
          <c:showPercent val="0"/>
          <c:showBubbleSize val="0"/>
          <c:showLeaderLines val="0"/>
        </c:dLbls>
        <c:axId val="412299904"/>
        <c:axId val="412305344"/>
      </c:areaChart>
      <c:lineChart>
        <c:grouping/>
        <c:varyColors val="0"/>
        <c:ser>
          <c:idx val="1"/>
          <c:order val="1"/>
          <c:tx>
            <c:strRef>
              <c:f>Sheet1!$C$1</c:f>
              <c:strCache>
                <c:ptCount val="1"/>
                <c:pt idx="0">
                  <c:v>Category A Fill</c:v>
                </c:pt>
              </c:strCache>
            </c:strRef>
          </c:tx>
          <c:spPr>
            <a:ln w="6350">
              <a:solidFill>
                <a:schemeClr val="accent2"/>
              </a:solidFill>
            </a:ln>
          </c:spPr>
          <c:marker>
            <c:symbol val="circle"/>
            <c:spPr>
              <a:solidFill>
                <a:schemeClr val="accent2"/>
              </a:solidFill>
              <a:ln w="3175">
                <a:no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extLst>
            <c:ext xmlns:c16="http://schemas.microsoft.com/office/drawing/2014/chart" uri="{C3380CC4-5D6E-409C-BE32-E72D297353CC}">
              <c16:uniqueId val="{00000002-8CD1-48F9-850F-3DFC192BA8AA}"/>
            </c:ext>
          </c:extLst>
        </c:ser>
        <c:ser>
          <c:idx val="2"/>
          <c:order val="2"/>
          <c:tx>
            <c:strRef>
              <c:f>Sheet1!$D$1</c:f>
              <c:strCache>
                <c:ptCount val="1"/>
                <c:pt idx="0">
                  <c:v>Category B</c:v>
                </c:pt>
              </c:strCache>
            </c:strRef>
          </c:tx>
          <c:spPr>
            <a:ln w="6350">
              <a:solidFill>
                <a:schemeClr val="accent1"/>
              </a:solidFill>
            </a:ln>
          </c:spPr>
          <c:marker>
            <c:symbol val="circle"/>
            <c:size val="4"/>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extLst>
            <c:ext xmlns:c16="http://schemas.microsoft.com/office/drawing/2014/chart" uri="{C3380CC4-5D6E-409C-BE32-E72D297353CC}">
              <c16:uniqueId val="{00000003-8CD1-48F9-850F-3DFC192BA8AA}"/>
            </c:ext>
          </c:extLst>
        </c:ser>
        <c:dLbls>
          <c:showLegendKey val="0"/>
          <c:showVal val="0"/>
          <c:showCatName val="0"/>
          <c:showSerName val="0"/>
          <c:showPercent val="0"/>
          <c:showBubbleSize val="0"/>
          <c:showLeaderLines val="0"/>
        </c:dLbls>
        <c:axId val="412299904"/>
        <c:axId val="412305344"/>
      </c:lineChart>
      <c:dateAx>
        <c:axId val="412299904"/>
        <c:scaling>
          <c:orientation/>
        </c:scaling>
        <c:delete val="1"/>
        <c:axPos val="b"/>
        <c:numFmt formatCode="m/d/yyyy" sourceLinked="1"/>
        <c:majorTickMark val="none"/>
        <c:minorTickMark val="none"/>
        <c:crossAx val="412305344"/>
        <c:auto val="0"/>
        <c:lblOffset/>
        <c:baseTimeUnit val="days"/>
        <c:majorUnit val="7"/>
        <c:majorTimeUnit val="days"/>
      </c:dateAx>
      <c:valAx>
        <c:axId val="412305344"/>
        <c:scaling>
          <c:orientation/>
          <c:max val="160"/>
        </c:scaling>
        <c:delete val="1"/>
        <c:axPos val="l"/>
        <c:numFmt formatCode="General" sourceLinked="1"/>
        <c:majorTickMark val="none"/>
        <c:minorTickMark val="none"/>
        <c:crossAx val="412299904"/>
        <c:crossBetween val="midCat"/>
        <c:majorUnit val="40"/>
      </c:valAx>
      <c:spPr>
        <a:noFill/>
        <a:ln>
          <a:noFill/>
        </a:ln>
      </c:spPr>
    </c:plotArea>
    <c:plotVisOnly val="1"/>
    <c:dispBlanksAs/>
    <c:showDLblsOverMax val="0"/>
  </c:chart>
  <c:txPr>
    <a:bodyPr/>
    <a:p>
      <a:pPr>
        <a:defRPr sz="1200" smtId="4294967295">
          <a:solidFill>
            <a:schemeClr val="bg1"/>
          </a:solidFill>
        </a:defRPr>
      </a:pPr>
      <a:endParaRPr sz="1200" smtId="4294967295">
        <a:solidFill>
          <a:schemeClr val="bg1"/>
        </a:solidFill>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AD738-BC58-422D-9CB5-230D98E1A734}" type="datetimeFigureOut">
              <a:rPr lang="zh-CN" altLang="en-US" smtClean="0"/>
              <a:t>2020/7/15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B85C5-1ADC-43AA-9DF2-BA30A261534E}" type="slidenum">
              <a:rPr lang="zh-CN" altLang="en-US" smtClean="0"/>
              <a:t>‹#›</a:t>
            </a:fld>
            <a:endParaRPr lang="zh-CN" altLang="en-US"/>
          </a:p>
        </p:txBody>
      </p:sp>
    </p:spTree>
    <p:extLst>
      <p:ext uri="{BB962C8B-B14F-4D97-AF65-F5344CB8AC3E}">
        <p14:creationId val="90428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73557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910613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97708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17711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4502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34838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88563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975458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281687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804545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467234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37989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346771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54667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30895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631804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908103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862208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43180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269857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37123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153029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644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69528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49249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144278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5271225" y="925904"/>
            <a:ext cx="5147064" cy="5007781"/>
          </a:xfrm>
          <a:custGeom>
            <a:gdLst>
              <a:gd name="connsiteX0" fmla="*/ 0 w 5147734"/>
              <a:gd name="connsiteY0" fmla="*/ 0 h 5006622"/>
              <a:gd name="connsiteX1" fmla="*/ 5147734 w 5147734"/>
              <a:gd name="connsiteY1" fmla="*/ 0 h 5006622"/>
              <a:gd name="connsiteX2" fmla="*/ 5147734 w 5147734"/>
              <a:gd name="connsiteY2" fmla="*/ 5006622 h 5006622"/>
              <a:gd name="connsiteX3" fmla="*/ 0 w 5147734"/>
              <a:gd name="connsiteY3" fmla="*/ 5006622 h 5006622"/>
            </a:gdLst>
            <a:cxnLst>
              <a:cxn ang="0">
                <a:pos x="connsiteX0" y="connsiteY0"/>
              </a:cxn>
              <a:cxn ang="0">
                <a:pos x="connsiteX1" y="connsiteY1"/>
              </a:cxn>
              <a:cxn ang="0">
                <a:pos x="connsiteX2" y="connsiteY2"/>
              </a:cxn>
              <a:cxn ang="0">
                <a:pos x="connsiteX3" y="connsiteY3"/>
              </a:cxn>
            </a:cxnLst>
            <a:rect l="l" t="t" r="r" b="b"/>
            <a:pathLst>
              <a:path w="5147734" h="5006622">
                <a:moveTo>
                  <a:pt x="0" y="0"/>
                </a:moveTo>
                <a:lnTo>
                  <a:pt x="5147734" y="0"/>
                </a:lnTo>
                <a:lnTo>
                  <a:pt x="5147734" y="5006622"/>
                </a:lnTo>
                <a:lnTo>
                  <a:pt x="0" y="500662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389985034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Custom Layout">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EA8F502C-05C7-49FA-9B1F-179261FF7937}"/>
              </a:ext>
            </a:extLst>
          </p:cNvPr>
          <p:cNvSpPr>
            <a:spLocks noGrp="1"/>
          </p:cNvSpPr>
          <p:nvPr>
            <p:ph type="pic" sz="quarter" idx="10"/>
          </p:nvPr>
        </p:nvSpPr>
        <p:spPr>
          <a:xfrm>
            <a:off x="1325709" y="2105958"/>
            <a:ext cx="2147755" cy="2183103"/>
          </a:xfrm>
          <a:custGeom>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2" name="Picture Placeholder 11">
            <a:extLst>
              <a:ext uri="{FF2B5EF4-FFF2-40B4-BE49-F238E27FC236}">
                <a16:creationId xmlns:a16="http://schemas.microsoft.com/office/drawing/2014/main" id="{5849CDAA-BED8-4F99-9E30-9BEF163B4775}"/>
              </a:ext>
            </a:extLst>
          </p:cNvPr>
          <p:cNvSpPr>
            <a:spLocks noGrp="1"/>
          </p:cNvSpPr>
          <p:nvPr>
            <p:ph type="pic" sz="quarter" idx="11"/>
          </p:nvPr>
        </p:nvSpPr>
        <p:spPr>
          <a:xfrm>
            <a:off x="3792221" y="2105958"/>
            <a:ext cx="2147755" cy="2183103"/>
          </a:xfrm>
          <a:custGeom>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3" name="Picture Placeholder 12">
            <a:extLst>
              <a:ext uri="{FF2B5EF4-FFF2-40B4-BE49-F238E27FC236}">
                <a16:creationId xmlns:a16="http://schemas.microsoft.com/office/drawing/2014/main" id="{F8A779CD-8479-4786-91B1-C0B228F3507C}"/>
              </a:ext>
            </a:extLst>
          </p:cNvPr>
          <p:cNvSpPr>
            <a:spLocks noGrp="1"/>
          </p:cNvSpPr>
          <p:nvPr>
            <p:ph type="pic" sz="quarter" idx="12"/>
          </p:nvPr>
        </p:nvSpPr>
        <p:spPr>
          <a:xfrm>
            <a:off x="6258733" y="2105958"/>
            <a:ext cx="2147755" cy="2183103"/>
          </a:xfrm>
          <a:custGeom>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4" name="Picture Placeholder 13">
            <a:extLst>
              <a:ext uri="{FF2B5EF4-FFF2-40B4-BE49-F238E27FC236}">
                <a16:creationId xmlns:a16="http://schemas.microsoft.com/office/drawing/2014/main" id="{83C121A7-5D40-4397-9807-C432BEFD0E94}"/>
              </a:ext>
            </a:extLst>
          </p:cNvPr>
          <p:cNvSpPr>
            <a:spLocks noGrp="1"/>
          </p:cNvSpPr>
          <p:nvPr>
            <p:ph type="pic" sz="quarter" idx="13"/>
          </p:nvPr>
        </p:nvSpPr>
        <p:spPr>
          <a:xfrm>
            <a:off x="8725244" y="2105958"/>
            <a:ext cx="2147755" cy="2183103"/>
          </a:xfrm>
          <a:custGeom>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34466828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Custom Layout">
    <p:spTree>
      <p:nvGrpSpPr>
        <p:cNvPr id="1" name=""/>
        <p:cNvGrpSpPr/>
        <p:nvPr/>
      </p:nvGrpSpPr>
      <p:grpSpPr>
        <a:xfrm>
          <a:off x="0" y="0"/>
          <a:ext cx="0" cy="0"/>
        </a:xfrm>
      </p:grpSpPr>
      <p:sp>
        <p:nvSpPr>
          <p:cNvPr id="11" name="Picture Placeholder 10"/>
          <p:cNvSpPr>
            <a:spLocks noGrp="1"/>
          </p:cNvSpPr>
          <p:nvPr>
            <p:ph type="pic" sz="quarter" idx="10"/>
          </p:nvPr>
        </p:nvSpPr>
        <p:spPr>
          <a:xfrm>
            <a:off x="4861299" y="713844"/>
            <a:ext cx="3493594" cy="6145744"/>
          </a:xfrm>
          <a:custGeom>
            <a:gdLst>
              <a:gd name="connsiteX0" fmla="*/ 0 w 3494049"/>
              <a:gd name="connsiteY0" fmla="*/ 0 h 6144321"/>
              <a:gd name="connsiteX1" fmla="*/ 3494049 w 3494049"/>
              <a:gd name="connsiteY1" fmla="*/ 0 h 6144321"/>
              <a:gd name="connsiteX2" fmla="*/ 3494049 w 3494049"/>
              <a:gd name="connsiteY2" fmla="*/ 6144321 h 6144321"/>
              <a:gd name="connsiteX3" fmla="*/ 0 w 3494049"/>
              <a:gd name="connsiteY3" fmla="*/ 6144321 h 6144321"/>
            </a:gdLst>
            <a:cxnLst>
              <a:cxn ang="0">
                <a:pos x="connsiteX0" y="connsiteY0"/>
              </a:cxn>
              <a:cxn ang="0">
                <a:pos x="connsiteX1" y="connsiteY1"/>
              </a:cxn>
              <a:cxn ang="0">
                <a:pos x="connsiteX2" y="connsiteY2"/>
              </a:cxn>
              <a:cxn ang="0">
                <a:pos x="connsiteX3" y="connsiteY3"/>
              </a:cxn>
            </a:cxnLst>
            <a:rect l="l" t="t" r="r" b="b"/>
            <a:pathLst>
              <a:path w="3494049" h="6144321">
                <a:moveTo>
                  <a:pt x="0" y="0"/>
                </a:moveTo>
                <a:lnTo>
                  <a:pt x="3494049" y="0"/>
                </a:lnTo>
                <a:lnTo>
                  <a:pt x="3494049" y="6144321"/>
                </a:lnTo>
                <a:lnTo>
                  <a:pt x="0" y="6144321"/>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2" name="Picture Placeholder 11"/>
          <p:cNvSpPr>
            <a:spLocks noGrp="1"/>
          </p:cNvSpPr>
          <p:nvPr>
            <p:ph type="pic" sz="quarter" idx="11"/>
          </p:nvPr>
        </p:nvSpPr>
        <p:spPr>
          <a:xfrm>
            <a:off x="8696819" y="713844"/>
            <a:ext cx="3493594" cy="6145744"/>
          </a:xfrm>
          <a:custGeom>
            <a:gdLst>
              <a:gd name="connsiteX0" fmla="*/ 0 w 3494049"/>
              <a:gd name="connsiteY0" fmla="*/ 0 h 6144321"/>
              <a:gd name="connsiteX1" fmla="*/ 3494049 w 3494049"/>
              <a:gd name="connsiteY1" fmla="*/ 0 h 6144321"/>
              <a:gd name="connsiteX2" fmla="*/ 3494049 w 3494049"/>
              <a:gd name="connsiteY2" fmla="*/ 6144321 h 6144321"/>
              <a:gd name="connsiteX3" fmla="*/ 0 w 3494049"/>
              <a:gd name="connsiteY3" fmla="*/ 6144321 h 6144321"/>
            </a:gdLst>
            <a:cxnLst>
              <a:cxn ang="0">
                <a:pos x="connsiteX0" y="connsiteY0"/>
              </a:cxn>
              <a:cxn ang="0">
                <a:pos x="connsiteX1" y="connsiteY1"/>
              </a:cxn>
              <a:cxn ang="0">
                <a:pos x="connsiteX2" y="connsiteY2"/>
              </a:cxn>
              <a:cxn ang="0">
                <a:pos x="connsiteX3" y="connsiteY3"/>
              </a:cxn>
            </a:cxnLst>
            <a:rect l="l" t="t" r="r" b="b"/>
            <a:pathLst>
              <a:path w="3494049" h="6144321">
                <a:moveTo>
                  <a:pt x="0" y="0"/>
                </a:moveTo>
                <a:lnTo>
                  <a:pt x="3494049" y="0"/>
                </a:lnTo>
                <a:lnTo>
                  <a:pt x="3494049" y="6144321"/>
                </a:lnTo>
                <a:lnTo>
                  <a:pt x="0" y="6144321"/>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24040902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Custom Layout">
    <p:spTree>
      <p:nvGrpSpPr>
        <p:cNvPr id="1" name=""/>
        <p:cNvGrpSpPr/>
        <p:nvPr/>
      </p:nvGrpSpPr>
      <p:grpSpPr>
        <a:xfrm>
          <a:off x="0" y="0"/>
          <a:ext cx="0" cy="0"/>
        </a:xfrm>
      </p:grpSpPr>
      <p:sp>
        <p:nvSpPr>
          <p:cNvPr id="6" name="Picture Placeholder 9"/>
          <p:cNvSpPr>
            <a:spLocks noGrp="1"/>
          </p:cNvSpPr>
          <p:nvPr>
            <p:ph type="pic" sz="quarter" idx="10"/>
          </p:nvPr>
        </p:nvSpPr>
        <p:spPr>
          <a:xfrm>
            <a:off x="6095205" y="-1"/>
            <a:ext cx="6095207" cy="3429794"/>
          </a:xfrm>
          <a:custGeom>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7" name="Picture Placeholder 12"/>
          <p:cNvSpPr>
            <a:spLocks noGrp="1"/>
          </p:cNvSpPr>
          <p:nvPr>
            <p:ph type="pic" sz="quarter" idx="11"/>
          </p:nvPr>
        </p:nvSpPr>
        <p:spPr>
          <a:xfrm>
            <a:off x="0" y="3429794"/>
            <a:ext cx="6095207" cy="3429794"/>
          </a:xfrm>
          <a:custGeom>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6943340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EAD05E76-1A5E-485C-AB18-613D21E61054}"/>
              </a:ext>
            </a:extLst>
          </p:cNvPr>
          <p:cNvSpPr/>
          <p:nvPr userDrawn="1"/>
        </p:nvSpPr>
        <p:spPr>
          <a:xfrm>
            <a:off x="7142938" y="-5728"/>
            <a:ext cx="5044331" cy="6859588"/>
          </a:xfrm>
          <a:custGeom>
            <a:gdLst>
              <a:gd name="connsiteX0" fmla="*/ 1581150 w 4514850"/>
              <a:gd name="connsiteY0" fmla="*/ 0 h 6858000"/>
              <a:gd name="connsiteX1" fmla="*/ 4514850 w 4514850"/>
              <a:gd name="connsiteY1" fmla="*/ 0 h 6858000"/>
              <a:gd name="connsiteX2" fmla="*/ 4514850 w 4514850"/>
              <a:gd name="connsiteY2" fmla="*/ 6858000 h 6858000"/>
              <a:gd name="connsiteX3" fmla="*/ 1581150 w 4514850"/>
              <a:gd name="connsiteY3" fmla="*/ 6858000 h 6858000"/>
              <a:gd name="connsiteX4" fmla="*/ 0 w 4514850"/>
              <a:gd name="connsiteY4" fmla="*/ 6858000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6858000">
                <a:moveTo>
                  <a:pt x="1581150" y="0"/>
                </a:moveTo>
                <a:lnTo>
                  <a:pt x="4514850" y="0"/>
                </a:lnTo>
                <a:lnTo>
                  <a:pt x="4514850" y="6858000"/>
                </a:lnTo>
                <a:lnTo>
                  <a:pt x="1581150" y="6858000"/>
                </a:lnTo>
                <a:lnTo>
                  <a:pt x="0" y="685800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a:extLst>
              <a:ext uri="{FF2B5EF4-FFF2-40B4-BE49-F238E27FC236}">
                <a16:creationId xmlns:a16="http://schemas.microsoft.com/office/drawing/2014/main" id="{F15C70AF-1075-4C09-8396-6935E12620E7}"/>
              </a:ext>
            </a:extLst>
          </p:cNvPr>
          <p:cNvSpPr/>
          <p:nvPr userDrawn="1"/>
        </p:nvSpPr>
        <p:spPr>
          <a:xfrm>
            <a:off x="6411797" y="1059084"/>
            <a:ext cx="4206374" cy="4207896"/>
          </a:xfrm>
          <a:prstGeom prst="ellipse">
            <a:avLst/>
          </a:prstGeom>
          <a:solidFill>
            <a:srgbClr val="F8F8F8"/>
          </a:solidFill>
          <a:ln>
            <a:noFill/>
          </a:ln>
          <a:effectLst>
            <a:outerShdw blurRad="1270000" dist="444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6">
            <a:extLst>
              <a:ext uri="{FF2B5EF4-FFF2-40B4-BE49-F238E27FC236}">
                <a16:creationId xmlns:a16="http://schemas.microsoft.com/office/drawing/2014/main" id="{78125445-392B-4550-BE84-9CC75CAECF63}"/>
              </a:ext>
            </a:extLst>
          </p:cNvPr>
          <p:cNvSpPr>
            <a:spLocks noGrp="1"/>
          </p:cNvSpPr>
          <p:nvPr>
            <p:ph type="pic" sz="quarter" idx="10"/>
          </p:nvPr>
        </p:nvSpPr>
        <p:spPr>
          <a:xfrm>
            <a:off x="6534043" y="1181373"/>
            <a:ext cx="3961884" cy="3963318"/>
          </a:xfrm>
          <a:custGeom>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42243812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Custom Layout">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2561EA85-E50E-4E9B-873A-1A0CC0B523FB}"/>
              </a:ext>
            </a:extLst>
          </p:cNvPr>
          <p:cNvSpPr>
            <a:spLocks noGrp="1"/>
          </p:cNvSpPr>
          <p:nvPr>
            <p:ph type="pic" sz="quarter" idx="10"/>
          </p:nvPr>
        </p:nvSpPr>
        <p:spPr>
          <a:xfrm>
            <a:off x="0" y="190546"/>
            <a:ext cx="12190413" cy="5582941"/>
          </a:xfrm>
          <a:custGeom>
            <a:gdLst>
              <a:gd name="connsiteX0" fmla="*/ 161193 w 12192000"/>
              <a:gd name="connsiteY0" fmla="*/ 0 h 5581649"/>
              <a:gd name="connsiteX1" fmla="*/ 12030807 w 12192000"/>
              <a:gd name="connsiteY1" fmla="*/ 1169127 h 5581649"/>
              <a:gd name="connsiteX2" fmla="*/ 12192000 w 12192000"/>
              <a:gd name="connsiteY2" fmla="*/ 1167765 h 5581649"/>
              <a:gd name="connsiteX3" fmla="*/ 12192000 w 12192000"/>
              <a:gd name="connsiteY3" fmla="*/ 3459842 h 5581649"/>
              <a:gd name="connsiteX4" fmla="*/ 12192000 w 12192000"/>
              <a:gd name="connsiteY4" fmla="*/ 4816329 h 5581649"/>
              <a:gd name="connsiteX5" fmla="*/ 12192000 w 12192000"/>
              <a:gd name="connsiteY5" fmla="*/ 5288395 h 5581649"/>
              <a:gd name="connsiteX6" fmla="*/ 0 w 12192000"/>
              <a:gd name="connsiteY6" fmla="*/ 5288395 h 5581649"/>
              <a:gd name="connsiteX7" fmla="*/ 0 w 12192000"/>
              <a:gd name="connsiteY7" fmla="*/ 3649925 h 5581649"/>
              <a:gd name="connsiteX8" fmla="*/ 0 w 12192000"/>
              <a:gd name="connsiteY8" fmla="*/ 3459842 h 5581649"/>
              <a:gd name="connsiteX9" fmla="*/ 0 w 12192000"/>
              <a:gd name="connsiteY9" fmla="*/ 1361 h 558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581649">
                <a:moveTo>
                  <a:pt x="161193" y="0"/>
                </a:moveTo>
                <a:cubicBezTo>
                  <a:pt x="4117731" y="28951"/>
                  <a:pt x="8074270" y="1140176"/>
                  <a:pt x="12030807" y="1169127"/>
                </a:cubicBezTo>
                <a:lnTo>
                  <a:pt x="12192000" y="1167765"/>
                </a:lnTo>
                <a:lnTo>
                  <a:pt x="12192000" y="3459842"/>
                </a:lnTo>
                <a:lnTo>
                  <a:pt x="12192000" y="4816329"/>
                </a:lnTo>
                <a:lnTo>
                  <a:pt x="12192000" y="5288395"/>
                </a:lnTo>
                <a:cubicBezTo>
                  <a:pt x="8128000" y="6304259"/>
                  <a:pt x="4064000" y="4272532"/>
                  <a:pt x="0" y="5288395"/>
                </a:cubicBezTo>
                <a:lnTo>
                  <a:pt x="0" y="3649925"/>
                </a:lnTo>
                <a:lnTo>
                  <a:pt x="0" y="3459842"/>
                </a:lnTo>
                <a:lnTo>
                  <a:pt x="0" y="1361"/>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30295778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7AE08152-A475-4578-96BC-976F0E3609CE}"/>
              </a:ext>
            </a:extLst>
          </p:cNvPr>
          <p:cNvSpPr/>
          <p:nvPr userDrawn="1"/>
        </p:nvSpPr>
        <p:spPr>
          <a:xfrm>
            <a:off x="1" y="-177023"/>
            <a:ext cx="12190412" cy="4292734"/>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0">
                <a:schemeClr val="accent1"/>
              </a:gs>
              <a:gs pos="9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F18B2CE7-FAC2-4C41-B9A9-6349097B3E2A}"/>
              </a:ext>
            </a:extLst>
          </p:cNvPr>
          <p:cNvPicPr>
            <a:picLocks noChangeAspect="1"/>
          </p:cNvPicPr>
          <p:nvPr/>
        </p:nvPicPr>
        <p:blipFill>
          <a:blip r:embed="rId1">
            <a:extLst>
              <a:ext uri="{28A0092B-C50C-407E-A947-70E740481C1C}">
                <a14:useLocalDpi val="0"/>
              </a:ext>
            </a:extLst>
          </a:blip>
          <a:stretch>
            <a:fillRect/>
          </a:stretch>
        </p:blipFill>
        <p:spPr>
          <a:xfrm>
            <a:off x="3187266" y="1156786"/>
            <a:ext cx="9197847" cy="5147822"/>
          </a:xfrm>
          <a:prstGeom prst="rect">
            <a:avLst/>
          </a:prstGeom>
        </p:spPr>
      </p:pic>
      <p:sp>
        <p:nvSpPr>
          <p:cNvPr id="8" name="Picture Placeholder 7">
            <a:extLst>
              <a:ext uri="{FF2B5EF4-FFF2-40B4-BE49-F238E27FC236}">
                <a16:creationId xmlns:a16="http://schemas.microsoft.com/office/drawing/2014/main" id="{5A945485-1983-44CD-BB44-2B5EF9E48ED1}"/>
              </a:ext>
            </a:extLst>
          </p:cNvPr>
          <p:cNvSpPr>
            <a:spLocks noGrp="1"/>
          </p:cNvSpPr>
          <p:nvPr>
            <p:ph type="pic" sz="quarter" idx="10"/>
          </p:nvPr>
        </p:nvSpPr>
        <p:spPr>
          <a:xfrm>
            <a:off x="4929498" y="1410939"/>
            <a:ext cx="5800835" cy="3628042"/>
          </a:xfrm>
          <a:custGeom>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15138393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374EC26D-82C9-4767-8B60-0F1D51D2E45B}"/>
              </a:ext>
            </a:extLst>
          </p:cNvPr>
          <p:cNvSpPr/>
          <p:nvPr userDrawn="1"/>
        </p:nvSpPr>
        <p:spPr>
          <a:xfrm flipH="1">
            <a:off x="1" y="-177023"/>
            <a:ext cx="12190412" cy="4292734"/>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0">
                <a:schemeClr val="accent1"/>
              </a:gs>
              <a:gs pos="9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ACAC3F0B-AC44-4E4A-8CD3-B9DE19DD2CC6}"/>
              </a:ext>
            </a:extLst>
          </p:cNvPr>
          <p:cNvPicPr>
            <a:picLocks noChangeAspect="1"/>
          </p:cNvPicPr>
          <p:nvPr userDrawn="1"/>
        </p:nvPicPr>
        <p:blipFill>
          <a:blip r:embed="rId1"/>
          <a:stretch>
            <a:fillRect/>
          </a:stretch>
        </p:blipFill>
        <p:spPr>
          <a:xfrm>
            <a:off x="4376011" y="470826"/>
            <a:ext cx="3195714" cy="5563890"/>
          </a:xfrm>
          <a:prstGeom prst="rect">
            <a:avLst/>
          </a:prstGeom>
        </p:spPr>
      </p:pic>
      <p:sp>
        <p:nvSpPr>
          <p:cNvPr id="13" name="Picture Placeholder 12">
            <a:extLst>
              <a:ext uri="{FF2B5EF4-FFF2-40B4-BE49-F238E27FC236}">
                <a16:creationId xmlns:a16="http://schemas.microsoft.com/office/drawing/2014/main" id="{5241E6C3-7F82-43E7-B964-ECF71D698A68}"/>
              </a:ext>
            </a:extLst>
          </p:cNvPr>
          <p:cNvSpPr>
            <a:spLocks noGrp="1"/>
          </p:cNvSpPr>
          <p:nvPr>
            <p:ph type="pic" sz="quarter" idx="11"/>
          </p:nvPr>
        </p:nvSpPr>
        <p:spPr>
          <a:xfrm>
            <a:off x="2711839" y="1449080"/>
            <a:ext cx="2039866" cy="3607384"/>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
        <p:nvSpPr>
          <p:cNvPr id="14" name="Picture Placeholder 13">
            <a:extLst>
              <a:ext uri="{FF2B5EF4-FFF2-40B4-BE49-F238E27FC236}">
                <a16:creationId xmlns:a16="http://schemas.microsoft.com/office/drawing/2014/main" id="{BC0329B9-4D8A-4258-B2BB-BF2BD2D5D3B0}"/>
              </a:ext>
            </a:extLst>
          </p:cNvPr>
          <p:cNvSpPr>
            <a:spLocks noGrp="1"/>
          </p:cNvSpPr>
          <p:nvPr>
            <p:ph type="pic" sz="quarter" idx="12"/>
          </p:nvPr>
        </p:nvSpPr>
        <p:spPr>
          <a:xfrm>
            <a:off x="4966566" y="1449080"/>
            <a:ext cx="2039866" cy="3607384"/>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400" b="1" i="1"/>
            </a:lvl1pPr>
          </a:lstStyle>
          <a:p>
            <a:pPr marL="0" lvl="0" indent="0">
              <a:buNone/>
            </a:pPr>
            <a:endParaRPr lang="en-US"/>
          </a:p>
        </p:txBody>
      </p:sp>
      <p:sp>
        <p:nvSpPr>
          <p:cNvPr id="12" name="Picture Placeholder 11">
            <a:extLst>
              <a:ext uri="{FF2B5EF4-FFF2-40B4-BE49-F238E27FC236}">
                <a16:creationId xmlns:a16="http://schemas.microsoft.com/office/drawing/2014/main" id="{742A7F41-EBE0-484E-9832-46B005604C01}"/>
              </a:ext>
            </a:extLst>
          </p:cNvPr>
          <p:cNvSpPr>
            <a:spLocks noGrp="1"/>
          </p:cNvSpPr>
          <p:nvPr>
            <p:ph type="pic" sz="quarter" idx="10"/>
          </p:nvPr>
        </p:nvSpPr>
        <p:spPr>
          <a:xfrm>
            <a:off x="575338" y="1449080"/>
            <a:ext cx="2039866" cy="3607384"/>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Tree>
    <p:extLst>
      <p:ext uri="{BB962C8B-B14F-4D97-AF65-F5344CB8AC3E}">
        <p14:creationId val="40849034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Custom Layout">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C95C6DB4-C564-434F-86BC-D40D0C5E5851}"/>
              </a:ext>
            </a:extLst>
          </p:cNvPr>
          <p:cNvSpPr/>
          <p:nvPr userDrawn="1"/>
        </p:nvSpPr>
        <p:spPr>
          <a:xfrm>
            <a:off x="4914260" y="1"/>
            <a:ext cx="7276153" cy="4380561"/>
          </a:xfrm>
          <a:custGeom>
            <a:gdLst>
              <a:gd name="connsiteX0" fmla="*/ 0 w 7208506"/>
              <a:gd name="connsiteY0" fmla="*/ 0 h 4338265"/>
              <a:gd name="connsiteX1" fmla="*/ 7208506 w 7208506"/>
              <a:gd name="connsiteY1" fmla="*/ 0 h 4338265"/>
              <a:gd name="connsiteX2" fmla="*/ 7208506 w 7208506"/>
              <a:gd name="connsiteY2" fmla="*/ 3736930 h 4338265"/>
              <a:gd name="connsiteX3" fmla="*/ 7182826 w 7208506"/>
              <a:gd name="connsiteY3" fmla="*/ 3751567 h 4338265"/>
              <a:gd name="connsiteX4" fmla="*/ 4858361 w 7208506"/>
              <a:gd name="connsiteY4" fmla="*/ 4338265 h 4338265"/>
              <a:gd name="connsiteX5" fmla="*/ 24497 w 7208506"/>
              <a:gd name="connsiteY5" fmla="*/ 192786 h 4338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506" h="4338265">
                <a:moveTo>
                  <a:pt x="0" y="0"/>
                </a:moveTo>
                <a:lnTo>
                  <a:pt x="7208506" y="0"/>
                </a:lnTo>
                <a:lnTo>
                  <a:pt x="7208506" y="3736930"/>
                </a:lnTo>
                <a:lnTo>
                  <a:pt x="7182826" y="3751567"/>
                </a:lnTo>
                <a:cubicBezTo>
                  <a:pt x="6491452" y="4125789"/>
                  <a:pt x="5699720" y="4338265"/>
                  <a:pt x="4858361" y="4338265"/>
                </a:cubicBezTo>
                <a:cubicBezTo>
                  <a:pt x="2410772" y="4338265"/>
                  <a:pt x="383162" y="2540117"/>
                  <a:pt x="24497" y="192786"/>
                </a:cubicBezTo>
                <a:close/>
              </a:path>
            </a:pathLst>
          </a:custGeom>
          <a:gradFill flip="none" rotWithShape="1">
            <a:gsLst>
              <a:gs pos="0">
                <a:schemeClr val="accent1"/>
              </a:gs>
              <a:gs pos="100000">
                <a:schemeClr val="accent2"/>
              </a:gs>
            </a:gsLst>
            <a:lin ang="18900000" scaled="1"/>
          </a:gradFill>
          <a:ln>
            <a:noFill/>
          </a:ln>
          <a:effectLst>
            <a:outerShdw blurRad="1270000" dist="444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4" name="Picture 3">
            <a:extLst>
              <a:ext uri="{FF2B5EF4-FFF2-40B4-BE49-F238E27FC236}">
                <a16:creationId xmlns:a16="http://schemas.microsoft.com/office/drawing/2014/main" id="{069285E7-2913-4966-B019-BDAB3EB2E9CD}"/>
              </a:ext>
            </a:extLst>
          </p:cNvPr>
          <p:cNvPicPr>
            <a:picLocks noChangeAspect="1"/>
          </p:cNvPicPr>
          <p:nvPr userDrawn="1"/>
        </p:nvPicPr>
        <p:blipFill>
          <a:blip r:embed="rId1"/>
          <a:stretch>
            <a:fillRect/>
          </a:stretch>
        </p:blipFill>
        <p:spPr>
          <a:xfrm>
            <a:off x="6711120" y="1122195"/>
            <a:ext cx="4254823" cy="4762492"/>
          </a:xfrm>
          <a:prstGeom prst="rect">
            <a:avLst/>
          </a:prstGeom>
          <a:effectLst>
            <a:outerShdw blurRad="635000" dist="381000" algn="l" rotWithShape="0">
              <a:prstClr val="black">
                <a:alpha val="40000"/>
              </a:prstClr>
            </a:outerShdw>
          </a:effectLst>
        </p:spPr>
      </p:pic>
      <p:sp>
        <p:nvSpPr>
          <p:cNvPr id="5" name="Picture Placeholder 6">
            <a:extLst>
              <a:ext uri="{FF2B5EF4-FFF2-40B4-BE49-F238E27FC236}">
                <a16:creationId xmlns:a16="http://schemas.microsoft.com/office/drawing/2014/main" id="{CE76110E-BA6F-4F62-8467-9EC4B43E848D}"/>
              </a:ext>
            </a:extLst>
          </p:cNvPr>
          <p:cNvSpPr>
            <a:spLocks noGrp="1"/>
          </p:cNvSpPr>
          <p:nvPr>
            <p:ph type="pic" sz="quarter" idx="12"/>
          </p:nvPr>
        </p:nvSpPr>
        <p:spPr>
          <a:xfrm rot="549907">
            <a:off x="7024591" y="1985115"/>
            <a:ext cx="1321036" cy="2312842"/>
          </a:xfrm>
          <a:custGeom>
            <a:gdLst>
              <a:gd name="connsiteX0" fmla="*/ 0 w 1321208"/>
              <a:gd name="connsiteY0" fmla="*/ 0 h 2312307"/>
              <a:gd name="connsiteX1" fmla="*/ 1292081 w 1321208"/>
              <a:gd name="connsiteY1" fmla="*/ 19868 h 2312307"/>
              <a:gd name="connsiteX2" fmla="*/ 1321208 w 1321208"/>
              <a:gd name="connsiteY2" fmla="*/ 2312307 h 2312307"/>
              <a:gd name="connsiteX3" fmla="*/ 2275 w 1321208"/>
              <a:gd name="connsiteY3" fmla="*/ 2185819 h 2312307"/>
              <a:gd name="connsiteX4" fmla="*/ 0 w 1321208"/>
              <a:gd name="connsiteY4" fmla="*/ 0 h 23123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21208" h="2312307">
                <a:moveTo>
                  <a:pt x="0" y="0"/>
                </a:moveTo>
                <a:lnTo>
                  <a:pt x="1292081" y="19868"/>
                </a:lnTo>
                <a:lnTo>
                  <a:pt x="1321208" y="2312307"/>
                </a:lnTo>
                <a:lnTo>
                  <a:pt x="2275" y="2185819"/>
                </a:lnTo>
                <a:cubicBezTo>
                  <a:pt x="1517" y="1457213"/>
                  <a:pt x="758" y="728606"/>
                  <a:pt x="0" y="0"/>
                </a:cubicBezTo>
                <a:close/>
              </a:path>
            </a:pathLst>
          </a:custGeom>
          <a:pattFill prst="dkUpDiag">
            <a:fgClr>
              <a:schemeClr val="bg1">
                <a:lumMod val="85000"/>
              </a:schemeClr>
            </a:fgClr>
            <a:bgClr>
              <a:schemeClr val="bg1"/>
            </a:bgClr>
          </a:pattFill>
          <a:scene3d>
            <a:camera prst="isometricOffAxis1Right"/>
            <a:lightRig rig="threePt" dir="t"/>
          </a:scene3d>
        </p:spPr>
        <p:txBody>
          <a:bodyPr/>
          <a:lstStyle>
            <a:lvl1pPr marL="0" indent="0" algn="ctr">
              <a:buNone/>
              <a:defRPr sz="1200"/>
            </a:lvl1pPr>
          </a:lstStyle>
          <a:p>
            <a:endParaRPr lang="id-ID"/>
          </a:p>
        </p:txBody>
      </p:sp>
    </p:spTree>
    <p:extLst>
      <p:ext uri="{BB962C8B-B14F-4D97-AF65-F5344CB8AC3E}">
        <p14:creationId val="10835805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Custom Layout">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F5E181AD-1F2C-4EDB-9647-C1E7E54D7DBC}"/>
              </a:ext>
            </a:extLst>
          </p:cNvPr>
          <p:cNvSpPr>
            <a:spLocks noGrp="1"/>
          </p:cNvSpPr>
          <p:nvPr>
            <p:ph type="pic" sz="quarter" idx="10"/>
          </p:nvPr>
        </p:nvSpPr>
        <p:spPr>
          <a:xfrm>
            <a:off x="323808" y="342981"/>
            <a:ext cx="11542797" cy="4989208"/>
          </a:xfrm>
          <a:custGeom>
            <a:gdLst>
              <a:gd name="connsiteX0" fmla="*/ 0 w 11544300"/>
              <a:gd name="connsiteY0" fmla="*/ 0 h 4988053"/>
              <a:gd name="connsiteX1" fmla="*/ 11544300 w 11544300"/>
              <a:gd name="connsiteY1" fmla="*/ 0 h 4988053"/>
              <a:gd name="connsiteX2" fmla="*/ 11544300 w 11544300"/>
              <a:gd name="connsiteY2" fmla="*/ 4988053 h 4988053"/>
              <a:gd name="connsiteX3" fmla="*/ 0 w 11544300"/>
              <a:gd name="connsiteY3" fmla="*/ 4988053 h 4988053"/>
            </a:gdLst>
            <a:cxnLst>
              <a:cxn ang="0">
                <a:pos x="connsiteX0" y="connsiteY0"/>
              </a:cxn>
              <a:cxn ang="0">
                <a:pos x="connsiteX1" y="connsiteY1"/>
              </a:cxn>
              <a:cxn ang="0">
                <a:pos x="connsiteX2" y="connsiteY2"/>
              </a:cxn>
              <a:cxn ang="0">
                <a:pos x="connsiteX3" y="connsiteY3"/>
              </a:cxn>
            </a:cxnLst>
            <a:rect l="l" t="t" r="r" b="b"/>
            <a:pathLst>
              <a:path w="11544300" h="4988053">
                <a:moveTo>
                  <a:pt x="0" y="0"/>
                </a:moveTo>
                <a:lnTo>
                  <a:pt x="11544300" y="0"/>
                </a:lnTo>
                <a:lnTo>
                  <a:pt x="11544300" y="4988053"/>
                </a:lnTo>
                <a:lnTo>
                  <a:pt x="0" y="4988053"/>
                </a:lnTo>
                <a:close/>
              </a:path>
            </a:pathLst>
          </a:custGeom>
          <a:noFill/>
        </p:spPr>
        <p:txBody>
          <a:bodyPr wrap="square">
            <a:noAutofit/>
          </a:bodyPr>
          <a:lstStyle>
            <a:lvl1pPr>
              <a:defRPr lang="en-US" sz="1400" b="1" i="1"/>
            </a:lvl1pPr>
          </a:lstStyle>
          <a:p>
            <a:pPr marL="0" lvl="0" indent="0">
              <a:buNone/>
            </a:pPr>
            <a:endParaRPr lang="en-US"/>
          </a:p>
        </p:txBody>
      </p:sp>
    </p:spTree>
    <p:extLst>
      <p:ext uri="{BB962C8B-B14F-4D97-AF65-F5344CB8AC3E}">
        <p14:creationId val="318026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3_Custom Layout">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34DA00A7-7BD3-4EDE-988F-460E3A83AE92}"/>
              </a:ext>
            </a:extLst>
          </p:cNvPr>
          <p:cNvSpPr>
            <a:spLocks noGrp="1"/>
          </p:cNvSpPr>
          <p:nvPr>
            <p:ph type="pic" sz="quarter" idx="10"/>
          </p:nvPr>
        </p:nvSpPr>
        <p:spPr>
          <a:xfrm>
            <a:off x="776650" y="3153604"/>
            <a:ext cx="2478762" cy="2507520"/>
          </a:xfrm>
          <a:custGeom>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2" name="Picture Placeholder 11">
            <a:extLst>
              <a:ext uri="{FF2B5EF4-FFF2-40B4-BE49-F238E27FC236}">
                <a16:creationId xmlns:a16="http://schemas.microsoft.com/office/drawing/2014/main" id="{E5904895-7A58-40AD-9F7C-6DFB532683E9}"/>
              </a:ext>
            </a:extLst>
          </p:cNvPr>
          <p:cNvSpPr>
            <a:spLocks noGrp="1"/>
          </p:cNvSpPr>
          <p:nvPr>
            <p:ph type="pic" sz="quarter" idx="11"/>
          </p:nvPr>
        </p:nvSpPr>
        <p:spPr>
          <a:xfrm>
            <a:off x="3496102" y="3153604"/>
            <a:ext cx="2478762" cy="2507520"/>
          </a:xfrm>
          <a:custGeom>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3" name="Picture Placeholder 12">
            <a:extLst>
              <a:ext uri="{FF2B5EF4-FFF2-40B4-BE49-F238E27FC236}">
                <a16:creationId xmlns:a16="http://schemas.microsoft.com/office/drawing/2014/main" id="{B020E929-3DA4-423F-A253-B36FD1D3EC11}"/>
              </a:ext>
            </a:extLst>
          </p:cNvPr>
          <p:cNvSpPr>
            <a:spLocks noGrp="1"/>
          </p:cNvSpPr>
          <p:nvPr>
            <p:ph type="pic" sz="quarter" idx="12"/>
          </p:nvPr>
        </p:nvSpPr>
        <p:spPr>
          <a:xfrm>
            <a:off x="6215553" y="3153604"/>
            <a:ext cx="2478762" cy="2507520"/>
          </a:xfrm>
          <a:custGeom>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a:noFill/>
        </p:spPr>
        <p:txBody>
          <a:bodyPr wrap="square">
            <a:noAutofit/>
          </a:bodyPr>
          <a:lstStyle>
            <a:lvl1pPr>
              <a:defRPr lang="en-US" sz="1400" b="1" i="1"/>
            </a:lvl1pPr>
          </a:lstStyle>
          <a:p>
            <a:pPr marL="0" lvl="0" indent="0">
              <a:buNone/>
            </a:pPr>
            <a:endParaRPr lang="en-US"/>
          </a:p>
        </p:txBody>
      </p:sp>
      <p:sp>
        <p:nvSpPr>
          <p:cNvPr id="14" name="Picture Placeholder 13">
            <a:extLst>
              <a:ext uri="{FF2B5EF4-FFF2-40B4-BE49-F238E27FC236}">
                <a16:creationId xmlns:a16="http://schemas.microsoft.com/office/drawing/2014/main" id="{C55589A1-2707-42A2-A607-6BE529838279}"/>
              </a:ext>
            </a:extLst>
          </p:cNvPr>
          <p:cNvSpPr>
            <a:spLocks noGrp="1"/>
          </p:cNvSpPr>
          <p:nvPr>
            <p:ph type="pic" sz="quarter" idx="13"/>
          </p:nvPr>
        </p:nvSpPr>
        <p:spPr>
          <a:xfrm>
            <a:off x="8935006" y="3153604"/>
            <a:ext cx="2478762" cy="2507520"/>
          </a:xfrm>
          <a:custGeom>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
        <p:nvSpPr>
          <p:cNvPr id="15" name="Isosceles Triangle 14">
            <a:extLst>
              <a:ext uri="{FF2B5EF4-FFF2-40B4-BE49-F238E27FC236}">
                <a16:creationId xmlns:a16="http://schemas.microsoft.com/office/drawing/2014/main" id="{3AF7B082-91CB-4063-A1A5-CA2711028FE0}"/>
              </a:ext>
            </a:extLst>
          </p:cNvPr>
          <p:cNvSpPr/>
          <p:nvPr userDrawn="1"/>
        </p:nvSpPr>
        <p:spPr>
          <a:xfrm rot="10800000">
            <a:off x="1918597" y="2849632"/>
            <a:ext cx="194863" cy="16804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Isosceles Triangle 15">
            <a:extLst>
              <a:ext uri="{FF2B5EF4-FFF2-40B4-BE49-F238E27FC236}">
                <a16:creationId xmlns:a16="http://schemas.microsoft.com/office/drawing/2014/main" id="{D72B04FE-7568-42D0-B57B-9E5A3FF295DE}"/>
              </a:ext>
            </a:extLst>
          </p:cNvPr>
          <p:cNvSpPr/>
          <p:nvPr userDrawn="1"/>
        </p:nvSpPr>
        <p:spPr>
          <a:xfrm rot="10800000">
            <a:off x="4638049" y="2849632"/>
            <a:ext cx="194863" cy="16804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Isosceles Triangle 16">
            <a:extLst>
              <a:ext uri="{FF2B5EF4-FFF2-40B4-BE49-F238E27FC236}">
                <a16:creationId xmlns:a16="http://schemas.microsoft.com/office/drawing/2014/main" id="{A1ADFF6F-0033-4F92-9C34-350461D1F8A1}"/>
              </a:ext>
            </a:extLst>
          </p:cNvPr>
          <p:cNvSpPr/>
          <p:nvPr userDrawn="1"/>
        </p:nvSpPr>
        <p:spPr>
          <a:xfrm rot="10800000">
            <a:off x="7362240" y="2849632"/>
            <a:ext cx="194863" cy="168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Isosceles Triangle 17">
            <a:extLst>
              <a:ext uri="{FF2B5EF4-FFF2-40B4-BE49-F238E27FC236}">
                <a16:creationId xmlns:a16="http://schemas.microsoft.com/office/drawing/2014/main" id="{303528D9-D12D-4DE0-87F0-D0E1115DB93B}"/>
              </a:ext>
            </a:extLst>
          </p:cNvPr>
          <p:cNvSpPr/>
          <p:nvPr userDrawn="1"/>
        </p:nvSpPr>
        <p:spPr>
          <a:xfrm rot="10800000">
            <a:off x="10076954" y="2849632"/>
            <a:ext cx="194863" cy="16804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val="8588552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7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ppt_x"/>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750" fill="hold"/>
                                        <p:tgtEl>
                                          <p:spTgt spid="18"/>
                                        </p:tgtEl>
                                        <p:attrNameLst>
                                          <p:attrName>ppt_x</p:attrName>
                                        </p:attrNameLst>
                                      </p:cBhvr>
                                      <p:tavLst>
                                        <p:tav tm="0">
                                          <p:val>
                                            <p:strVal val="#ppt_x"/>
                                          </p:val>
                                        </p:tav>
                                        <p:tav tm="100000">
                                          <p:val>
                                            <p:strVal val="#ppt_x"/>
                                          </p:val>
                                        </p:tav>
                                      </p:tavLst>
                                    </p:anim>
                                    <p:anim calcmode="lin" valueType="num">
                                      <p:cBhvr additive="base">
                                        <p:cTn id="3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animBg="1"/>
      <p:bldP spid="17" grpId="0" animBg="1"/>
      <p:bldP spid="18" grpId="0" animBg="1"/>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Tree>
    <p:extLst>
      <p:ext uri="{BB962C8B-B14F-4D97-AF65-F5344CB8AC3E}">
        <p14:creationId val="1860734970"/>
      </p:ext>
    </p:extLst>
  </p:cSld>
  <p:clrMapOvr>
    <a:masterClrMapping/>
  </p:clrMapOvr>
  <p:transition spd="med">
    <p:push dir="u"/>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572185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85579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261387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64797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188422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20227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488674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160628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039460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985485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65962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3" y="273112"/>
            <a:ext cx="4010562" cy="1162320"/>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advTm="3000" p14:dur="700">
        <p:fade/>
      </p:transition>
    </mc:Choice>
    <mc:Fallback>
      <p:transition spd="med" advTm="3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2.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2020/7/15</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mc:Choice Requires="p14">
      <p:transition spd="med" advTm="3000" p14:dur="700">
        <p:fade/>
      </p:transition>
    </mc:Choice>
    <mc:Fallback>
      <p:transition spd="med" advTm="3000">
        <p:fade/>
      </p:transition>
    </mc:Fallback>
  </mc:AlternateContent>
  <p:timing/>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2020/7/15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val="528099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2" Target="../notesSlides/notesSlide1.xml" Type="http://schemas.openxmlformats.org/officeDocument/2006/relationships/notesSlide"/><Relationship Id="rId3" Target="../media/image4.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1.xml" Type="http://schemas.openxmlformats.org/officeDocument/2006/relationships/notesSlide"/><Relationship Id="rId3" Target="../media/image2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2.xml" Type="http://schemas.openxmlformats.org/officeDocument/2006/relationships/notesSlide"/><Relationship Id="rId3"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3.xml" Type="http://schemas.openxmlformats.org/officeDocument/2006/relationships/notesSlide"/><Relationship Id="rId3" Target="../media/image2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4.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5.xml" Type="http://schemas.openxmlformats.org/officeDocument/2006/relationships/notesSlide"/><Relationship Id="rId3" Target="../media/image2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2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tags/tag1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 Id="rId3" Target="../media/image2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3.xml" Type="http://schemas.openxmlformats.org/officeDocument/2006/relationships/notesSlide"/><Relationship Id="rId3"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5.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6.xml" Type="http://schemas.openxmlformats.org/officeDocument/2006/relationships/notesSlide"/><Relationship Id="rId3"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8.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PA_图片 4"/>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 y="1240"/>
            <a:ext cx="12192621" cy="6858348"/>
          </a:xfrm>
          <a:prstGeom prst="rect">
            <a:avLst/>
          </a:prstGeom>
        </p:spPr>
      </p:pic>
      <p:sp>
        <p:nvSpPr>
          <p:cNvPr id="18" name="PA_任意多边形 17">
            <a:extLst>
              <a:ext uri="{FF2B5EF4-FFF2-40B4-BE49-F238E27FC236}">
                <a16:creationId xmlns:a16="http://schemas.microsoft.com/office/drawing/2014/main" id="{105F24FF-4AB6-43E3-848F-2E8EB0228A97}"/>
              </a:ext>
            </a:extLst>
          </p:cNvPr>
          <p:cNvSpPr/>
          <p:nvPr>
            <p:custDataLst>
              <p:tags r:id="rId5"/>
            </p:custDataLst>
          </p:nvPr>
        </p:nvSpPr>
        <p:spPr>
          <a:xfrm>
            <a:off x="718344" y="981522"/>
            <a:ext cx="5377656" cy="4896544"/>
          </a:xfrm>
          <a:custGeom>
            <a:gdLst>
              <a:gd fmla="*/ 0 w 5377656" name="connsiteX0"/>
              <a:gd fmla="*/ 0 h 4896544" name="connsiteY0"/>
              <a:gd fmla="*/ 5377656 w 5377656" name="connsiteX1"/>
              <a:gd fmla="*/ 0 h 4896544" name="connsiteY1"/>
              <a:gd fmla="*/ 5377656 w 5377656" name="connsiteX2"/>
              <a:gd fmla="*/ 72272 h 4896544" name="connsiteY2"/>
              <a:gd fmla="*/ 72597 w 5377656" name="connsiteX3"/>
              <a:gd fmla="*/ 72272 h 4896544" name="connsiteY3"/>
              <a:gd fmla="*/ 72597 w 5377656" name="connsiteX4"/>
              <a:gd fmla="*/ 4824272 h 4896544" name="connsiteY4"/>
              <a:gd fmla="*/ 5377656 w 5377656" name="connsiteX5"/>
              <a:gd fmla="*/ 4824272 h 4896544" name="connsiteY5"/>
              <a:gd fmla="*/ 5377656 w 5377656" name="connsiteX6"/>
              <a:gd fmla="*/ 4896544 h 4896544" name="connsiteY6"/>
              <a:gd fmla="*/ 0 w 5377656" name="connsiteX7"/>
              <a:gd fmla="*/ 4896544 h 489654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896544" w="5377656">
                <a:moveTo>
                  <a:pt x="0" y="0"/>
                </a:moveTo>
                <a:lnTo>
                  <a:pt x="5377656" y="0"/>
                </a:lnTo>
                <a:lnTo>
                  <a:pt x="5377656" y="72272"/>
                </a:lnTo>
                <a:lnTo>
                  <a:pt x="72597" y="72272"/>
                </a:lnTo>
                <a:lnTo>
                  <a:pt x="72597" y="4824272"/>
                </a:lnTo>
                <a:lnTo>
                  <a:pt x="5377656" y="4824272"/>
                </a:lnTo>
                <a:lnTo>
                  <a:pt x="5377656" y="4896544"/>
                </a:lnTo>
                <a:lnTo>
                  <a:pt x="0" y="4896544"/>
                </a:lnTo>
                <a:close/>
              </a:path>
            </a:pathLst>
          </a:cu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 name="PA_矩形 7">
            <a:extLst>
              <a:ext uri="{FF2B5EF4-FFF2-40B4-BE49-F238E27FC236}">
                <a16:creationId xmlns:a16="http://schemas.microsoft.com/office/drawing/2014/main" id="{2C194E5C-64CE-4898-994E-58026E3483D8}"/>
              </a:ext>
            </a:extLst>
          </p:cNvPr>
          <p:cNvSpPr/>
          <p:nvPr>
            <p:custDataLst>
              <p:tags r:id="rId6"/>
            </p:custDataLst>
          </p:nvPr>
        </p:nvSpPr>
        <p:spPr>
          <a:xfrm>
            <a:off x="6096000" y="981522"/>
            <a:ext cx="5377656" cy="4896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文本框 6">
            <a:extLst>
              <a:ext uri="{FF2B5EF4-FFF2-40B4-BE49-F238E27FC236}">
                <a16:creationId xmlns:a16="http://schemas.microsoft.com/office/drawing/2014/main" id="{97EBD167-658D-4C1E-AEAC-711C953E8E7B}"/>
              </a:ext>
            </a:extLst>
          </p:cNvPr>
          <p:cNvSpPr txBox="1"/>
          <p:nvPr>
            <p:custDataLst>
              <p:tags r:id="rId7"/>
            </p:custDataLst>
          </p:nvPr>
        </p:nvSpPr>
        <p:spPr>
          <a:xfrm>
            <a:off x="4799062" y="1917626"/>
            <a:ext cx="2330778" cy="1310640"/>
          </a:xfrm>
          <a:prstGeom prst="rect">
            <a:avLst/>
          </a:prstGeom>
          <a:noFill/>
        </p:spPr>
        <p:txBody>
          <a:bodyPr lIns="0" rtlCol="0" wrap="square">
            <a:spAutoFit/>
          </a:bodyPr>
          <a:lstStyle/>
          <a:p>
            <a:r>
              <a:rPr altLang="zh-CN" b="1" lang="en-US" sz="4000">
                <a:solidFill>
                  <a:schemeClr val="bg1"/>
                </a:solidFill>
                <a:latin charset="0" pitchFamily="34" typeface="Century Gothic"/>
              </a:rPr>
              <a:t>FASHION</a:t>
            </a:r>
          </a:p>
        </p:txBody>
      </p:sp>
      <p:sp>
        <p:nvSpPr>
          <p:cNvPr id="11" name="PA_文本框 7">
            <a:extLst>
              <a:ext uri="{FF2B5EF4-FFF2-40B4-BE49-F238E27FC236}">
                <a16:creationId xmlns:a16="http://schemas.microsoft.com/office/drawing/2014/main" id="{6C7457F3-900C-4024-AB00-656C04572ADB}"/>
              </a:ext>
            </a:extLst>
          </p:cNvPr>
          <p:cNvSpPr txBox="1"/>
          <p:nvPr>
            <p:custDataLst>
              <p:tags r:id="rId8"/>
            </p:custDataLst>
          </p:nvPr>
        </p:nvSpPr>
        <p:spPr>
          <a:xfrm>
            <a:off x="4799062" y="2362768"/>
            <a:ext cx="2321188" cy="1554480"/>
          </a:xfrm>
          <a:prstGeom prst="rect">
            <a:avLst/>
          </a:prstGeom>
          <a:noFill/>
        </p:spPr>
        <p:txBody>
          <a:bodyPr lIns="0" rtlCol="0" wrap="square">
            <a:spAutoFit/>
          </a:bodyPr>
          <a:lstStyle/>
          <a:p>
            <a:r>
              <a:rPr altLang="zh-CN" b="1" lang="en-US" sz="4800">
                <a:solidFill>
                  <a:schemeClr val="bg1"/>
                </a:solidFill>
                <a:latin charset="0" pitchFamily="34" typeface="Century Gothic"/>
              </a:rPr>
              <a:t>INDE —</a:t>
            </a:r>
          </a:p>
        </p:txBody>
      </p:sp>
      <p:sp>
        <p:nvSpPr>
          <p:cNvPr id="12" name="PA_文本框 8">
            <a:extLst>
              <a:ext uri="{FF2B5EF4-FFF2-40B4-BE49-F238E27FC236}">
                <a16:creationId xmlns:a16="http://schemas.microsoft.com/office/drawing/2014/main" id="{959E93DF-2792-4F2F-99D6-A831B77E0E0A}"/>
              </a:ext>
            </a:extLst>
          </p:cNvPr>
          <p:cNvSpPr txBox="1"/>
          <p:nvPr>
            <p:custDataLst>
              <p:tags r:id="rId9"/>
            </p:custDataLst>
          </p:nvPr>
        </p:nvSpPr>
        <p:spPr>
          <a:xfrm>
            <a:off x="4799062" y="2920928"/>
            <a:ext cx="2712565" cy="1432560"/>
          </a:xfrm>
          <a:prstGeom prst="rect">
            <a:avLst/>
          </a:prstGeom>
          <a:noFill/>
        </p:spPr>
        <p:txBody>
          <a:bodyPr lIns="0" rtlCol="0" wrap="square">
            <a:spAutoFit/>
          </a:bodyPr>
          <a:lstStyle/>
          <a:p>
            <a:r>
              <a:rPr altLang="zh-CN" b="1" lang="en-US" spc="300" sz="4400">
                <a:solidFill>
                  <a:schemeClr val="bg1"/>
                </a:solidFill>
                <a:latin charset="0" pitchFamily="34" typeface="Century Gothic"/>
              </a:rPr>
              <a:t>PENDENT</a:t>
            </a:r>
          </a:p>
        </p:txBody>
      </p:sp>
      <p:sp>
        <p:nvSpPr>
          <p:cNvPr id="13" name="PA_文本框 9">
            <a:extLst>
              <a:ext uri="{FF2B5EF4-FFF2-40B4-BE49-F238E27FC236}">
                <a16:creationId xmlns:a16="http://schemas.microsoft.com/office/drawing/2014/main" id="{58D94BF6-AE81-4C44-8B63-93DFD3319F89}"/>
              </a:ext>
            </a:extLst>
          </p:cNvPr>
          <p:cNvSpPr txBox="1"/>
          <p:nvPr>
            <p:custDataLst>
              <p:tags r:id="rId10"/>
            </p:custDataLst>
          </p:nvPr>
        </p:nvSpPr>
        <p:spPr>
          <a:xfrm>
            <a:off x="4799062" y="3342247"/>
            <a:ext cx="2208245" cy="1005840"/>
          </a:xfrm>
          <a:prstGeom prst="rect">
            <a:avLst/>
          </a:prstGeom>
          <a:noFill/>
        </p:spPr>
        <p:txBody>
          <a:bodyPr lIns="0" rtlCol="0" wrap="square">
            <a:spAutoFit/>
          </a:bodyPr>
          <a:lstStyle/>
          <a:p>
            <a:r>
              <a:rPr altLang="zh-CN" b="1" lang="en-US" sz="6000">
                <a:solidFill>
                  <a:schemeClr val="bg1"/>
                </a:solidFill>
                <a:latin charset="0" pitchFamily="34" typeface="Century Gothic"/>
              </a:rPr>
              <a:t>DAY</a:t>
            </a:r>
          </a:p>
        </p:txBody>
      </p:sp>
      <p:sp>
        <p:nvSpPr>
          <p:cNvPr id="14" name="PA_文本框 10">
            <a:extLst>
              <a:ext uri="{FF2B5EF4-FFF2-40B4-BE49-F238E27FC236}">
                <a16:creationId xmlns:a16="http://schemas.microsoft.com/office/drawing/2014/main" id="{40F0F11D-642F-4129-997E-A4B4EC8E38CD}"/>
              </a:ext>
            </a:extLst>
          </p:cNvPr>
          <p:cNvSpPr txBox="1"/>
          <p:nvPr>
            <p:custDataLst>
              <p:tags r:id="rId11"/>
            </p:custDataLst>
          </p:nvPr>
        </p:nvSpPr>
        <p:spPr>
          <a:xfrm>
            <a:off x="6348360" y="3509539"/>
            <a:ext cx="960105" cy="701040"/>
          </a:xfrm>
          <a:prstGeom prst="rect">
            <a:avLst/>
          </a:prstGeom>
          <a:noFill/>
        </p:spPr>
        <p:txBody>
          <a:bodyPr rtlCol="0" wrap="square">
            <a:spAutoFit/>
          </a:bodyPr>
          <a:lstStyle/>
          <a:p>
            <a:r>
              <a:rPr altLang="en-US" lang="zh-CN" sz="2000">
                <a:solidFill>
                  <a:schemeClr val="bg1"/>
                </a:solidFill>
                <a:latin charset="-122" panose="02000000000000000000" pitchFamily="2" typeface="方正悠黑_508R"/>
                <a:ea charset="-122" panose="02000000000000000000" pitchFamily="2" typeface="方正悠黑_508R"/>
                <a:cs charset="0" pitchFamily="49" typeface="Consolas"/>
              </a:rPr>
              <a:t>潮流</a:t>
            </a:r>
          </a:p>
          <a:p>
            <a:r>
              <a:rPr altLang="en-US" lang="zh-CN" sz="2000">
                <a:solidFill>
                  <a:schemeClr val="bg1"/>
                </a:solidFill>
                <a:latin charset="-122" panose="02000000000000000000" pitchFamily="2" typeface="方正悠黑_508R"/>
                <a:ea charset="-122" panose="02000000000000000000" pitchFamily="2" typeface="方正悠黑_508R"/>
                <a:cs charset="0" pitchFamily="49" typeface="Consolas"/>
              </a:rPr>
              <a:t>新风尚</a:t>
            </a:r>
          </a:p>
        </p:txBody>
      </p:sp>
      <p:sp>
        <p:nvSpPr>
          <p:cNvPr id="16" name="PA_文本框 12">
            <a:extLst>
              <a:ext uri="{FF2B5EF4-FFF2-40B4-BE49-F238E27FC236}">
                <a16:creationId xmlns:a16="http://schemas.microsoft.com/office/drawing/2014/main" id="{1D002C43-9679-42BA-B9D8-9B7B2D0E4A90}"/>
              </a:ext>
            </a:extLst>
          </p:cNvPr>
          <p:cNvSpPr txBox="1"/>
          <p:nvPr>
            <p:custDataLst>
              <p:tags r:id="rId12"/>
            </p:custDataLst>
          </p:nvPr>
        </p:nvSpPr>
        <p:spPr>
          <a:xfrm>
            <a:off x="4799062" y="4423336"/>
            <a:ext cx="3863634" cy="1066800"/>
          </a:xfrm>
          <a:prstGeom prst="rect">
            <a:avLst/>
          </a:prstGeom>
          <a:noFill/>
        </p:spPr>
        <p:txBody>
          <a:bodyPr lIns="0" rtlCol="0" wrap="square">
            <a:spAutoFit/>
          </a:bodyPr>
          <a:lstStyle/>
          <a:p>
            <a:r>
              <a:rPr altLang="zh-CN" lang="en-US" sz="3200">
                <a:solidFill>
                  <a:schemeClr val="bg1"/>
                </a:solidFill>
                <a:latin charset="-122" pitchFamily="2" typeface="造字工房朗宋（非商用）常规体"/>
                <a:ea charset="-122" pitchFamily="2" typeface="造字工房朗宋（非商用）常规体"/>
                <a:cs charset="0" pitchFamily="49" typeface="Consolas"/>
              </a:rPr>
              <a:t>201X年高端营销策划书</a:t>
            </a:r>
          </a:p>
        </p:txBody>
      </p:sp>
      <p:sp>
        <p:nvSpPr>
          <p:cNvPr id="17" name="PA_矩形 16">
            <a:extLst>
              <a:ext uri="{FF2B5EF4-FFF2-40B4-BE49-F238E27FC236}">
                <a16:creationId xmlns:a16="http://schemas.microsoft.com/office/drawing/2014/main" id="{8154F843-FB69-4D04-859E-BA22E4E69638}"/>
              </a:ext>
            </a:extLst>
          </p:cNvPr>
          <p:cNvSpPr/>
          <p:nvPr>
            <p:custDataLst>
              <p:tags r:id="rId13"/>
            </p:custDataLst>
          </p:nvPr>
        </p:nvSpPr>
        <p:spPr>
          <a:xfrm>
            <a:off x="9743347" y="1053794"/>
            <a:ext cx="768085" cy="1223475"/>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PA_等腰三角形 15">
            <a:extLst>
              <a:ext uri="{FF2B5EF4-FFF2-40B4-BE49-F238E27FC236}">
                <a16:creationId xmlns:a16="http://schemas.microsoft.com/office/drawing/2014/main" id="{2B5ECAAF-4D34-4B18-83FC-A7157369E522}"/>
              </a:ext>
            </a:extLst>
          </p:cNvPr>
          <p:cNvSpPr/>
          <p:nvPr>
            <p:custDataLst>
              <p:tags r:id="rId14"/>
            </p:custDataLst>
          </p:nvPr>
        </p:nvSpPr>
        <p:spPr>
          <a:xfrm rot="19800000">
            <a:off x="1790213" y="4541953"/>
            <a:ext cx="648137" cy="648135"/>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PA_等腰三角形 16">
            <a:extLst>
              <a:ext uri="{FF2B5EF4-FFF2-40B4-BE49-F238E27FC236}">
                <a16:creationId xmlns:a16="http://schemas.microsoft.com/office/drawing/2014/main" id="{81E9F3C7-F74B-4191-AA2E-17E1C5411F6D}"/>
              </a:ext>
            </a:extLst>
          </p:cNvPr>
          <p:cNvSpPr/>
          <p:nvPr>
            <p:custDataLst>
              <p:tags r:id="rId15"/>
            </p:custDataLst>
          </p:nvPr>
        </p:nvSpPr>
        <p:spPr>
          <a:xfrm rot="19800000">
            <a:off x="1312944" y="5107347"/>
            <a:ext cx="244907" cy="244906"/>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228880450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750" fill="hold" id="7"/>
                                        <p:tgtEl>
                                          <p:spTgt spid="21"/>
                                        </p:tgtEl>
                                        <p:attrNameLst>
                                          <p:attrName>ppt_x</p:attrName>
                                        </p:attrNameLst>
                                      </p:cBhvr>
                                      <p:tavLst>
                                        <p:tav tm="0">
                                          <p:val>
                                            <p:strVal val="0-#ppt_w/2"/>
                                          </p:val>
                                        </p:tav>
                                        <p:tav tm="100000">
                                          <p:val>
                                            <p:strVal val="#ppt_x"/>
                                          </p:val>
                                        </p:tav>
                                      </p:tavLst>
                                    </p:anim>
                                    <p:anim calcmode="lin" valueType="num">
                                      <p:cBhvr additive="base">
                                        <p:cTn dur="750" fill="hold" id="8"/>
                                        <p:tgtEl>
                                          <p:spTgt spid="2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0-#ppt_w/2"/>
                                          </p:val>
                                        </p:tav>
                                        <p:tav tm="100000">
                                          <p:val>
                                            <p:strVal val="#ppt_x"/>
                                          </p:val>
                                        </p:tav>
                                      </p:tavLst>
                                    </p:anim>
                                    <p:anim calcmode="lin" valueType="num">
                                      <p:cBhvr additive="base">
                                        <p:cTn dur="75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decel="100000" fill="hold" grpId="0" id="14" nodeType="after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750" fill="hold" id="16"/>
                                        <p:tgtEl>
                                          <p:spTgt spid="10"/>
                                        </p:tgtEl>
                                        <p:attrNameLst>
                                          <p:attrName>ppt_x</p:attrName>
                                        </p:attrNameLst>
                                      </p:cBhvr>
                                      <p:tavLst>
                                        <p:tav tm="0">
                                          <p:val>
                                            <p:strVal val="#ppt_x"/>
                                          </p:val>
                                        </p:tav>
                                        <p:tav tm="100000">
                                          <p:val>
                                            <p:strVal val="#ppt_x"/>
                                          </p:val>
                                        </p:tav>
                                      </p:tavLst>
                                    </p:anim>
                                    <p:anim calcmode="lin" valueType="num">
                                      <p:cBhvr additive="base">
                                        <p:cTn dur="75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decel="100000" fill="hold" grpId="0" id="19" nodeType="after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750" fill="hold" id="21"/>
                                        <p:tgtEl>
                                          <p:spTgt spid="11"/>
                                        </p:tgtEl>
                                        <p:attrNameLst>
                                          <p:attrName>ppt_x</p:attrName>
                                        </p:attrNameLst>
                                      </p:cBhvr>
                                      <p:tavLst>
                                        <p:tav tm="0">
                                          <p:val>
                                            <p:strVal val="1+#ppt_w/2"/>
                                          </p:val>
                                        </p:tav>
                                        <p:tav tm="100000">
                                          <p:val>
                                            <p:strVal val="#ppt_x"/>
                                          </p:val>
                                        </p:tav>
                                      </p:tavLst>
                                    </p:anim>
                                    <p:anim calcmode="lin" valueType="num">
                                      <p:cBhvr additive="base">
                                        <p:cTn dur="75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decel="100000" fill="hold" grpId="0" id="24" nodeType="afterEffect" presetClass="entr" presetID="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750" fill="hold" id="26"/>
                                        <p:tgtEl>
                                          <p:spTgt spid="12"/>
                                        </p:tgtEl>
                                        <p:attrNameLst>
                                          <p:attrName>ppt_x</p:attrName>
                                        </p:attrNameLst>
                                      </p:cBhvr>
                                      <p:tavLst>
                                        <p:tav tm="0">
                                          <p:val>
                                            <p:strVal val="0-#ppt_w/2"/>
                                          </p:val>
                                        </p:tav>
                                        <p:tav tm="100000">
                                          <p:val>
                                            <p:strVal val="#ppt_x"/>
                                          </p:val>
                                        </p:tav>
                                      </p:tavLst>
                                    </p:anim>
                                    <p:anim calcmode="lin" valueType="num">
                                      <p:cBhvr additive="base">
                                        <p:cTn dur="750" fill="hold" id="27"/>
                                        <p:tgtEl>
                                          <p:spTgt spid="1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decel="100000" fill="hold" grpId="0" id="29" nodeType="afterEffect" presetClass="entr" presetID="2" presetSubtype="4">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750" fill="hold" id="31"/>
                                        <p:tgtEl>
                                          <p:spTgt spid="13"/>
                                        </p:tgtEl>
                                        <p:attrNameLst>
                                          <p:attrName>ppt_x</p:attrName>
                                        </p:attrNameLst>
                                      </p:cBhvr>
                                      <p:tavLst>
                                        <p:tav tm="0">
                                          <p:val>
                                            <p:strVal val="#ppt_x"/>
                                          </p:val>
                                        </p:tav>
                                        <p:tav tm="100000">
                                          <p:val>
                                            <p:strVal val="#ppt_x"/>
                                          </p:val>
                                        </p:tav>
                                      </p:tavLst>
                                    </p:anim>
                                    <p:anim calcmode="lin" valueType="num">
                                      <p:cBhvr additive="base">
                                        <p:cTn dur="750" fill="hold" id="32"/>
                                        <p:tgtEl>
                                          <p:spTgt spid="13"/>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750"/>
                            </p:stCondLst>
                            <p:childTnLst>
                              <p:par>
                                <p:cTn decel="100000" fill="hold" grpId="0" id="34" nodeType="afterEffect" presetClass="entr" presetID="2" presetSubtype="2">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750" fill="hold" id="36"/>
                                        <p:tgtEl>
                                          <p:spTgt spid="14"/>
                                        </p:tgtEl>
                                        <p:attrNameLst>
                                          <p:attrName>ppt_x</p:attrName>
                                        </p:attrNameLst>
                                      </p:cBhvr>
                                      <p:tavLst>
                                        <p:tav tm="0">
                                          <p:val>
                                            <p:strVal val="1+#ppt_w/2"/>
                                          </p:val>
                                        </p:tav>
                                        <p:tav tm="100000">
                                          <p:val>
                                            <p:strVal val="#ppt_x"/>
                                          </p:val>
                                        </p:tav>
                                      </p:tavLst>
                                    </p:anim>
                                    <p:anim calcmode="lin" valueType="num">
                                      <p:cBhvr additive="base">
                                        <p:cTn dur="750" fill="hold" id="37"/>
                                        <p:tgtEl>
                                          <p:spTgt spid="1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4500"/>
                            </p:stCondLst>
                            <p:childTnLst>
                              <p:par>
                                <p:cTn decel="100000" fill="hold" grpId="0" id="39" nodeType="afterEffect" presetClass="entr" presetID="2" presetSubtype="2">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750" fill="hold" id="41"/>
                                        <p:tgtEl>
                                          <p:spTgt spid="16"/>
                                        </p:tgtEl>
                                        <p:attrNameLst>
                                          <p:attrName>ppt_x</p:attrName>
                                        </p:attrNameLst>
                                      </p:cBhvr>
                                      <p:tavLst>
                                        <p:tav tm="0">
                                          <p:val>
                                            <p:strVal val="1+#ppt_w/2"/>
                                          </p:val>
                                        </p:tav>
                                        <p:tav tm="100000">
                                          <p:val>
                                            <p:strVal val="#ppt_x"/>
                                          </p:val>
                                        </p:tav>
                                      </p:tavLst>
                                    </p:anim>
                                    <p:anim calcmode="lin" valueType="num">
                                      <p:cBhvr additive="base">
                                        <p:cTn dur="750" fill="hold" id="42"/>
                                        <p:tgtEl>
                                          <p:spTgt spid="16"/>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5250"/>
                            </p:stCondLst>
                            <p:childTnLst>
                              <p:par>
                                <p:cTn decel="100000" fill="hold" grpId="0" id="44" nodeType="afterEffect" presetClass="entr" presetID="2" presetSubtype="1">
                                  <p:stCondLst>
                                    <p:cond delay="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750" fill="hold" id="46"/>
                                        <p:tgtEl>
                                          <p:spTgt spid="17"/>
                                        </p:tgtEl>
                                        <p:attrNameLst>
                                          <p:attrName>ppt_x</p:attrName>
                                        </p:attrNameLst>
                                      </p:cBhvr>
                                      <p:tavLst>
                                        <p:tav tm="0">
                                          <p:val>
                                            <p:strVal val="#ppt_x"/>
                                          </p:val>
                                        </p:tav>
                                        <p:tav tm="100000">
                                          <p:val>
                                            <p:strVal val="#ppt_x"/>
                                          </p:val>
                                        </p:tav>
                                      </p:tavLst>
                                    </p:anim>
                                    <p:anim calcmode="lin" valueType="num">
                                      <p:cBhvr additive="base">
                                        <p:cTn dur="750" fill="hold" id="47"/>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6"/>
      <p:bldP grpId="0" spid="17"/>
      <p:bldP grpId="0" spid="21"/>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a:extLst>
              <a:ext uri="{FF2B5EF4-FFF2-40B4-BE49-F238E27FC236}">
                <a16:creationId xmlns:a16="http://schemas.microsoft.com/office/drawing/2014/main" id="{B672910A-B472-4599-A0EC-4A6C58D91431}"/>
              </a:ext>
            </a:extLst>
          </p:cNvPr>
          <p:cNvSpPr txBox="1"/>
          <p:nvPr/>
        </p:nvSpPr>
        <p:spPr>
          <a:xfrm>
            <a:off x="3864237" y="705776"/>
            <a:ext cx="4461939" cy="701040"/>
          </a:xfrm>
          <a:prstGeom prst="rect">
            <a:avLst/>
          </a:prstGeom>
          <a:noFill/>
        </p:spPr>
        <p:txBody>
          <a:bodyPr rtlCol="0" wrap="square">
            <a:spAutoFit/>
          </a:bodyPr>
          <a:lstStyle/>
          <a:p>
            <a:pPr algn="ctr"/>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产品团队</a:t>
            </a:r>
          </a:p>
        </p:txBody>
      </p:sp>
      <p:sp>
        <p:nvSpPr>
          <p:cNvPr id="5" name="TextBox 4">
            <a:extLst>
              <a:ext uri="{FF2B5EF4-FFF2-40B4-BE49-F238E27FC236}">
                <a16:creationId xmlns:a16="http://schemas.microsoft.com/office/drawing/2014/main" id="{D64A25C9-0611-427E-90EF-56BFD298B9DE}"/>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lumMod val="50000"/>
                  </a:schemeClr>
                </a:solidFill>
                <a:latin charset="0" panose="00000500000000000000" pitchFamily="50" typeface="Montserrat"/>
                <a:cs charset="0" panose="020f0502020204030203" pitchFamily="34" typeface="Lato"/>
              </a:rPr>
              <a:t>Subtitle Text Goes Here</a:t>
            </a:r>
          </a:p>
        </p:txBody>
      </p:sp>
      <p:cxnSp>
        <p:nvCxnSpPr>
          <p:cNvPr id="6" name="Straight Connector 5">
            <a:extLst>
              <a:ext uri="{FF2B5EF4-FFF2-40B4-BE49-F238E27FC236}">
                <a16:creationId xmlns:a16="http://schemas.microsoft.com/office/drawing/2014/main" id="{50E5BC2E-874F-4385-AF69-8371ADE4604B}"/>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A7673F1-824D-4973-BF38-F36FF6260837}"/>
              </a:ext>
            </a:extLst>
          </p:cNvPr>
          <p:cNvGrpSpPr/>
          <p:nvPr/>
        </p:nvGrpSpPr>
        <p:grpSpPr>
          <a:xfrm>
            <a:off x="1399263" y="4940125"/>
            <a:ext cx="1996986" cy="1064768"/>
            <a:chOff x="1031705" y="4870391"/>
            <a:chExt cx="1997246" cy="1064907"/>
          </a:xfrm>
        </p:grpSpPr>
        <p:sp>
          <p:nvSpPr>
            <p:cNvPr id="32" name="Rectangle 31">
              <a:extLst>
                <a:ext uri="{FF2B5EF4-FFF2-40B4-BE49-F238E27FC236}">
                  <a16:creationId xmlns:a16="http://schemas.microsoft.com/office/drawing/2014/main" id="{ED7EB4F0-62CF-4155-8FAB-421A3BF18722}"/>
                </a:ext>
              </a:extLst>
            </p:cNvPr>
            <p:cNvSpPr/>
            <p:nvPr/>
          </p:nvSpPr>
          <p:spPr>
            <a:xfrm>
              <a:off x="1031705" y="5178168"/>
              <a:ext cx="1997246" cy="749906"/>
            </a:xfrm>
            <a:prstGeom prst="rect">
              <a:avLst/>
            </a:prstGeom>
          </p:spPr>
          <p:txBody>
            <a:bodyPr wrap="square">
              <a:spAutoFit/>
            </a:bodyPr>
            <a:lstStyle/>
            <a:p>
              <a:pPr algn="ctr">
                <a:lnSpc>
                  <a:spcPct val="120000"/>
                </a:lnSpc>
              </a:pPr>
              <a:r>
                <a:rPr lang="id-ID" sz="1200">
                  <a:solidFill>
                    <a:schemeClr val="bg1">
                      <a:lumMod val="65000"/>
                    </a:schemeClr>
                  </a:solidFill>
                  <a:latin typeface="Calibri"/>
                  <a:cs typeface="Calibri"/>
                </a:rPr>
                <a:t>Ut wisi enim ad minim veniam, quis nostrud exerci tation ullamcorper</a:t>
              </a:r>
            </a:p>
          </p:txBody>
        </p:sp>
        <p:sp>
          <p:nvSpPr>
            <p:cNvPr id="34" name="TextBox 33">
              <a:extLst>
                <a:ext uri="{FF2B5EF4-FFF2-40B4-BE49-F238E27FC236}">
                  <a16:creationId xmlns:a16="http://schemas.microsoft.com/office/drawing/2014/main" id="{9E8A6DDB-1F14-46C6-B1FF-9E9B047ED0C0}"/>
                </a:ext>
              </a:extLst>
            </p:cNvPr>
            <p:cNvSpPr txBox="1"/>
            <p:nvPr/>
          </p:nvSpPr>
          <p:spPr>
            <a:xfrm>
              <a:off x="1031705" y="4870391"/>
              <a:ext cx="1997245" cy="304840"/>
            </a:xfrm>
            <a:prstGeom prst="rect">
              <a:avLst/>
            </a:prstGeom>
            <a:noFill/>
          </p:spPr>
          <p:txBody>
            <a:bodyPr rtlCol="0" wrap="square">
              <a:spAutoFit/>
            </a:bodyPr>
            <a:lstStyle/>
            <a:p>
              <a:pPr algn="ctr"/>
              <a:r>
                <a:rPr b="1" lang="en-US" sz="1400">
                  <a:solidFill>
                    <a:srgbClr val="861F21"/>
                  </a:solidFill>
                  <a:latin charset="0" panose="00000500000000000000" pitchFamily="50" typeface="Montserrat"/>
                  <a:cs charset="0" panose="020f0502020204030203" pitchFamily="34" typeface="Lato"/>
                </a:rPr>
                <a:t>Julia Smith</a:t>
              </a:r>
            </a:p>
          </p:txBody>
        </p:sp>
      </p:grpSp>
      <p:grpSp>
        <p:nvGrpSpPr>
          <p:cNvPr id="35" name="Group 34">
            <a:extLst>
              <a:ext uri="{FF2B5EF4-FFF2-40B4-BE49-F238E27FC236}">
                <a16:creationId xmlns:a16="http://schemas.microsoft.com/office/drawing/2014/main" id="{AC9E8EF3-04DB-4F64-8A3F-16367892CBFA}"/>
              </a:ext>
            </a:extLst>
          </p:cNvPr>
          <p:cNvGrpSpPr/>
          <p:nvPr/>
        </p:nvGrpSpPr>
        <p:grpSpPr>
          <a:xfrm>
            <a:off x="3864227" y="4940125"/>
            <a:ext cx="1996986" cy="1064768"/>
            <a:chOff x="1031705" y="4870391"/>
            <a:chExt cx="1997246" cy="1064907"/>
          </a:xfrm>
        </p:grpSpPr>
        <p:sp>
          <p:nvSpPr>
            <p:cNvPr id="36" name="Rectangle 35">
              <a:extLst>
                <a:ext uri="{FF2B5EF4-FFF2-40B4-BE49-F238E27FC236}">
                  <a16:creationId xmlns:a16="http://schemas.microsoft.com/office/drawing/2014/main" id="{C8C5A240-B71C-4F9A-B2C4-DEF15C92A1CB}"/>
                </a:ext>
              </a:extLst>
            </p:cNvPr>
            <p:cNvSpPr/>
            <p:nvPr/>
          </p:nvSpPr>
          <p:spPr>
            <a:xfrm>
              <a:off x="1031705" y="5178168"/>
              <a:ext cx="1997246" cy="749906"/>
            </a:xfrm>
            <a:prstGeom prst="rect">
              <a:avLst/>
            </a:prstGeom>
          </p:spPr>
          <p:txBody>
            <a:bodyPr wrap="square">
              <a:spAutoFit/>
            </a:bodyPr>
            <a:lstStyle/>
            <a:p>
              <a:pPr algn="ctr">
                <a:lnSpc>
                  <a:spcPct val="120000"/>
                </a:lnSpc>
              </a:pPr>
              <a:r>
                <a:rPr lang="id-ID" sz="1200">
                  <a:solidFill>
                    <a:schemeClr val="bg1">
                      <a:lumMod val="65000"/>
                    </a:schemeClr>
                  </a:solidFill>
                  <a:latin typeface="Calibri"/>
                  <a:cs typeface="Calibri"/>
                </a:rPr>
                <a:t>Ut wisi enim ad minim veniam, quis nostrud exerci tation ullamcorper</a:t>
              </a:r>
            </a:p>
          </p:txBody>
        </p:sp>
        <p:sp>
          <p:nvSpPr>
            <p:cNvPr id="37" name="TextBox 36">
              <a:extLst>
                <a:ext uri="{FF2B5EF4-FFF2-40B4-BE49-F238E27FC236}">
                  <a16:creationId xmlns:a16="http://schemas.microsoft.com/office/drawing/2014/main" id="{D24D8DF9-5E46-41F4-BC74-CC46FA637D5E}"/>
                </a:ext>
              </a:extLst>
            </p:cNvPr>
            <p:cNvSpPr txBox="1"/>
            <p:nvPr/>
          </p:nvSpPr>
          <p:spPr>
            <a:xfrm>
              <a:off x="1031705" y="4870391"/>
              <a:ext cx="1997245" cy="304840"/>
            </a:xfrm>
            <a:prstGeom prst="rect">
              <a:avLst/>
            </a:prstGeom>
            <a:noFill/>
          </p:spPr>
          <p:txBody>
            <a:bodyPr rtlCol="0" wrap="square">
              <a:spAutoFit/>
            </a:bodyPr>
            <a:lstStyle/>
            <a:p>
              <a:pPr algn="ctr"/>
              <a:r>
                <a:rPr b="1" lang="en-US" sz="1400">
                  <a:solidFill>
                    <a:srgbClr val="861F21"/>
                  </a:solidFill>
                  <a:latin charset="0" panose="00000500000000000000" pitchFamily="50" typeface="Montserrat"/>
                  <a:cs charset="0" panose="020f0502020204030203" pitchFamily="34" typeface="Lato"/>
                </a:rPr>
                <a:t>Ketty Christ</a:t>
              </a:r>
            </a:p>
          </p:txBody>
        </p:sp>
      </p:grpSp>
      <p:grpSp>
        <p:nvGrpSpPr>
          <p:cNvPr id="38" name="Group 37">
            <a:extLst>
              <a:ext uri="{FF2B5EF4-FFF2-40B4-BE49-F238E27FC236}">
                <a16:creationId xmlns:a16="http://schemas.microsoft.com/office/drawing/2014/main" id="{7DDA3131-ADC1-4711-88A4-6062F9FA23A7}"/>
              </a:ext>
            </a:extLst>
          </p:cNvPr>
          <p:cNvGrpSpPr/>
          <p:nvPr/>
        </p:nvGrpSpPr>
        <p:grpSpPr>
          <a:xfrm>
            <a:off x="6329191" y="4940125"/>
            <a:ext cx="1996986" cy="1064768"/>
            <a:chOff x="1031705" y="4870391"/>
            <a:chExt cx="1997246" cy="1064907"/>
          </a:xfrm>
        </p:grpSpPr>
        <p:sp>
          <p:nvSpPr>
            <p:cNvPr id="39" name="Rectangle 38">
              <a:extLst>
                <a:ext uri="{FF2B5EF4-FFF2-40B4-BE49-F238E27FC236}">
                  <a16:creationId xmlns:a16="http://schemas.microsoft.com/office/drawing/2014/main" id="{49154295-C113-4C24-BE21-903F16685FD7}"/>
                </a:ext>
              </a:extLst>
            </p:cNvPr>
            <p:cNvSpPr/>
            <p:nvPr/>
          </p:nvSpPr>
          <p:spPr>
            <a:xfrm>
              <a:off x="1031705" y="5178168"/>
              <a:ext cx="1997246" cy="749906"/>
            </a:xfrm>
            <a:prstGeom prst="rect">
              <a:avLst/>
            </a:prstGeom>
          </p:spPr>
          <p:txBody>
            <a:bodyPr wrap="square">
              <a:spAutoFit/>
            </a:bodyPr>
            <a:lstStyle/>
            <a:p>
              <a:pPr algn="ctr">
                <a:lnSpc>
                  <a:spcPct val="120000"/>
                </a:lnSpc>
              </a:pPr>
              <a:r>
                <a:rPr lang="id-ID" sz="1200">
                  <a:solidFill>
                    <a:schemeClr val="bg1">
                      <a:lumMod val="65000"/>
                    </a:schemeClr>
                  </a:solidFill>
                  <a:latin typeface="Calibri"/>
                  <a:cs typeface="Calibri"/>
                </a:rPr>
                <a:t>Ut wisi enim ad minim veniam, quis nostrud exerci tation ullamcorper</a:t>
              </a:r>
            </a:p>
          </p:txBody>
        </p:sp>
        <p:sp>
          <p:nvSpPr>
            <p:cNvPr id="40" name="TextBox 39">
              <a:extLst>
                <a:ext uri="{FF2B5EF4-FFF2-40B4-BE49-F238E27FC236}">
                  <a16:creationId xmlns:a16="http://schemas.microsoft.com/office/drawing/2014/main" id="{765BDC86-399B-4942-8976-A065BB965CD4}"/>
                </a:ext>
              </a:extLst>
            </p:cNvPr>
            <p:cNvSpPr txBox="1"/>
            <p:nvPr/>
          </p:nvSpPr>
          <p:spPr>
            <a:xfrm>
              <a:off x="1031704" y="4870391"/>
              <a:ext cx="1997245" cy="304840"/>
            </a:xfrm>
            <a:prstGeom prst="rect">
              <a:avLst/>
            </a:prstGeom>
            <a:noFill/>
          </p:spPr>
          <p:txBody>
            <a:bodyPr rtlCol="0" wrap="square">
              <a:spAutoFit/>
            </a:bodyPr>
            <a:lstStyle/>
            <a:p>
              <a:pPr algn="ctr"/>
              <a:r>
                <a:rPr b="1" lang="en-US" sz="1400">
                  <a:solidFill>
                    <a:srgbClr val="861F21"/>
                  </a:solidFill>
                  <a:latin charset="0" panose="00000500000000000000" pitchFamily="50" typeface="Montserrat"/>
                  <a:cs charset="0" panose="020f0502020204030203" pitchFamily="34" typeface="Lato"/>
                </a:rPr>
                <a:t>Jenny Rose</a:t>
              </a:r>
            </a:p>
          </p:txBody>
        </p:sp>
      </p:grpSp>
      <p:grpSp>
        <p:nvGrpSpPr>
          <p:cNvPr id="41" name="Group 40">
            <a:extLst>
              <a:ext uri="{FF2B5EF4-FFF2-40B4-BE49-F238E27FC236}">
                <a16:creationId xmlns:a16="http://schemas.microsoft.com/office/drawing/2014/main" id="{A3CA1E92-E9F1-460A-8EF6-96B1973F45E9}"/>
              </a:ext>
            </a:extLst>
          </p:cNvPr>
          <p:cNvGrpSpPr/>
          <p:nvPr/>
        </p:nvGrpSpPr>
        <p:grpSpPr>
          <a:xfrm>
            <a:off x="8800626" y="4940125"/>
            <a:ext cx="1996986" cy="1064768"/>
            <a:chOff x="1031705" y="4870391"/>
            <a:chExt cx="1997246" cy="1064907"/>
          </a:xfrm>
        </p:grpSpPr>
        <p:sp>
          <p:nvSpPr>
            <p:cNvPr id="42" name="Rectangle 41">
              <a:extLst>
                <a:ext uri="{FF2B5EF4-FFF2-40B4-BE49-F238E27FC236}">
                  <a16:creationId xmlns:a16="http://schemas.microsoft.com/office/drawing/2014/main" id="{832071B2-45B1-4D05-A383-F4BC816C92DE}"/>
                </a:ext>
              </a:extLst>
            </p:cNvPr>
            <p:cNvSpPr/>
            <p:nvPr/>
          </p:nvSpPr>
          <p:spPr>
            <a:xfrm>
              <a:off x="1031705" y="5178168"/>
              <a:ext cx="1997246" cy="749906"/>
            </a:xfrm>
            <a:prstGeom prst="rect">
              <a:avLst/>
            </a:prstGeom>
          </p:spPr>
          <p:txBody>
            <a:bodyPr wrap="square">
              <a:spAutoFit/>
            </a:bodyPr>
            <a:lstStyle/>
            <a:p>
              <a:pPr algn="ctr">
                <a:lnSpc>
                  <a:spcPct val="120000"/>
                </a:lnSpc>
              </a:pPr>
              <a:r>
                <a:rPr lang="id-ID" sz="1200">
                  <a:solidFill>
                    <a:schemeClr val="bg1">
                      <a:lumMod val="65000"/>
                    </a:schemeClr>
                  </a:solidFill>
                  <a:latin typeface="Calibri"/>
                  <a:cs typeface="Calibri"/>
                </a:rPr>
                <a:t>Ut wisi enim ad minim veniam, quis nostrud exerci tation ullamcorper</a:t>
              </a:r>
            </a:p>
          </p:txBody>
        </p:sp>
        <p:sp>
          <p:nvSpPr>
            <p:cNvPr id="43" name="TextBox 42">
              <a:extLst>
                <a:ext uri="{FF2B5EF4-FFF2-40B4-BE49-F238E27FC236}">
                  <a16:creationId xmlns:a16="http://schemas.microsoft.com/office/drawing/2014/main" id="{96A7F1D9-096F-4AB7-A422-6127EAA73693}"/>
                </a:ext>
              </a:extLst>
            </p:cNvPr>
            <p:cNvSpPr txBox="1"/>
            <p:nvPr/>
          </p:nvSpPr>
          <p:spPr>
            <a:xfrm>
              <a:off x="1031705" y="4870391"/>
              <a:ext cx="1997245" cy="304840"/>
            </a:xfrm>
            <a:prstGeom prst="rect">
              <a:avLst/>
            </a:prstGeom>
            <a:noFill/>
          </p:spPr>
          <p:txBody>
            <a:bodyPr rtlCol="0" wrap="square">
              <a:spAutoFit/>
            </a:bodyPr>
            <a:lstStyle/>
            <a:p>
              <a:pPr algn="ctr"/>
              <a:r>
                <a:rPr b="1" lang="en-US" sz="1400">
                  <a:solidFill>
                    <a:srgbClr val="861F21"/>
                  </a:solidFill>
                  <a:latin charset="0" panose="00000500000000000000" pitchFamily="50" typeface="Montserrat"/>
                  <a:cs charset="0" panose="020f0502020204030203" pitchFamily="34" typeface="Lato"/>
                </a:rPr>
                <a:t>Viola Jean</a:t>
              </a:r>
            </a:p>
          </p:txBody>
        </p:sp>
      </p:grpSp>
      <p:pic>
        <p:nvPicPr>
          <p:cNvPr id="28" name="图片占位符 27">
            <a:extLst>
              <a:ext uri="{FF2B5EF4-FFF2-40B4-BE49-F238E27FC236}">
                <a16:creationId xmlns:a16="http://schemas.microsoft.com/office/drawing/2014/main" id="{D28B4C0D-179B-4C75-9A80-B4E286C61030}"/>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a:xfrm>
            <a:off x="3792841" y="2105958"/>
            <a:ext cx="2146514" cy="2183103"/>
          </a:xfrm>
        </p:spPr>
      </p:pic>
      <p:pic>
        <p:nvPicPr>
          <p:cNvPr id="30" name="图片占位符 29">
            <a:extLst>
              <a:ext uri="{FF2B5EF4-FFF2-40B4-BE49-F238E27FC236}">
                <a16:creationId xmlns:a16="http://schemas.microsoft.com/office/drawing/2014/main" id="{55D77FFD-AB10-4AD7-BCA2-E8290697920D}"/>
              </a:ext>
            </a:extLst>
          </p:cNvPr>
          <p:cNvPicPr>
            <a:picLocks noChangeAspect="1" noGrp="1"/>
          </p:cNvPicPr>
          <p:nvPr>
            <p:ph idx="12" sz="quarter" type="pic"/>
          </p:nvPr>
        </p:nvPicPr>
        <p:blipFill>
          <a:blip r:embed="rId4">
            <a:extLst>
              <a:ext uri="{28A0092B-C50C-407E-A947-70E740481C1C}">
                <a14:useLocalDpi val="0"/>
              </a:ext>
            </a:extLst>
          </a:blip>
          <a:stretch>
            <a:fillRect/>
          </a:stretch>
        </p:blipFill>
        <p:spPr>
          <a:xfrm>
            <a:off x="6258733" y="2108421"/>
            <a:ext cx="2147755" cy="2178176"/>
          </a:xfrm>
        </p:spPr>
      </p:pic>
      <p:pic>
        <p:nvPicPr>
          <p:cNvPr id="48" name="图片占位符 47">
            <a:extLst>
              <a:ext uri="{FF2B5EF4-FFF2-40B4-BE49-F238E27FC236}">
                <a16:creationId xmlns:a16="http://schemas.microsoft.com/office/drawing/2014/main" id="{5C80B079-7579-4A9E-8C0B-0300CDD26177}"/>
              </a:ext>
            </a:extLst>
          </p:cNvPr>
          <p:cNvPicPr>
            <a:picLocks noChangeAspect="1" noGrp="1"/>
          </p:cNvPicPr>
          <p:nvPr>
            <p:ph idx="13" sz="quarter" type="pic"/>
          </p:nvPr>
        </p:nvPicPr>
        <p:blipFill>
          <a:blip r:embed="rId5">
            <a:extLst>
              <a:ext uri="{28A0092B-C50C-407E-A947-70E740481C1C}">
                <a14:useLocalDpi val="0"/>
              </a:ext>
            </a:extLst>
          </a:blip>
          <a:stretch>
            <a:fillRect/>
          </a:stretch>
        </p:blipFill>
        <p:spPr>
          <a:xfrm>
            <a:off x="8725864" y="2105958"/>
            <a:ext cx="2146514" cy="2183103"/>
          </a:xfrm>
        </p:spPr>
      </p:pic>
      <p:pic>
        <p:nvPicPr>
          <p:cNvPr id="46" name="图片占位符 45">
            <a:extLst>
              <a:ext uri="{FF2B5EF4-FFF2-40B4-BE49-F238E27FC236}">
                <a16:creationId xmlns:a16="http://schemas.microsoft.com/office/drawing/2014/main" id="{AFACC0FB-AA94-45CF-874D-6D5D47F5AD7D}"/>
              </a:ext>
            </a:extLst>
          </p:cNvPr>
          <p:cNvPicPr>
            <a:picLocks noChangeAspect="1" noGrp="1"/>
          </p:cNvPicPr>
          <p:nvPr>
            <p:ph idx="10" sz="quarter" type="pic"/>
          </p:nvPr>
        </p:nvPicPr>
        <p:blipFill>
          <a:blip r:embed="rId6">
            <a:extLst>
              <a:ext uri="{28A0092B-C50C-407E-A947-70E740481C1C}">
                <a14:useLocalDpi val="0"/>
              </a:ext>
            </a:extLst>
          </a:blip>
          <a:stretch>
            <a:fillRect/>
          </a:stretch>
        </p:blipFill>
        <p:spPr>
          <a:xfrm>
            <a:off x="1325709" y="2108421"/>
            <a:ext cx="2147755" cy="2178176"/>
          </a:xfrm>
        </p:spPr>
      </p:pic>
      <p:sp>
        <p:nvSpPr>
          <p:cNvPr id="10" name="Oval 9">
            <a:extLst>
              <a:ext uri="{FF2B5EF4-FFF2-40B4-BE49-F238E27FC236}">
                <a16:creationId xmlns:a16="http://schemas.microsoft.com/office/drawing/2014/main" id="{8E52DBDA-A1C5-482B-ABE6-821478870461}"/>
              </a:ext>
            </a:extLst>
          </p:cNvPr>
          <p:cNvSpPr/>
          <p:nvPr/>
        </p:nvSpPr>
        <p:spPr>
          <a:xfrm>
            <a:off x="1991410" y="3828134"/>
            <a:ext cx="812694" cy="812694"/>
          </a:xfrm>
          <a:prstGeom prst="ellipse">
            <a:avLst/>
          </a:prstGeom>
          <a:gradFill flip="none" rotWithShape="1">
            <a:gsLst>
              <a:gs pos="0">
                <a:schemeClr val="accent1"/>
              </a:gs>
              <a:gs pos="100000">
                <a:schemeClr val="accent2"/>
              </a:gs>
            </a:gsLst>
            <a:lin ang="2700000" scaled="1"/>
          </a:gradFill>
          <a:ln>
            <a:noFill/>
          </a:ln>
          <a:effectLst>
            <a:outerShdw algn="tr" blurRad="469900" dir="8100000" dist="190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latin charset="0" panose="00000500000000000000" pitchFamily="50" typeface="Montserrat"/>
            </a:endParaRPr>
          </a:p>
        </p:txBody>
      </p:sp>
      <p:sp>
        <p:nvSpPr>
          <p:cNvPr id="11" name="TextBox 10">
            <a:extLst>
              <a:ext uri="{FF2B5EF4-FFF2-40B4-BE49-F238E27FC236}">
                <a16:creationId xmlns:a16="http://schemas.microsoft.com/office/drawing/2014/main" id="{51E15084-4F3C-4C8B-8D5F-B075EA3BCD29}"/>
              </a:ext>
            </a:extLst>
          </p:cNvPr>
          <p:cNvSpPr txBox="1"/>
          <p:nvPr/>
        </p:nvSpPr>
        <p:spPr>
          <a:xfrm>
            <a:off x="2153917" y="4036361"/>
            <a:ext cx="487680" cy="396240"/>
          </a:xfrm>
          <a:prstGeom prst="rect">
            <a:avLst/>
          </a:prstGeom>
          <a:noFill/>
        </p:spPr>
        <p:txBody>
          <a:bodyPr anchor="ctr" rtlCol="0" wrap="none">
            <a:spAutoFit/>
          </a:bodyPr>
          <a:lstStyle/>
          <a:p>
            <a:pPr algn="ctr"/>
            <a:r>
              <a:rPr b="1" lang="en-US" sz="2000">
                <a:solidFill>
                  <a:schemeClr val="bg1"/>
                </a:solidFill>
                <a:latin charset="0" panose="00000500000000000000" pitchFamily="50" typeface="Montserrat"/>
                <a:ea charset="0" panose="020b0906030804020204" pitchFamily="34" typeface="Open Sans Extrabold"/>
                <a:cs charset="0" panose="020b0906030804020204" pitchFamily="34" typeface="Open Sans Extrabold"/>
              </a:rPr>
              <a:t>01</a:t>
            </a:r>
          </a:p>
        </p:txBody>
      </p:sp>
      <p:sp>
        <p:nvSpPr>
          <p:cNvPr id="15" name="Oval 14">
            <a:extLst>
              <a:ext uri="{FF2B5EF4-FFF2-40B4-BE49-F238E27FC236}">
                <a16:creationId xmlns:a16="http://schemas.microsoft.com/office/drawing/2014/main" id="{F02B4344-A141-4F49-ABE3-A6FB004440A4}"/>
              </a:ext>
            </a:extLst>
          </p:cNvPr>
          <p:cNvSpPr/>
          <p:nvPr/>
        </p:nvSpPr>
        <p:spPr>
          <a:xfrm>
            <a:off x="4456374" y="3828134"/>
            <a:ext cx="812694" cy="812694"/>
          </a:xfrm>
          <a:prstGeom prst="ellipse">
            <a:avLst/>
          </a:prstGeom>
          <a:gradFill flip="none" rotWithShape="1">
            <a:gsLst>
              <a:gs pos="0">
                <a:schemeClr val="accent1"/>
              </a:gs>
              <a:gs pos="100000">
                <a:schemeClr val="accent2"/>
              </a:gs>
            </a:gsLst>
            <a:lin ang="2700000" scaled="1"/>
          </a:gradFill>
          <a:ln>
            <a:noFill/>
          </a:ln>
          <a:effectLst>
            <a:outerShdw algn="tr" blurRad="469900" dir="8100000" dist="190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latin charset="0" panose="00000500000000000000" pitchFamily="50" typeface="Montserrat"/>
            </a:endParaRPr>
          </a:p>
        </p:txBody>
      </p:sp>
      <p:sp>
        <p:nvSpPr>
          <p:cNvPr id="16" name="TextBox 15">
            <a:extLst>
              <a:ext uri="{FF2B5EF4-FFF2-40B4-BE49-F238E27FC236}">
                <a16:creationId xmlns:a16="http://schemas.microsoft.com/office/drawing/2014/main" id="{64E1531B-CBFF-46B5-9BDA-E492C467BBED}"/>
              </a:ext>
            </a:extLst>
          </p:cNvPr>
          <p:cNvSpPr txBox="1"/>
          <p:nvPr/>
        </p:nvSpPr>
        <p:spPr>
          <a:xfrm>
            <a:off x="4618881" y="4036361"/>
            <a:ext cx="487680" cy="396240"/>
          </a:xfrm>
          <a:prstGeom prst="rect">
            <a:avLst/>
          </a:prstGeom>
          <a:noFill/>
        </p:spPr>
        <p:txBody>
          <a:bodyPr anchor="ctr" rtlCol="0" wrap="none">
            <a:spAutoFit/>
          </a:bodyPr>
          <a:lstStyle/>
          <a:p>
            <a:pPr algn="ctr"/>
            <a:r>
              <a:rPr b="1" lang="en-US" sz="2000">
                <a:solidFill>
                  <a:schemeClr val="bg1"/>
                </a:solidFill>
                <a:latin charset="0" panose="00000500000000000000" pitchFamily="50" typeface="Montserrat"/>
                <a:ea charset="0" panose="020b0906030804020204" pitchFamily="34" typeface="Open Sans Extrabold"/>
                <a:cs charset="0" panose="020b0906030804020204" pitchFamily="34" typeface="Open Sans Extrabold"/>
              </a:rPr>
              <a:t>02</a:t>
            </a:r>
          </a:p>
        </p:txBody>
      </p:sp>
      <p:sp>
        <p:nvSpPr>
          <p:cNvPr id="20" name="Oval 19">
            <a:extLst>
              <a:ext uri="{FF2B5EF4-FFF2-40B4-BE49-F238E27FC236}">
                <a16:creationId xmlns:a16="http://schemas.microsoft.com/office/drawing/2014/main" id="{624AD1E2-6C2B-4774-A294-2242239C3377}"/>
              </a:ext>
            </a:extLst>
          </p:cNvPr>
          <p:cNvSpPr/>
          <p:nvPr/>
        </p:nvSpPr>
        <p:spPr>
          <a:xfrm>
            <a:off x="6921338" y="3828134"/>
            <a:ext cx="812694" cy="812694"/>
          </a:xfrm>
          <a:prstGeom prst="ellipse">
            <a:avLst/>
          </a:prstGeom>
          <a:gradFill flip="none" rotWithShape="1">
            <a:gsLst>
              <a:gs pos="0">
                <a:schemeClr val="accent1"/>
              </a:gs>
              <a:gs pos="100000">
                <a:schemeClr val="accent2"/>
              </a:gs>
            </a:gsLst>
            <a:lin ang="2700000" scaled="1"/>
          </a:gradFill>
          <a:ln>
            <a:noFill/>
          </a:ln>
          <a:effectLst>
            <a:outerShdw algn="tr" blurRad="469900" dir="8100000" dist="190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latin charset="0" panose="00000500000000000000" pitchFamily="50" typeface="Montserrat"/>
            </a:endParaRPr>
          </a:p>
        </p:txBody>
      </p:sp>
      <p:sp>
        <p:nvSpPr>
          <p:cNvPr id="21" name="TextBox 20">
            <a:extLst>
              <a:ext uri="{FF2B5EF4-FFF2-40B4-BE49-F238E27FC236}">
                <a16:creationId xmlns:a16="http://schemas.microsoft.com/office/drawing/2014/main" id="{2B5B0EFD-6250-481A-BDB6-628D090692EE}"/>
              </a:ext>
            </a:extLst>
          </p:cNvPr>
          <p:cNvSpPr txBox="1"/>
          <p:nvPr/>
        </p:nvSpPr>
        <p:spPr>
          <a:xfrm>
            <a:off x="7083844" y="4036361"/>
            <a:ext cx="487680" cy="396240"/>
          </a:xfrm>
          <a:prstGeom prst="rect">
            <a:avLst/>
          </a:prstGeom>
          <a:noFill/>
        </p:spPr>
        <p:txBody>
          <a:bodyPr anchor="ctr" rtlCol="0" wrap="none">
            <a:spAutoFit/>
          </a:bodyPr>
          <a:lstStyle/>
          <a:p>
            <a:pPr algn="ctr"/>
            <a:r>
              <a:rPr b="1" lang="en-US" sz="2000">
                <a:solidFill>
                  <a:schemeClr val="bg1"/>
                </a:solidFill>
                <a:latin charset="0" panose="00000500000000000000" pitchFamily="50" typeface="Montserrat"/>
                <a:ea charset="0" panose="020b0906030804020204" pitchFamily="34" typeface="Open Sans Extrabold"/>
                <a:cs charset="0" panose="020b0906030804020204" pitchFamily="34" typeface="Open Sans Extrabold"/>
              </a:rPr>
              <a:t>03</a:t>
            </a:r>
          </a:p>
        </p:txBody>
      </p:sp>
      <p:sp>
        <p:nvSpPr>
          <p:cNvPr id="25" name="Oval 24">
            <a:extLst>
              <a:ext uri="{FF2B5EF4-FFF2-40B4-BE49-F238E27FC236}">
                <a16:creationId xmlns:a16="http://schemas.microsoft.com/office/drawing/2014/main" id="{079F2291-ABBF-4474-B7F2-291DC41A846F}"/>
              </a:ext>
            </a:extLst>
          </p:cNvPr>
          <p:cNvSpPr/>
          <p:nvPr/>
        </p:nvSpPr>
        <p:spPr>
          <a:xfrm>
            <a:off x="9386301" y="3828134"/>
            <a:ext cx="812694" cy="812694"/>
          </a:xfrm>
          <a:prstGeom prst="ellipse">
            <a:avLst/>
          </a:prstGeom>
          <a:gradFill flip="none" rotWithShape="1">
            <a:gsLst>
              <a:gs pos="0">
                <a:schemeClr val="accent1"/>
              </a:gs>
              <a:gs pos="100000">
                <a:schemeClr val="accent2"/>
              </a:gs>
            </a:gsLst>
            <a:lin ang="2700000" scaled="1"/>
          </a:gradFill>
          <a:ln>
            <a:noFill/>
          </a:ln>
          <a:effectLst>
            <a:outerShdw algn="tr" blurRad="469900" dir="8100000" dist="190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latin charset="0" panose="00000500000000000000" pitchFamily="50" typeface="Montserrat"/>
            </a:endParaRPr>
          </a:p>
        </p:txBody>
      </p:sp>
      <p:sp>
        <p:nvSpPr>
          <p:cNvPr id="26" name="TextBox 25">
            <a:extLst>
              <a:ext uri="{FF2B5EF4-FFF2-40B4-BE49-F238E27FC236}">
                <a16:creationId xmlns:a16="http://schemas.microsoft.com/office/drawing/2014/main" id="{46597DF0-245E-4434-8390-57AE6D7017A0}"/>
              </a:ext>
            </a:extLst>
          </p:cNvPr>
          <p:cNvSpPr txBox="1"/>
          <p:nvPr/>
        </p:nvSpPr>
        <p:spPr>
          <a:xfrm>
            <a:off x="9548808" y="4036361"/>
            <a:ext cx="487680" cy="396240"/>
          </a:xfrm>
          <a:prstGeom prst="rect">
            <a:avLst/>
          </a:prstGeom>
          <a:noFill/>
        </p:spPr>
        <p:txBody>
          <a:bodyPr anchor="ctr" rtlCol="0" wrap="none">
            <a:spAutoFit/>
          </a:bodyPr>
          <a:lstStyle/>
          <a:p>
            <a:pPr algn="ctr"/>
            <a:r>
              <a:rPr b="1" lang="en-US" sz="2000">
                <a:solidFill>
                  <a:schemeClr val="bg1"/>
                </a:solidFill>
                <a:latin charset="0" panose="00000500000000000000" pitchFamily="50" typeface="Montserrat"/>
                <a:ea charset="0" panose="020b0906030804020204" pitchFamily="34" typeface="Open Sans Extrabold"/>
                <a:cs charset="0" panose="020b0906030804020204" pitchFamily="34" typeface="Open Sans Extrabold"/>
              </a:rPr>
              <a:t>04</a:t>
            </a:r>
          </a:p>
        </p:txBody>
      </p:sp>
    </p:spTree>
    <p:extLst>
      <p:ext uri="{BB962C8B-B14F-4D97-AF65-F5344CB8AC3E}">
        <p14:creationId val="725107492"/>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ppt_x"/>
                                          </p:val>
                                        </p:tav>
                                        <p:tav tm="100000">
                                          <p:val>
                                            <p:strVal val="#ppt_x"/>
                                          </p:val>
                                        </p:tav>
                                      </p:tavLst>
                                    </p:anim>
                                    <p:anim calcmode="lin" valueType="num">
                                      <p:cBhvr additive="base">
                                        <p:cTn dur="750" fill="hold" id="8"/>
                                        <p:tgtEl>
                                          <p:spTgt spid="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ppt_x"/>
                                          </p:val>
                                        </p:tav>
                                        <p:tav tm="100000">
                                          <p:val>
                                            <p:strVal val="#ppt_x"/>
                                          </p:val>
                                        </p:tav>
                                      </p:tavLst>
                                    </p:anim>
                                    <p:anim calcmode="lin" valueType="num">
                                      <p:cBhvr additive="base">
                                        <p:cTn dur="750" fill="hold" id="12"/>
                                        <p:tgtEl>
                                          <p:spTgt spid="5"/>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750" fill="hold" id="15"/>
                                        <p:tgtEl>
                                          <p:spTgt spid="6"/>
                                        </p:tgtEl>
                                        <p:attrNameLst>
                                          <p:attrName>ppt_x</p:attrName>
                                        </p:attrNameLst>
                                      </p:cBhvr>
                                      <p:tavLst>
                                        <p:tav tm="0">
                                          <p:val>
                                            <p:strVal val="#ppt_x"/>
                                          </p:val>
                                        </p:tav>
                                        <p:tav tm="100000">
                                          <p:val>
                                            <p:strVal val="#ppt_x"/>
                                          </p:val>
                                        </p:tav>
                                      </p:tavLst>
                                    </p:anim>
                                    <p:anim calcmode="lin" valueType="num">
                                      <p:cBhvr additive="base">
                                        <p:cTn dur="750" fill="hold" id="16"/>
                                        <p:tgtEl>
                                          <p:spTgt spid="6"/>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750" fill="hold" id="20"/>
                                        <p:tgtEl>
                                          <p:spTgt spid="10"/>
                                        </p:tgtEl>
                                        <p:attrNameLst>
                                          <p:attrName>ppt_x</p:attrName>
                                        </p:attrNameLst>
                                      </p:cBhvr>
                                      <p:tavLst>
                                        <p:tav tm="0">
                                          <p:val>
                                            <p:strVal val="#ppt_x"/>
                                          </p:val>
                                        </p:tav>
                                        <p:tav tm="100000">
                                          <p:val>
                                            <p:strVal val="#ppt_x"/>
                                          </p:val>
                                        </p:tav>
                                      </p:tavLst>
                                    </p:anim>
                                    <p:anim calcmode="lin" valueType="num">
                                      <p:cBhvr additive="base">
                                        <p:cTn dur="750" fill="hold" id="21"/>
                                        <p:tgtEl>
                                          <p:spTgt spid="10"/>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750" fill="hold" id="24"/>
                                        <p:tgtEl>
                                          <p:spTgt spid="11"/>
                                        </p:tgtEl>
                                        <p:attrNameLst>
                                          <p:attrName>ppt_x</p:attrName>
                                        </p:attrNameLst>
                                      </p:cBhvr>
                                      <p:tavLst>
                                        <p:tav tm="0">
                                          <p:val>
                                            <p:strVal val="#ppt_x"/>
                                          </p:val>
                                        </p:tav>
                                        <p:tav tm="100000">
                                          <p:val>
                                            <p:strVal val="#ppt_x"/>
                                          </p:val>
                                        </p:tav>
                                      </p:tavLst>
                                    </p:anim>
                                    <p:anim calcmode="lin" valueType="num">
                                      <p:cBhvr additive="base">
                                        <p:cTn dur="750" fill="hold" id="25"/>
                                        <p:tgtEl>
                                          <p:spTgt spid="11"/>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750" fill="hold" id="28"/>
                                        <p:tgtEl>
                                          <p:spTgt spid="31"/>
                                        </p:tgtEl>
                                        <p:attrNameLst>
                                          <p:attrName>ppt_x</p:attrName>
                                        </p:attrNameLst>
                                      </p:cBhvr>
                                      <p:tavLst>
                                        <p:tav tm="0">
                                          <p:val>
                                            <p:strVal val="#ppt_x"/>
                                          </p:val>
                                        </p:tav>
                                        <p:tav tm="100000">
                                          <p:val>
                                            <p:strVal val="#ppt_x"/>
                                          </p:val>
                                        </p:tav>
                                      </p:tavLst>
                                    </p:anim>
                                    <p:anim calcmode="lin" valueType="num">
                                      <p:cBhvr additive="base">
                                        <p:cTn dur="750" fill="hold" id="29"/>
                                        <p:tgtEl>
                                          <p:spTgt spid="31"/>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decel="100000" fill="hold" grpId="0" id="31" nodeType="afterEffect" presetClass="entr" presetID="2" presetSubtype="4">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additive="base">
                                        <p:cTn dur="750" fill="hold" id="33"/>
                                        <p:tgtEl>
                                          <p:spTgt spid="15"/>
                                        </p:tgtEl>
                                        <p:attrNameLst>
                                          <p:attrName>ppt_x</p:attrName>
                                        </p:attrNameLst>
                                      </p:cBhvr>
                                      <p:tavLst>
                                        <p:tav tm="0">
                                          <p:val>
                                            <p:strVal val="#ppt_x"/>
                                          </p:val>
                                        </p:tav>
                                        <p:tav tm="100000">
                                          <p:val>
                                            <p:strVal val="#ppt_x"/>
                                          </p:val>
                                        </p:tav>
                                      </p:tavLst>
                                    </p:anim>
                                    <p:anim calcmode="lin" valueType="num">
                                      <p:cBhvr additive="base">
                                        <p:cTn dur="750" fill="hold" id="34"/>
                                        <p:tgtEl>
                                          <p:spTgt spid="15"/>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750" fill="hold" id="37"/>
                                        <p:tgtEl>
                                          <p:spTgt spid="16"/>
                                        </p:tgtEl>
                                        <p:attrNameLst>
                                          <p:attrName>ppt_x</p:attrName>
                                        </p:attrNameLst>
                                      </p:cBhvr>
                                      <p:tavLst>
                                        <p:tav tm="0">
                                          <p:val>
                                            <p:strVal val="#ppt_x"/>
                                          </p:val>
                                        </p:tav>
                                        <p:tav tm="100000">
                                          <p:val>
                                            <p:strVal val="#ppt_x"/>
                                          </p:val>
                                        </p:tav>
                                      </p:tavLst>
                                    </p:anim>
                                    <p:anim calcmode="lin" valueType="num">
                                      <p:cBhvr additive="base">
                                        <p:cTn dur="750" fill="hold" id="38"/>
                                        <p:tgtEl>
                                          <p:spTgt spid="16"/>
                                        </p:tgtEl>
                                        <p:attrNameLst>
                                          <p:attrName>ppt_y</p:attrName>
                                        </p:attrNameLst>
                                      </p:cBhvr>
                                      <p:tavLst>
                                        <p:tav tm="0">
                                          <p:val>
                                            <p:strVal val="1+#ppt_h/2"/>
                                          </p:val>
                                        </p:tav>
                                        <p:tav tm="100000">
                                          <p:val>
                                            <p:strVal val="#ppt_y"/>
                                          </p:val>
                                        </p:tav>
                                      </p:tavLst>
                                    </p:anim>
                                  </p:childTnLst>
                                </p:cTn>
                              </p:par>
                              <p:par>
                                <p:cTn decel="100000" fill="hold" id="39" nodeType="withEffect" presetClass="entr" presetID="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750" fill="hold" id="41"/>
                                        <p:tgtEl>
                                          <p:spTgt spid="35"/>
                                        </p:tgtEl>
                                        <p:attrNameLst>
                                          <p:attrName>ppt_x</p:attrName>
                                        </p:attrNameLst>
                                      </p:cBhvr>
                                      <p:tavLst>
                                        <p:tav tm="0">
                                          <p:val>
                                            <p:strVal val="#ppt_x"/>
                                          </p:val>
                                        </p:tav>
                                        <p:tav tm="100000">
                                          <p:val>
                                            <p:strVal val="#ppt_x"/>
                                          </p:val>
                                        </p:tav>
                                      </p:tavLst>
                                    </p:anim>
                                    <p:anim calcmode="lin" valueType="num">
                                      <p:cBhvr additive="base">
                                        <p:cTn dur="750" fill="hold" id="42"/>
                                        <p:tgtEl>
                                          <p:spTgt spid="3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decel="100000" fill="hold" grpId="0" id="44" nodeType="afterEffect" presetClass="entr" presetID="2" presetSubtype="4">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750" fill="hold" id="46"/>
                                        <p:tgtEl>
                                          <p:spTgt spid="20"/>
                                        </p:tgtEl>
                                        <p:attrNameLst>
                                          <p:attrName>ppt_x</p:attrName>
                                        </p:attrNameLst>
                                      </p:cBhvr>
                                      <p:tavLst>
                                        <p:tav tm="0">
                                          <p:val>
                                            <p:strVal val="#ppt_x"/>
                                          </p:val>
                                        </p:tav>
                                        <p:tav tm="100000">
                                          <p:val>
                                            <p:strVal val="#ppt_x"/>
                                          </p:val>
                                        </p:tav>
                                      </p:tavLst>
                                    </p:anim>
                                    <p:anim calcmode="lin" valueType="num">
                                      <p:cBhvr additive="base">
                                        <p:cTn dur="750" fill="hold" id="47"/>
                                        <p:tgtEl>
                                          <p:spTgt spid="20"/>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additive="base">
                                        <p:cTn dur="750" fill="hold" id="50"/>
                                        <p:tgtEl>
                                          <p:spTgt spid="21"/>
                                        </p:tgtEl>
                                        <p:attrNameLst>
                                          <p:attrName>ppt_x</p:attrName>
                                        </p:attrNameLst>
                                      </p:cBhvr>
                                      <p:tavLst>
                                        <p:tav tm="0">
                                          <p:val>
                                            <p:strVal val="#ppt_x"/>
                                          </p:val>
                                        </p:tav>
                                        <p:tav tm="100000">
                                          <p:val>
                                            <p:strVal val="#ppt_x"/>
                                          </p:val>
                                        </p:tav>
                                      </p:tavLst>
                                    </p:anim>
                                    <p:anim calcmode="lin" valueType="num">
                                      <p:cBhvr additive="base">
                                        <p:cTn dur="750" fill="hold" id="51"/>
                                        <p:tgtEl>
                                          <p:spTgt spid="21"/>
                                        </p:tgtEl>
                                        <p:attrNameLst>
                                          <p:attrName>ppt_y</p:attrName>
                                        </p:attrNameLst>
                                      </p:cBhvr>
                                      <p:tavLst>
                                        <p:tav tm="0">
                                          <p:val>
                                            <p:strVal val="1+#ppt_h/2"/>
                                          </p:val>
                                        </p:tav>
                                        <p:tav tm="100000">
                                          <p:val>
                                            <p:strVal val="#ppt_y"/>
                                          </p:val>
                                        </p:tav>
                                      </p:tavLst>
                                    </p:anim>
                                  </p:childTnLst>
                                </p:cTn>
                              </p:par>
                              <p:par>
                                <p:cTn decel="100000" fill="hold" id="52" nodeType="withEffect" presetClass="entr" presetID="2" presetSubtype="4">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additive="base">
                                        <p:cTn dur="750" fill="hold" id="54"/>
                                        <p:tgtEl>
                                          <p:spTgt spid="38"/>
                                        </p:tgtEl>
                                        <p:attrNameLst>
                                          <p:attrName>ppt_x</p:attrName>
                                        </p:attrNameLst>
                                      </p:cBhvr>
                                      <p:tavLst>
                                        <p:tav tm="0">
                                          <p:val>
                                            <p:strVal val="#ppt_x"/>
                                          </p:val>
                                        </p:tav>
                                        <p:tav tm="100000">
                                          <p:val>
                                            <p:strVal val="#ppt_x"/>
                                          </p:val>
                                        </p:tav>
                                      </p:tavLst>
                                    </p:anim>
                                    <p:anim calcmode="lin" valueType="num">
                                      <p:cBhvr additive="base">
                                        <p:cTn dur="750" fill="hold" id="55"/>
                                        <p:tgtEl>
                                          <p:spTgt spid="38"/>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3000"/>
                            </p:stCondLst>
                            <p:childTnLst>
                              <p:par>
                                <p:cTn decel="100000" fill="hold" grpId="0" id="57" nodeType="afterEffect" presetClass="entr" presetID="2" presetSubtype="4">
                                  <p:stCondLst>
                                    <p:cond delay="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750" fill="hold" id="59"/>
                                        <p:tgtEl>
                                          <p:spTgt spid="25"/>
                                        </p:tgtEl>
                                        <p:attrNameLst>
                                          <p:attrName>ppt_x</p:attrName>
                                        </p:attrNameLst>
                                      </p:cBhvr>
                                      <p:tavLst>
                                        <p:tav tm="0">
                                          <p:val>
                                            <p:strVal val="#ppt_x"/>
                                          </p:val>
                                        </p:tav>
                                        <p:tav tm="100000">
                                          <p:val>
                                            <p:strVal val="#ppt_x"/>
                                          </p:val>
                                        </p:tav>
                                      </p:tavLst>
                                    </p:anim>
                                    <p:anim calcmode="lin" valueType="num">
                                      <p:cBhvr additive="base">
                                        <p:cTn dur="750" fill="hold" id="60"/>
                                        <p:tgtEl>
                                          <p:spTgt spid="25"/>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750" fill="hold" id="63"/>
                                        <p:tgtEl>
                                          <p:spTgt spid="26"/>
                                        </p:tgtEl>
                                        <p:attrNameLst>
                                          <p:attrName>ppt_x</p:attrName>
                                        </p:attrNameLst>
                                      </p:cBhvr>
                                      <p:tavLst>
                                        <p:tav tm="0">
                                          <p:val>
                                            <p:strVal val="#ppt_x"/>
                                          </p:val>
                                        </p:tav>
                                        <p:tav tm="100000">
                                          <p:val>
                                            <p:strVal val="#ppt_x"/>
                                          </p:val>
                                        </p:tav>
                                      </p:tavLst>
                                    </p:anim>
                                    <p:anim calcmode="lin" valueType="num">
                                      <p:cBhvr additive="base">
                                        <p:cTn dur="750" fill="hold" id="64"/>
                                        <p:tgtEl>
                                          <p:spTgt spid="26"/>
                                        </p:tgtEl>
                                        <p:attrNameLst>
                                          <p:attrName>ppt_y</p:attrName>
                                        </p:attrNameLst>
                                      </p:cBhvr>
                                      <p:tavLst>
                                        <p:tav tm="0">
                                          <p:val>
                                            <p:strVal val="1+#ppt_h/2"/>
                                          </p:val>
                                        </p:tav>
                                        <p:tav tm="100000">
                                          <p:val>
                                            <p:strVal val="#ppt_y"/>
                                          </p:val>
                                        </p:tav>
                                      </p:tavLst>
                                    </p:anim>
                                  </p:childTnLst>
                                </p:cTn>
                              </p:par>
                              <p:par>
                                <p:cTn decel="100000" fill="hold" id="65" nodeType="withEffect" presetClass="entr" presetID="2" presetSubtype="4">
                                  <p:stCondLst>
                                    <p:cond delay="0"/>
                                  </p:stCondLst>
                                  <p:childTnLst>
                                    <p:set>
                                      <p:cBhvr>
                                        <p:cTn dur="1" fill="hold" id="66">
                                          <p:stCondLst>
                                            <p:cond delay="0"/>
                                          </p:stCondLst>
                                        </p:cTn>
                                        <p:tgtEl>
                                          <p:spTgt spid="41"/>
                                        </p:tgtEl>
                                        <p:attrNameLst>
                                          <p:attrName>style.visibility</p:attrName>
                                        </p:attrNameLst>
                                      </p:cBhvr>
                                      <p:to>
                                        <p:strVal val="visible"/>
                                      </p:to>
                                    </p:set>
                                    <p:anim calcmode="lin" valueType="num">
                                      <p:cBhvr additive="base">
                                        <p:cTn dur="750" fill="hold" id="67"/>
                                        <p:tgtEl>
                                          <p:spTgt spid="41"/>
                                        </p:tgtEl>
                                        <p:attrNameLst>
                                          <p:attrName>ppt_x</p:attrName>
                                        </p:attrNameLst>
                                      </p:cBhvr>
                                      <p:tavLst>
                                        <p:tav tm="0">
                                          <p:val>
                                            <p:strVal val="#ppt_x"/>
                                          </p:val>
                                        </p:tav>
                                        <p:tav tm="100000">
                                          <p:val>
                                            <p:strVal val="#ppt_x"/>
                                          </p:val>
                                        </p:tav>
                                      </p:tavLst>
                                    </p:anim>
                                    <p:anim calcmode="lin" valueType="num">
                                      <p:cBhvr additive="base">
                                        <p:cTn dur="750" fill="hold" id="68"/>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1"/>
      <p:bldP grpId="0" spid="15"/>
      <p:bldP grpId="0" spid="16"/>
      <p:bldP grpId="0" spid="20"/>
      <p:bldP grpId="0" spid="21"/>
      <p:bldP grpId="0" spid="25"/>
      <p:bldP grpId="0" spid="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a:extLst>
              <a:ext uri="{FF2B5EF4-FFF2-40B4-BE49-F238E27FC236}">
                <a16:creationId xmlns:a16="http://schemas.microsoft.com/office/drawing/2014/main" id="{AEE1A832-7EE0-4FF5-9DB4-1E3FEFD04FC4}"/>
              </a:ext>
            </a:extLst>
          </p:cNvPr>
          <p:cNvSpPr txBox="1"/>
          <p:nvPr/>
        </p:nvSpPr>
        <p:spPr>
          <a:xfrm>
            <a:off x="1108047" y="1162325"/>
            <a:ext cx="4009322" cy="1310640"/>
          </a:xfrm>
          <a:prstGeom prst="rect">
            <a:avLst/>
          </a:prstGeom>
          <a:noFill/>
        </p:spPr>
        <p:txBody>
          <a:bodyPr rtlCol="0" wrap="square">
            <a:spAutoFit/>
          </a:bodyPr>
          <a:lstStyle/>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现 状</a:t>
            </a:r>
          </a:p>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分 析</a:t>
            </a:r>
          </a:p>
        </p:txBody>
      </p:sp>
      <p:sp>
        <p:nvSpPr>
          <p:cNvPr id="7" name="TextBox 6">
            <a:extLst>
              <a:ext uri="{FF2B5EF4-FFF2-40B4-BE49-F238E27FC236}">
                <a16:creationId xmlns:a16="http://schemas.microsoft.com/office/drawing/2014/main" id="{5D5AA6A1-D84E-4777-B1D9-754B8951B4E0}"/>
              </a:ext>
            </a:extLst>
          </p:cNvPr>
          <p:cNvSpPr txBox="1"/>
          <p:nvPr/>
        </p:nvSpPr>
        <p:spPr>
          <a:xfrm>
            <a:off x="1108048" y="2485591"/>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8" name="Straight Connector 7">
            <a:extLst>
              <a:ext uri="{FF2B5EF4-FFF2-40B4-BE49-F238E27FC236}">
                <a16:creationId xmlns:a16="http://schemas.microsoft.com/office/drawing/2014/main" id="{BE8906D4-56B4-4C9E-A573-01BD737E3220}"/>
              </a:ext>
            </a:extLst>
          </p:cNvPr>
          <p:cNvCxnSpPr/>
          <p:nvPr/>
        </p:nvCxnSpPr>
        <p:spPr>
          <a:xfrm>
            <a:off x="1272774" y="1174723"/>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7CB7DED-2F22-4468-92D0-BAFBB9EFF42E}"/>
              </a:ext>
            </a:extLst>
          </p:cNvPr>
          <p:cNvSpPr/>
          <p:nvPr/>
        </p:nvSpPr>
        <p:spPr>
          <a:xfrm>
            <a:off x="1124621" y="2904016"/>
            <a:ext cx="40498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a:t>
            </a:r>
          </a:p>
        </p:txBody>
      </p:sp>
      <p:sp>
        <p:nvSpPr>
          <p:cNvPr id="10" name="Rectangle 9">
            <a:extLst>
              <a:ext uri="{FF2B5EF4-FFF2-40B4-BE49-F238E27FC236}">
                <a16:creationId xmlns:a16="http://schemas.microsoft.com/office/drawing/2014/main" id="{EF57CEFE-7410-4752-8FC5-BBB136421874}"/>
              </a:ext>
            </a:extLst>
          </p:cNvPr>
          <p:cNvSpPr/>
          <p:nvPr/>
        </p:nvSpPr>
        <p:spPr>
          <a:xfrm>
            <a:off x="1124620"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11" name="Freeform 31">
            <a:extLst>
              <a:ext uri="{FF2B5EF4-FFF2-40B4-BE49-F238E27FC236}">
                <a16:creationId xmlns:a16="http://schemas.microsoft.com/office/drawing/2014/main" id="{0F12419E-4A36-4D44-92FA-2C38BB2C3979}"/>
              </a:ext>
            </a:extLst>
          </p:cNvPr>
          <p:cNvSpPr>
            <a:spLocks noEditPoints="1"/>
          </p:cNvSpPr>
          <p:nvPr/>
        </p:nvSpPr>
        <p:spPr bwMode="auto">
          <a:xfrm flipH="1">
            <a:off x="1335557" y="4043071"/>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2" name="TextBox 11">
            <a:extLst>
              <a:ext uri="{FF2B5EF4-FFF2-40B4-BE49-F238E27FC236}">
                <a16:creationId xmlns:a16="http://schemas.microsoft.com/office/drawing/2014/main" id="{28BD9D3B-0C5C-4057-9487-51BEF7933120}"/>
              </a:ext>
            </a:extLst>
          </p:cNvPr>
          <p:cNvSpPr txBox="1"/>
          <p:nvPr/>
        </p:nvSpPr>
        <p:spPr>
          <a:xfrm>
            <a:off x="1124621"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14" name="Rectangle 13">
            <a:extLst>
              <a:ext uri="{FF2B5EF4-FFF2-40B4-BE49-F238E27FC236}">
                <a16:creationId xmlns:a16="http://schemas.microsoft.com/office/drawing/2014/main" id="{DEC6524A-0053-496A-A3C1-373B9613449F}"/>
              </a:ext>
            </a:extLst>
          </p:cNvPr>
          <p:cNvSpPr/>
          <p:nvPr/>
        </p:nvSpPr>
        <p:spPr>
          <a:xfrm>
            <a:off x="3149566"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15" name="TextBox 14">
            <a:extLst>
              <a:ext uri="{FF2B5EF4-FFF2-40B4-BE49-F238E27FC236}">
                <a16:creationId xmlns:a16="http://schemas.microsoft.com/office/drawing/2014/main" id="{9FB81C4E-FE61-4279-89E1-EBEC08D0E0B6}"/>
              </a:ext>
            </a:extLst>
          </p:cNvPr>
          <p:cNvSpPr txBox="1"/>
          <p:nvPr/>
        </p:nvSpPr>
        <p:spPr>
          <a:xfrm>
            <a:off x="3149567"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16" name="Freeform 18">
            <a:extLst>
              <a:ext uri="{FF2B5EF4-FFF2-40B4-BE49-F238E27FC236}">
                <a16:creationId xmlns:a16="http://schemas.microsoft.com/office/drawing/2014/main" id="{518CC3CA-DA28-4FFB-9316-935F74F0BEA8}"/>
              </a:ext>
            </a:extLst>
          </p:cNvPr>
          <p:cNvSpPr>
            <a:spLocks noEditPoints="1"/>
          </p:cNvSpPr>
          <p:nvPr/>
        </p:nvSpPr>
        <p:spPr bwMode="auto">
          <a:xfrm>
            <a:off x="3292065" y="4036438"/>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23" name="TextBox 22">
            <a:extLst>
              <a:ext uri="{FF2B5EF4-FFF2-40B4-BE49-F238E27FC236}">
                <a16:creationId xmlns:a16="http://schemas.microsoft.com/office/drawing/2014/main" id="{9EC25839-E3C4-426A-91D0-6A216FF77A77}"/>
              </a:ext>
            </a:extLst>
          </p:cNvPr>
          <p:cNvSpPr txBox="1"/>
          <p:nvPr/>
        </p:nvSpPr>
        <p:spPr>
          <a:xfrm>
            <a:off x="10952324" y="5947738"/>
            <a:ext cx="1238089" cy="914248"/>
          </a:xfrm>
          <a:prstGeom prst="rect">
            <a:avLst/>
          </a:prstGeom>
          <a:noFill/>
        </p:spPr>
        <p:txBody>
          <a:bodyPr anchor="ctr" rtlCol="0" wrap="square">
            <a:spAutoFit/>
          </a:bodyPr>
          <a:lstStyle/>
          <a:p>
            <a:pPr algn="ctr"/>
            <a:fld id="{B397F4E0-59CD-43DE-9C53-FC24C36E7B22}" type="slidenum">
              <a:rPr b="1" lang="id-ID" sz="5399">
                <a:solidFill>
                  <a:schemeClr val="bg1">
                    <a:lumMod val="85000"/>
                    <a:alpha val="50000"/>
                  </a:schemeClr>
                </a:solidFill>
                <a:latin charset="0" panose="00000500000000000000" pitchFamily="50" typeface="Montserrat"/>
                <a:ea charset="0" panose="020b0604020202020204" pitchFamily="34" typeface="Liberation Sans"/>
                <a:cs charset="0" panose="020b0502040204020203" pitchFamily="34" typeface="Segoe UI"/>
              </a:rPr>
              <a:pPr algn="ctr"/>
              <a:t>11</a:t>
            </a:fld>
          </a:p>
        </p:txBody>
      </p:sp>
      <p:pic>
        <p:nvPicPr>
          <p:cNvPr id="13" name="图片占位符 12">
            <a:extLst>
              <a:ext uri="{FF2B5EF4-FFF2-40B4-BE49-F238E27FC236}">
                <a16:creationId xmlns:a16="http://schemas.microsoft.com/office/drawing/2014/main" id="{5DA7C760-CDF0-4382-A42A-C884FD3BBD5E}"/>
              </a:ext>
            </a:extLst>
          </p:cNvPr>
          <p:cNvPicPr>
            <a:picLocks noChangeAspect="1" noGrp="1"/>
          </p:cNvPicPr>
          <p:nvPr>
            <p:ph idx="10" sz="quarter" type="pic"/>
          </p:nvPr>
        </p:nvPicPr>
        <p:blipFill>
          <a:blip r:embed="rId3">
            <a:extLst>
              <a:ext uri="{28A0092B-C50C-407E-A947-70E740481C1C}">
                <a14:useLocalDpi val="0"/>
              </a:ext>
            </a:extLst>
          </a:blip>
          <a:srcRect l="16644" r="16644"/>
          <a:stretch>
            <a:fillRect/>
          </a:stretch>
        </p:blipFill>
        <p:spPr/>
      </p:pic>
      <p:sp>
        <p:nvSpPr>
          <p:cNvPr id="20" name="Oval 19">
            <a:extLst>
              <a:ext uri="{FF2B5EF4-FFF2-40B4-BE49-F238E27FC236}">
                <a16:creationId xmlns:a16="http://schemas.microsoft.com/office/drawing/2014/main" id="{4CB62B6E-B0C8-4E63-832F-02A66AF39E6E}"/>
              </a:ext>
            </a:extLst>
          </p:cNvPr>
          <p:cNvSpPr/>
          <p:nvPr/>
        </p:nvSpPr>
        <p:spPr>
          <a:xfrm>
            <a:off x="9237494" y="3903105"/>
            <a:ext cx="1418557" cy="1418557"/>
          </a:xfrm>
          <a:prstGeom prst="ellipse">
            <a:avLst/>
          </a:prstGeom>
          <a:gradFill flip="none" rotWithShape="1">
            <a:gsLst>
              <a:gs pos="0">
                <a:schemeClr val="accent1"/>
              </a:gs>
              <a:gs pos="98000">
                <a:schemeClr val="accent2"/>
              </a:gs>
            </a:gsLst>
            <a:lin ang="2700000" scaled="1"/>
          </a:gradFill>
          <a:ln>
            <a:noFill/>
          </a:ln>
          <a:effectLst>
            <a:outerShdw algn="tr" blurRad="1270000" dir="8100000" dist="444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a:extLst>
              <a:ext uri="{FF2B5EF4-FFF2-40B4-BE49-F238E27FC236}">
                <a16:creationId xmlns:a16="http://schemas.microsoft.com/office/drawing/2014/main" id="{2E470710-028A-4B54-A755-4412ED987592}"/>
              </a:ext>
            </a:extLst>
          </p:cNvPr>
          <p:cNvSpPr/>
          <p:nvPr/>
        </p:nvSpPr>
        <p:spPr>
          <a:xfrm>
            <a:off x="8146947" y="4449833"/>
            <a:ext cx="244875" cy="244874"/>
          </a:xfrm>
          <a:prstGeom prst="ellipse">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7">
            <a:extLst>
              <a:ext uri="{FF2B5EF4-FFF2-40B4-BE49-F238E27FC236}">
                <a16:creationId xmlns:a16="http://schemas.microsoft.com/office/drawing/2014/main" id="{DC1F5899-5D80-4596-8AB8-F4C8A6457388}"/>
              </a:ext>
            </a:extLst>
          </p:cNvPr>
          <p:cNvSpPr/>
          <p:nvPr/>
        </p:nvSpPr>
        <p:spPr>
          <a:xfrm>
            <a:off x="7153327" y="4572271"/>
            <a:ext cx="854953" cy="854952"/>
          </a:xfrm>
          <a:prstGeom prst="ellipse">
            <a:avLst/>
          </a:prstGeom>
          <a:noFill/>
          <a:ln cap="rnd" w="127000">
            <a:solidFill>
              <a:schemeClr val="bg1"/>
            </a:solidFill>
            <a:prstDash val="solid"/>
          </a:ln>
          <a:effectLst>
            <a:outerShdw algn="tr" blurRad="317500" dir="8100000" dist="152400" rotWithShape="0" sx="95000" sy="95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Freeform 18">
            <a:extLst>
              <a:ext uri="{FF2B5EF4-FFF2-40B4-BE49-F238E27FC236}">
                <a16:creationId xmlns:a16="http://schemas.microsoft.com/office/drawing/2014/main" id="{D6AD10FE-A61A-40C3-A7E7-948CA9CA4B06}"/>
              </a:ext>
            </a:extLst>
          </p:cNvPr>
          <p:cNvSpPr>
            <a:spLocks noEditPoints="1"/>
          </p:cNvSpPr>
          <p:nvPr/>
        </p:nvSpPr>
        <p:spPr bwMode="auto">
          <a:xfrm>
            <a:off x="9592781" y="4346171"/>
            <a:ext cx="707982" cy="532425"/>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spTree>
    <p:extLst>
      <p:ext uri="{BB962C8B-B14F-4D97-AF65-F5344CB8AC3E}">
        <p14:creationId val="292919707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750" fill="hold" id="7"/>
                                        <p:tgtEl>
                                          <p:spTgt spid="20"/>
                                        </p:tgtEl>
                                        <p:attrNameLst>
                                          <p:attrName>ppt_x</p:attrName>
                                        </p:attrNameLst>
                                      </p:cBhvr>
                                      <p:tavLst>
                                        <p:tav tm="0">
                                          <p:val>
                                            <p:strVal val="#ppt_x"/>
                                          </p:val>
                                        </p:tav>
                                        <p:tav tm="100000">
                                          <p:val>
                                            <p:strVal val="#ppt_x"/>
                                          </p:val>
                                        </p:tav>
                                      </p:tavLst>
                                    </p:anim>
                                    <p:anim calcmode="lin" valueType="num">
                                      <p:cBhvr additive="base">
                                        <p:cTn dur="750" fill="hold" id="8"/>
                                        <p:tgtEl>
                                          <p:spTgt spid="20"/>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ppt_x"/>
                                          </p:val>
                                        </p:tav>
                                        <p:tav tm="100000">
                                          <p:val>
                                            <p:strVal val="#ppt_x"/>
                                          </p:val>
                                        </p:tav>
                                      </p:tavLst>
                                    </p:anim>
                                    <p:anim calcmode="lin" valueType="num">
                                      <p:cBhvr additive="base">
                                        <p:cTn dur="750" fill="hold" id="12"/>
                                        <p:tgtEl>
                                          <p:spTgt spid="19"/>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750" fill="hold" id="15"/>
                                        <p:tgtEl>
                                          <p:spTgt spid="18"/>
                                        </p:tgtEl>
                                        <p:attrNameLst>
                                          <p:attrName>ppt_x</p:attrName>
                                        </p:attrNameLst>
                                      </p:cBhvr>
                                      <p:tavLst>
                                        <p:tav tm="0">
                                          <p:val>
                                            <p:strVal val="#ppt_x"/>
                                          </p:val>
                                        </p:tav>
                                        <p:tav tm="100000">
                                          <p:val>
                                            <p:strVal val="#ppt_x"/>
                                          </p:val>
                                        </p:tav>
                                      </p:tavLst>
                                    </p:anim>
                                    <p:anim calcmode="lin" valueType="num">
                                      <p:cBhvr additive="base">
                                        <p:cTn dur="750" fill="hold" id="16"/>
                                        <p:tgtEl>
                                          <p:spTgt spid="18"/>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750" fill="hold" id="19"/>
                                        <p:tgtEl>
                                          <p:spTgt spid="29"/>
                                        </p:tgtEl>
                                        <p:attrNameLst>
                                          <p:attrName>ppt_x</p:attrName>
                                        </p:attrNameLst>
                                      </p:cBhvr>
                                      <p:tavLst>
                                        <p:tav tm="0">
                                          <p:val>
                                            <p:strVal val="#ppt_x"/>
                                          </p:val>
                                        </p:tav>
                                        <p:tav tm="100000">
                                          <p:val>
                                            <p:strVal val="#ppt_x"/>
                                          </p:val>
                                        </p:tav>
                                      </p:tavLst>
                                    </p:anim>
                                    <p:anim calcmode="lin" valueType="num">
                                      <p:cBhvr additive="base">
                                        <p:cTn dur="750" fill="hold" id="20"/>
                                        <p:tgtEl>
                                          <p:spTgt spid="2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750"/>
                            </p:stCondLst>
                            <p:childTnLst>
                              <p:par>
                                <p:cTn decel="100000" fill="hold" grpId="0" id="22" nodeType="afterEffect" presetClass="entr" presetID="2" presetSubtype="1">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750" fill="hold" id="24"/>
                                        <p:tgtEl>
                                          <p:spTgt spid="6"/>
                                        </p:tgtEl>
                                        <p:attrNameLst>
                                          <p:attrName>ppt_x</p:attrName>
                                        </p:attrNameLst>
                                      </p:cBhvr>
                                      <p:tavLst>
                                        <p:tav tm="0">
                                          <p:val>
                                            <p:strVal val="#ppt_x"/>
                                          </p:val>
                                        </p:tav>
                                        <p:tav tm="100000">
                                          <p:val>
                                            <p:strVal val="#ppt_x"/>
                                          </p:val>
                                        </p:tav>
                                      </p:tavLst>
                                    </p:anim>
                                    <p:anim calcmode="lin" valueType="num">
                                      <p:cBhvr additive="base">
                                        <p:cTn dur="750" fill="hold" id="25"/>
                                        <p:tgtEl>
                                          <p:spTgt spid="6"/>
                                        </p:tgtEl>
                                        <p:attrNameLst>
                                          <p:attrName>ppt_y</p:attrName>
                                        </p:attrNameLst>
                                      </p:cBhvr>
                                      <p:tavLst>
                                        <p:tav tm="0">
                                          <p:val>
                                            <p:strVal val="0-#ppt_h/2"/>
                                          </p:val>
                                        </p:tav>
                                        <p:tav tm="100000">
                                          <p:val>
                                            <p:strVal val="#ppt_y"/>
                                          </p:val>
                                        </p:tav>
                                      </p:tavLst>
                                    </p:anim>
                                  </p:childTnLst>
                                </p:cTn>
                              </p:par>
                              <p:par>
                                <p:cTn decel="100000" fill="hold" grpId="0" id="26" nodeType="withEffect" presetClass="entr" presetID="2" presetSubtype="1">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750" fill="hold" id="28"/>
                                        <p:tgtEl>
                                          <p:spTgt spid="7"/>
                                        </p:tgtEl>
                                        <p:attrNameLst>
                                          <p:attrName>ppt_x</p:attrName>
                                        </p:attrNameLst>
                                      </p:cBhvr>
                                      <p:tavLst>
                                        <p:tav tm="0">
                                          <p:val>
                                            <p:strVal val="#ppt_x"/>
                                          </p:val>
                                        </p:tav>
                                        <p:tav tm="100000">
                                          <p:val>
                                            <p:strVal val="#ppt_x"/>
                                          </p:val>
                                        </p:tav>
                                      </p:tavLst>
                                    </p:anim>
                                    <p:anim calcmode="lin" valueType="num">
                                      <p:cBhvr additive="base">
                                        <p:cTn dur="750" fill="hold" id="29"/>
                                        <p:tgtEl>
                                          <p:spTgt spid="7"/>
                                        </p:tgtEl>
                                        <p:attrNameLst>
                                          <p:attrName>ppt_y</p:attrName>
                                        </p:attrNameLst>
                                      </p:cBhvr>
                                      <p:tavLst>
                                        <p:tav tm="0">
                                          <p:val>
                                            <p:strVal val="0-#ppt_h/2"/>
                                          </p:val>
                                        </p:tav>
                                        <p:tav tm="100000">
                                          <p:val>
                                            <p:strVal val="#ppt_y"/>
                                          </p:val>
                                        </p:tav>
                                      </p:tavLst>
                                    </p:anim>
                                  </p:childTnLst>
                                </p:cTn>
                              </p:par>
                              <p:par>
                                <p:cTn decel="100000" fill="hold" id="30" nodeType="withEffect" presetClass="entr" presetID="2" presetSubtype="1">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750" fill="hold" id="32"/>
                                        <p:tgtEl>
                                          <p:spTgt spid="8"/>
                                        </p:tgtEl>
                                        <p:attrNameLst>
                                          <p:attrName>ppt_x</p:attrName>
                                        </p:attrNameLst>
                                      </p:cBhvr>
                                      <p:tavLst>
                                        <p:tav tm="0">
                                          <p:val>
                                            <p:strVal val="#ppt_x"/>
                                          </p:val>
                                        </p:tav>
                                        <p:tav tm="100000">
                                          <p:val>
                                            <p:strVal val="#ppt_x"/>
                                          </p:val>
                                        </p:tav>
                                      </p:tavLst>
                                    </p:anim>
                                    <p:anim calcmode="lin" valueType="num">
                                      <p:cBhvr additive="base">
                                        <p:cTn dur="750" fill="hold" id="33"/>
                                        <p:tgtEl>
                                          <p:spTgt spid="8"/>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1500"/>
                            </p:stCondLst>
                            <p:childTnLst>
                              <p:par>
                                <p:cTn decel="100000" fill="hold" grpId="0" id="35" nodeType="afterEffect" presetClass="entr" presetID="2" presetSubtype="4">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750" fill="hold" id="37"/>
                                        <p:tgtEl>
                                          <p:spTgt spid="9"/>
                                        </p:tgtEl>
                                        <p:attrNameLst>
                                          <p:attrName>ppt_x</p:attrName>
                                        </p:attrNameLst>
                                      </p:cBhvr>
                                      <p:tavLst>
                                        <p:tav tm="0">
                                          <p:val>
                                            <p:strVal val="#ppt_x"/>
                                          </p:val>
                                        </p:tav>
                                        <p:tav tm="100000">
                                          <p:val>
                                            <p:strVal val="#ppt_x"/>
                                          </p:val>
                                        </p:tav>
                                      </p:tavLst>
                                    </p:anim>
                                    <p:anim calcmode="lin" valueType="num">
                                      <p:cBhvr additive="base">
                                        <p:cTn dur="750" fill="hold" id="38"/>
                                        <p:tgtEl>
                                          <p:spTgt spid="9"/>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250"/>
                            </p:stCondLst>
                            <p:childTnLst>
                              <p:par>
                                <p:cTn decel="100000" fill="hold" grpId="0" id="40" nodeType="afterEffect" presetClass="entr" presetID="2" presetSubtype="4">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additive="base">
                                        <p:cTn dur="750" fill="hold" id="42"/>
                                        <p:tgtEl>
                                          <p:spTgt spid="10"/>
                                        </p:tgtEl>
                                        <p:attrNameLst>
                                          <p:attrName>ppt_x</p:attrName>
                                        </p:attrNameLst>
                                      </p:cBhvr>
                                      <p:tavLst>
                                        <p:tav tm="0">
                                          <p:val>
                                            <p:strVal val="#ppt_x"/>
                                          </p:val>
                                        </p:tav>
                                        <p:tav tm="100000">
                                          <p:val>
                                            <p:strVal val="#ppt_x"/>
                                          </p:val>
                                        </p:tav>
                                      </p:tavLst>
                                    </p:anim>
                                    <p:anim calcmode="lin" valueType="num">
                                      <p:cBhvr additive="base">
                                        <p:cTn dur="750" fill="hold" id="43"/>
                                        <p:tgtEl>
                                          <p:spTgt spid="10"/>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additive="base">
                                        <p:cTn dur="750" fill="hold" id="46"/>
                                        <p:tgtEl>
                                          <p:spTgt spid="11"/>
                                        </p:tgtEl>
                                        <p:attrNameLst>
                                          <p:attrName>ppt_x</p:attrName>
                                        </p:attrNameLst>
                                      </p:cBhvr>
                                      <p:tavLst>
                                        <p:tav tm="0">
                                          <p:val>
                                            <p:strVal val="#ppt_x"/>
                                          </p:val>
                                        </p:tav>
                                        <p:tav tm="100000">
                                          <p:val>
                                            <p:strVal val="#ppt_x"/>
                                          </p:val>
                                        </p:tav>
                                      </p:tavLst>
                                    </p:anim>
                                    <p:anim calcmode="lin" valueType="num">
                                      <p:cBhvr additive="base">
                                        <p:cTn dur="750" fill="hold" id="47"/>
                                        <p:tgtEl>
                                          <p:spTgt spid="11"/>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0"/>
                                  </p:stCondLst>
                                  <p:childTnLst>
                                    <p:set>
                                      <p:cBhvr>
                                        <p:cTn dur="1" fill="hold" id="49">
                                          <p:stCondLst>
                                            <p:cond delay="0"/>
                                          </p:stCondLst>
                                        </p:cTn>
                                        <p:tgtEl>
                                          <p:spTgt spid="12"/>
                                        </p:tgtEl>
                                        <p:attrNameLst>
                                          <p:attrName>style.visibility</p:attrName>
                                        </p:attrNameLst>
                                      </p:cBhvr>
                                      <p:to>
                                        <p:strVal val="visible"/>
                                      </p:to>
                                    </p:set>
                                    <p:anim calcmode="lin" valueType="num">
                                      <p:cBhvr additive="base">
                                        <p:cTn dur="750" fill="hold" id="50"/>
                                        <p:tgtEl>
                                          <p:spTgt spid="12"/>
                                        </p:tgtEl>
                                        <p:attrNameLst>
                                          <p:attrName>ppt_x</p:attrName>
                                        </p:attrNameLst>
                                      </p:cBhvr>
                                      <p:tavLst>
                                        <p:tav tm="0">
                                          <p:val>
                                            <p:strVal val="#ppt_x"/>
                                          </p:val>
                                        </p:tav>
                                        <p:tav tm="100000">
                                          <p:val>
                                            <p:strVal val="#ppt_x"/>
                                          </p:val>
                                        </p:tav>
                                      </p:tavLst>
                                    </p:anim>
                                    <p:anim calcmode="lin" valueType="num">
                                      <p:cBhvr additive="base">
                                        <p:cTn dur="750" fill="hold" id="51"/>
                                        <p:tgtEl>
                                          <p:spTgt spid="12"/>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3000"/>
                            </p:stCondLst>
                            <p:childTnLst>
                              <p:par>
                                <p:cTn decel="100000" fill="hold" grpId="0" id="53" nodeType="afterEffect" presetClass="entr" presetID="2" presetSubtype="4">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750" fill="hold" id="55"/>
                                        <p:tgtEl>
                                          <p:spTgt spid="14"/>
                                        </p:tgtEl>
                                        <p:attrNameLst>
                                          <p:attrName>ppt_x</p:attrName>
                                        </p:attrNameLst>
                                      </p:cBhvr>
                                      <p:tavLst>
                                        <p:tav tm="0">
                                          <p:val>
                                            <p:strVal val="#ppt_x"/>
                                          </p:val>
                                        </p:tav>
                                        <p:tav tm="100000">
                                          <p:val>
                                            <p:strVal val="#ppt_x"/>
                                          </p:val>
                                        </p:tav>
                                      </p:tavLst>
                                    </p:anim>
                                    <p:anim calcmode="lin" valueType="num">
                                      <p:cBhvr additive="base">
                                        <p:cTn dur="750" fill="hold" id="56"/>
                                        <p:tgtEl>
                                          <p:spTgt spid="14"/>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750" fill="hold" id="59"/>
                                        <p:tgtEl>
                                          <p:spTgt spid="15"/>
                                        </p:tgtEl>
                                        <p:attrNameLst>
                                          <p:attrName>ppt_x</p:attrName>
                                        </p:attrNameLst>
                                      </p:cBhvr>
                                      <p:tavLst>
                                        <p:tav tm="0">
                                          <p:val>
                                            <p:strVal val="#ppt_x"/>
                                          </p:val>
                                        </p:tav>
                                        <p:tav tm="100000">
                                          <p:val>
                                            <p:strVal val="#ppt_x"/>
                                          </p:val>
                                        </p:tav>
                                      </p:tavLst>
                                    </p:anim>
                                    <p:anim calcmode="lin" valueType="num">
                                      <p:cBhvr additive="base">
                                        <p:cTn dur="750" fill="hold" id="60"/>
                                        <p:tgtEl>
                                          <p:spTgt spid="15"/>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750" fill="hold" id="63"/>
                                        <p:tgtEl>
                                          <p:spTgt spid="16"/>
                                        </p:tgtEl>
                                        <p:attrNameLst>
                                          <p:attrName>ppt_x</p:attrName>
                                        </p:attrNameLst>
                                      </p:cBhvr>
                                      <p:tavLst>
                                        <p:tav tm="0">
                                          <p:val>
                                            <p:strVal val="#ppt_x"/>
                                          </p:val>
                                        </p:tav>
                                        <p:tav tm="100000">
                                          <p:val>
                                            <p:strVal val="#ppt_x"/>
                                          </p:val>
                                        </p:tav>
                                      </p:tavLst>
                                    </p:anim>
                                    <p:anim calcmode="lin" valueType="num">
                                      <p:cBhvr additive="base">
                                        <p:cTn dur="750" fill="hold" id="64"/>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1"/>
      <p:bldP grpId="0" spid="12"/>
      <p:bldP grpId="0" spid="14"/>
      <p:bldP grpId="0" spid="15"/>
      <p:bldP grpId="0" spid="16"/>
      <p:bldP grpId="0" spid="20"/>
      <p:bldP grpId="0" spid="19"/>
      <p:bldP grpId="0" spid="18"/>
      <p:bldP grpId="0" spid="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a:extLst>
              <a:ext uri="{FF2B5EF4-FFF2-40B4-BE49-F238E27FC236}">
                <a16:creationId xmlns:a16="http://schemas.microsoft.com/office/drawing/2014/main" id="{A625D4FB-47E9-4009-B4C4-CAA0402A5F24}"/>
              </a:ext>
            </a:extLst>
          </p:cNvPr>
          <p:cNvPicPr>
            <a:picLocks noChangeAspect="1" noGrp="1"/>
          </p:cNvPicPr>
          <p:nvPr>
            <p:ph idx="10" sz="quarter" type="pic"/>
          </p:nvPr>
        </p:nvPicPr>
        <p:blipFill>
          <a:blip r:embed="rId3">
            <a:extLst>
              <a:ext uri="{28A0092B-C50C-407E-A947-70E740481C1C}">
                <a14:useLocalDpi val="0"/>
              </a:ext>
            </a:extLst>
          </a:blip>
          <a:srcRect b="34733" t="34733"/>
          <a:stretch>
            <a:fillRect/>
          </a:stretch>
        </p:blipFill>
        <p:spPr/>
      </p:pic>
      <p:sp>
        <p:nvSpPr>
          <p:cNvPr id="3" name="Oval 2">
            <a:extLst>
              <a:ext uri="{FF2B5EF4-FFF2-40B4-BE49-F238E27FC236}">
                <a16:creationId xmlns:a16="http://schemas.microsoft.com/office/drawing/2014/main" id="{A3CE2407-EAAB-46D5-BE56-DA334A8FDA54}"/>
              </a:ext>
            </a:extLst>
          </p:cNvPr>
          <p:cNvSpPr/>
          <p:nvPr/>
        </p:nvSpPr>
        <p:spPr>
          <a:xfrm>
            <a:off x="1001558" y="1802795"/>
            <a:ext cx="4206374" cy="4206374"/>
          </a:xfrm>
          <a:prstGeom prst="ellipse">
            <a:avLst/>
          </a:prstGeom>
          <a:gradFill flip="none" rotWithShape="1">
            <a:gsLst>
              <a:gs pos="0">
                <a:schemeClr val="accent1"/>
              </a:gs>
              <a:gs pos="99000">
                <a:schemeClr val="accent2"/>
              </a:gs>
            </a:gsLst>
            <a:lin ang="2700000" scaled="1"/>
          </a:gradFill>
          <a:ln>
            <a:noFill/>
          </a:ln>
          <a:effectLst>
            <a:outerShdw algn="tr" blurRad="1270000" dir="8100000" dist="444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Oval 3">
            <a:extLst>
              <a:ext uri="{FF2B5EF4-FFF2-40B4-BE49-F238E27FC236}">
                <a16:creationId xmlns:a16="http://schemas.microsoft.com/office/drawing/2014/main" id="{6CD58DFB-A5E1-4B9D-812D-D6A3456ED4DA}"/>
              </a:ext>
            </a:extLst>
          </p:cNvPr>
          <p:cNvSpPr/>
          <p:nvPr/>
        </p:nvSpPr>
        <p:spPr>
          <a:xfrm>
            <a:off x="2385752" y="1522326"/>
            <a:ext cx="854953" cy="854952"/>
          </a:xfrm>
          <a:prstGeom prst="ellipse">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TextBox 4">
            <a:extLst>
              <a:ext uri="{FF2B5EF4-FFF2-40B4-BE49-F238E27FC236}">
                <a16:creationId xmlns:a16="http://schemas.microsoft.com/office/drawing/2014/main" id="{DE784AD5-E5DB-4035-9A99-7E421CD908DD}"/>
              </a:ext>
            </a:extLst>
          </p:cNvPr>
          <p:cNvSpPr txBox="1"/>
          <p:nvPr/>
        </p:nvSpPr>
        <p:spPr>
          <a:xfrm>
            <a:off x="1448492" y="3140104"/>
            <a:ext cx="3505757" cy="1310640"/>
          </a:xfrm>
          <a:prstGeom prst="rect">
            <a:avLst/>
          </a:prstGeom>
          <a:noFill/>
        </p:spPr>
        <p:txBody>
          <a:bodyPr rtlCol="0" wrap="square">
            <a:spAutoFit/>
          </a:bodyPr>
          <a:lstStyle/>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产 品 现 状</a:t>
            </a:r>
          </a:p>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分 析</a:t>
            </a:r>
          </a:p>
        </p:txBody>
      </p:sp>
      <p:sp>
        <p:nvSpPr>
          <p:cNvPr id="6" name="TextBox 5">
            <a:extLst>
              <a:ext uri="{FF2B5EF4-FFF2-40B4-BE49-F238E27FC236}">
                <a16:creationId xmlns:a16="http://schemas.microsoft.com/office/drawing/2014/main" id="{6859A161-0FF7-4DC6-A2BD-E9E4169E44A0}"/>
              </a:ext>
            </a:extLst>
          </p:cNvPr>
          <p:cNvSpPr txBox="1"/>
          <p:nvPr/>
        </p:nvSpPr>
        <p:spPr>
          <a:xfrm>
            <a:off x="1448493" y="4443155"/>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7" name="Straight Connector 6">
            <a:extLst>
              <a:ext uri="{FF2B5EF4-FFF2-40B4-BE49-F238E27FC236}">
                <a16:creationId xmlns:a16="http://schemas.microsoft.com/office/drawing/2014/main" id="{006DD74F-BA0A-40E5-AB95-B59D12372F54}"/>
              </a:ext>
            </a:extLst>
          </p:cNvPr>
          <p:cNvCxnSpPr/>
          <p:nvPr/>
        </p:nvCxnSpPr>
        <p:spPr>
          <a:xfrm>
            <a:off x="1613218" y="3152502"/>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0DCAACB-C733-4009-B269-DF7EEB3CEBBE}"/>
              </a:ext>
            </a:extLst>
          </p:cNvPr>
          <p:cNvSpPr/>
          <p:nvPr/>
        </p:nvSpPr>
        <p:spPr>
          <a:xfrm>
            <a:off x="3201371" y="1048269"/>
            <a:ext cx="244875" cy="244874"/>
          </a:xfrm>
          <a:prstGeom prst="ellipse">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Rectangle 33">
            <a:extLst>
              <a:ext uri="{FF2B5EF4-FFF2-40B4-BE49-F238E27FC236}">
                <a16:creationId xmlns:a16="http://schemas.microsoft.com/office/drawing/2014/main" id="{0709BD09-060D-4439-BB77-09EA79B50062}"/>
              </a:ext>
            </a:extLst>
          </p:cNvPr>
          <p:cNvSpPr/>
          <p:nvPr/>
        </p:nvSpPr>
        <p:spPr>
          <a:xfrm>
            <a:off x="6209492" y="4493210"/>
            <a:ext cx="1996986"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a:t>
            </a:r>
          </a:p>
        </p:txBody>
      </p:sp>
      <p:sp>
        <p:nvSpPr>
          <p:cNvPr id="36" name="TextBox 35">
            <a:extLst>
              <a:ext uri="{FF2B5EF4-FFF2-40B4-BE49-F238E27FC236}">
                <a16:creationId xmlns:a16="http://schemas.microsoft.com/office/drawing/2014/main" id="{07304F5E-297F-44EF-86CD-264E92830BAE}"/>
              </a:ext>
            </a:extLst>
          </p:cNvPr>
          <p:cNvSpPr txBox="1"/>
          <p:nvPr/>
        </p:nvSpPr>
        <p:spPr>
          <a:xfrm>
            <a:off x="6209492" y="4094640"/>
            <a:ext cx="904757" cy="457200"/>
          </a:xfrm>
          <a:prstGeom prst="rect">
            <a:avLst/>
          </a:prstGeom>
          <a:noFill/>
        </p:spPr>
        <p:txBody>
          <a:bodyPr anchor="b" rtlCol="0" wrap="square">
            <a:spAutoFit/>
          </a:bodyPr>
          <a:lstStyle/>
          <a:p>
            <a:r>
              <a:rPr b="1" lang="en-US">
                <a:solidFill>
                  <a:schemeClr val="accent1"/>
                </a:solidFill>
                <a:latin charset="0" panose="00000500000000000000" pitchFamily="50" typeface="Montserrat"/>
                <a:cs charset="0" panose="020f0502020204030203" pitchFamily="34" typeface="Lato"/>
              </a:rPr>
              <a:t>03</a:t>
            </a:r>
          </a:p>
        </p:txBody>
      </p:sp>
      <p:sp>
        <p:nvSpPr>
          <p:cNvPr id="38" name="Rectangle 37">
            <a:extLst>
              <a:ext uri="{FF2B5EF4-FFF2-40B4-BE49-F238E27FC236}">
                <a16:creationId xmlns:a16="http://schemas.microsoft.com/office/drawing/2014/main" id="{E903081A-E43C-4DF2-AC27-D0F9FC63F6E9}"/>
              </a:ext>
            </a:extLst>
          </p:cNvPr>
          <p:cNvSpPr/>
          <p:nvPr/>
        </p:nvSpPr>
        <p:spPr>
          <a:xfrm>
            <a:off x="8476145" y="4493210"/>
            <a:ext cx="1996986"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a:t>
            </a:r>
          </a:p>
        </p:txBody>
      </p:sp>
      <p:sp>
        <p:nvSpPr>
          <p:cNvPr id="40" name="TextBox 39">
            <a:extLst>
              <a:ext uri="{FF2B5EF4-FFF2-40B4-BE49-F238E27FC236}">
                <a16:creationId xmlns:a16="http://schemas.microsoft.com/office/drawing/2014/main" id="{A70628E1-E8CB-4D72-B2E4-41B6FF086BE6}"/>
              </a:ext>
            </a:extLst>
          </p:cNvPr>
          <p:cNvSpPr txBox="1"/>
          <p:nvPr/>
        </p:nvSpPr>
        <p:spPr>
          <a:xfrm>
            <a:off x="8476148" y="4094640"/>
            <a:ext cx="904757" cy="457200"/>
          </a:xfrm>
          <a:prstGeom prst="rect">
            <a:avLst/>
          </a:prstGeom>
          <a:noFill/>
        </p:spPr>
        <p:txBody>
          <a:bodyPr anchor="b" rtlCol="0" wrap="square">
            <a:spAutoFit/>
          </a:bodyPr>
          <a:lstStyle/>
          <a:p>
            <a:r>
              <a:rPr b="1" lang="en-US">
                <a:solidFill>
                  <a:schemeClr val="accent1"/>
                </a:solidFill>
                <a:latin charset="0" panose="00000500000000000000" pitchFamily="50" typeface="Montserrat"/>
                <a:cs charset="0" panose="020f0502020204030203" pitchFamily="34" typeface="Lato"/>
              </a:rPr>
              <a:t>04</a:t>
            </a:r>
          </a:p>
        </p:txBody>
      </p:sp>
      <p:sp>
        <p:nvSpPr>
          <p:cNvPr id="41" name="Rectangle 40">
            <a:extLst>
              <a:ext uri="{FF2B5EF4-FFF2-40B4-BE49-F238E27FC236}">
                <a16:creationId xmlns:a16="http://schemas.microsoft.com/office/drawing/2014/main" id="{3998564E-DB53-42DA-8A06-42E3B93CDAF8}"/>
              </a:ext>
            </a:extLst>
          </p:cNvPr>
          <p:cNvSpPr/>
          <p:nvPr/>
        </p:nvSpPr>
        <p:spPr>
          <a:xfrm>
            <a:off x="6209492" y="3481512"/>
            <a:ext cx="1996986"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a:t>
            </a:r>
          </a:p>
        </p:txBody>
      </p:sp>
      <p:sp>
        <p:nvSpPr>
          <p:cNvPr id="42" name="TextBox 41">
            <a:extLst>
              <a:ext uri="{FF2B5EF4-FFF2-40B4-BE49-F238E27FC236}">
                <a16:creationId xmlns:a16="http://schemas.microsoft.com/office/drawing/2014/main" id="{B528E742-CA2A-4B6D-8602-0ED5D9BE1EC3}"/>
              </a:ext>
            </a:extLst>
          </p:cNvPr>
          <p:cNvSpPr txBox="1"/>
          <p:nvPr/>
        </p:nvSpPr>
        <p:spPr>
          <a:xfrm>
            <a:off x="6209492" y="3082942"/>
            <a:ext cx="904757" cy="457200"/>
          </a:xfrm>
          <a:prstGeom prst="rect">
            <a:avLst/>
          </a:prstGeom>
          <a:noFill/>
        </p:spPr>
        <p:txBody>
          <a:bodyPr anchor="b" rtlCol="0" wrap="square">
            <a:spAutoFit/>
          </a:bodyPr>
          <a:lstStyle/>
          <a:p>
            <a:r>
              <a:rPr b="1" lang="en-US">
                <a:solidFill>
                  <a:schemeClr val="accent1"/>
                </a:solidFill>
                <a:latin charset="0" panose="00000500000000000000" pitchFamily="50" typeface="Montserrat"/>
                <a:cs charset="0" panose="020f0502020204030203" pitchFamily="34" typeface="Lato"/>
              </a:rPr>
              <a:t>01</a:t>
            </a:r>
          </a:p>
        </p:txBody>
      </p:sp>
      <p:sp>
        <p:nvSpPr>
          <p:cNvPr id="43" name="Rectangle 42">
            <a:extLst>
              <a:ext uri="{FF2B5EF4-FFF2-40B4-BE49-F238E27FC236}">
                <a16:creationId xmlns:a16="http://schemas.microsoft.com/office/drawing/2014/main" id="{AC649BD0-6841-4873-A6B8-A711A2E98C6A}"/>
              </a:ext>
            </a:extLst>
          </p:cNvPr>
          <p:cNvSpPr/>
          <p:nvPr/>
        </p:nvSpPr>
        <p:spPr>
          <a:xfrm>
            <a:off x="8476145" y="3481512"/>
            <a:ext cx="1996986"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a:t>
            </a:r>
          </a:p>
        </p:txBody>
      </p:sp>
      <p:sp>
        <p:nvSpPr>
          <p:cNvPr id="44" name="TextBox 43">
            <a:extLst>
              <a:ext uri="{FF2B5EF4-FFF2-40B4-BE49-F238E27FC236}">
                <a16:creationId xmlns:a16="http://schemas.microsoft.com/office/drawing/2014/main" id="{1AC603D3-D7B9-49C9-AF45-33F657382865}"/>
              </a:ext>
            </a:extLst>
          </p:cNvPr>
          <p:cNvSpPr txBox="1"/>
          <p:nvPr/>
        </p:nvSpPr>
        <p:spPr>
          <a:xfrm>
            <a:off x="8476148" y="3082942"/>
            <a:ext cx="904757" cy="457200"/>
          </a:xfrm>
          <a:prstGeom prst="rect">
            <a:avLst/>
          </a:prstGeom>
          <a:noFill/>
        </p:spPr>
        <p:txBody>
          <a:bodyPr anchor="b" rtlCol="0" wrap="square">
            <a:spAutoFit/>
          </a:bodyPr>
          <a:lstStyle/>
          <a:p>
            <a:r>
              <a:rPr b="1" lang="en-US">
                <a:solidFill>
                  <a:schemeClr val="accent1"/>
                </a:solidFill>
                <a:latin charset="0" panose="00000500000000000000" pitchFamily="50" typeface="Montserrat"/>
                <a:cs charset="0" panose="020f0502020204030203" pitchFamily="34" typeface="Lato"/>
              </a:rPr>
              <a:t>02</a:t>
            </a:r>
          </a:p>
        </p:txBody>
      </p:sp>
      <p:sp>
        <p:nvSpPr>
          <p:cNvPr id="45" name="Rectangle 44">
            <a:extLst>
              <a:ext uri="{FF2B5EF4-FFF2-40B4-BE49-F238E27FC236}">
                <a16:creationId xmlns:a16="http://schemas.microsoft.com/office/drawing/2014/main" id="{390EC8CD-D756-45D1-BF43-DBCB854C00DB}"/>
              </a:ext>
            </a:extLst>
          </p:cNvPr>
          <p:cNvSpPr/>
          <p:nvPr/>
        </p:nvSpPr>
        <p:spPr>
          <a:xfrm>
            <a:off x="6209491" y="2395286"/>
            <a:ext cx="4541071"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 suscipit lobortis nisl ut aliquip ex ea commodo</a:t>
            </a:r>
          </a:p>
        </p:txBody>
      </p:sp>
      <p:sp>
        <p:nvSpPr>
          <p:cNvPr id="46" name="Rectangle 45">
            <a:extLst>
              <a:ext uri="{FF2B5EF4-FFF2-40B4-BE49-F238E27FC236}">
                <a16:creationId xmlns:a16="http://schemas.microsoft.com/office/drawing/2014/main" id="{D07A0645-3223-4D57-9C49-C7F49A73D944}"/>
              </a:ext>
            </a:extLst>
          </p:cNvPr>
          <p:cNvSpPr/>
          <p:nvPr/>
        </p:nvSpPr>
        <p:spPr>
          <a:xfrm>
            <a:off x="6209491" y="1417015"/>
            <a:ext cx="4761880" cy="1408176"/>
          </a:xfrm>
          <a:prstGeom prst="rect">
            <a:avLst/>
          </a:prstGeom>
        </p:spPr>
        <p:txBody>
          <a:bodyPr wrap="square">
            <a:spAutoFit/>
          </a:bodyPr>
          <a:lstStyle/>
          <a:p>
            <a:pPr>
              <a:lnSpc>
                <a:spcPct val="120000"/>
              </a:lnSpc>
            </a:pPr>
            <a:r>
              <a:rPr altLang="en-US" b="1" lang="zh-CN">
                <a:solidFill>
                  <a:schemeClr val="bg1"/>
                </a:solidFill>
                <a:latin charset="-122" pitchFamily="2" typeface="造字工房朗宋（非商用）常规体"/>
                <a:ea charset="-122" pitchFamily="2" typeface="造字工房朗宋（非商用）常规体"/>
                <a:cs typeface="Calibri"/>
              </a:rPr>
              <a:t>营销策划所面临的问题和所要解决的问题,这些问题的生成原因是什么?</a:t>
            </a:r>
          </a:p>
        </p:txBody>
      </p:sp>
    </p:spTree>
    <p:extLst>
      <p:ext uri="{BB962C8B-B14F-4D97-AF65-F5344CB8AC3E}">
        <p14:creationId val="3338755942"/>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ppt_x"/>
                                          </p:val>
                                        </p:tav>
                                        <p:tav tm="100000">
                                          <p:val>
                                            <p:strVal val="#ppt_x"/>
                                          </p:val>
                                        </p:tav>
                                      </p:tavLst>
                                    </p:anim>
                                    <p:anim calcmode="lin" valueType="num">
                                      <p:cBhvr additive="base">
                                        <p:cTn dur="75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ppt_x"/>
                                          </p:val>
                                        </p:tav>
                                        <p:tav tm="100000">
                                          <p:val>
                                            <p:strVal val="#ppt_x"/>
                                          </p:val>
                                        </p:tav>
                                      </p:tavLst>
                                    </p:anim>
                                    <p:anim calcmode="lin" valueType="num">
                                      <p:cBhvr additive="base">
                                        <p:cTn dur="750" fill="hold" id="12"/>
                                        <p:tgtEl>
                                          <p:spTgt spid="4"/>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750" fill="hold" id="15"/>
                                        <p:tgtEl>
                                          <p:spTgt spid="5"/>
                                        </p:tgtEl>
                                        <p:attrNameLst>
                                          <p:attrName>ppt_x</p:attrName>
                                        </p:attrNameLst>
                                      </p:cBhvr>
                                      <p:tavLst>
                                        <p:tav tm="0">
                                          <p:val>
                                            <p:strVal val="#ppt_x"/>
                                          </p:val>
                                        </p:tav>
                                        <p:tav tm="100000">
                                          <p:val>
                                            <p:strVal val="#ppt_x"/>
                                          </p:val>
                                        </p:tav>
                                      </p:tavLst>
                                    </p:anim>
                                    <p:anim calcmode="lin" valueType="num">
                                      <p:cBhvr additive="base">
                                        <p:cTn dur="750" fill="hold" id="16"/>
                                        <p:tgtEl>
                                          <p:spTgt spid="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750" fill="hold" id="19"/>
                                        <p:tgtEl>
                                          <p:spTgt spid="6"/>
                                        </p:tgtEl>
                                        <p:attrNameLst>
                                          <p:attrName>ppt_x</p:attrName>
                                        </p:attrNameLst>
                                      </p:cBhvr>
                                      <p:tavLst>
                                        <p:tav tm="0">
                                          <p:val>
                                            <p:strVal val="#ppt_x"/>
                                          </p:val>
                                        </p:tav>
                                        <p:tav tm="100000">
                                          <p:val>
                                            <p:strVal val="#ppt_x"/>
                                          </p:val>
                                        </p:tav>
                                      </p:tavLst>
                                    </p:anim>
                                    <p:anim calcmode="lin" valueType="num">
                                      <p:cBhvr additive="base">
                                        <p:cTn dur="750" fill="hold" id="20"/>
                                        <p:tgtEl>
                                          <p:spTgt spid="6"/>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750" fill="hold" id="23"/>
                                        <p:tgtEl>
                                          <p:spTgt spid="7"/>
                                        </p:tgtEl>
                                        <p:attrNameLst>
                                          <p:attrName>ppt_x</p:attrName>
                                        </p:attrNameLst>
                                      </p:cBhvr>
                                      <p:tavLst>
                                        <p:tav tm="0">
                                          <p:val>
                                            <p:strVal val="#ppt_x"/>
                                          </p:val>
                                        </p:tav>
                                        <p:tav tm="100000">
                                          <p:val>
                                            <p:strVal val="#ppt_x"/>
                                          </p:val>
                                        </p:tav>
                                      </p:tavLst>
                                    </p:anim>
                                    <p:anim calcmode="lin" valueType="num">
                                      <p:cBhvr additive="base">
                                        <p:cTn dur="750" fill="hold" id="24"/>
                                        <p:tgtEl>
                                          <p:spTgt spid="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750" fill="hold" id="27"/>
                                        <p:tgtEl>
                                          <p:spTgt spid="8"/>
                                        </p:tgtEl>
                                        <p:attrNameLst>
                                          <p:attrName>ppt_x</p:attrName>
                                        </p:attrNameLst>
                                      </p:cBhvr>
                                      <p:tavLst>
                                        <p:tav tm="0">
                                          <p:val>
                                            <p:strVal val="#ppt_x"/>
                                          </p:val>
                                        </p:tav>
                                        <p:tav tm="100000">
                                          <p:val>
                                            <p:strVal val="#ppt_x"/>
                                          </p:val>
                                        </p:tav>
                                      </p:tavLst>
                                    </p:anim>
                                    <p:anim calcmode="lin" valueType="num">
                                      <p:cBhvr additive="base">
                                        <p:cTn dur="750" fill="hold" id="28"/>
                                        <p:tgtEl>
                                          <p:spTgt spid="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750"/>
                            </p:stCondLst>
                            <p:childTnLst>
                              <p:par>
                                <p:cTn decel="100000" fill="hold" grpId="0" id="30" nodeType="afterEffect" presetClass="entr" presetID="2" presetSubtype="2">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750" fill="hold" id="32"/>
                                        <p:tgtEl>
                                          <p:spTgt spid="46"/>
                                        </p:tgtEl>
                                        <p:attrNameLst>
                                          <p:attrName>ppt_x</p:attrName>
                                        </p:attrNameLst>
                                      </p:cBhvr>
                                      <p:tavLst>
                                        <p:tav tm="0">
                                          <p:val>
                                            <p:strVal val="1+#ppt_w/2"/>
                                          </p:val>
                                        </p:tav>
                                        <p:tav tm="100000">
                                          <p:val>
                                            <p:strVal val="#ppt_x"/>
                                          </p:val>
                                        </p:tav>
                                      </p:tavLst>
                                    </p:anim>
                                    <p:anim calcmode="lin" valueType="num">
                                      <p:cBhvr additive="base">
                                        <p:cTn dur="750" fill="hold" id="33"/>
                                        <p:tgtEl>
                                          <p:spTgt spid="46"/>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2">
                                  <p:stCondLst>
                                    <p:cond delay="0"/>
                                  </p:stCondLst>
                                  <p:childTnLst>
                                    <p:set>
                                      <p:cBhvr>
                                        <p:cTn dur="1" fill="hold" id="35">
                                          <p:stCondLst>
                                            <p:cond delay="0"/>
                                          </p:stCondLst>
                                        </p:cTn>
                                        <p:tgtEl>
                                          <p:spTgt spid="45"/>
                                        </p:tgtEl>
                                        <p:attrNameLst>
                                          <p:attrName>style.visibility</p:attrName>
                                        </p:attrNameLst>
                                      </p:cBhvr>
                                      <p:to>
                                        <p:strVal val="visible"/>
                                      </p:to>
                                    </p:set>
                                    <p:anim calcmode="lin" valueType="num">
                                      <p:cBhvr additive="base">
                                        <p:cTn dur="750" fill="hold" id="36"/>
                                        <p:tgtEl>
                                          <p:spTgt spid="45"/>
                                        </p:tgtEl>
                                        <p:attrNameLst>
                                          <p:attrName>ppt_x</p:attrName>
                                        </p:attrNameLst>
                                      </p:cBhvr>
                                      <p:tavLst>
                                        <p:tav tm="0">
                                          <p:val>
                                            <p:strVal val="1+#ppt_w/2"/>
                                          </p:val>
                                        </p:tav>
                                        <p:tav tm="100000">
                                          <p:val>
                                            <p:strVal val="#ppt_x"/>
                                          </p:val>
                                        </p:tav>
                                      </p:tavLst>
                                    </p:anim>
                                    <p:anim calcmode="lin" valueType="num">
                                      <p:cBhvr additive="base">
                                        <p:cTn dur="750" fill="hold" id="37"/>
                                        <p:tgtEl>
                                          <p:spTgt spid="45"/>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500"/>
                            </p:stCondLst>
                            <p:childTnLst>
                              <p:par>
                                <p:cTn decel="100000" fill="hold" grpId="0" id="39" nodeType="afterEffect" presetClass="entr" presetID="2" presetSubtype="2">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750" fill="hold" id="41"/>
                                        <p:tgtEl>
                                          <p:spTgt spid="41"/>
                                        </p:tgtEl>
                                        <p:attrNameLst>
                                          <p:attrName>ppt_x</p:attrName>
                                        </p:attrNameLst>
                                      </p:cBhvr>
                                      <p:tavLst>
                                        <p:tav tm="0">
                                          <p:val>
                                            <p:strVal val="1+#ppt_w/2"/>
                                          </p:val>
                                        </p:tav>
                                        <p:tav tm="100000">
                                          <p:val>
                                            <p:strVal val="#ppt_x"/>
                                          </p:val>
                                        </p:tav>
                                      </p:tavLst>
                                    </p:anim>
                                    <p:anim calcmode="lin" valueType="num">
                                      <p:cBhvr additive="base">
                                        <p:cTn dur="750" fill="hold" id="42"/>
                                        <p:tgtEl>
                                          <p:spTgt spid="41"/>
                                        </p:tgtEl>
                                        <p:attrNameLst>
                                          <p:attrName>ppt_y</p:attrName>
                                        </p:attrNameLst>
                                      </p:cBhvr>
                                      <p:tavLst>
                                        <p:tav tm="0">
                                          <p:val>
                                            <p:strVal val="#ppt_y"/>
                                          </p:val>
                                        </p:tav>
                                        <p:tav tm="100000">
                                          <p:val>
                                            <p:strVal val="#ppt_y"/>
                                          </p:val>
                                        </p:tav>
                                      </p:tavLst>
                                    </p:anim>
                                  </p:childTnLst>
                                </p:cTn>
                              </p:par>
                              <p:par>
                                <p:cTn decel="100000" fill="hold" grpId="0" id="43" nodeType="withEffect" presetClass="entr" presetID="2" presetSubtype="2">
                                  <p:stCondLst>
                                    <p:cond delay="0"/>
                                  </p:stCondLst>
                                  <p:childTnLst>
                                    <p:set>
                                      <p:cBhvr>
                                        <p:cTn dur="1" fill="hold" id="44">
                                          <p:stCondLst>
                                            <p:cond delay="0"/>
                                          </p:stCondLst>
                                        </p:cTn>
                                        <p:tgtEl>
                                          <p:spTgt spid="42"/>
                                        </p:tgtEl>
                                        <p:attrNameLst>
                                          <p:attrName>style.visibility</p:attrName>
                                        </p:attrNameLst>
                                      </p:cBhvr>
                                      <p:to>
                                        <p:strVal val="visible"/>
                                      </p:to>
                                    </p:set>
                                    <p:anim calcmode="lin" valueType="num">
                                      <p:cBhvr additive="base">
                                        <p:cTn dur="750" fill="hold" id="45"/>
                                        <p:tgtEl>
                                          <p:spTgt spid="42"/>
                                        </p:tgtEl>
                                        <p:attrNameLst>
                                          <p:attrName>ppt_x</p:attrName>
                                        </p:attrNameLst>
                                      </p:cBhvr>
                                      <p:tavLst>
                                        <p:tav tm="0">
                                          <p:val>
                                            <p:strVal val="1+#ppt_w/2"/>
                                          </p:val>
                                        </p:tav>
                                        <p:tav tm="100000">
                                          <p:val>
                                            <p:strVal val="#ppt_x"/>
                                          </p:val>
                                        </p:tav>
                                      </p:tavLst>
                                    </p:anim>
                                    <p:anim calcmode="lin" valueType="num">
                                      <p:cBhvr additive="base">
                                        <p:cTn dur="750" fill="hold" id="46"/>
                                        <p:tgtEl>
                                          <p:spTgt spid="42"/>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2250"/>
                            </p:stCondLst>
                            <p:childTnLst>
                              <p:par>
                                <p:cTn decel="100000" fill="hold" grpId="0" id="48" nodeType="afterEffect" presetClass="entr" presetID="2" presetSubtype="2">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additive="base">
                                        <p:cTn dur="750" fill="hold" id="50"/>
                                        <p:tgtEl>
                                          <p:spTgt spid="44"/>
                                        </p:tgtEl>
                                        <p:attrNameLst>
                                          <p:attrName>ppt_x</p:attrName>
                                        </p:attrNameLst>
                                      </p:cBhvr>
                                      <p:tavLst>
                                        <p:tav tm="0">
                                          <p:val>
                                            <p:strVal val="1+#ppt_w/2"/>
                                          </p:val>
                                        </p:tav>
                                        <p:tav tm="100000">
                                          <p:val>
                                            <p:strVal val="#ppt_x"/>
                                          </p:val>
                                        </p:tav>
                                      </p:tavLst>
                                    </p:anim>
                                    <p:anim calcmode="lin" valueType="num">
                                      <p:cBhvr additive="base">
                                        <p:cTn dur="750" fill="hold" id="51"/>
                                        <p:tgtEl>
                                          <p:spTgt spid="44"/>
                                        </p:tgtEl>
                                        <p:attrNameLst>
                                          <p:attrName>ppt_y</p:attrName>
                                        </p:attrNameLst>
                                      </p:cBhvr>
                                      <p:tavLst>
                                        <p:tav tm="0">
                                          <p:val>
                                            <p:strVal val="#ppt_y"/>
                                          </p:val>
                                        </p:tav>
                                        <p:tav tm="100000">
                                          <p:val>
                                            <p:strVal val="#ppt_y"/>
                                          </p:val>
                                        </p:tav>
                                      </p:tavLst>
                                    </p:anim>
                                  </p:childTnLst>
                                </p:cTn>
                              </p:par>
                              <p:par>
                                <p:cTn decel="100000" fill="hold" grpId="0" id="52" nodeType="withEffect" presetClass="entr" presetID="2" presetSubtype="2">
                                  <p:stCondLst>
                                    <p:cond delay="0"/>
                                  </p:stCondLst>
                                  <p:childTnLst>
                                    <p:set>
                                      <p:cBhvr>
                                        <p:cTn dur="1" fill="hold" id="53">
                                          <p:stCondLst>
                                            <p:cond delay="0"/>
                                          </p:stCondLst>
                                        </p:cTn>
                                        <p:tgtEl>
                                          <p:spTgt spid="43"/>
                                        </p:tgtEl>
                                        <p:attrNameLst>
                                          <p:attrName>style.visibility</p:attrName>
                                        </p:attrNameLst>
                                      </p:cBhvr>
                                      <p:to>
                                        <p:strVal val="visible"/>
                                      </p:to>
                                    </p:set>
                                    <p:anim calcmode="lin" valueType="num">
                                      <p:cBhvr additive="base">
                                        <p:cTn dur="750" fill="hold" id="54"/>
                                        <p:tgtEl>
                                          <p:spTgt spid="43"/>
                                        </p:tgtEl>
                                        <p:attrNameLst>
                                          <p:attrName>ppt_x</p:attrName>
                                        </p:attrNameLst>
                                      </p:cBhvr>
                                      <p:tavLst>
                                        <p:tav tm="0">
                                          <p:val>
                                            <p:strVal val="1+#ppt_w/2"/>
                                          </p:val>
                                        </p:tav>
                                        <p:tav tm="100000">
                                          <p:val>
                                            <p:strVal val="#ppt_x"/>
                                          </p:val>
                                        </p:tav>
                                      </p:tavLst>
                                    </p:anim>
                                    <p:anim calcmode="lin" valueType="num">
                                      <p:cBhvr additive="base">
                                        <p:cTn dur="750" fill="hold" id="55"/>
                                        <p:tgtEl>
                                          <p:spTgt spid="4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3000"/>
                            </p:stCondLst>
                            <p:childTnLst>
                              <p:par>
                                <p:cTn decel="100000" fill="hold" grpId="0" id="57" nodeType="afterEffect" presetClass="entr" presetID="2" presetSubtype="2">
                                  <p:stCondLst>
                                    <p:cond delay="0"/>
                                  </p:stCondLst>
                                  <p:childTnLst>
                                    <p:set>
                                      <p:cBhvr>
                                        <p:cTn dur="1" fill="hold" id="58">
                                          <p:stCondLst>
                                            <p:cond delay="0"/>
                                          </p:stCondLst>
                                        </p:cTn>
                                        <p:tgtEl>
                                          <p:spTgt spid="36"/>
                                        </p:tgtEl>
                                        <p:attrNameLst>
                                          <p:attrName>style.visibility</p:attrName>
                                        </p:attrNameLst>
                                      </p:cBhvr>
                                      <p:to>
                                        <p:strVal val="visible"/>
                                      </p:to>
                                    </p:set>
                                    <p:anim calcmode="lin" valueType="num">
                                      <p:cBhvr additive="base">
                                        <p:cTn dur="750" fill="hold" id="59"/>
                                        <p:tgtEl>
                                          <p:spTgt spid="36"/>
                                        </p:tgtEl>
                                        <p:attrNameLst>
                                          <p:attrName>ppt_x</p:attrName>
                                        </p:attrNameLst>
                                      </p:cBhvr>
                                      <p:tavLst>
                                        <p:tav tm="0">
                                          <p:val>
                                            <p:strVal val="1+#ppt_w/2"/>
                                          </p:val>
                                        </p:tav>
                                        <p:tav tm="100000">
                                          <p:val>
                                            <p:strVal val="#ppt_x"/>
                                          </p:val>
                                        </p:tav>
                                      </p:tavLst>
                                    </p:anim>
                                    <p:anim calcmode="lin" valueType="num">
                                      <p:cBhvr additive="base">
                                        <p:cTn dur="750" fill="hold" id="60"/>
                                        <p:tgtEl>
                                          <p:spTgt spid="36"/>
                                        </p:tgtEl>
                                        <p:attrNameLst>
                                          <p:attrName>ppt_y</p:attrName>
                                        </p:attrNameLst>
                                      </p:cBhvr>
                                      <p:tavLst>
                                        <p:tav tm="0">
                                          <p:val>
                                            <p:strVal val="#ppt_y"/>
                                          </p:val>
                                        </p:tav>
                                        <p:tav tm="100000">
                                          <p:val>
                                            <p:strVal val="#ppt_y"/>
                                          </p:val>
                                        </p:tav>
                                      </p:tavLst>
                                    </p:anim>
                                  </p:childTnLst>
                                </p:cTn>
                              </p:par>
                              <p:par>
                                <p:cTn decel="100000" fill="hold" grpId="0" id="61" nodeType="withEffect" presetClass="entr" presetID="2" presetSubtype="2">
                                  <p:stCondLst>
                                    <p:cond delay="0"/>
                                  </p:stCondLst>
                                  <p:childTnLst>
                                    <p:set>
                                      <p:cBhvr>
                                        <p:cTn dur="1" fill="hold" id="62">
                                          <p:stCondLst>
                                            <p:cond delay="0"/>
                                          </p:stCondLst>
                                        </p:cTn>
                                        <p:tgtEl>
                                          <p:spTgt spid="34"/>
                                        </p:tgtEl>
                                        <p:attrNameLst>
                                          <p:attrName>style.visibility</p:attrName>
                                        </p:attrNameLst>
                                      </p:cBhvr>
                                      <p:to>
                                        <p:strVal val="visible"/>
                                      </p:to>
                                    </p:set>
                                    <p:anim calcmode="lin" valueType="num">
                                      <p:cBhvr additive="base">
                                        <p:cTn dur="750" fill="hold" id="63"/>
                                        <p:tgtEl>
                                          <p:spTgt spid="34"/>
                                        </p:tgtEl>
                                        <p:attrNameLst>
                                          <p:attrName>ppt_x</p:attrName>
                                        </p:attrNameLst>
                                      </p:cBhvr>
                                      <p:tavLst>
                                        <p:tav tm="0">
                                          <p:val>
                                            <p:strVal val="1+#ppt_w/2"/>
                                          </p:val>
                                        </p:tav>
                                        <p:tav tm="100000">
                                          <p:val>
                                            <p:strVal val="#ppt_x"/>
                                          </p:val>
                                        </p:tav>
                                      </p:tavLst>
                                    </p:anim>
                                    <p:anim calcmode="lin" valueType="num">
                                      <p:cBhvr additive="base">
                                        <p:cTn dur="750" fill="hold" id="64"/>
                                        <p:tgtEl>
                                          <p:spTgt spid="34"/>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3750"/>
                            </p:stCondLst>
                            <p:childTnLst>
                              <p:par>
                                <p:cTn decel="100000" fill="hold" grpId="0" id="66" nodeType="afterEffect" presetClass="entr" presetID="2" presetSubtype="2">
                                  <p:stCondLst>
                                    <p:cond delay="0"/>
                                  </p:stCondLst>
                                  <p:childTnLst>
                                    <p:set>
                                      <p:cBhvr>
                                        <p:cTn dur="1" fill="hold" id="67">
                                          <p:stCondLst>
                                            <p:cond delay="0"/>
                                          </p:stCondLst>
                                        </p:cTn>
                                        <p:tgtEl>
                                          <p:spTgt spid="40"/>
                                        </p:tgtEl>
                                        <p:attrNameLst>
                                          <p:attrName>style.visibility</p:attrName>
                                        </p:attrNameLst>
                                      </p:cBhvr>
                                      <p:to>
                                        <p:strVal val="visible"/>
                                      </p:to>
                                    </p:set>
                                    <p:anim calcmode="lin" valueType="num">
                                      <p:cBhvr additive="base">
                                        <p:cTn dur="750" fill="hold" id="68"/>
                                        <p:tgtEl>
                                          <p:spTgt spid="40"/>
                                        </p:tgtEl>
                                        <p:attrNameLst>
                                          <p:attrName>ppt_x</p:attrName>
                                        </p:attrNameLst>
                                      </p:cBhvr>
                                      <p:tavLst>
                                        <p:tav tm="0">
                                          <p:val>
                                            <p:strVal val="1+#ppt_w/2"/>
                                          </p:val>
                                        </p:tav>
                                        <p:tav tm="100000">
                                          <p:val>
                                            <p:strVal val="#ppt_x"/>
                                          </p:val>
                                        </p:tav>
                                      </p:tavLst>
                                    </p:anim>
                                    <p:anim calcmode="lin" valueType="num">
                                      <p:cBhvr additive="base">
                                        <p:cTn dur="750" fill="hold" id="69"/>
                                        <p:tgtEl>
                                          <p:spTgt spid="40"/>
                                        </p:tgtEl>
                                        <p:attrNameLst>
                                          <p:attrName>ppt_y</p:attrName>
                                        </p:attrNameLst>
                                      </p:cBhvr>
                                      <p:tavLst>
                                        <p:tav tm="0">
                                          <p:val>
                                            <p:strVal val="#ppt_y"/>
                                          </p:val>
                                        </p:tav>
                                        <p:tav tm="100000">
                                          <p:val>
                                            <p:strVal val="#ppt_y"/>
                                          </p:val>
                                        </p:tav>
                                      </p:tavLst>
                                    </p:anim>
                                  </p:childTnLst>
                                </p:cTn>
                              </p:par>
                              <p:par>
                                <p:cTn decel="100000" fill="hold" grpId="0" id="70" nodeType="withEffect" presetClass="entr" presetID="2" presetSubtype="2">
                                  <p:stCondLst>
                                    <p:cond delay="0"/>
                                  </p:stCondLst>
                                  <p:childTnLst>
                                    <p:set>
                                      <p:cBhvr>
                                        <p:cTn dur="1" fill="hold" id="71">
                                          <p:stCondLst>
                                            <p:cond delay="0"/>
                                          </p:stCondLst>
                                        </p:cTn>
                                        <p:tgtEl>
                                          <p:spTgt spid="38"/>
                                        </p:tgtEl>
                                        <p:attrNameLst>
                                          <p:attrName>style.visibility</p:attrName>
                                        </p:attrNameLst>
                                      </p:cBhvr>
                                      <p:to>
                                        <p:strVal val="visible"/>
                                      </p:to>
                                    </p:set>
                                    <p:anim calcmode="lin" valueType="num">
                                      <p:cBhvr additive="base">
                                        <p:cTn dur="750" fill="hold" id="72"/>
                                        <p:tgtEl>
                                          <p:spTgt spid="38"/>
                                        </p:tgtEl>
                                        <p:attrNameLst>
                                          <p:attrName>ppt_x</p:attrName>
                                        </p:attrNameLst>
                                      </p:cBhvr>
                                      <p:tavLst>
                                        <p:tav tm="0">
                                          <p:val>
                                            <p:strVal val="1+#ppt_w/2"/>
                                          </p:val>
                                        </p:tav>
                                        <p:tav tm="100000">
                                          <p:val>
                                            <p:strVal val="#ppt_x"/>
                                          </p:val>
                                        </p:tav>
                                      </p:tavLst>
                                    </p:anim>
                                    <p:anim calcmode="lin" valueType="num">
                                      <p:cBhvr additive="base">
                                        <p:cTn dur="750" fill="hold" id="73"/>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P grpId="0" spid="34"/>
      <p:bldP grpId="0" spid="36"/>
      <p:bldP grpId="0" spid="38"/>
      <p:bldP grpId="0" spid="40"/>
      <p:bldP grpId="0" spid="41"/>
      <p:bldP grpId="0" spid="42"/>
      <p:bldP grpId="0" spid="43"/>
      <p:bldP grpId="0" spid="44"/>
      <p:bldP grpId="0" spid="45"/>
      <p:bldP grpId="0" spid="4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a:extLst>
              <a:ext uri="{FF2B5EF4-FFF2-40B4-BE49-F238E27FC236}">
                <a16:creationId xmlns:a16="http://schemas.microsoft.com/office/drawing/2014/main" id="{94B4FBB1-0D96-4EB9-97CA-103C5FF82435}"/>
              </a:ext>
            </a:extLst>
          </p:cNvPr>
          <p:cNvSpPr txBox="1"/>
          <p:nvPr/>
        </p:nvSpPr>
        <p:spPr>
          <a:xfrm>
            <a:off x="734117" y="1107783"/>
            <a:ext cx="2986480" cy="1310640"/>
          </a:xfrm>
          <a:prstGeom prst="rect">
            <a:avLst/>
          </a:prstGeom>
          <a:noFill/>
        </p:spPr>
        <p:txBody>
          <a:bodyPr rtlCol="0" wrap="square">
            <a:spAutoFit/>
          </a:bodyPr>
          <a:lstStyle/>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产 品 现 状</a:t>
            </a:r>
          </a:p>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分 析</a:t>
            </a:r>
          </a:p>
        </p:txBody>
      </p:sp>
      <p:sp>
        <p:nvSpPr>
          <p:cNvPr id="17" name="TextBox 16">
            <a:extLst>
              <a:ext uri="{FF2B5EF4-FFF2-40B4-BE49-F238E27FC236}">
                <a16:creationId xmlns:a16="http://schemas.microsoft.com/office/drawing/2014/main" id="{B0B7DCF2-699E-4544-8FB2-93616BA17AEA}"/>
              </a:ext>
            </a:extLst>
          </p:cNvPr>
          <p:cNvSpPr txBox="1"/>
          <p:nvPr/>
        </p:nvSpPr>
        <p:spPr>
          <a:xfrm>
            <a:off x="734117" y="2358369"/>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8" name="Straight Connector 17">
            <a:extLst>
              <a:ext uri="{FF2B5EF4-FFF2-40B4-BE49-F238E27FC236}">
                <a16:creationId xmlns:a16="http://schemas.microsoft.com/office/drawing/2014/main" id="{1DDFE56B-2AC0-40D1-A65D-FD1744AB5440}"/>
              </a:ext>
            </a:extLst>
          </p:cNvPr>
          <p:cNvCxnSpPr/>
          <p:nvPr/>
        </p:nvCxnSpPr>
        <p:spPr>
          <a:xfrm>
            <a:off x="898843" y="1120181"/>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21F797-EB35-4FE9-B70D-51711E923D0F}"/>
              </a:ext>
            </a:extLst>
          </p:cNvPr>
          <p:cNvSpPr/>
          <p:nvPr/>
        </p:nvSpPr>
        <p:spPr>
          <a:xfrm>
            <a:off x="734116" y="2761926"/>
            <a:ext cx="3365402"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 suscipit lobortis</a:t>
            </a:r>
          </a:p>
        </p:txBody>
      </p:sp>
      <p:sp>
        <p:nvSpPr>
          <p:cNvPr id="27" name="TextBox 26">
            <a:extLst>
              <a:ext uri="{FF2B5EF4-FFF2-40B4-BE49-F238E27FC236}">
                <a16:creationId xmlns:a16="http://schemas.microsoft.com/office/drawing/2014/main" id="{3CB01F52-2789-4A7C-8D4D-8CA74B639941}"/>
              </a:ext>
            </a:extLst>
          </p:cNvPr>
          <p:cNvSpPr txBox="1"/>
          <p:nvPr/>
        </p:nvSpPr>
        <p:spPr>
          <a:xfrm>
            <a:off x="734117" y="4718476"/>
            <a:ext cx="1996985"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35" name="Rectangle 34">
            <a:extLst>
              <a:ext uri="{FF2B5EF4-FFF2-40B4-BE49-F238E27FC236}">
                <a16:creationId xmlns:a16="http://schemas.microsoft.com/office/drawing/2014/main" id="{DF5F7898-C7ED-4504-BC17-3407396FB63A}"/>
              </a:ext>
            </a:extLst>
          </p:cNvPr>
          <p:cNvSpPr/>
          <p:nvPr/>
        </p:nvSpPr>
        <p:spPr>
          <a:xfrm>
            <a:off x="734116" y="5026211"/>
            <a:ext cx="3200675"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a:t>
            </a:r>
          </a:p>
        </p:txBody>
      </p:sp>
      <p:grpSp>
        <p:nvGrpSpPr>
          <p:cNvPr id="2" name="Group 1">
            <a:extLst>
              <a:ext uri="{FF2B5EF4-FFF2-40B4-BE49-F238E27FC236}">
                <a16:creationId xmlns:a16="http://schemas.microsoft.com/office/drawing/2014/main" id="{A28BD79D-6937-4387-8F44-BB1D0711175F}"/>
              </a:ext>
            </a:extLst>
          </p:cNvPr>
          <p:cNvGrpSpPr/>
          <p:nvPr/>
        </p:nvGrpSpPr>
        <p:grpSpPr>
          <a:xfrm>
            <a:off x="844940" y="3544801"/>
            <a:ext cx="935044" cy="935042"/>
            <a:chOff x="845050" y="3544022"/>
            <a:chExt cx="935166" cy="935164"/>
          </a:xfrm>
        </p:grpSpPr>
        <p:sp>
          <p:nvSpPr>
            <p:cNvPr id="28" name="Oval 27">
              <a:extLst>
                <a:ext uri="{FF2B5EF4-FFF2-40B4-BE49-F238E27FC236}">
                  <a16:creationId xmlns:a16="http://schemas.microsoft.com/office/drawing/2014/main" id="{92CD7351-4E07-4AB6-A0BB-7687C757B11B}"/>
                </a:ext>
              </a:extLst>
            </p:cNvPr>
            <p:cNvSpPr/>
            <p:nvPr/>
          </p:nvSpPr>
          <p:spPr>
            <a:xfrm>
              <a:off x="845050"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Freeform 55">
              <a:extLst>
                <a:ext uri="{FF2B5EF4-FFF2-40B4-BE49-F238E27FC236}">
                  <a16:creationId xmlns:a16="http://schemas.microsoft.com/office/drawing/2014/main" id="{D8088C15-7504-4AB3-87EB-47972E3BE716}"/>
                </a:ext>
              </a:extLst>
            </p:cNvPr>
            <p:cNvSpPr>
              <a:spLocks noEditPoints="1"/>
            </p:cNvSpPr>
            <p:nvPr/>
          </p:nvSpPr>
          <p:spPr bwMode="auto">
            <a:xfrm>
              <a:off x="1110400" y="3826355"/>
              <a:ext cx="379110" cy="388224"/>
            </a:xfrm>
            <a:custGeom>
              <a:gdLst>
                <a:gd fmla="*/ 208 w 212" name="T0"/>
                <a:gd fmla="*/ 176 h 216" name="T1"/>
                <a:gd fmla="*/ 32 w 212" name="T2"/>
                <a:gd fmla="*/ 176 h 216" name="T3"/>
                <a:gd fmla="*/ 32 w 212" name="T4"/>
                <a:gd fmla="*/ 150 h 216" name="T5"/>
                <a:gd fmla="*/ 197 w 212" name="T6"/>
                <a:gd fmla="*/ 109 h 216" name="T7"/>
                <a:gd fmla="*/ 200 w 212" name="T8"/>
                <a:gd fmla="*/ 105 h 216" name="T9"/>
                <a:gd fmla="*/ 200 w 212" name="T10"/>
                <a:gd fmla="*/ 104 h 216" name="T11"/>
                <a:gd fmla="*/ 200 w 212" name="T12"/>
                <a:gd fmla="*/ 40 h 216" name="T13"/>
                <a:gd fmla="*/ 196 w 212" name="T14"/>
                <a:gd fmla="*/ 36 h 216" name="T15"/>
                <a:gd fmla="*/ 32 w 212" name="T16"/>
                <a:gd fmla="*/ 36 h 216" name="T17"/>
                <a:gd fmla="*/ 32 w 212" name="T18"/>
                <a:gd fmla="*/ 4 h 216" name="T19"/>
                <a:gd fmla="*/ 28 w 212" name="T20"/>
                <a:gd fmla="*/ 0 h 216" name="T21"/>
                <a:gd fmla="*/ 4 w 212" name="T22"/>
                <a:gd fmla="*/ 0 h 216" name="T23"/>
                <a:gd fmla="*/ 0 w 212" name="T24"/>
                <a:gd fmla="*/ 4 h 216" name="T25"/>
                <a:gd fmla="*/ 4 w 212" name="T26"/>
                <a:gd fmla="*/ 8 h 216" name="T27"/>
                <a:gd fmla="*/ 24 w 212" name="T28"/>
                <a:gd fmla="*/ 8 h 216" name="T29"/>
                <a:gd fmla="*/ 24 w 212" name="T30"/>
                <a:gd fmla="*/ 180 h 216" name="T31"/>
                <a:gd fmla="*/ 28 w 212" name="T32"/>
                <a:gd fmla="*/ 184 h 216" name="T33"/>
                <a:gd fmla="*/ 208 w 212" name="T34"/>
                <a:gd fmla="*/ 184 h 216" name="T35"/>
                <a:gd fmla="*/ 212 w 212" name="T36"/>
                <a:gd fmla="*/ 180 h 216" name="T37"/>
                <a:gd fmla="*/ 208 w 212" name="T38"/>
                <a:gd fmla="*/ 176 h 216" name="T39"/>
                <a:gd fmla="*/ 32 w 212" name="T40"/>
                <a:gd fmla="*/ 44 h 216" name="T41"/>
                <a:gd fmla="*/ 192 w 212" name="T42"/>
                <a:gd fmla="*/ 44 h 216" name="T43"/>
                <a:gd fmla="*/ 192 w 212" name="T44"/>
                <a:gd fmla="*/ 102 h 216" name="T45"/>
                <a:gd fmla="*/ 32 w 212" name="T46"/>
                <a:gd fmla="*/ 142 h 216" name="T47"/>
                <a:gd fmla="*/ 32 w 212" name="T48"/>
                <a:gd fmla="*/ 44 h 216" name="T49"/>
                <a:gd fmla="*/ 54 w 212" name="T50"/>
                <a:gd fmla="*/ 188 h 216" name="T51"/>
                <a:gd fmla="*/ 40 w 212" name="T52"/>
                <a:gd fmla="*/ 202 h 216" name="T53"/>
                <a:gd fmla="*/ 54 w 212" name="T54"/>
                <a:gd fmla="*/ 216 h 216" name="T55"/>
                <a:gd fmla="*/ 68 w 212" name="T56"/>
                <a:gd fmla="*/ 202 h 216" name="T57"/>
                <a:gd fmla="*/ 54 w 212" name="T58"/>
                <a:gd fmla="*/ 188 h 216" name="T59"/>
                <a:gd fmla="*/ 54 w 212" name="T60"/>
                <a:gd fmla="*/ 208 h 216" name="T61"/>
                <a:gd fmla="*/ 48 w 212" name="T62"/>
                <a:gd fmla="*/ 202 h 216" name="T63"/>
                <a:gd fmla="*/ 54 w 212" name="T64"/>
                <a:gd fmla="*/ 196 h 216" name="T65"/>
                <a:gd fmla="*/ 60 w 212" name="T66"/>
                <a:gd fmla="*/ 202 h 216" name="T67"/>
                <a:gd fmla="*/ 54 w 212" name="T68"/>
                <a:gd fmla="*/ 208 h 216" name="T69"/>
                <a:gd fmla="*/ 186 w 212" name="T70"/>
                <a:gd fmla="*/ 188 h 216" name="T71"/>
                <a:gd fmla="*/ 172 w 212" name="T72"/>
                <a:gd fmla="*/ 202 h 216" name="T73"/>
                <a:gd fmla="*/ 186 w 212" name="T74"/>
                <a:gd fmla="*/ 216 h 216" name="T75"/>
                <a:gd fmla="*/ 200 w 212" name="T76"/>
                <a:gd fmla="*/ 202 h 216" name="T77"/>
                <a:gd fmla="*/ 186 w 212" name="T78"/>
                <a:gd fmla="*/ 188 h 216" name="T79"/>
                <a:gd fmla="*/ 186 w 212" name="T80"/>
                <a:gd fmla="*/ 208 h 216" name="T81"/>
                <a:gd fmla="*/ 180 w 212" name="T82"/>
                <a:gd fmla="*/ 202 h 216" name="T83"/>
                <a:gd fmla="*/ 186 w 212" name="T84"/>
                <a:gd fmla="*/ 196 h 216" name="T85"/>
                <a:gd fmla="*/ 192 w 212" name="T86"/>
                <a:gd fmla="*/ 202 h 216" name="T87"/>
                <a:gd fmla="*/ 186 w 212" name="T88"/>
                <a:gd fmla="*/ 208 h 21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6" w="211">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pic>
        <p:nvPicPr>
          <p:cNvPr id="5" name="图片占位符 4">
            <a:extLst>
              <a:ext uri="{FF2B5EF4-FFF2-40B4-BE49-F238E27FC236}">
                <a16:creationId xmlns:a16="http://schemas.microsoft.com/office/drawing/2014/main" id="{7C882F9B-8707-4520-971F-A2A8DC72BA88}"/>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4929498" y="1412199"/>
            <a:ext cx="5800835" cy="3625521"/>
          </a:xfrm>
        </p:spPr>
      </p:pic>
    </p:spTree>
    <p:extLst>
      <p:ext uri="{BB962C8B-B14F-4D97-AF65-F5344CB8AC3E}">
        <p14:creationId val="1074306246"/>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ppt_x"/>
                                          </p:val>
                                        </p:tav>
                                        <p:tav tm="100000">
                                          <p:val>
                                            <p:strVal val="#ppt_x"/>
                                          </p:val>
                                        </p:tav>
                                      </p:tavLst>
                                    </p:anim>
                                    <p:anim calcmode="lin" valueType="num">
                                      <p:cBhvr additive="base">
                                        <p:cTn dur="750" fill="hold" id="8"/>
                                        <p:tgtEl>
                                          <p:spTgt spid="1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750" fill="hold" id="11"/>
                                        <p:tgtEl>
                                          <p:spTgt spid="17"/>
                                        </p:tgtEl>
                                        <p:attrNameLst>
                                          <p:attrName>ppt_x</p:attrName>
                                        </p:attrNameLst>
                                      </p:cBhvr>
                                      <p:tavLst>
                                        <p:tav tm="0">
                                          <p:val>
                                            <p:strVal val="#ppt_x"/>
                                          </p:val>
                                        </p:tav>
                                        <p:tav tm="100000">
                                          <p:val>
                                            <p:strVal val="#ppt_x"/>
                                          </p:val>
                                        </p:tav>
                                      </p:tavLst>
                                    </p:anim>
                                    <p:anim calcmode="lin" valueType="num">
                                      <p:cBhvr additive="base">
                                        <p:cTn dur="750" fill="hold" id="12"/>
                                        <p:tgtEl>
                                          <p:spTgt spid="17"/>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750" fill="hold" id="15"/>
                                        <p:tgtEl>
                                          <p:spTgt spid="18"/>
                                        </p:tgtEl>
                                        <p:attrNameLst>
                                          <p:attrName>ppt_x</p:attrName>
                                        </p:attrNameLst>
                                      </p:cBhvr>
                                      <p:tavLst>
                                        <p:tav tm="0">
                                          <p:val>
                                            <p:strVal val="#ppt_x"/>
                                          </p:val>
                                        </p:tav>
                                        <p:tav tm="100000">
                                          <p:val>
                                            <p:strVal val="#ppt_x"/>
                                          </p:val>
                                        </p:tav>
                                      </p:tavLst>
                                    </p:anim>
                                    <p:anim calcmode="lin" valueType="num">
                                      <p:cBhvr additive="base">
                                        <p:cTn dur="750" fill="hold" id="16"/>
                                        <p:tgtEl>
                                          <p:spTgt spid="18"/>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750" fill="hold" id="19"/>
                                        <p:tgtEl>
                                          <p:spTgt spid="19"/>
                                        </p:tgtEl>
                                        <p:attrNameLst>
                                          <p:attrName>ppt_x</p:attrName>
                                        </p:attrNameLst>
                                      </p:cBhvr>
                                      <p:tavLst>
                                        <p:tav tm="0">
                                          <p:val>
                                            <p:strVal val="#ppt_x"/>
                                          </p:val>
                                        </p:tav>
                                        <p:tav tm="100000">
                                          <p:val>
                                            <p:strVal val="#ppt_x"/>
                                          </p:val>
                                        </p:tav>
                                      </p:tavLst>
                                    </p:anim>
                                    <p:anim calcmode="lin" valueType="num">
                                      <p:cBhvr additive="base">
                                        <p:cTn dur="750" fill="hold" id="20"/>
                                        <p:tgtEl>
                                          <p:spTgt spid="1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750"/>
                            </p:stCondLst>
                            <p:childTnLst>
                              <p:par>
                                <p:cTn decel="100000" fill="hold" id="22" nodeType="after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750" fill="hold" id="24"/>
                                        <p:tgtEl>
                                          <p:spTgt spid="2"/>
                                        </p:tgtEl>
                                        <p:attrNameLst>
                                          <p:attrName>ppt_x</p:attrName>
                                        </p:attrNameLst>
                                      </p:cBhvr>
                                      <p:tavLst>
                                        <p:tav tm="0">
                                          <p:val>
                                            <p:strVal val="0-#ppt_w/2"/>
                                          </p:val>
                                        </p:tav>
                                        <p:tav tm="100000">
                                          <p:val>
                                            <p:strVal val="#ppt_x"/>
                                          </p:val>
                                        </p:tav>
                                      </p:tavLst>
                                    </p:anim>
                                    <p:anim calcmode="lin" valueType="num">
                                      <p:cBhvr additive="base">
                                        <p:cTn dur="750" fill="hold" id="25"/>
                                        <p:tgtEl>
                                          <p:spTgt spid="2"/>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750" fill="hold" id="28"/>
                                        <p:tgtEl>
                                          <p:spTgt spid="27"/>
                                        </p:tgtEl>
                                        <p:attrNameLst>
                                          <p:attrName>ppt_x</p:attrName>
                                        </p:attrNameLst>
                                      </p:cBhvr>
                                      <p:tavLst>
                                        <p:tav tm="0">
                                          <p:val>
                                            <p:strVal val="0-#ppt_w/2"/>
                                          </p:val>
                                        </p:tav>
                                        <p:tav tm="100000">
                                          <p:val>
                                            <p:strVal val="#ppt_x"/>
                                          </p:val>
                                        </p:tav>
                                      </p:tavLst>
                                    </p:anim>
                                    <p:anim calcmode="lin" valueType="num">
                                      <p:cBhvr additive="base">
                                        <p:cTn dur="750" fill="hold" id="29"/>
                                        <p:tgtEl>
                                          <p:spTgt spid="27"/>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8">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750" fill="hold" id="32"/>
                                        <p:tgtEl>
                                          <p:spTgt spid="35"/>
                                        </p:tgtEl>
                                        <p:attrNameLst>
                                          <p:attrName>ppt_x</p:attrName>
                                        </p:attrNameLst>
                                      </p:cBhvr>
                                      <p:tavLst>
                                        <p:tav tm="0">
                                          <p:val>
                                            <p:strVal val="0-#ppt_w/2"/>
                                          </p:val>
                                        </p:tav>
                                        <p:tav tm="100000">
                                          <p:val>
                                            <p:strVal val="#ppt_x"/>
                                          </p:val>
                                        </p:tav>
                                      </p:tavLst>
                                    </p:anim>
                                    <p:anim calcmode="lin" valueType="num">
                                      <p:cBhvr additive="base">
                                        <p:cTn dur="750" fill="hold" id="33"/>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9"/>
      <p:bldP grpId="0" spid="27"/>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a:extLst>
              <a:ext uri="{FF2B5EF4-FFF2-40B4-BE49-F238E27FC236}">
                <a16:creationId xmlns:a16="http://schemas.microsoft.com/office/drawing/2014/main" id="{E0918D3C-B0A3-4538-B0E5-9DAC03042143}"/>
              </a:ext>
            </a:extLst>
          </p:cNvPr>
          <p:cNvSpPr txBox="1"/>
          <p:nvPr/>
        </p:nvSpPr>
        <p:spPr>
          <a:xfrm>
            <a:off x="7532028" y="1124186"/>
            <a:ext cx="2986480" cy="1310640"/>
          </a:xfrm>
          <a:prstGeom prst="rect">
            <a:avLst/>
          </a:prstGeom>
          <a:noFill/>
        </p:spPr>
        <p:txBody>
          <a:bodyPr rtlCol="0" wrap="square">
            <a:spAutoFit/>
          </a:bodyPr>
          <a:lstStyle/>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产 品 现 状</a:t>
            </a:r>
          </a:p>
          <a:p>
            <a:r>
              <a:rPr altLang="en-US"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分 析</a:t>
            </a:r>
          </a:p>
        </p:txBody>
      </p:sp>
      <p:sp>
        <p:nvSpPr>
          <p:cNvPr id="12" name="TextBox 11">
            <a:extLst>
              <a:ext uri="{FF2B5EF4-FFF2-40B4-BE49-F238E27FC236}">
                <a16:creationId xmlns:a16="http://schemas.microsoft.com/office/drawing/2014/main" id="{21CC4CE9-5EA6-4E82-9CCD-1CB31D622969}"/>
              </a:ext>
            </a:extLst>
          </p:cNvPr>
          <p:cNvSpPr txBox="1"/>
          <p:nvPr/>
        </p:nvSpPr>
        <p:spPr>
          <a:xfrm>
            <a:off x="7532029" y="2415512"/>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3" name="Straight Connector 12">
            <a:extLst>
              <a:ext uri="{FF2B5EF4-FFF2-40B4-BE49-F238E27FC236}">
                <a16:creationId xmlns:a16="http://schemas.microsoft.com/office/drawing/2014/main" id="{4E63B96F-ECD4-4B70-A953-8ABA94A83D15}"/>
              </a:ext>
            </a:extLst>
          </p:cNvPr>
          <p:cNvCxnSpPr/>
          <p:nvPr/>
        </p:nvCxnSpPr>
        <p:spPr>
          <a:xfrm>
            <a:off x="7696755" y="1136584"/>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043C9EA-1FE3-405E-88CA-E1838A8EE354}"/>
              </a:ext>
            </a:extLst>
          </p:cNvPr>
          <p:cNvSpPr/>
          <p:nvPr/>
        </p:nvSpPr>
        <p:spPr>
          <a:xfrm>
            <a:off x="7532028" y="2819068"/>
            <a:ext cx="3365402"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 suscipit lobortis nisl</a:t>
            </a:r>
          </a:p>
        </p:txBody>
      </p:sp>
      <p:sp>
        <p:nvSpPr>
          <p:cNvPr id="15" name="TextBox 14">
            <a:extLst>
              <a:ext uri="{FF2B5EF4-FFF2-40B4-BE49-F238E27FC236}">
                <a16:creationId xmlns:a16="http://schemas.microsoft.com/office/drawing/2014/main" id="{6911B773-876D-4608-B303-046997684662}"/>
              </a:ext>
            </a:extLst>
          </p:cNvPr>
          <p:cNvSpPr txBox="1"/>
          <p:nvPr/>
        </p:nvSpPr>
        <p:spPr>
          <a:xfrm>
            <a:off x="7532028" y="4718476"/>
            <a:ext cx="1996985"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grpSp>
        <p:nvGrpSpPr>
          <p:cNvPr id="3" name="Group 2">
            <a:extLst>
              <a:ext uri="{FF2B5EF4-FFF2-40B4-BE49-F238E27FC236}">
                <a16:creationId xmlns:a16="http://schemas.microsoft.com/office/drawing/2014/main" id="{F378A068-45CE-4D94-8BBD-B435952385EA}"/>
              </a:ext>
            </a:extLst>
          </p:cNvPr>
          <p:cNvGrpSpPr/>
          <p:nvPr/>
        </p:nvGrpSpPr>
        <p:grpSpPr>
          <a:xfrm>
            <a:off x="7642853" y="3544801"/>
            <a:ext cx="935044" cy="935042"/>
            <a:chOff x="7643848" y="3544022"/>
            <a:chExt cx="935166" cy="935164"/>
          </a:xfrm>
        </p:grpSpPr>
        <p:sp>
          <p:nvSpPr>
            <p:cNvPr id="16" name="Oval 15">
              <a:extLst>
                <a:ext uri="{FF2B5EF4-FFF2-40B4-BE49-F238E27FC236}">
                  <a16:creationId xmlns:a16="http://schemas.microsoft.com/office/drawing/2014/main" id="{F727E75A-22B2-4FA3-A7DB-DA1EDF7B3543}"/>
                </a:ext>
              </a:extLst>
            </p:cNvPr>
            <p:cNvSpPr/>
            <p:nvPr/>
          </p:nvSpPr>
          <p:spPr>
            <a:xfrm>
              <a:off x="7643848"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Freeform 31">
              <a:extLst>
                <a:ext uri="{FF2B5EF4-FFF2-40B4-BE49-F238E27FC236}">
                  <a16:creationId xmlns:a16="http://schemas.microsoft.com/office/drawing/2014/main" id="{CCA87FF7-3ABF-4A15-949D-54F859DC2983}"/>
                </a:ext>
              </a:extLst>
            </p:cNvPr>
            <p:cNvSpPr>
              <a:spLocks noEditPoints="1"/>
            </p:cNvSpPr>
            <p:nvPr/>
          </p:nvSpPr>
          <p:spPr bwMode="auto">
            <a:xfrm flipH="1">
              <a:off x="7909198" y="3820862"/>
              <a:ext cx="379110" cy="381482"/>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sp>
        <p:nvSpPr>
          <p:cNvPr id="18" name="Rectangle 17">
            <a:extLst>
              <a:ext uri="{FF2B5EF4-FFF2-40B4-BE49-F238E27FC236}">
                <a16:creationId xmlns:a16="http://schemas.microsoft.com/office/drawing/2014/main" id="{98D377D7-7009-44FD-AAA4-AC1D0F7755EB}"/>
              </a:ext>
            </a:extLst>
          </p:cNvPr>
          <p:cNvSpPr/>
          <p:nvPr/>
        </p:nvSpPr>
        <p:spPr>
          <a:xfrm>
            <a:off x="7532028" y="5026211"/>
            <a:ext cx="1996985"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a:t>
            </a:r>
          </a:p>
        </p:txBody>
      </p:sp>
      <p:sp>
        <p:nvSpPr>
          <p:cNvPr id="19" name="TextBox 18">
            <a:extLst>
              <a:ext uri="{FF2B5EF4-FFF2-40B4-BE49-F238E27FC236}">
                <a16:creationId xmlns:a16="http://schemas.microsoft.com/office/drawing/2014/main" id="{416F0B89-2AF5-474C-A89C-6E45541AD790}"/>
              </a:ext>
            </a:extLst>
          </p:cNvPr>
          <p:cNvSpPr txBox="1"/>
          <p:nvPr/>
        </p:nvSpPr>
        <p:spPr>
          <a:xfrm>
            <a:off x="9664791" y="4718476"/>
            <a:ext cx="1996985"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22" name="Rectangle 21">
            <a:extLst>
              <a:ext uri="{FF2B5EF4-FFF2-40B4-BE49-F238E27FC236}">
                <a16:creationId xmlns:a16="http://schemas.microsoft.com/office/drawing/2014/main" id="{CDE0B111-B236-4BEB-B23B-EDC705579337}"/>
              </a:ext>
            </a:extLst>
          </p:cNvPr>
          <p:cNvSpPr/>
          <p:nvPr/>
        </p:nvSpPr>
        <p:spPr>
          <a:xfrm>
            <a:off x="9664791" y="5026211"/>
            <a:ext cx="1996985"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a:t>
            </a:r>
          </a:p>
        </p:txBody>
      </p:sp>
      <p:grpSp>
        <p:nvGrpSpPr>
          <p:cNvPr id="2" name="Group 1">
            <a:extLst>
              <a:ext uri="{FF2B5EF4-FFF2-40B4-BE49-F238E27FC236}">
                <a16:creationId xmlns:a16="http://schemas.microsoft.com/office/drawing/2014/main" id="{E1222845-ABCC-45F7-B644-F77FAC5DB910}"/>
              </a:ext>
            </a:extLst>
          </p:cNvPr>
          <p:cNvGrpSpPr/>
          <p:nvPr/>
        </p:nvGrpSpPr>
        <p:grpSpPr>
          <a:xfrm>
            <a:off x="9775614" y="3544801"/>
            <a:ext cx="935044" cy="935042"/>
            <a:chOff x="9776887" y="3544022"/>
            <a:chExt cx="935166" cy="935164"/>
          </a:xfrm>
        </p:grpSpPr>
        <p:sp>
          <p:nvSpPr>
            <p:cNvPr id="20" name="Oval 19">
              <a:extLst>
                <a:ext uri="{FF2B5EF4-FFF2-40B4-BE49-F238E27FC236}">
                  <a16:creationId xmlns:a16="http://schemas.microsoft.com/office/drawing/2014/main" id="{643F2B0D-C796-46EB-B3F7-FC40AEB881BE}"/>
                </a:ext>
              </a:extLst>
            </p:cNvPr>
            <p:cNvSpPr/>
            <p:nvPr/>
          </p:nvSpPr>
          <p:spPr>
            <a:xfrm>
              <a:off x="9776887"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Freeform 18">
              <a:extLst>
                <a:ext uri="{FF2B5EF4-FFF2-40B4-BE49-F238E27FC236}">
                  <a16:creationId xmlns:a16="http://schemas.microsoft.com/office/drawing/2014/main" id="{7C690ECE-3048-42C0-8EED-ED7DE29439F9}"/>
                </a:ext>
              </a:extLst>
            </p:cNvPr>
            <p:cNvSpPr>
              <a:spLocks noEditPoints="1"/>
            </p:cNvSpPr>
            <p:nvPr/>
          </p:nvSpPr>
          <p:spPr bwMode="auto">
            <a:xfrm>
              <a:off x="10011435" y="3836353"/>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sp>
        <p:nvSpPr>
          <p:cNvPr id="21" name="Rectangle 20">
            <a:extLst>
              <a:ext uri="{FF2B5EF4-FFF2-40B4-BE49-F238E27FC236}">
                <a16:creationId xmlns:a16="http://schemas.microsoft.com/office/drawing/2014/main" id="{5472F948-5201-4384-83E9-3AC9871CBFD6}"/>
              </a:ext>
            </a:extLst>
          </p:cNvPr>
          <p:cNvSpPr/>
          <p:nvPr/>
        </p:nvSpPr>
        <p:spPr>
          <a:xfrm>
            <a:off x="575338" y="5290442"/>
            <a:ext cx="3713746" cy="310896"/>
          </a:xfrm>
          <a:prstGeom prst="rect">
            <a:avLst/>
          </a:prstGeom>
        </p:spPr>
        <p:txBody>
          <a:bodyPr wrap="square">
            <a:spAutoFit/>
          </a:bodyPr>
          <a:lstStyle/>
          <a:p>
            <a:pPr indent="-171433" marL="171433">
              <a:lnSpc>
                <a:spcPct val="120000"/>
              </a:lnSpc>
              <a:buSzPct val="80000"/>
              <a:buFont charset="0" panose="03010101010201010101" pitchFamily="66" typeface="Monotype Corsiva"/>
              <a:buChar char="►"/>
            </a:pPr>
            <a:r>
              <a:rPr b="1" i="1" lang="en-US" sz="1200">
                <a:solidFill>
                  <a:schemeClr val="bg1">
                    <a:lumMod val="65000"/>
                  </a:schemeClr>
                </a:solidFill>
                <a:latin typeface="Calibri"/>
                <a:cs typeface="Calibri"/>
              </a:rPr>
              <a:t>*Ut wisi enim ad minim veniam, quis nostrud exerci</a:t>
            </a:r>
          </a:p>
        </p:txBody>
      </p:sp>
      <p:pic>
        <p:nvPicPr>
          <p:cNvPr id="10" name="图片占位符 9">
            <a:extLst>
              <a:ext uri="{FF2B5EF4-FFF2-40B4-BE49-F238E27FC236}">
                <a16:creationId xmlns:a16="http://schemas.microsoft.com/office/drawing/2014/main" id="{378EAFC8-E979-4C34-A993-938FE9CF2F4D}"/>
              </a:ext>
            </a:extLst>
          </p:cNvPr>
          <p:cNvPicPr>
            <a:picLocks noChangeAspect="1" noGrp="1"/>
          </p:cNvPicPr>
          <p:nvPr>
            <p:ph idx="11" sz="quarter" type="pic"/>
          </p:nvPr>
        </p:nvPicPr>
        <p:blipFill>
          <a:blip r:embed="rId3">
            <a:extLst>
              <a:ext uri="{28A0092B-C50C-407E-A947-70E740481C1C}">
                <a14:useLocalDpi val="0"/>
              </a:ext>
            </a:extLst>
          </a:blip>
          <a:srcRect l="7581" r="7581"/>
          <a:stretch>
            <a:fillRect/>
          </a:stretch>
        </p:blipFill>
        <p:spPr/>
      </p:pic>
      <p:pic>
        <p:nvPicPr>
          <p:cNvPr id="25" name="图片占位符 24">
            <a:extLst>
              <a:ext uri="{FF2B5EF4-FFF2-40B4-BE49-F238E27FC236}">
                <a16:creationId xmlns:a16="http://schemas.microsoft.com/office/drawing/2014/main" id="{71D43104-E5EC-497F-96E2-0C2AB67DE85A}"/>
              </a:ext>
            </a:extLst>
          </p:cNvPr>
          <p:cNvPicPr>
            <a:picLocks noChangeAspect="1" noGrp="1"/>
          </p:cNvPicPr>
          <p:nvPr>
            <p:ph idx="10" sz="quarter" type="pic"/>
          </p:nvPr>
        </p:nvPicPr>
        <p:blipFill>
          <a:blip r:embed="rId4">
            <a:extLst>
              <a:ext uri="{28A0092B-C50C-407E-A947-70E740481C1C}">
                <a14:useLocalDpi val="0"/>
              </a:ext>
            </a:extLst>
          </a:blip>
          <a:srcRect l="21721" r="21721"/>
          <a:stretch>
            <a:fillRect/>
          </a:stretch>
        </p:blipFill>
        <p:spPr/>
      </p:pic>
      <p:pic>
        <p:nvPicPr>
          <p:cNvPr id="7" name="图片占位符 6">
            <a:extLst>
              <a:ext uri="{FF2B5EF4-FFF2-40B4-BE49-F238E27FC236}">
                <a16:creationId xmlns:a16="http://schemas.microsoft.com/office/drawing/2014/main" id="{834D3761-24FF-4B52-8D51-B71F406B3EB9}"/>
              </a:ext>
            </a:extLst>
          </p:cNvPr>
          <p:cNvPicPr>
            <a:picLocks noChangeAspect="1" noGrp="1"/>
          </p:cNvPicPr>
          <p:nvPr>
            <p:ph idx="12" sz="quarter" type="pic"/>
          </p:nvPr>
        </p:nvPicPr>
        <p:blipFill>
          <a:blip r:embed="rId5">
            <a:extLst>
              <a:ext uri="{28A0092B-C50C-407E-A947-70E740481C1C}">
                <a14:useLocalDpi val="0"/>
              </a:ext>
            </a:extLst>
          </a:blip>
          <a:srcRect l="31145" r="31145"/>
          <a:stretch>
            <a:fillRect/>
          </a:stretch>
        </p:blipFill>
        <p:spPr/>
      </p:pic>
    </p:spTree>
    <p:extLst>
      <p:ext uri="{BB962C8B-B14F-4D97-AF65-F5344CB8AC3E}">
        <p14:creationId val="10562699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ppt_x"/>
                                          </p:val>
                                        </p:tav>
                                        <p:tav tm="100000">
                                          <p:val>
                                            <p:strVal val="#ppt_x"/>
                                          </p:val>
                                        </p:tav>
                                      </p:tavLst>
                                    </p:anim>
                                    <p:anim calcmode="lin" valueType="num">
                                      <p:cBhvr additive="base">
                                        <p:cTn dur="75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750" fill="hold" id="11"/>
                                        <p:tgtEl>
                                          <p:spTgt spid="12"/>
                                        </p:tgtEl>
                                        <p:attrNameLst>
                                          <p:attrName>ppt_x</p:attrName>
                                        </p:attrNameLst>
                                      </p:cBhvr>
                                      <p:tavLst>
                                        <p:tav tm="0">
                                          <p:val>
                                            <p:strVal val="#ppt_x"/>
                                          </p:val>
                                        </p:tav>
                                        <p:tav tm="100000">
                                          <p:val>
                                            <p:strVal val="#ppt_x"/>
                                          </p:val>
                                        </p:tav>
                                      </p:tavLst>
                                    </p:anim>
                                    <p:anim calcmode="lin" valueType="num">
                                      <p:cBhvr additive="base">
                                        <p:cTn dur="750" fill="hold" id="12"/>
                                        <p:tgtEl>
                                          <p:spTgt spid="12"/>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750" fill="hold" id="15"/>
                                        <p:tgtEl>
                                          <p:spTgt spid="13"/>
                                        </p:tgtEl>
                                        <p:attrNameLst>
                                          <p:attrName>ppt_x</p:attrName>
                                        </p:attrNameLst>
                                      </p:cBhvr>
                                      <p:tavLst>
                                        <p:tav tm="0">
                                          <p:val>
                                            <p:strVal val="#ppt_x"/>
                                          </p:val>
                                        </p:tav>
                                        <p:tav tm="100000">
                                          <p:val>
                                            <p:strVal val="#ppt_x"/>
                                          </p:val>
                                        </p:tav>
                                      </p:tavLst>
                                    </p:anim>
                                    <p:anim calcmode="lin" valueType="num">
                                      <p:cBhvr additive="base">
                                        <p:cTn dur="750" fill="hold" id="16"/>
                                        <p:tgtEl>
                                          <p:spTgt spid="13"/>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750" fill="hold" id="19"/>
                                        <p:tgtEl>
                                          <p:spTgt spid="14"/>
                                        </p:tgtEl>
                                        <p:attrNameLst>
                                          <p:attrName>ppt_x</p:attrName>
                                        </p:attrNameLst>
                                      </p:cBhvr>
                                      <p:tavLst>
                                        <p:tav tm="0">
                                          <p:val>
                                            <p:strVal val="#ppt_x"/>
                                          </p:val>
                                        </p:tav>
                                        <p:tav tm="100000">
                                          <p:val>
                                            <p:strVal val="#ppt_x"/>
                                          </p:val>
                                        </p:tav>
                                      </p:tavLst>
                                    </p:anim>
                                    <p:anim calcmode="lin" valueType="num">
                                      <p:cBhvr additive="base">
                                        <p:cTn dur="750" fill="hold" id="20"/>
                                        <p:tgtEl>
                                          <p:spTgt spid="14"/>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8">
                                  <p:stCondLst>
                                    <p:cond delay="25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750" fill="hold" id="23"/>
                                        <p:tgtEl>
                                          <p:spTgt spid="21"/>
                                        </p:tgtEl>
                                        <p:attrNameLst>
                                          <p:attrName>ppt_x</p:attrName>
                                        </p:attrNameLst>
                                      </p:cBhvr>
                                      <p:tavLst>
                                        <p:tav tm="0">
                                          <p:val>
                                            <p:strVal val="0-#ppt_w/2"/>
                                          </p:val>
                                        </p:tav>
                                        <p:tav tm="100000">
                                          <p:val>
                                            <p:strVal val="#ppt_x"/>
                                          </p:val>
                                        </p:tav>
                                      </p:tavLst>
                                    </p:anim>
                                    <p:anim calcmode="lin" valueType="num">
                                      <p:cBhvr additive="base">
                                        <p:cTn dur="750" fill="hold" id="24"/>
                                        <p:tgtEl>
                                          <p:spTgt spid="2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decel="100000" fill="hold" grpId="0" id="26" nodeType="after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750" fill="hold" id="28"/>
                                        <p:tgtEl>
                                          <p:spTgt spid="15"/>
                                        </p:tgtEl>
                                        <p:attrNameLst>
                                          <p:attrName>ppt_x</p:attrName>
                                        </p:attrNameLst>
                                      </p:cBhvr>
                                      <p:tavLst>
                                        <p:tav tm="0">
                                          <p:val>
                                            <p:strVal val="#ppt_x"/>
                                          </p:val>
                                        </p:tav>
                                        <p:tav tm="100000">
                                          <p:val>
                                            <p:strVal val="#ppt_x"/>
                                          </p:val>
                                        </p:tav>
                                      </p:tavLst>
                                    </p:anim>
                                    <p:anim calcmode="lin" valueType="num">
                                      <p:cBhvr additive="base">
                                        <p:cTn dur="750" fill="hold" id="29"/>
                                        <p:tgtEl>
                                          <p:spTgt spid="15"/>
                                        </p:tgtEl>
                                        <p:attrNameLst>
                                          <p:attrName>ppt_y</p:attrName>
                                        </p:attrNameLst>
                                      </p:cBhvr>
                                      <p:tavLst>
                                        <p:tav tm="0">
                                          <p:val>
                                            <p:strVal val="1+#ppt_h/2"/>
                                          </p:val>
                                        </p:tav>
                                        <p:tav tm="100000">
                                          <p:val>
                                            <p:strVal val="#ppt_y"/>
                                          </p:val>
                                        </p:tav>
                                      </p:tavLst>
                                    </p:anim>
                                  </p:childTnLst>
                                </p:cTn>
                              </p:par>
                              <p:par>
                                <p:cTn decel="100000" fill="hold" id="30" nodeType="with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750" fill="hold" id="32"/>
                                        <p:tgtEl>
                                          <p:spTgt spid="3"/>
                                        </p:tgtEl>
                                        <p:attrNameLst>
                                          <p:attrName>ppt_x</p:attrName>
                                        </p:attrNameLst>
                                      </p:cBhvr>
                                      <p:tavLst>
                                        <p:tav tm="0">
                                          <p:val>
                                            <p:strVal val="#ppt_x"/>
                                          </p:val>
                                        </p:tav>
                                        <p:tav tm="100000">
                                          <p:val>
                                            <p:strVal val="#ppt_x"/>
                                          </p:val>
                                        </p:tav>
                                      </p:tavLst>
                                    </p:anim>
                                    <p:anim calcmode="lin" valueType="num">
                                      <p:cBhvr additive="base">
                                        <p:cTn dur="750" fill="hold" id="33"/>
                                        <p:tgtEl>
                                          <p:spTgt spid="3"/>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750" fill="hold" id="36"/>
                                        <p:tgtEl>
                                          <p:spTgt spid="18"/>
                                        </p:tgtEl>
                                        <p:attrNameLst>
                                          <p:attrName>ppt_x</p:attrName>
                                        </p:attrNameLst>
                                      </p:cBhvr>
                                      <p:tavLst>
                                        <p:tav tm="0">
                                          <p:val>
                                            <p:strVal val="#ppt_x"/>
                                          </p:val>
                                        </p:tav>
                                        <p:tav tm="100000">
                                          <p:val>
                                            <p:strVal val="#ppt_x"/>
                                          </p:val>
                                        </p:tav>
                                      </p:tavLst>
                                    </p:anim>
                                    <p:anim calcmode="lin" valueType="num">
                                      <p:cBhvr additive="base">
                                        <p:cTn dur="750" fill="hold" id="37"/>
                                        <p:tgtEl>
                                          <p:spTgt spid="1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750"/>
                            </p:stCondLst>
                            <p:childTnLst>
                              <p:par>
                                <p:cTn decel="100000" fill="hold" grpId="0" id="39" nodeType="afterEffect" presetClass="entr" presetID="2" presetSubtype="4">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750" fill="hold" id="41"/>
                                        <p:tgtEl>
                                          <p:spTgt spid="19"/>
                                        </p:tgtEl>
                                        <p:attrNameLst>
                                          <p:attrName>ppt_x</p:attrName>
                                        </p:attrNameLst>
                                      </p:cBhvr>
                                      <p:tavLst>
                                        <p:tav tm="0">
                                          <p:val>
                                            <p:strVal val="#ppt_x"/>
                                          </p:val>
                                        </p:tav>
                                        <p:tav tm="100000">
                                          <p:val>
                                            <p:strVal val="#ppt_x"/>
                                          </p:val>
                                        </p:tav>
                                      </p:tavLst>
                                    </p:anim>
                                    <p:anim calcmode="lin" valueType="num">
                                      <p:cBhvr additive="base">
                                        <p:cTn dur="750" fill="hold" id="42"/>
                                        <p:tgtEl>
                                          <p:spTgt spid="19"/>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750" fill="hold" id="45"/>
                                        <p:tgtEl>
                                          <p:spTgt spid="22"/>
                                        </p:tgtEl>
                                        <p:attrNameLst>
                                          <p:attrName>ppt_x</p:attrName>
                                        </p:attrNameLst>
                                      </p:cBhvr>
                                      <p:tavLst>
                                        <p:tav tm="0">
                                          <p:val>
                                            <p:strVal val="#ppt_x"/>
                                          </p:val>
                                        </p:tav>
                                        <p:tav tm="100000">
                                          <p:val>
                                            <p:strVal val="#ppt_x"/>
                                          </p:val>
                                        </p:tav>
                                      </p:tavLst>
                                    </p:anim>
                                    <p:anim calcmode="lin" valueType="num">
                                      <p:cBhvr additive="base">
                                        <p:cTn dur="750" fill="hold" id="46"/>
                                        <p:tgtEl>
                                          <p:spTgt spid="22"/>
                                        </p:tgtEl>
                                        <p:attrNameLst>
                                          <p:attrName>ppt_y</p:attrName>
                                        </p:attrNameLst>
                                      </p:cBhvr>
                                      <p:tavLst>
                                        <p:tav tm="0">
                                          <p:val>
                                            <p:strVal val="1+#ppt_h/2"/>
                                          </p:val>
                                        </p:tav>
                                        <p:tav tm="100000">
                                          <p:val>
                                            <p:strVal val="#ppt_y"/>
                                          </p:val>
                                        </p:tav>
                                      </p:tavLst>
                                    </p:anim>
                                  </p:childTnLst>
                                </p:cTn>
                              </p:par>
                              <p:par>
                                <p:cTn decel="100000" fill="hold" id="47" nodeType="with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750" fill="hold" id="49"/>
                                        <p:tgtEl>
                                          <p:spTgt spid="2"/>
                                        </p:tgtEl>
                                        <p:attrNameLst>
                                          <p:attrName>ppt_x</p:attrName>
                                        </p:attrNameLst>
                                      </p:cBhvr>
                                      <p:tavLst>
                                        <p:tav tm="0">
                                          <p:val>
                                            <p:strVal val="#ppt_x"/>
                                          </p:val>
                                        </p:tav>
                                        <p:tav tm="100000">
                                          <p:val>
                                            <p:strVal val="#ppt_x"/>
                                          </p:val>
                                        </p:tav>
                                      </p:tavLst>
                                    </p:anim>
                                    <p:anim calcmode="lin" valueType="num">
                                      <p:cBhvr additive="base">
                                        <p:cTn dur="750" fill="hold" id="50"/>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5"/>
      <p:bldP grpId="0" spid="18"/>
      <p:bldP grpId="0" spid="19"/>
      <p:bldP grpId="0" spid="22"/>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a:extLst>
              <a:ext uri="{FF2B5EF4-FFF2-40B4-BE49-F238E27FC236}">
                <a16:creationId xmlns:a16="http://schemas.microsoft.com/office/drawing/2014/main" id="{27A7FE4F-BE32-4E48-BE18-31CAE8E40445}"/>
              </a:ext>
            </a:extLst>
          </p:cNvPr>
          <p:cNvSpPr txBox="1"/>
          <p:nvPr/>
        </p:nvSpPr>
        <p:spPr>
          <a:xfrm>
            <a:off x="571774" y="2447496"/>
            <a:ext cx="2621857" cy="274320"/>
          </a:xfrm>
          <a:prstGeom prst="rect">
            <a:avLst/>
          </a:prstGeom>
          <a:noFill/>
        </p:spPr>
        <p:txBody>
          <a:bodyPr rtlCol="0" wrap="square">
            <a:spAutoFit/>
          </a:bodyPr>
          <a:lstStyle/>
          <a:p>
            <a:r>
              <a:rPr lang="id-ID" sz="1200">
                <a:solidFill>
                  <a:schemeClr val="tx1">
                    <a:lumMod val="65000"/>
                    <a:lumOff val="35000"/>
                  </a:schemeClr>
                </a:solidFill>
                <a:latin charset="0" panose="00000500000000000000" pitchFamily="50" typeface="Montserrat"/>
                <a:cs charset="0" panose="020f0502020204030203" pitchFamily="34" typeface="Lato"/>
              </a:rPr>
              <a:t>Subtitle Text Goes Here</a:t>
            </a:r>
          </a:p>
        </p:txBody>
      </p:sp>
      <p:sp>
        <p:nvSpPr>
          <p:cNvPr id="8" name="Rectangle 7">
            <a:extLst>
              <a:ext uri="{FF2B5EF4-FFF2-40B4-BE49-F238E27FC236}">
                <a16:creationId xmlns:a16="http://schemas.microsoft.com/office/drawing/2014/main" id="{06A43D2B-A977-48AC-A4F6-3CBEB03AFCA2}"/>
              </a:ext>
            </a:extLst>
          </p:cNvPr>
          <p:cNvSpPr/>
          <p:nvPr/>
        </p:nvSpPr>
        <p:spPr>
          <a:xfrm>
            <a:off x="569299" y="2865921"/>
            <a:ext cx="40498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a:t>
            </a:r>
          </a:p>
        </p:txBody>
      </p:sp>
      <p:sp>
        <p:nvSpPr>
          <p:cNvPr id="9" name="Rectangle 8">
            <a:extLst>
              <a:ext uri="{FF2B5EF4-FFF2-40B4-BE49-F238E27FC236}">
                <a16:creationId xmlns:a16="http://schemas.microsoft.com/office/drawing/2014/main" id="{7E8BEDE4-0E6B-4B2A-995A-C3FA7F9160CC}"/>
              </a:ext>
            </a:extLst>
          </p:cNvPr>
          <p:cNvSpPr/>
          <p:nvPr/>
        </p:nvSpPr>
        <p:spPr>
          <a:xfrm>
            <a:off x="569298" y="4827255"/>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10" name="Freeform 31">
            <a:extLst>
              <a:ext uri="{FF2B5EF4-FFF2-40B4-BE49-F238E27FC236}">
                <a16:creationId xmlns:a16="http://schemas.microsoft.com/office/drawing/2014/main" id="{EC564205-2FC5-41BD-A7A5-E1A9370D4D68}"/>
              </a:ext>
            </a:extLst>
          </p:cNvPr>
          <p:cNvSpPr>
            <a:spLocks noEditPoints="1"/>
          </p:cNvSpPr>
          <p:nvPr/>
        </p:nvSpPr>
        <p:spPr bwMode="auto">
          <a:xfrm flipH="1">
            <a:off x="780235" y="4004976"/>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1" name="TextBox 10">
            <a:extLst>
              <a:ext uri="{FF2B5EF4-FFF2-40B4-BE49-F238E27FC236}">
                <a16:creationId xmlns:a16="http://schemas.microsoft.com/office/drawing/2014/main" id="{A9602F4C-4001-483B-90A8-9ED80096942A}"/>
              </a:ext>
            </a:extLst>
          </p:cNvPr>
          <p:cNvSpPr txBox="1"/>
          <p:nvPr/>
        </p:nvSpPr>
        <p:spPr>
          <a:xfrm>
            <a:off x="569299" y="4519518"/>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12" name="Rectangle 11">
            <a:extLst>
              <a:ext uri="{FF2B5EF4-FFF2-40B4-BE49-F238E27FC236}">
                <a16:creationId xmlns:a16="http://schemas.microsoft.com/office/drawing/2014/main" id="{7103E529-EAA7-45FC-B3C0-1E8E6811299D}"/>
              </a:ext>
            </a:extLst>
          </p:cNvPr>
          <p:cNvSpPr/>
          <p:nvPr/>
        </p:nvSpPr>
        <p:spPr>
          <a:xfrm>
            <a:off x="2594244" y="4827255"/>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14" name="TextBox 13">
            <a:extLst>
              <a:ext uri="{FF2B5EF4-FFF2-40B4-BE49-F238E27FC236}">
                <a16:creationId xmlns:a16="http://schemas.microsoft.com/office/drawing/2014/main" id="{30E8E930-6C73-40B3-8A2A-5D7722DA74C0}"/>
              </a:ext>
            </a:extLst>
          </p:cNvPr>
          <p:cNvSpPr txBox="1"/>
          <p:nvPr/>
        </p:nvSpPr>
        <p:spPr>
          <a:xfrm>
            <a:off x="2594246" y="4519518"/>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19" name="Rectangle 18">
            <a:extLst>
              <a:ext uri="{FF2B5EF4-FFF2-40B4-BE49-F238E27FC236}">
                <a16:creationId xmlns:a16="http://schemas.microsoft.com/office/drawing/2014/main" id="{28C1F1C2-0E53-47DF-BB15-F26355C82818}"/>
              </a:ext>
            </a:extLst>
          </p:cNvPr>
          <p:cNvSpPr/>
          <p:nvPr/>
        </p:nvSpPr>
        <p:spPr>
          <a:xfrm>
            <a:off x="4619189" y="4827255"/>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20" name="Freeform 31">
            <a:extLst>
              <a:ext uri="{FF2B5EF4-FFF2-40B4-BE49-F238E27FC236}">
                <a16:creationId xmlns:a16="http://schemas.microsoft.com/office/drawing/2014/main" id="{03233F99-1BA0-4D57-80FF-738E6624DBBB}"/>
              </a:ext>
            </a:extLst>
          </p:cNvPr>
          <p:cNvSpPr>
            <a:spLocks noEditPoints="1"/>
          </p:cNvSpPr>
          <p:nvPr/>
        </p:nvSpPr>
        <p:spPr bwMode="auto">
          <a:xfrm flipH="1">
            <a:off x="4830126" y="4004976"/>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21" name="TextBox 20">
            <a:extLst>
              <a:ext uri="{FF2B5EF4-FFF2-40B4-BE49-F238E27FC236}">
                <a16:creationId xmlns:a16="http://schemas.microsoft.com/office/drawing/2014/main" id="{32C8DE9F-AC6E-4CAD-9AB2-54742DDF2A0C}"/>
              </a:ext>
            </a:extLst>
          </p:cNvPr>
          <p:cNvSpPr txBox="1"/>
          <p:nvPr/>
        </p:nvSpPr>
        <p:spPr>
          <a:xfrm>
            <a:off x="4619190" y="4519518"/>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3</a:t>
            </a:r>
          </a:p>
        </p:txBody>
      </p:sp>
      <p:sp>
        <p:nvSpPr>
          <p:cNvPr id="23" name="Freeform 18">
            <a:extLst>
              <a:ext uri="{FF2B5EF4-FFF2-40B4-BE49-F238E27FC236}">
                <a16:creationId xmlns:a16="http://schemas.microsoft.com/office/drawing/2014/main" id="{A839882E-6414-4A2F-AD26-5BE0D42D0C4D}"/>
              </a:ext>
            </a:extLst>
          </p:cNvPr>
          <p:cNvSpPr>
            <a:spLocks noEditPoints="1"/>
          </p:cNvSpPr>
          <p:nvPr/>
        </p:nvSpPr>
        <p:spPr bwMode="auto">
          <a:xfrm>
            <a:off x="2736744" y="3998343"/>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22" name="TextBox 21">
            <a:extLst>
              <a:ext uri="{FF2B5EF4-FFF2-40B4-BE49-F238E27FC236}">
                <a16:creationId xmlns:a16="http://schemas.microsoft.com/office/drawing/2014/main" id="{1C806FCF-F0AD-4F83-8DC4-B0705479BE2A}"/>
              </a:ext>
            </a:extLst>
          </p:cNvPr>
          <p:cNvSpPr txBox="1"/>
          <p:nvPr/>
        </p:nvSpPr>
        <p:spPr>
          <a:xfrm>
            <a:off x="571773" y="1124230"/>
            <a:ext cx="4009322" cy="1310640"/>
          </a:xfrm>
          <a:prstGeom prst="rect">
            <a:avLst/>
          </a:prstGeom>
          <a:noFill/>
        </p:spPr>
        <p:txBody>
          <a:bodyPr rtlCol="0" wrap="square">
            <a:spAutoFit/>
          </a:bodyPr>
          <a:lstStyle/>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a:t>
            </a:r>
          </a:p>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现 状 分 析</a:t>
            </a:r>
          </a:p>
        </p:txBody>
      </p:sp>
      <p:cxnSp>
        <p:nvCxnSpPr>
          <p:cNvPr id="24" name="Straight Connector 23">
            <a:extLst>
              <a:ext uri="{FF2B5EF4-FFF2-40B4-BE49-F238E27FC236}">
                <a16:creationId xmlns:a16="http://schemas.microsoft.com/office/drawing/2014/main" id="{A6FEE9C3-1E9C-4012-8AB3-F5B43FFF7DBF}"/>
              </a:ext>
            </a:extLst>
          </p:cNvPr>
          <p:cNvCxnSpPr/>
          <p:nvPr/>
        </p:nvCxnSpPr>
        <p:spPr>
          <a:xfrm>
            <a:off x="736500" y="113662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占位符 3">
            <a:extLst>
              <a:ext uri="{FF2B5EF4-FFF2-40B4-BE49-F238E27FC236}">
                <a16:creationId xmlns:a16="http://schemas.microsoft.com/office/drawing/2014/main" id="{66ADA45F-FE15-403F-957D-A2031CC712D6}"/>
              </a:ext>
            </a:extLst>
          </p:cNvPr>
          <p:cNvPicPr>
            <a:picLocks noChangeAspect="1" noGrp="1"/>
          </p:cNvPicPr>
          <p:nvPr>
            <p:ph idx="12" sz="quarter" type="pic"/>
          </p:nvPr>
        </p:nvPicPr>
        <p:blipFill>
          <a:blip r:embed="rId3">
            <a:extLst>
              <a:ext uri="{28A0092B-C50C-407E-A947-70E740481C1C}">
                <a14:useLocalDpi val="0"/>
              </a:ext>
            </a:extLst>
          </a:blip>
          <a:srcRect l="12541" r="12541"/>
          <a:stretch>
            <a:fillRect/>
          </a:stretch>
        </p:blipFill>
        <p:spPr/>
      </p:pic>
    </p:spTree>
    <p:extLst>
      <p:ext uri="{BB962C8B-B14F-4D97-AF65-F5344CB8AC3E}">
        <p14:creationId val="230000606"/>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ppt_x"/>
                                          </p:val>
                                        </p:tav>
                                        <p:tav tm="100000">
                                          <p:val>
                                            <p:strVal val="#ppt_x"/>
                                          </p:val>
                                        </p:tav>
                                      </p:tavLst>
                                    </p:anim>
                                    <p:anim calcmode="lin" valueType="num">
                                      <p:cBhvr additive="base">
                                        <p:cTn dur="750" fill="hold" id="12"/>
                                        <p:tgtEl>
                                          <p:spTgt spid="22"/>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750" fill="hold" id="15"/>
                                        <p:tgtEl>
                                          <p:spTgt spid="24"/>
                                        </p:tgtEl>
                                        <p:attrNameLst>
                                          <p:attrName>ppt_x</p:attrName>
                                        </p:attrNameLst>
                                      </p:cBhvr>
                                      <p:tavLst>
                                        <p:tav tm="0">
                                          <p:val>
                                            <p:strVal val="#ppt_x"/>
                                          </p:val>
                                        </p:tav>
                                        <p:tav tm="100000">
                                          <p:val>
                                            <p:strVal val="#ppt_x"/>
                                          </p:val>
                                        </p:tav>
                                      </p:tavLst>
                                    </p:anim>
                                    <p:anim calcmode="lin" valueType="num">
                                      <p:cBhvr additive="base">
                                        <p:cTn dur="750" fill="hold" id="16"/>
                                        <p:tgtEl>
                                          <p:spTgt spid="2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decel="100000" fill="hold" grpId="0"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750" fill="hold" id="25"/>
                                        <p:tgtEl>
                                          <p:spTgt spid="9"/>
                                        </p:tgtEl>
                                        <p:attrNameLst>
                                          <p:attrName>ppt_x</p:attrName>
                                        </p:attrNameLst>
                                      </p:cBhvr>
                                      <p:tavLst>
                                        <p:tav tm="0">
                                          <p:val>
                                            <p:strVal val="#ppt_x"/>
                                          </p:val>
                                        </p:tav>
                                        <p:tav tm="100000">
                                          <p:val>
                                            <p:strVal val="#ppt_x"/>
                                          </p:val>
                                        </p:tav>
                                      </p:tavLst>
                                    </p:anim>
                                    <p:anim calcmode="lin" valueType="num">
                                      <p:cBhvr additive="base">
                                        <p:cTn dur="750" fill="hold" id="26"/>
                                        <p:tgtEl>
                                          <p:spTgt spid="9"/>
                                        </p:tgtEl>
                                        <p:attrNameLst>
                                          <p:attrName>ppt_y</p:attrName>
                                        </p:attrNameLst>
                                      </p:cBhvr>
                                      <p:tavLst>
                                        <p:tav tm="0">
                                          <p:val>
                                            <p:strVal val="1+#ppt_h/2"/>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750" fill="hold" id="29"/>
                                        <p:tgtEl>
                                          <p:spTgt spid="10"/>
                                        </p:tgtEl>
                                        <p:attrNameLst>
                                          <p:attrName>ppt_x</p:attrName>
                                        </p:attrNameLst>
                                      </p:cBhvr>
                                      <p:tavLst>
                                        <p:tav tm="0">
                                          <p:val>
                                            <p:strVal val="#ppt_x"/>
                                          </p:val>
                                        </p:tav>
                                        <p:tav tm="100000">
                                          <p:val>
                                            <p:strVal val="#ppt_x"/>
                                          </p:val>
                                        </p:tav>
                                      </p:tavLst>
                                    </p:anim>
                                    <p:anim calcmode="lin" valueType="num">
                                      <p:cBhvr additive="base">
                                        <p:cTn dur="750" fill="hold" id="30"/>
                                        <p:tgtEl>
                                          <p:spTgt spid="10"/>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750" fill="hold" id="33"/>
                                        <p:tgtEl>
                                          <p:spTgt spid="11"/>
                                        </p:tgtEl>
                                        <p:attrNameLst>
                                          <p:attrName>ppt_x</p:attrName>
                                        </p:attrNameLst>
                                      </p:cBhvr>
                                      <p:tavLst>
                                        <p:tav tm="0">
                                          <p:val>
                                            <p:strVal val="#ppt_x"/>
                                          </p:val>
                                        </p:tav>
                                        <p:tav tm="100000">
                                          <p:val>
                                            <p:strVal val="#ppt_x"/>
                                          </p:val>
                                        </p:tav>
                                      </p:tavLst>
                                    </p:anim>
                                    <p:anim calcmode="lin" valueType="num">
                                      <p:cBhvr additive="base">
                                        <p:cTn dur="750" fill="hold" id="34"/>
                                        <p:tgtEl>
                                          <p:spTgt spid="11"/>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250"/>
                            </p:stCondLst>
                            <p:childTnLst>
                              <p:par>
                                <p:cTn decel="100000"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750" fill="hold" id="38"/>
                                        <p:tgtEl>
                                          <p:spTgt spid="12"/>
                                        </p:tgtEl>
                                        <p:attrNameLst>
                                          <p:attrName>ppt_x</p:attrName>
                                        </p:attrNameLst>
                                      </p:cBhvr>
                                      <p:tavLst>
                                        <p:tav tm="0">
                                          <p:val>
                                            <p:strVal val="#ppt_x"/>
                                          </p:val>
                                        </p:tav>
                                        <p:tav tm="100000">
                                          <p:val>
                                            <p:strVal val="#ppt_x"/>
                                          </p:val>
                                        </p:tav>
                                      </p:tavLst>
                                    </p:anim>
                                    <p:anim calcmode="lin" valueType="num">
                                      <p:cBhvr additive="base">
                                        <p:cTn dur="750" fill="hold" id="39"/>
                                        <p:tgtEl>
                                          <p:spTgt spid="12"/>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750" fill="hold" id="42"/>
                                        <p:tgtEl>
                                          <p:spTgt spid="14"/>
                                        </p:tgtEl>
                                        <p:attrNameLst>
                                          <p:attrName>ppt_x</p:attrName>
                                        </p:attrNameLst>
                                      </p:cBhvr>
                                      <p:tavLst>
                                        <p:tav tm="0">
                                          <p:val>
                                            <p:strVal val="#ppt_x"/>
                                          </p:val>
                                        </p:tav>
                                        <p:tav tm="100000">
                                          <p:val>
                                            <p:strVal val="#ppt_x"/>
                                          </p:val>
                                        </p:tav>
                                      </p:tavLst>
                                    </p:anim>
                                    <p:anim calcmode="lin" valueType="num">
                                      <p:cBhvr additive="base">
                                        <p:cTn dur="750" fill="hold" id="43"/>
                                        <p:tgtEl>
                                          <p:spTgt spid="14"/>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750" fill="hold" id="46"/>
                                        <p:tgtEl>
                                          <p:spTgt spid="23"/>
                                        </p:tgtEl>
                                        <p:attrNameLst>
                                          <p:attrName>ppt_x</p:attrName>
                                        </p:attrNameLst>
                                      </p:cBhvr>
                                      <p:tavLst>
                                        <p:tav tm="0">
                                          <p:val>
                                            <p:strVal val="#ppt_x"/>
                                          </p:val>
                                        </p:tav>
                                        <p:tav tm="100000">
                                          <p:val>
                                            <p:strVal val="#ppt_x"/>
                                          </p:val>
                                        </p:tav>
                                      </p:tavLst>
                                    </p:anim>
                                    <p:anim calcmode="lin" valueType="num">
                                      <p:cBhvr additive="base">
                                        <p:cTn dur="750" fill="hold" id="47"/>
                                        <p:tgtEl>
                                          <p:spTgt spid="23"/>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000"/>
                            </p:stCondLst>
                            <p:childTnLst>
                              <p:par>
                                <p:cTn decel="100000" fill="hold" grpId="0" id="49" nodeType="afterEffect" presetClass="entr" presetID="2" presetSubtype="4">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750" fill="hold" id="51"/>
                                        <p:tgtEl>
                                          <p:spTgt spid="19"/>
                                        </p:tgtEl>
                                        <p:attrNameLst>
                                          <p:attrName>ppt_x</p:attrName>
                                        </p:attrNameLst>
                                      </p:cBhvr>
                                      <p:tavLst>
                                        <p:tav tm="0">
                                          <p:val>
                                            <p:strVal val="#ppt_x"/>
                                          </p:val>
                                        </p:tav>
                                        <p:tav tm="100000">
                                          <p:val>
                                            <p:strVal val="#ppt_x"/>
                                          </p:val>
                                        </p:tav>
                                      </p:tavLst>
                                    </p:anim>
                                    <p:anim calcmode="lin" valueType="num">
                                      <p:cBhvr additive="base">
                                        <p:cTn dur="750" fill="hold" id="52"/>
                                        <p:tgtEl>
                                          <p:spTgt spid="19"/>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750" fill="hold" id="55"/>
                                        <p:tgtEl>
                                          <p:spTgt spid="20"/>
                                        </p:tgtEl>
                                        <p:attrNameLst>
                                          <p:attrName>ppt_x</p:attrName>
                                        </p:attrNameLst>
                                      </p:cBhvr>
                                      <p:tavLst>
                                        <p:tav tm="0">
                                          <p:val>
                                            <p:strVal val="#ppt_x"/>
                                          </p:val>
                                        </p:tav>
                                        <p:tav tm="100000">
                                          <p:val>
                                            <p:strVal val="#ppt_x"/>
                                          </p:val>
                                        </p:tav>
                                      </p:tavLst>
                                    </p:anim>
                                    <p:anim calcmode="lin" valueType="num">
                                      <p:cBhvr additive="base">
                                        <p:cTn dur="750" fill="hold" id="56"/>
                                        <p:tgtEl>
                                          <p:spTgt spid="20"/>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750" fill="hold" id="59"/>
                                        <p:tgtEl>
                                          <p:spTgt spid="21"/>
                                        </p:tgtEl>
                                        <p:attrNameLst>
                                          <p:attrName>ppt_x</p:attrName>
                                        </p:attrNameLst>
                                      </p:cBhvr>
                                      <p:tavLst>
                                        <p:tav tm="0">
                                          <p:val>
                                            <p:strVal val="#ppt_x"/>
                                          </p:val>
                                        </p:tav>
                                        <p:tav tm="100000">
                                          <p:val>
                                            <p:strVal val="#ppt_x"/>
                                          </p:val>
                                        </p:tav>
                                      </p:tavLst>
                                    </p:anim>
                                    <p:anim calcmode="lin" valueType="num">
                                      <p:cBhvr additive="base">
                                        <p:cTn dur="750" fill="hold" id="60"/>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1"/>
      <p:bldP grpId="0" spid="12"/>
      <p:bldP grpId="0" spid="14"/>
      <p:bldP grpId="0" spid="19"/>
      <p:bldP grpId="0" spid="20"/>
      <p:bldP grpId="0" spid="21"/>
      <p:bldP grpId="0" spid="23"/>
      <p:bldP grpId="0" spid="2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sp>
        <p:nvSpPr>
          <p:cNvPr id="2" name="Rectangle 1"/>
          <p:cNvSpPr/>
          <p:nvPr/>
        </p:nvSpPr>
        <p:spPr>
          <a:xfrm>
            <a:off x="420359" y="421600"/>
            <a:ext cx="11349694" cy="6016389"/>
          </a:xfrm>
          <a:prstGeom prst="rect">
            <a:avLst/>
          </a:prstGeom>
          <a:solidFill>
            <a:srgbClr val="861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ectangle 16">
            <a:extLst>
              <a:ext uri="{FF2B5EF4-FFF2-40B4-BE49-F238E27FC236}">
                <a16:creationId xmlns:a16="http://schemas.microsoft.com/office/drawing/2014/main" id="{FB9BD125-A30B-472D-871D-44495DB0AD6B}"/>
              </a:ext>
            </a:extLst>
          </p:cNvPr>
          <p:cNvSpPr/>
          <p:nvPr/>
        </p:nvSpPr>
        <p:spPr>
          <a:xfrm>
            <a:off x="826273" y="5087470"/>
            <a:ext cx="4049892" cy="310896"/>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本产品（公司）SWOT分析：优势、劣势、机会、威胁</a:t>
            </a:r>
          </a:p>
        </p:txBody>
      </p:sp>
      <p:sp>
        <p:nvSpPr>
          <p:cNvPr id="21" name="Freeform 99">
            <a:extLst>
              <a:ext uri="{FF2B5EF4-FFF2-40B4-BE49-F238E27FC236}">
                <a16:creationId xmlns:a16="http://schemas.microsoft.com/office/drawing/2014/main" id="{77BB34C4-E94F-4582-ABAA-FA53098191D6}"/>
              </a:ext>
            </a:extLst>
          </p:cNvPr>
          <p:cNvSpPr>
            <a:spLocks noEditPoints="1"/>
          </p:cNvSpPr>
          <p:nvPr/>
        </p:nvSpPr>
        <p:spPr bwMode="auto">
          <a:xfrm>
            <a:off x="895557" y="4569825"/>
            <a:ext cx="364503" cy="33693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1" name="TextBox 10">
            <a:extLst>
              <a:ext uri="{FF2B5EF4-FFF2-40B4-BE49-F238E27FC236}">
                <a16:creationId xmlns:a16="http://schemas.microsoft.com/office/drawing/2014/main" id="{83C90448-EF2C-4072-99CA-8D786A57AC13}"/>
              </a:ext>
            </a:extLst>
          </p:cNvPr>
          <p:cNvSpPr txBox="1"/>
          <p:nvPr/>
        </p:nvSpPr>
        <p:spPr>
          <a:xfrm rot="5400000">
            <a:off x="8688553" y="3257632"/>
            <a:ext cx="5057887" cy="396240"/>
          </a:xfrm>
          <a:prstGeom prst="rect">
            <a:avLst/>
          </a:prstGeom>
          <a:noFill/>
        </p:spPr>
        <p:txBody>
          <a:bodyPr rtlCol="0" wrap="square">
            <a:spAutoFit/>
          </a:bodyPr>
          <a:lstStyle/>
          <a:p>
            <a:pPr algn="ctr"/>
            <a:r>
              <a:rPr b="1" lang="en-US" spc="300" sz="2000">
                <a:solidFill>
                  <a:schemeClr val="bg1"/>
                </a:solidFill>
                <a:latin charset="0" panose="00000500000000000000" pitchFamily="50" typeface="Montserrat"/>
                <a:cs charset="0" panose="020f0902020204030203" pitchFamily="34" typeface="Lato Heavy"/>
              </a:rPr>
              <a:t>JINGJIGUANLI PRESENTATION</a:t>
            </a:r>
          </a:p>
        </p:txBody>
      </p:sp>
      <p:sp>
        <p:nvSpPr>
          <p:cNvPr id="12" name="Isosceles Triangle 11">
            <a:extLst>
              <a:ext uri="{FF2B5EF4-FFF2-40B4-BE49-F238E27FC236}">
                <a16:creationId xmlns:a16="http://schemas.microsoft.com/office/drawing/2014/main" id="{3A399D5E-48BE-43C0-95ED-BBE0CDA955AA}"/>
              </a:ext>
            </a:extLst>
          </p:cNvPr>
          <p:cNvSpPr/>
          <p:nvPr/>
        </p:nvSpPr>
        <p:spPr>
          <a:xfrm rot="16200000">
            <a:off x="10750587" y="3382932"/>
            <a:ext cx="168947" cy="1456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8" numCol="1" rIns="91428" rot="0" rtlCol="0" spcCol="0" spcFirstLastPara="0" tIns="45714" vert="horz" vertOverflow="overflow" wrap="square">
            <a:prstTxWarp prst="textNoShape">
              <a:avLst/>
            </a:prstTxWarp>
            <a:noAutofit/>
          </a:bodyPr>
          <a:lstStyle/>
          <a:p>
            <a:pPr algn="ctr"/>
            <a:endParaRPr lang="en-US"/>
          </a:p>
        </p:txBody>
      </p:sp>
      <p:pic>
        <p:nvPicPr>
          <p:cNvPr id="7" name="图片占位符 6">
            <a:extLst>
              <a:ext uri="{FF2B5EF4-FFF2-40B4-BE49-F238E27FC236}">
                <a16:creationId xmlns:a16="http://schemas.microsoft.com/office/drawing/2014/main" id="{926A2648-F026-408C-89A4-97662407EFE6}"/>
              </a:ext>
            </a:extLst>
          </p:cNvPr>
          <p:cNvPicPr>
            <a:picLocks noChangeAspect="1" noGrp="1"/>
          </p:cNvPicPr>
          <p:nvPr>
            <p:ph idx="10" sz="quarter" type="pic"/>
          </p:nvPr>
        </p:nvPicPr>
        <p:blipFill>
          <a:blip r:embed="rId3">
            <a:extLst>
              <a:ext uri="{28A0092B-C50C-407E-A947-70E740481C1C}">
                <a14:useLocalDpi val="0"/>
              </a:ext>
            </a:extLst>
          </a:blip>
          <a:srcRect l="15700" r="15700"/>
          <a:stretch>
            <a:fillRect/>
          </a:stretch>
        </p:blipFill>
        <p:spPr/>
      </p:pic>
      <p:sp>
        <p:nvSpPr>
          <p:cNvPr id="8" name="Rectangle 7"/>
          <p:cNvSpPr/>
          <p:nvPr/>
        </p:nvSpPr>
        <p:spPr>
          <a:xfrm>
            <a:off x="3476526" y="1378305"/>
            <a:ext cx="2517094" cy="2517094"/>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ADDCB183-EF98-47AF-8823-20F1990F4E6A}"/>
              </a:ext>
            </a:extLst>
          </p:cNvPr>
          <p:cNvSpPr txBox="1"/>
          <p:nvPr/>
        </p:nvSpPr>
        <p:spPr>
          <a:xfrm>
            <a:off x="3663681" y="2182277"/>
            <a:ext cx="2431525" cy="1310640"/>
          </a:xfrm>
          <a:prstGeom prst="rect">
            <a:avLst/>
          </a:prstGeom>
          <a:noFill/>
        </p:spPr>
        <p:txBody>
          <a:bodyPr rtlCol="0" wrap="square">
            <a:spAutoFit/>
          </a:bodyPr>
          <a:lstStyle/>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产 品 </a:t>
            </a:r>
          </a:p>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策 略</a:t>
            </a:r>
          </a:p>
        </p:txBody>
      </p:sp>
      <p:cxnSp>
        <p:nvCxnSpPr>
          <p:cNvPr id="16" name="Straight Connector 15">
            <a:extLst>
              <a:ext uri="{FF2B5EF4-FFF2-40B4-BE49-F238E27FC236}">
                <a16:creationId xmlns:a16="http://schemas.microsoft.com/office/drawing/2014/main" id="{3C0B60A5-6935-4BBC-B0FA-64F044C6D4B4}"/>
              </a:ext>
            </a:extLst>
          </p:cNvPr>
          <p:cNvCxnSpPr/>
          <p:nvPr/>
        </p:nvCxnSpPr>
        <p:spPr>
          <a:xfrm>
            <a:off x="3828406" y="219467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CC56CD85-2B1F-4843-9AF5-3DCEFA92660D}"/>
              </a:ext>
            </a:extLst>
          </p:cNvPr>
          <p:cNvSpPr/>
          <p:nvPr/>
        </p:nvSpPr>
        <p:spPr>
          <a:xfrm rot="6300000">
            <a:off x="2934403" y="1509111"/>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Isosceles Triangle 19">
            <a:extLst>
              <a:ext uri="{FF2B5EF4-FFF2-40B4-BE49-F238E27FC236}">
                <a16:creationId xmlns:a16="http://schemas.microsoft.com/office/drawing/2014/main" id="{82A713E1-3783-4048-8E7D-17ECF27E3A2E}"/>
              </a:ext>
            </a:extLst>
          </p:cNvPr>
          <p:cNvSpPr/>
          <p:nvPr/>
        </p:nvSpPr>
        <p:spPr>
          <a:xfrm rot="6300000">
            <a:off x="4160682" y="1163895"/>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2322464147"/>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1+#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750" fill="hold" id="15"/>
                                        <p:tgtEl>
                                          <p:spTgt spid="12"/>
                                        </p:tgtEl>
                                        <p:attrNameLst>
                                          <p:attrName>ppt_x</p:attrName>
                                        </p:attrNameLst>
                                      </p:cBhvr>
                                      <p:tavLst>
                                        <p:tav tm="0">
                                          <p:val>
                                            <p:strVal val="1+#ppt_w/2"/>
                                          </p:val>
                                        </p:tav>
                                        <p:tav tm="100000">
                                          <p:val>
                                            <p:strVal val="#ppt_x"/>
                                          </p:val>
                                        </p:tav>
                                      </p:tavLst>
                                    </p:anim>
                                    <p:anim calcmode="lin" valueType="num">
                                      <p:cBhvr additive="base">
                                        <p:cTn dur="7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750" fill="hold" id="24"/>
                                        <p:tgtEl>
                                          <p:spTgt spid="14"/>
                                        </p:tgtEl>
                                        <p:attrNameLst>
                                          <p:attrName>ppt_x</p:attrName>
                                        </p:attrNameLst>
                                      </p:cBhvr>
                                      <p:tavLst>
                                        <p:tav tm="0">
                                          <p:val>
                                            <p:strVal val="#ppt_x"/>
                                          </p:val>
                                        </p:tav>
                                        <p:tav tm="100000">
                                          <p:val>
                                            <p:strVal val="#ppt_x"/>
                                          </p:val>
                                        </p:tav>
                                      </p:tavLst>
                                    </p:anim>
                                    <p:anim calcmode="lin" valueType="num">
                                      <p:cBhvr additive="base">
                                        <p:cTn dur="750" fill="hold" id="25"/>
                                        <p:tgtEl>
                                          <p:spTgt spid="14"/>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750" fill="hold" id="28"/>
                                        <p:tgtEl>
                                          <p:spTgt spid="16"/>
                                        </p:tgtEl>
                                        <p:attrNameLst>
                                          <p:attrName>ppt_x</p:attrName>
                                        </p:attrNameLst>
                                      </p:cBhvr>
                                      <p:tavLst>
                                        <p:tav tm="0">
                                          <p:val>
                                            <p:strVal val="#ppt_x"/>
                                          </p:val>
                                        </p:tav>
                                        <p:tav tm="100000">
                                          <p:val>
                                            <p:strVal val="#ppt_x"/>
                                          </p:val>
                                        </p:tav>
                                      </p:tavLst>
                                    </p:anim>
                                    <p:anim calcmode="lin" valueType="num">
                                      <p:cBhvr additive="base">
                                        <p:cTn dur="750" fill="hold" id="29"/>
                                        <p:tgtEl>
                                          <p:spTgt spid="16"/>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750" fill="hold" id="32"/>
                                        <p:tgtEl>
                                          <p:spTgt spid="19"/>
                                        </p:tgtEl>
                                        <p:attrNameLst>
                                          <p:attrName>ppt_x</p:attrName>
                                        </p:attrNameLst>
                                      </p:cBhvr>
                                      <p:tavLst>
                                        <p:tav tm="0">
                                          <p:val>
                                            <p:strVal val="#ppt_x"/>
                                          </p:val>
                                        </p:tav>
                                        <p:tav tm="100000">
                                          <p:val>
                                            <p:strVal val="#ppt_x"/>
                                          </p:val>
                                        </p:tav>
                                      </p:tavLst>
                                    </p:anim>
                                    <p:anim calcmode="lin" valueType="num">
                                      <p:cBhvr additive="base">
                                        <p:cTn dur="750" fill="hold" id="33"/>
                                        <p:tgtEl>
                                          <p:spTgt spid="19"/>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750" fill="hold" id="36"/>
                                        <p:tgtEl>
                                          <p:spTgt spid="20"/>
                                        </p:tgtEl>
                                        <p:attrNameLst>
                                          <p:attrName>ppt_x</p:attrName>
                                        </p:attrNameLst>
                                      </p:cBhvr>
                                      <p:tavLst>
                                        <p:tav tm="0">
                                          <p:val>
                                            <p:strVal val="#ppt_x"/>
                                          </p:val>
                                        </p:tav>
                                        <p:tav tm="100000">
                                          <p:val>
                                            <p:strVal val="#ppt_x"/>
                                          </p:val>
                                        </p:tav>
                                      </p:tavLst>
                                    </p:anim>
                                    <p:anim calcmode="lin" valueType="num">
                                      <p:cBhvr additive="base">
                                        <p:cTn dur="750" fill="hold" id="37"/>
                                        <p:tgtEl>
                                          <p:spTgt spid="2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500"/>
                            </p:stCondLst>
                            <p:childTnLst>
                              <p:par>
                                <p:cTn decel="100000" fill="hold" grpId="0" id="39" nodeType="after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750" fill="hold" id="41"/>
                                        <p:tgtEl>
                                          <p:spTgt spid="17"/>
                                        </p:tgtEl>
                                        <p:attrNameLst>
                                          <p:attrName>ppt_x</p:attrName>
                                        </p:attrNameLst>
                                      </p:cBhvr>
                                      <p:tavLst>
                                        <p:tav tm="0">
                                          <p:val>
                                            <p:strVal val="#ppt_x"/>
                                          </p:val>
                                        </p:tav>
                                        <p:tav tm="100000">
                                          <p:val>
                                            <p:strVal val="#ppt_x"/>
                                          </p:val>
                                        </p:tav>
                                      </p:tavLst>
                                    </p:anim>
                                    <p:anim calcmode="lin" valueType="num">
                                      <p:cBhvr additive="base">
                                        <p:cTn dur="750" fill="hold" id="42"/>
                                        <p:tgtEl>
                                          <p:spTgt spid="17"/>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additive="base">
                                        <p:cTn dur="750" fill="hold" id="45"/>
                                        <p:tgtEl>
                                          <p:spTgt spid="21"/>
                                        </p:tgtEl>
                                        <p:attrNameLst>
                                          <p:attrName>ppt_x</p:attrName>
                                        </p:attrNameLst>
                                      </p:cBhvr>
                                      <p:tavLst>
                                        <p:tav tm="0">
                                          <p:val>
                                            <p:strVal val="#ppt_x"/>
                                          </p:val>
                                        </p:tav>
                                        <p:tav tm="100000">
                                          <p:val>
                                            <p:strVal val="#ppt_x"/>
                                          </p:val>
                                        </p:tav>
                                      </p:tavLst>
                                    </p:anim>
                                    <p:anim calcmode="lin" valueType="num">
                                      <p:cBhvr additive="base">
                                        <p:cTn dur="750" fill="hold" id="46"/>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7"/>
      <p:bldP grpId="0" spid="21"/>
      <p:bldP grpId="0" spid="11"/>
      <p:bldP grpId="0" spid="12"/>
      <p:bldP grpId="0" spid="8"/>
      <p:bldP grpId="0" spid="14"/>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Group 35">
            <a:extLst>
              <a:ext uri="{FF2B5EF4-FFF2-40B4-BE49-F238E27FC236}">
                <a16:creationId xmlns:a16="http://schemas.microsoft.com/office/drawing/2014/main" id="{49A58410-ED84-4091-9826-993A7163046E}"/>
              </a:ext>
            </a:extLst>
          </p:cNvPr>
          <p:cNvGrpSpPr/>
          <p:nvPr/>
        </p:nvGrpSpPr>
        <p:grpSpPr>
          <a:xfrm>
            <a:off x="1163485" y="2181151"/>
            <a:ext cx="9863442" cy="1638087"/>
            <a:chOff x="1163638" y="2180195"/>
            <a:chExt cx="9864726" cy="1638300"/>
          </a:xfrm>
          <a:gradFill>
            <a:gsLst>
              <a:gs pos="0">
                <a:schemeClr val="accent1"/>
              </a:gs>
              <a:gs pos="98000">
                <a:schemeClr val="accent2"/>
              </a:gs>
            </a:gsLst>
            <a:lin ang="2700000" scaled="1"/>
          </a:gradFill>
        </p:grpSpPr>
        <p:sp>
          <p:nvSpPr>
            <p:cNvPr id="2" name="Freeform 5">
              <a:extLst>
                <a:ext uri="{FF2B5EF4-FFF2-40B4-BE49-F238E27FC236}">
                  <a16:creationId xmlns:a16="http://schemas.microsoft.com/office/drawing/2014/main" id="{3BE4AB5A-1102-4008-8D9B-CC50635B7EF8}"/>
                </a:ext>
              </a:extLst>
            </p:cNvPr>
            <p:cNvSpPr/>
            <p:nvPr/>
          </p:nvSpPr>
          <p:spPr bwMode="auto">
            <a:xfrm>
              <a:off x="2643188" y="2180195"/>
              <a:ext cx="2057400" cy="712788"/>
            </a:xfrm>
            <a:custGeom>
              <a:gdLst>
                <a:gd fmla="*/ 542 w 548" name="T0"/>
                <a:gd fmla="*/ 171 h 189" name="T1"/>
                <a:gd fmla="*/ 548 w 548" name="T2"/>
                <a:gd fmla="*/ 149 h 189" name="T3"/>
                <a:gd fmla="*/ 449 w 548" name="T4"/>
                <a:gd fmla="*/ 83 h 189" name="T5"/>
                <a:gd fmla="*/ 273 w 548" name="T6"/>
                <a:gd fmla="*/ 0 h 189" name="T7"/>
                <a:gd fmla="*/ 98 w 548" name="T8"/>
                <a:gd fmla="*/ 83 h 189" name="T9"/>
                <a:gd fmla="*/ 0 w 548" name="T10"/>
                <a:gd fmla="*/ 148 h 189" name="T11"/>
                <a:gd fmla="*/ 7 w 548" name="T12"/>
                <a:gd fmla="*/ 176 h 189" name="T13"/>
                <a:gd fmla="*/ 6 w 548" name="T14"/>
                <a:gd fmla="*/ 188 h 189" name="T15"/>
                <a:gd fmla="*/ 125 w 548" name="T16"/>
                <a:gd fmla="*/ 112 h 189" name="T17"/>
                <a:gd fmla="*/ 273 w 548" name="T18"/>
                <a:gd fmla="*/ 40 h 189" name="T19"/>
                <a:gd fmla="*/ 421 w 548" name="T20"/>
                <a:gd fmla="*/ 112 h 189" name="T21"/>
                <a:gd fmla="*/ 543 w 548" name="T22"/>
                <a:gd fmla="*/ 189 h 189" name="T23"/>
                <a:gd fmla="*/ 542 w 548" name="T24"/>
                <a:gd fmla="*/ 171 h 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9" w="548">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3" name="Freeform 6">
              <a:extLst>
                <a:ext uri="{FF2B5EF4-FFF2-40B4-BE49-F238E27FC236}">
                  <a16:creationId xmlns:a16="http://schemas.microsoft.com/office/drawing/2014/main" id="{E622D9D5-5541-4F9A-8880-AECE14B82A09}"/>
                </a:ext>
              </a:extLst>
            </p:cNvPr>
            <p:cNvSpPr/>
            <p:nvPr/>
          </p:nvSpPr>
          <p:spPr bwMode="auto">
            <a:xfrm>
              <a:off x="7470776" y="2180195"/>
              <a:ext cx="2055813" cy="719138"/>
            </a:xfrm>
            <a:custGeom>
              <a:gdLst>
                <a:gd fmla="*/ 540 w 548" name="T0"/>
                <a:gd fmla="*/ 171 h 191" name="T1"/>
                <a:gd fmla="*/ 548 w 548" name="T2"/>
                <a:gd fmla="*/ 147 h 191" name="T3"/>
                <a:gd fmla="*/ 456 w 548" name="T4"/>
                <a:gd fmla="*/ 83 h 191" name="T5"/>
                <a:gd fmla="*/ 281 w 548" name="T6"/>
                <a:gd fmla="*/ 0 h 191" name="T7"/>
                <a:gd fmla="*/ 105 w 548" name="T8"/>
                <a:gd fmla="*/ 83 h 191" name="T9"/>
                <a:gd fmla="*/ 0 w 548" name="T10"/>
                <a:gd fmla="*/ 151 h 191" name="T11"/>
                <a:gd fmla="*/ 6 w 548" name="T12"/>
                <a:gd fmla="*/ 176 h 191" name="T13"/>
                <a:gd fmla="*/ 4 w 548" name="T14"/>
                <a:gd fmla="*/ 191 h 191" name="T15"/>
                <a:gd fmla="*/ 133 w 548" name="T16"/>
                <a:gd fmla="*/ 112 h 191" name="T17"/>
                <a:gd fmla="*/ 281 w 548" name="T18"/>
                <a:gd fmla="*/ 40 h 191" name="T19"/>
                <a:gd fmla="*/ 429 w 548" name="T20"/>
                <a:gd fmla="*/ 112 h 191" name="T21"/>
                <a:gd fmla="*/ 541 w 548" name="T22"/>
                <a:gd fmla="*/ 186 h 191" name="T23"/>
                <a:gd fmla="*/ 540 w 548" name="T24"/>
                <a:gd fmla="*/ 171 h 1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1" w="548">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4" name="Freeform 7">
              <a:extLst>
                <a:ext uri="{FF2B5EF4-FFF2-40B4-BE49-F238E27FC236}">
                  <a16:creationId xmlns:a16="http://schemas.microsoft.com/office/drawing/2014/main" id="{69B76EB9-702F-4648-A993-E8CB9FF1EA80}"/>
                </a:ext>
              </a:extLst>
            </p:cNvPr>
            <p:cNvSpPr/>
            <p:nvPr/>
          </p:nvSpPr>
          <p:spPr bwMode="auto">
            <a:xfrm>
              <a:off x="9921876" y="2180195"/>
              <a:ext cx="1106488" cy="712788"/>
            </a:xfrm>
            <a:custGeom>
              <a:gdLst>
                <a:gd fmla="*/ 275 w 295" name="T0"/>
                <a:gd fmla="*/ 0 h 189" name="T1"/>
                <a:gd fmla="*/ 99 w 295" name="T2"/>
                <a:gd fmla="*/ 83 h 189" name="T3"/>
                <a:gd fmla="*/ 0 w 295" name="T4"/>
                <a:gd fmla="*/ 149 h 189" name="T5"/>
                <a:gd fmla="*/ 6 w 295" name="T6"/>
                <a:gd fmla="*/ 176 h 189" name="T7"/>
                <a:gd fmla="*/ 5 w 295" name="T8"/>
                <a:gd fmla="*/ 189 h 189" name="T9"/>
                <a:gd fmla="*/ 127 w 295" name="T10"/>
                <a:gd fmla="*/ 112 h 189" name="T11"/>
                <a:gd fmla="*/ 275 w 295" name="T12"/>
                <a:gd fmla="*/ 40 h 189" name="T13"/>
                <a:gd fmla="*/ 295 w 295" name="T14"/>
                <a:gd fmla="*/ 20 h 189" name="T15"/>
                <a:gd fmla="*/ 275 w 295" name="T16"/>
                <a:gd fmla="*/ 0 h 1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9" w="295">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5" name="Freeform 8">
              <a:extLst>
                <a:ext uri="{FF2B5EF4-FFF2-40B4-BE49-F238E27FC236}">
                  <a16:creationId xmlns:a16="http://schemas.microsoft.com/office/drawing/2014/main" id="{D369587C-E5CB-47BE-BE85-9CB28FAA27CE}"/>
                </a:ext>
              </a:extLst>
            </p:cNvPr>
            <p:cNvSpPr/>
            <p:nvPr/>
          </p:nvSpPr>
          <p:spPr bwMode="auto">
            <a:xfrm>
              <a:off x="5094288" y="2180195"/>
              <a:ext cx="1985963" cy="701675"/>
            </a:xfrm>
            <a:custGeom>
              <a:gdLst>
                <a:gd fmla="*/ 520 w 529" name="T0"/>
                <a:gd fmla="*/ 171 h 186" name="T1"/>
                <a:gd fmla="*/ 529 w 529" name="T2"/>
                <a:gd fmla="*/ 145 h 186" name="T3"/>
                <a:gd fmla="*/ 442 w 529" name="T4"/>
                <a:gd fmla="*/ 83 h 186" name="T5"/>
                <a:gd fmla="*/ 267 w 529" name="T6"/>
                <a:gd fmla="*/ 0 h 186" name="T7"/>
                <a:gd fmla="*/ 91 w 529" name="T8"/>
                <a:gd fmla="*/ 83 h 186" name="T9"/>
                <a:gd fmla="*/ 0 w 529" name="T10"/>
                <a:gd fmla="*/ 147 h 186" name="T11"/>
                <a:gd fmla="*/ 8 w 529" name="T12"/>
                <a:gd fmla="*/ 176 h 186" name="T13"/>
                <a:gd fmla="*/ 7 w 529" name="T14"/>
                <a:gd fmla="*/ 186 h 186" name="T15"/>
                <a:gd fmla="*/ 119 w 529" name="T16"/>
                <a:gd fmla="*/ 112 h 186" name="T17"/>
                <a:gd fmla="*/ 267 w 529" name="T18"/>
                <a:gd fmla="*/ 40 h 186" name="T19"/>
                <a:gd fmla="*/ 415 w 529" name="T20"/>
                <a:gd fmla="*/ 112 h 186" name="T21"/>
                <a:gd fmla="*/ 520 w 529" name="T22"/>
                <a:gd fmla="*/ 184 h 186" name="T23"/>
                <a:gd fmla="*/ 520 w 529" name="T24"/>
                <a:gd fmla="*/ 171 h 1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 w="529">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6" name="Freeform 9">
              <a:extLst>
                <a:ext uri="{FF2B5EF4-FFF2-40B4-BE49-F238E27FC236}">
                  <a16:creationId xmlns:a16="http://schemas.microsoft.com/office/drawing/2014/main" id="{577416E8-C2D9-4BB7-B7A0-E73BB47CEDB5}"/>
                </a:ext>
              </a:extLst>
            </p:cNvPr>
            <p:cNvSpPr/>
            <p:nvPr/>
          </p:nvSpPr>
          <p:spPr bwMode="auto">
            <a:xfrm>
              <a:off x="1163638" y="2180195"/>
              <a:ext cx="1085850" cy="704850"/>
            </a:xfrm>
            <a:custGeom>
              <a:gdLst>
                <a:gd fmla="*/ 282 w 289" name="T0"/>
                <a:gd fmla="*/ 171 h 187" name="T1"/>
                <a:gd fmla="*/ 289 w 289" name="T2"/>
                <a:gd fmla="*/ 147 h 187" name="T3"/>
                <a:gd fmla="*/ 196 w 289" name="T4"/>
                <a:gd fmla="*/ 83 h 187" name="T5"/>
                <a:gd fmla="*/ 20 w 289" name="T6"/>
                <a:gd fmla="*/ 0 h 187" name="T7"/>
                <a:gd fmla="*/ 0 w 289" name="T8"/>
                <a:gd fmla="*/ 20 h 187" name="T9"/>
                <a:gd fmla="*/ 20 w 289" name="T10"/>
                <a:gd fmla="*/ 40 h 187" name="T11"/>
                <a:gd fmla="*/ 168 w 289" name="T12"/>
                <a:gd fmla="*/ 112 h 187" name="T13"/>
                <a:gd fmla="*/ 283 w 289" name="T14"/>
                <a:gd fmla="*/ 187 h 187" name="T15"/>
                <a:gd fmla="*/ 282 w 289" name="T16"/>
                <a:gd fmla="*/ 171 h 1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7" w="289">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10" name="Freeform 12">
              <a:extLst>
                <a:ext uri="{FF2B5EF4-FFF2-40B4-BE49-F238E27FC236}">
                  <a16:creationId xmlns:a16="http://schemas.microsoft.com/office/drawing/2014/main" id="{08FC0FF7-9049-43F4-8BFA-F6FECBDFF875}"/>
                </a:ext>
              </a:extLst>
            </p:cNvPr>
            <p:cNvSpPr/>
            <p:nvPr/>
          </p:nvSpPr>
          <p:spPr bwMode="auto">
            <a:xfrm>
              <a:off x="2360613" y="2756458"/>
              <a:ext cx="173038" cy="173038"/>
            </a:xfrm>
            <a:custGeom>
              <a:gdLst>
                <a:gd fmla="*/ 23 w 46" name="T0"/>
                <a:gd fmla="*/ 46 h 46" name="T1"/>
                <a:gd fmla="*/ 23 w 46" name="T2"/>
                <a:gd fmla="*/ 46 h 46" name="T3"/>
                <a:gd fmla="*/ 0 w 46" name="T4"/>
                <a:gd fmla="*/ 23 h 46" name="T5"/>
                <a:gd fmla="*/ 0 w 46" name="T6"/>
                <a:gd fmla="*/ 23 h 46" name="T7"/>
                <a:gd fmla="*/ 23 w 46" name="T8"/>
                <a:gd fmla="*/ 0 h 46" name="T9"/>
                <a:gd fmla="*/ 23 w 46" name="T10"/>
                <a:gd fmla="*/ 0 h 46" name="T11"/>
                <a:gd fmla="*/ 46 w 46" name="T12"/>
                <a:gd fmla="*/ 23 h 46" name="T13"/>
                <a:gd fmla="*/ 46 w 46" name="T14"/>
                <a:gd fmla="*/ 23 h 46" name="T15"/>
                <a:gd fmla="*/ 23 w 46" name="T16"/>
                <a:gd fmla="*/ 4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11" name="Freeform 13">
              <a:extLst>
                <a:ext uri="{FF2B5EF4-FFF2-40B4-BE49-F238E27FC236}">
                  <a16:creationId xmlns:a16="http://schemas.microsoft.com/office/drawing/2014/main" id="{A05BD280-3264-4D46-B9FA-EF71EDA8729E}"/>
                </a:ext>
              </a:extLst>
            </p:cNvPr>
            <p:cNvSpPr>
              <a:spLocks noEditPoints="1"/>
            </p:cNvSpPr>
            <p:nvPr/>
          </p:nvSpPr>
          <p:spPr bwMode="auto">
            <a:xfrm>
              <a:off x="2241551" y="2643745"/>
              <a:ext cx="404813" cy="1174750"/>
            </a:xfrm>
            <a:custGeom>
              <a:gdLst>
                <a:gd fmla="*/ 45 w 108" name="T0"/>
                <a:gd fmla="*/ 312 h 312" name="T1"/>
                <a:gd fmla="*/ 45 w 108" name="T2"/>
                <a:gd fmla="*/ 147 h 312" name="T3"/>
                <a:gd fmla="*/ 20 w 108" name="T4"/>
                <a:gd fmla="*/ 94 h 312" name="T5"/>
                <a:gd fmla="*/ 1 w 108" name="T6"/>
                <a:gd fmla="*/ 49 h 312" name="T7"/>
                <a:gd fmla="*/ 49 w 108" name="T8"/>
                <a:gd fmla="*/ 0 h 312" name="T9"/>
                <a:gd fmla="*/ 55 w 108" name="T10"/>
                <a:gd fmla="*/ 0 h 312" name="T11"/>
                <a:gd fmla="*/ 108 w 108" name="T12"/>
                <a:gd fmla="*/ 53 h 312" name="T13"/>
                <a:gd fmla="*/ 89 w 108" name="T14"/>
                <a:gd fmla="*/ 95 h 312" name="T15"/>
                <a:gd fmla="*/ 64 w 108" name="T16"/>
                <a:gd fmla="*/ 147 h 312" name="T17"/>
                <a:gd fmla="*/ 64 w 108" name="T18"/>
                <a:gd fmla="*/ 312 h 312" name="T19"/>
                <a:gd fmla="*/ 45 w 108" name="T20"/>
                <a:gd fmla="*/ 312 h 312" name="T21"/>
                <a:gd fmla="*/ 55 w 108" name="T22"/>
                <a:gd fmla="*/ 19 h 312" name="T23"/>
                <a:gd fmla="*/ 20 w 108" name="T24"/>
                <a:gd fmla="*/ 53 h 312" name="T25"/>
                <a:gd fmla="*/ 55 w 108" name="T26"/>
                <a:gd fmla="*/ 88 h 312" name="T27"/>
                <a:gd fmla="*/ 89 w 108" name="T28"/>
                <a:gd fmla="*/ 53 h 312" name="T29"/>
                <a:gd fmla="*/ 55 w 108" name="T30"/>
                <a:gd fmla="*/ 19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108">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17" name="Freeform 12">
              <a:extLst>
                <a:ext uri="{FF2B5EF4-FFF2-40B4-BE49-F238E27FC236}">
                  <a16:creationId xmlns:a16="http://schemas.microsoft.com/office/drawing/2014/main" id="{D79F12E7-3CC2-4818-A05F-E1F24229806F}"/>
                </a:ext>
              </a:extLst>
            </p:cNvPr>
            <p:cNvSpPr/>
            <p:nvPr/>
          </p:nvSpPr>
          <p:spPr bwMode="auto">
            <a:xfrm>
              <a:off x="4810919" y="2756458"/>
              <a:ext cx="173038" cy="173038"/>
            </a:xfrm>
            <a:custGeom>
              <a:gdLst>
                <a:gd fmla="*/ 23 w 46" name="T0"/>
                <a:gd fmla="*/ 46 h 46" name="T1"/>
                <a:gd fmla="*/ 23 w 46" name="T2"/>
                <a:gd fmla="*/ 46 h 46" name="T3"/>
                <a:gd fmla="*/ 0 w 46" name="T4"/>
                <a:gd fmla="*/ 23 h 46" name="T5"/>
                <a:gd fmla="*/ 0 w 46" name="T6"/>
                <a:gd fmla="*/ 23 h 46" name="T7"/>
                <a:gd fmla="*/ 23 w 46" name="T8"/>
                <a:gd fmla="*/ 0 h 46" name="T9"/>
                <a:gd fmla="*/ 23 w 46" name="T10"/>
                <a:gd fmla="*/ 0 h 46" name="T11"/>
                <a:gd fmla="*/ 46 w 46" name="T12"/>
                <a:gd fmla="*/ 23 h 46" name="T13"/>
                <a:gd fmla="*/ 46 w 46" name="T14"/>
                <a:gd fmla="*/ 23 h 46" name="T15"/>
                <a:gd fmla="*/ 23 w 46" name="T16"/>
                <a:gd fmla="*/ 4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18" name="Freeform 13">
              <a:extLst>
                <a:ext uri="{FF2B5EF4-FFF2-40B4-BE49-F238E27FC236}">
                  <a16:creationId xmlns:a16="http://schemas.microsoft.com/office/drawing/2014/main" id="{A30BF224-3EFE-4A21-82CC-76442E204E50}"/>
                </a:ext>
              </a:extLst>
            </p:cNvPr>
            <p:cNvSpPr>
              <a:spLocks noEditPoints="1"/>
            </p:cNvSpPr>
            <p:nvPr/>
          </p:nvSpPr>
          <p:spPr bwMode="auto">
            <a:xfrm>
              <a:off x="4691857" y="2643745"/>
              <a:ext cx="404813" cy="1174750"/>
            </a:xfrm>
            <a:custGeom>
              <a:gdLst>
                <a:gd fmla="*/ 45 w 108" name="T0"/>
                <a:gd fmla="*/ 312 h 312" name="T1"/>
                <a:gd fmla="*/ 45 w 108" name="T2"/>
                <a:gd fmla="*/ 147 h 312" name="T3"/>
                <a:gd fmla="*/ 20 w 108" name="T4"/>
                <a:gd fmla="*/ 94 h 312" name="T5"/>
                <a:gd fmla="*/ 1 w 108" name="T6"/>
                <a:gd fmla="*/ 49 h 312" name="T7"/>
                <a:gd fmla="*/ 49 w 108" name="T8"/>
                <a:gd fmla="*/ 0 h 312" name="T9"/>
                <a:gd fmla="*/ 55 w 108" name="T10"/>
                <a:gd fmla="*/ 0 h 312" name="T11"/>
                <a:gd fmla="*/ 108 w 108" name="T12"/>
                <a:gd fmla="*/ 53 h 312" name="T13"/>
                <a:gd fmla="*/ 89 w 108" name="T14"/>
                <a:gd fmla="*/ 95 h 312" name="T15"/>
                <a:gd fmla="*/ 64 w 108" name="T16"/>
                <a:gd fmla="*/ 147 h 312" name="T17"/>
                <a:gd fmla="*/ 64 w 108" name="T18"/>
                <a:gd fmla="*/ 312 h 312" name="T19"/>
                <a:gd fmla="*/ 45 w 108" name="T20"/>
                <a:gd fmla="*/ 312 h 312" name="T21"/>
                <a:gd fmla="*/ 55 w 108" name="T22"/>
                <a:gd fmla="*/ 19 h 312" name="T23"/>
                <a:gd fmla="*/ 20 w 108" name="T24"/>
                <a:gd fmla="*/ 53 h 312" name="T25"/>
                <a:gd fmla="*/ 55 w 108" name="T26"/>
                <a:gd fmla="*/ 88 h 312" name="T27"/>
                <a:gd fmla="*/ 89 w 108" name="T28"/>
                <a:gd fmla="*/ 53 h 312" name="T29"/>
                <a:gd fmla="*/ 55 w 108" name="T30"/>
                <a:gd fmla="*/ 19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108">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24" name="Freeform 12">
              <a:extLst>
                <a:ext uri="{FF2B5EF4-FFF2-40B4-BE49-F238E27FC236}">
                  <a16:creationId xmlns:a16="http://schemas.microsoft.com/office/drawing/2014/main" id="{0A96D5C1-BD0C-40EA-A4D9-DBA0FBBFDD6F}"/>
                </a:ext>
              </a:extLst>
            </p:cNvPr>
            <p:cNvSpPr/>
            <p:nvPr/>
          </p:nvSpPr>
          <p:spPr bwMode="auto">
            <a:xfrm>
              <a:off x="7185025" y="2756458"/>
              <a:ext cx="173038" cy="173038"/>
            </a:xfrm>
            <a:custGeom>
              <a:gdLst>
                <a:gd fmla="*/ 23 w 46" name="T0"/>
                <a:gd fmla="*/ 46 h 46" name="T1"/>
                <a:gd fmla="*/ 23 w 46" name="T2"/>
                <a:gd fmla="*/ 46 h 46" name="T3"/>
                <a:gd fmla="*/ 0 w 46" name="T4"/>
                <a:gd fmla="*/ 23 h 46" name="T5"/>
                <a:gd fmla="*/ 0 w 46" name="T6"/>
                <a:gd fmla="*/ 23 h 46" name="T7"/>
                <a:gd fmla="*/ 23 w 46" name="T8"/>
                <a:gd fmla="*/ 0 h 46" name="T9"/>
                <a:gd fmla="*/ 23 w 46" name="T10"/>
                <a:gd fmla="*/ 0 h 46" name="T11"/>
                <a:gd fmla="*/ 46 w 46" name="T12"/>
                <a:gd fmla="*/ 23 h 46" name="T13"/>
                <a:gd fmla="*/ 46 w 46" name="T14"/>
                <a:gd fmla="*/ 23 h 46" name="T15"/>
                <a:gd fmla="*/ 23 w 46" name="T16"/>
                <a:gd fmla="*/ 4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25" name="Freeform 13">
              <a:extLst>
                <a:ext uri="{FF2B5EF4-FFF2-40B4-BE49-F238E27FC236}">
                  <a16:creationId xmlns:a16="http://schemas.microsoft.com/office/drawing/2014/main" id="{230CF2A6-66B7-40CF-8C65-E0FFBC6AC657}"/>
                </a:ext>
              </a:extLst>
            </p:cNvPr>
            <p:cNvSpPr>
              <a:spLocks noEditPoints="1"/>
            </p:cNvSpPr>
            <p:nvPr/>
          </p:nvSpPr>
          <p:spPr bwMode="auto">
            <a:xfrm>
              <a:off x="7065963" y="2643745"/>
              <a:ext cx="404813" cy="1174750"/>
            </a:xfrm>
            <a:custGeom>
              <a:gdLst>
                <a:gd fmla="*/ 45 w 108" name="T0"/>
                <a:gd fmla="*/ 312 h 312" name="T1"/>
                <a:gd fmla="*/ 45 w 108" name="T2"/>
                <a:gd fmla="*/ 147 h 312" name="T3"/>
                <a:gd fmla="*/ 20 w 108" name="T4"/>
                <a:gd fmla="*/ 94 h 312" name="T5"/>
                <a:gd fmla="*/ 1 w 108" name="T6"/>
                <a:gd fmla="*/ 49 h 312" name="T7"/>
                <a:gd fmla="*/ 49 w 108" name="T8"/>
                <a:gd fmla="*/ 0 h 312" name="T9"/>
                <a:gd fmla="*/ 55 w 108" name="T10"/>
                <a:gd fmla="*/ 0 h 312" name="T11"/>
                <a:gd fmla="*/ 108 w 108" name="T12"/>
                <a:gd fmla="*/ 53 h 312" name="T13"/>
                <a:gd fmla="*/ 89 w 108" name="T14"/>
                <a:gd fmla="*/ 95 h 312" name="T15"/>
                <a:gd fmla="*/ 64 w 108" name="T16"/>
                <a:gd fmla="*/ 147 h 312" name="T17"/>
                <a:gd fmla="*/ 64 w 108" name="T18"/>
                <a:gd fmla="*/ 312 h 312" name="T19"/>
                <a:gd fmla="*/ 45 w 108" name="T20"/>
                <a:gd fmla="*/ 312 h 312" name="T21"/>
                <a:gd fmla="*/ 55 w 108" name="T22"/>
                <a:gd fmla="*/ 19 h 312" name="T23"/>
                <a:gd fmla="*/ 20 w 108" name="T24"/>
                <a:gd fmla="*/ 53 h 312" name="T25"/>
                <a:gd fmla="*/ 55 w 108" name="T26"/>
                <a:gd fmla="*/ 88 h 312" name="T27"/>
                <a:gd fmla="*/ 89 w 108" name="T28"/>
                <a:gd fmla="*/ 53 h 312" name="T29"/>
                <a:gd fmla="*/ 55 w 108" name="T30"/>
                <a:gd fmla="*/ 19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108">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31" name="Freeform 12">
              <a:extLst>
                <a:ext uri="{FF2B5EF4-FFF2-40B4-BE49-F238E27FC236}">
                  <a16:creationId xmlns:a16="http://schemas.microsoft.com/office/drawing/2014/main" id="{95C2BDB3-B49F-4090-B495-39E898057E39}"/>
                </a:ext>
              </a:extLst>
            </p:cNvPr>
            <p:cNvSpPr/>
            <p:nvPr/>
          </p:nvSpPr>
          <p:spPr bwMode="auto">
            <a:xfrm>
              <a:off x="9639301" y="2756458"/>
              <a:ext cx="173038" cy="173038"/>
            </a:xfrm>
            <a:custGeom>
              <a:gdLst>
                <a:gd fmla="*/ 23 w 46" name="T0"/>
                <a:gd fmla="*/ 46 h 46" name="T1"/>
                <a:gd fmla="*/ 23 w 46" name="T2"/>
                <a:gd fmla="*/ 46 h 46" name="T3"/>
                <a:gd fmla="*/ 0 w 46" name="T4"/>
                <a:gd fmla="*/ 23 h 46" name="T5"/>
                <a:gd fmla="*/ 0 w 46" name="T6"/>
                <a:gd fmla="*/ 23 h 46" name="T7"/>
                <a:gd fmla="*/ 23 w 46" name="T8"/>
                <a:gd fmla="*/ 0 h 46" name="T9"/>
                <a:gd fmla="*/ 23 w 46" name="T10"/>
                <a:gd fmla="*/ 0 h 46" name="T11"/>
                <a:gd fmla="*/ 46 w 46" name="T12"/>
                <a:gd fmla="*/ 23 h 46" name="T13"/>
                <a:gd fmla="*/ 46 w 46" name="T14"/>
                <a:gd fmla="*/ 23 h 46" name="T15"/>
                <a:gd fmla="*/ 23 w 46" name="T16"/>
                <a:gd fmla="*/ 4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sp>
          <p:nvSpPr>
            <p:cNvPr id="32" name="Freeform 13">
              <a:extLst>
                <a:ext uri="{FF2B5EF4-FFF2-40B4-BE49-F238E27FC236}">
                  <a16:creationId xmlns:a16="http://schemas.microsoft.com/office/drawing/2014/main" id="{52373DB4-28AF-47A3-9EC9-913AF9A949B2}"/>
                </a:ext>
              </a:extLst>
            </p:cNvPr>
            <p:cNvSpPr>
              <a:spLocks noEditPoints="1"/>
            </p:cNvSpPr>
            <p:nvPr/>
          </p:nvSpPr>
          <p:spPr bwMode="auto">
            <a:xfrm>
              <a:off x="9520239" y="2643745"/>
              <a:ext cx="404813" cy="1174750"/>
            </a:xfrm>
            <a:custGeom>
              <a:gdLst>
                <a:gd fmla="*/ 45 w 108" name="T0"/>
                <a:gd fmla="*/ 312 h 312" name="T1"/>
                <a:gd fmla="*/ 45 w 108" name="T2"/>
                <a:gd fmla="*/ 147 h 312" name="T3"/>
                <a:gd fmla="*/ 20 w 108" name="T4"/>
                <a:gd fmla="*/ 94 h 312" name="T5"/>
                <a:gd fmla="*/ 1 w 108" name="T6"/>
                <a:gd fmla="*/ 49 h 312" name="T7"/>
                <a:gd fmla="*/ 49 w 108" name="T8"/>
                <a:gd fmla="*/ 0 h 312" name="T9"/>
                <a:gd fmla="*/ 55 w 108" name="T10"/>
                <a:gd fmla="*/ 0 h 312" name="T11"/>
                <a:gd fmla="*/ 108 w 108" name="T12"/>
                <a:gd fmla="*/ 53 h 312" name="T13"/>
                <a:gd fmla="*/ 89 w 108" name="T14"/>
                <a:gd fmla="*/ 95 h 312" name="T15"/>
                <a:gd fmla="*/ 64 w 108" name="T16"/>
                <a:gd fmla="*/ 147 h 312" name="T17"/>
                <a:gd fmla="*/ 64 w 108" name="T18"/>
                <a:gd fmla="*/ 312 h 312" name="T19"/>
                <a:gd fmla="*/ 45 w 108" name="T20"/>
                <a:gd fmla="*/ 312 h 312" name="T21"/>
                <a:gd fmla="*/ 55 w 108" name="T22"/>
                <a:gd fmla="*/ 19 h 312" name="T23"/>
                <a:gd fmla="*/ 20 w 108" name="T24"/>
                <a:gd fmla="*/ 53 h 312" name="T25"/>
                <a:gd fmla="*/ 55 w 108" name="T26"/>
                <a:gd fmla="*/ 88 h 312" name="T27"/>
                <a:gd fmla="*/ 89 w 108" name="T28"/>
                <a:gd fmla="*/ 53 h 312" name="T29"/>
                <a:gd fmla="*/ 55 w 108" name="T30"/>
                <a:gd fmla="*/ 19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108">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anchor="t" anchorCtr="0" bIns="45714" compatLnSpc="1" lIns="91428" numCol="1" rIns="91428" tIns="45714" vert="horz" wrap="square">
              <a:prstTxWarp prst="textNoShape">
                <a:avLst/>
              </a:prstTxWarp>
            </a:bodyPr>
            <a:lstStyle/>
            <a:p>
              <a:endParaRPr lang="en-US"/>
            </a:p>
          </p:txBody>
        </p:sp>
      </p:grpSp>
      <p:sp>
        <p:nvSpPr>
          <p:cNvPr id="42" name="TextBox 41">
            <a:extLst>
              <a:ext uri="{FF2B5EF4-FFF2-40B4-BE49-F238E27FC236}">
                <a16:creationId xmlns:a16="http://schemas.microsoft.com/office/drawing/2014/main" id="{D522802E-D84B-48DE-BC0B-B8196DA9D87E}"/>
              </a:ext>
            </a:extLst>
          </p:cNvPr>
          <p:cNvSpPr txBox="1"/>
          <p:nvPr/>
        </p:nvSpPr>
        <p:spPr>
          <a:xfrm>
            <a:off x="1640853" y="4638284"/>
            <a:ext cx="1605569" cy="396228"/>
          </a:xfrm>
          <a:prstGeom prst="rect">
            <a:avLst/>
          </a:prstGeom>
          <a:noFill/>
        </p:spPr>
        <p:txBody>
          <a:bodyPr bIns="45714" lIns="91428" rIns="91428" rtlCol="0" tIns="45714" wrap="square">
            <a:spAutoFit/>
          </a:bodyPr>
          <a:lstStyle/>
          <a:p>
            <a:pPr algn="ctr"/>
            <a:r>
              <a:rPr altLang="en-US" b="1" lang="zh-CN" sz="2000">
                <a:solidFill>
                  <a:srgbClr val="861F21"/>
                </a:solidFill>
                <a:latin charset="-122" pitchFamily="2" typeface="造字工房朗宋（非商用）常规体"/>
                <a:ea charset="-122" pitchFamily="2" typeface="造字工房朗宋（非商用）常规体"/>
                <a:cs charset="0" panose="020b0502040204020203" pitchFamily="34" typeface="Segoe UI"/>
              </a:rPr>
              <a:t>优势</a:t>
            </a:r>
          </a:p>
        </p:txBody>
      </p:sp>
      <p:sp>
        <p:nvSpPr>
          <p:cNvPr id="43" name="Rectangle 42">
            <a:extLst>
              <a:ext uri="{FF2B5EF4-FFF2-40B4-BE49-F238E27FC236}">
                <a16:creationId xmlns:a16="http://schemas.microsoft.com/office/drawing/2014/main" id="{D8A5D862-73A5-4C32-BF41-2662B2020B52}"/>
              </a:ext>
            </a:extLst>
          </p:cNvPr>
          <p:cNvSpPr/>
          <p:nvPr/>
        </p:nvSpPr>
        <p:spPr>
          <a:xfrm>
            <a:off x="1363484" y="4940313"/>
            <a:ext cx="2160307" cy="530352"/>
          </a:xfrm>
          <a:prstGeom prst="rect">
            <a:avLst/>
          </a:prstGeom>
        </p:spPr>
        <p:txBody>
          <a:bodyPr wrap="square">
            <a:spAutoFit/>
          </a:bodyPr>
          <a:lstStyle/>
          <a:p>
            <a:pPr algn="ctr">
              <a:lnSpc>
                <a:spcPct val="120000"/>
              </a:lnSpc>
            </a:pPr>
            <a:r>
              <a:rPr lang="en-US" sz="1200">
                <a:solidFill>
                  <a:schemeClr val="bg1">
                    <a:lumMod val="65000"/>
                  </a:schemeClr>
                </a:solidFill>
                <a:cs charset="0" panose="020b0502040204020203" pitchFamily="34" typeface="Segoe UI Light"/>
              </a:rPr>
              <a:t>Ut wisi enim ad minim veniam, quis nostrud exerci tation</a:t>
            </a:r>
          </a:p>
        </p:txBody>
      </p:sp>
      <p:sp>
        <p:nvSpPr>
          <p:cNvPr id="51" name="TextBox 50">
            <a:extLst>
              <a:ext uri="{FF2B5EF4-FFF2-40B4-BE49-F238E27FC236}">
                <a16:creationId xmlns:a16="http://schemas.microsoft.com/office/drawing/2014/main" id="{8FB62C7C-59A9-4CB8-B453-D31FA4E1AB30}"/>
              </a:ext>
            </a:extLst>
          </p:cNvPr>
          <p:cNvSpPr txBox="1"/>
          <p:nvPr/>
        </p:nvSpPr>
        <p:spPr>
          <a:xfrm>
            <a:off x="4097983" y="4638284"/>
            <a:ext cx="1605569" cy="396228"/>
          </a:xfrm>
          <a:prstGeom prst="rect">
            <a:avLst/>
          </a:prstGeom>
          <a:noFill/>
        </p:spPr>
        <p:txBody>
          <a:bodyPr bIns="45714" lIns="91428" rIns="91428" rtlCol="0" tIns="45714" wrap="square">
            <a:spAutoFit/>
          </a:bodyPr>
          <a:lstStyle/>
          <a:p>
            <a:pPr algn="ctr"/>
            <a:r>
              <a:rPr altLang="en-US" b="1" lang="zh-CN" sz="2000">
                <a:solidFill>
                  <a:srgbClr val="861F21"/>
                </a:solidFill>
                <a:latin charset="-122" pitchFamily="2" typeface="造字工房朗宋（非商用）常规体"/>
                <a:ea charset="-122" pitchFamily="2" typeface="造字工房朗宋（非商用）常规体"/>
                <a:cs charset="0" panose="020b0502040204020203" pitchFamily="34" typeface="Segoe UI"/>
              </a:rPr>
              <a:t>劣势</a:t>
            </a:r>
          </a:p>
        </p:txBody>
      </p:sp>
      <p:sp>
        <p:nvSpPr>
          <p:cNvPr id="52" name="Rectangle 51">
            <a:extLst>
              <a:ext uri="{FF2B5EF4-FFF2-40B4-BE49-F238E27FC236}">
                <a16:creationId xmlns:a16="http://schemas.microsoft.com/office/drawing/2014/main" id="{693A5C3F-DF08-4615-A2FB-4C1265CBBB0C}"/>
              </a:ext>
            </a:extLst>
          </p:cNvPr>
          <p:cNvSpPr/>
          <p:nvPr/>
        </p:nvSpPr>
        <p:spPr>
          <a:xfrm>
            <a:off x="3820614" y="4940313"/>
            <a:ext cx="2160307" cy="530352"/>
          </a:xfrm>
          <a:prstGeom prst="rect">
            <a:avLst/>
          </a:prstGeom>
        </p:spPr>
        <p:txBody>
          <a:bodyPr wrap="square">
            <a:spAutoFit/>
          </a:bodyPr>
          <a:lstStyle/>
          <a:p>
            <a:pPr algn="ctr">
              <a:lnSpc>
                <a:spcPct val="120000"/>
              </a:lnSpc>
            </a:pPr>
            <a:r>
              <a:rPr lang="en-US" sz="1200">
                <a:solidFill>
                  <a:schemeClr val="bg1">
                    <a:lumMod val="65000"/>
                  </a:schemeClr>
                </a:solidFill>
                <a:cs charset="0" panose="020b0502040204020203" pitchFamily="34" typeface="Segoe UI Light"/>
              </a:rPr>
              <a:t>Ut wisi enim ad minim veniam, quis nostrud exerci tation</a:t>
            </a:r>
          </a:p>
        </p:txBody>
      </p:sp>
      <p:sp>
        <p:nvSpPr>
          <p:cNvPr id="55" name="TextBox 54">
            <a:extLst>
              <a:ext uri="{FF2B5EF4-FFF2-40B4-BE49-F238E27FC236}">
                <a16:creationId xmlns:a16="http://schemas.microsoft.com/office/drawing/2014/main" id="{C0265C44-0529-4088-9328-1AF207558845}"/>
              </a:ext>
            </a:extLst>
          </p:cNvPr>
          <p:cNvSpPr txBox="1"/>
          <p:nvPr/>
        </p:nvSpPr>
        <p:spPr>
          <a:xfrm>
            <a:off x="6464638" y="4638284"/>
            <a:ext cx="1605569" cy="396228"/>
          </a:xfrm>
          <a:prstGeom prst="rect">
            <a:avLst/>
          </a:prstGeom>
          <a:noFill/>
        </p:spPr>
        <p:txBody>
          <a:bodyPr bIns="45714" lIns="91428" rIns="91428" rtlCol="0" tIns="45714" wrap="square">
            <a:spAutoFit/>
          </a:bodyPr>
          <a:lstStyle/>
          <a:p>
            <a:pPr algn="ctr"/>
            <a:r>
              <a:rPr altLang="en-US" b="1" lang="zh-CN" sz="2000">
                <a:solidFill>
                  <a:srgbClr val="861F21"/>
                </a:solidFill>
                <a:latin charset="-122" pitchFamily="2" typeface="造字工房朗宋（非商用）常规体"/>
                <a:ea charset="-122" pitchFamily="2" typeface="造字工房朗宋（非商用）常规体"/>
                <a:cs charset="0" panose="020b0502040204020203" pitchFamily="34" typeface="Segoe UI"/>
              </a:rPr>
              <a:t>机会</a:t>
            </a:r>
          </a:p>
        </p:txBody>
      </p:sp>
      <p:sp>
        <p:nvSpPr>
          <p:cNvPr id="56" name="Rectangle 55">
            <a:extLst>
              <a:ext uri="{FF2B5EF4-FFF2-40B4-BE49-F238E27FC236}">
                <a16:creationId xmlns:a16="http://schemas.microsoft.com/office/drawing/2014/main" id="{5EEC028C-7D0A-4D54-9C01-586B7EE67078}"/>
              </a:ext>
            </a:extLst>
          </p:cNvPr>
          <p:cNvSpPr/>
          <p:nvPr/>
        </p:nvSpPr>
        <p:spPr>
          <a:xfrm>
            <a:off x="6187269" y="4940313"/>
            <a:ext cx="2160307" cy="530352"/>
          </a:xfrm>
          <a:prstGeom prst="rect">
            <a:avLst/>
          </a:prstGeom>
        </p:spPr>
        <p:txBody>
          <a:bodyPr wrap="square">
            <a:spAutoFit/>
          </a:bodyPr>
          <a:lstStyle/>
          <a:p>
            <a:pPr algn="ctr">
              <a:lnSpc>
                <a:spcPct val="120000"/>
              </a:lnSpc>
            </a:pPr>
            <a:r>
              <a:rPr lang="en-US" sz="1200">
                <a:solidFill>
                  <a:schemeClr val="bg1">
                    <a:lumMod val="65000"/>
                  </a:schemeClr>
                </a:solidFill>
                <a:cs charset="0" panose="020b0502040204020203" pitchFamily="34" typeface="Segoe UI Light"/>
              </a:rPr>
              <a:t>Ut wisi enim ad minim veniam, quis nostrud exerci tation</a:t>
            </a:r>
          </a:p>
        </p:txBody>
      </p:sp>
      <p:sp>
        <p:nvSpPr>
          <p:cNvPr id="59" name="TextBox 58">
            <a:extLst>
              <a:ext uri="{FF2B5EF4-FFF2-40B4-BE49-F238E27FC236}">
                <a16:creationId xmlns:a16="http://schemas.microsoft.com/office/drawing/2014/main" id="{DFAD3D17-1BD6-4490-AE36-5378F8ED92CE}"/>
              </a:ext>
            </a:extLst>
          </p:cNvPr>
          <p:cNvSpPr txBox="1"/>
          <p:nvPr/>
        </p:nvSpPr>
        <p:spPr>
          <a:xfrm>
            <a:off x="8912652" y="4638284"/>
            <a:ext cx="1605569" cy="396228"/>
          </a:xfrm>
          <a:prstGeom prst="rect">
            <a:avLst/>
          </a:prstGeom>
          <a:noFill/>
        </p:spPr>
        <p:txBody>
          <a:bodyPr bIns="45714" lIns="91428" rIns="91428" rtlCol="0" tIns="45714" wrap="square">
            <a:spAutoFit/>
          </a:bodyPr>
          <a:lstStyle/>
          <a:p>
            <a:pPr algn="ctr"/>
            <a:r>
              <a:rPr altLang="en-US" b="1" lang="zh-CN" sz="2000">
                <a:solidFill>
                  <a:srgbClr val="861F21"/>
                </a:solidFill>
                <a:latin charset="-122" pitchFamily="2" typeface="造字工房朗宋（非商用）常规体"/>
                <a:ea charset="-122" pitchFamily="2" typeface="造字工房朗宋（非商用）常规体"/>
                <a:cs charset="0" panose="020b0502040204020203" pitchFamily="34" typeface="Segoe UI"/>
              </a:rPr>
              <a:t>威胁</a:t>
            </a:r>
          </a:p>
        </p:txBody>
      </p:sp>
      <p:sp>
        <p:nvSpPr>
          <p:cNvPr id="60" name="Rectangle 59">
            <a:extLst>
              <a:ext uri="{FF2B5EF4-FFF2-40B4-BE49-F238E27FC236}">
                <a16:creationId xmlns:a16="http://schemas.microsoft.com/office/drawing/2014/main" id="{3D24EBC0-B80B-42D4-88F0-992BD31B92D6}"/>
              </a:ext>
            </a:extLst>
          </p:cNvPr>
          <p:cNvSpPr/>
          <p:nvPr/>
        </p:nvSpPr>
        <p:spPr>
          <a:xfrm>
            <a:off x="8635283" y="4940313"/>
            <a:ext cx="2160307" cy="530352"/>
          </a:xfrm>
          <a:prstGeom prst="rect">
            <a:avLst/>
          </a:prstGeom>
        </p:spPr>
        <p:txBody>
          <a:bodyPr wrap="square">
            <a:spAutoFit/>
          </a:bodyPr>
          <a:lstStyle/>
          <a:p>
            <a:pPr algn="ctr">
              <a:lnSpc>
                <a:spcPct val="120000"/>
              </a:lnSpc>
            </a:pPr>
            <a:r>
              <a:rPr lang="en-US" sz="1200">
                <a:solidFill>
                  <a:schemeClr val="bg1">
                    <a:lumMod val="65000"/>
                  </a:schemeClr>
                </a:solidFill>
                <a:cs charset="0" panose="020b0502040204020203" pitchFamily="34" typeface="Segoe UI Light"/>
              </a:rPr>
              <a:t>Ut wisi enim ad minim veniam, quis nostrud exerci tation</a:t>
            </a:r>
          </a:p>
        </p:txBody>
      </p:sp>
      <p:grpSp>
        <p:nvGrpSpPr>
          <p:cNvPr id="7" name="Group 6">
            <a:extLst>
              <a:ext uri="{FF2B5EF4-FFF2-40B4-BE49-F238E27FC236}">
                <a16:creationId xmlns:a16="http://schemas.microsoft.com/office/drawing/2014/main" id="{9342487C-B1F0-4228-9DEB-9A669872A16E}"/>
              </a:ext>
            </a:extLst>
          </p:cNvPr>
          <p:cNvGrpSpPr/>
          <p:nvPr/>
        </p:nvGrpSpPr>
        <p:grpSpPr>
          <a:xfrm>
            <a:off x="9247186" y="3463686"/>
            <a:ext cx="936502" cy="936502"/>
            <a:chOff x="9248390" y="3462896"/>
            <a:chExt cx="936624" cy="936624"/>
          </a:xfrm>
        </p:grpSpPr>
        <p:sp>
          <p:nvSpPr>
            <p:cNvPr id="57" name="Oval 56">
              <a:extLst>
                <a:ext uri="{FF2B5EF4-FFF2-40B4-BE49-F238E27FC236}">
                  <a16:creationId xmlns:a16="http://schemas.microsoft.com/office/drawing/2014/main" id="{7DF762EA-246E-4F71-92A7-648E4C4B5303}"/>
                </a:ext>
              </a:extLst>
            </p:cNvPr>
            <p:cNvSpPr/>
            <p:nvPr/>
          </p:nvSpPr>
          <p:spPr>
            <a:xfrm>
              <a:off x="9248390" y="3462896"/>
              <a:ext cx="936624" cy="936624"/>
            </a:xfrm>
            <a:prstGeom prst="ellipse">
              <a:avLst/>
            </a:prstGeom>
            <a:solidFill>
              <a:schemeClr val="bg1"/>
            </a:solidFill>
            <a:ln>
              <a:noFill/>
            </a:ln>
            <a:effectLst>
              <a:outerShdw algn="tr" blurRad="381000" dir="8100000" dist="1270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1" name="Freeform 99">
              <a:extLst>
                <a:ext uri="{FF2B5EF4-FFF2-40B4-BE49-F238E27FC236}">
                  <a16:creationId xmlns:a16="http://schemas.microsoft.com/office/drawing/2014/main" id="{675EFA0A-A1FE-4B35-80F7-68640C1E2DDF}"/>
                </a:ext>
              </a:extLst>
            </p:cNvPr>
            <p:cNvSpPr>
              <a:spLocks noEditPoints="1"/>
            </p:cNvSpPr>
            <p:nvPr/>
          </p:nvSpPr>
          <p:spPr bwMode="auto">
            <a:xfrm>
              <a:off x="9508474" y="3769273"/>
              <a:ext cx="395000" cy="36512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gradFill>
              <a:gsLst>
                <a:gs pos="0">
                  <a:schemeClr val="accent1"/>
                </a:gs>
                <a:gs pos="98000">
                  <a:schemeClr val="accent2"/>
                </a:gs>
              </a:gsLst>
              <a:lin ang="2700000" scaled="1"/>
            </a:gradFill>
            <a:ln>
              <a:noFill/>
            </a:ln>
            <a:extLst/>
          </p:spPr>
          <p:txBody>
            <a:bodyPr anchor="t" anchorCtr="0" bIns="45714" compatLnSpc="1" lIns="91428" numCol="1" rIns="91428" tIns="45714" vert="horz" wrap="square">
              <a:prstTxWarp prst="textNoShape">
                <a:avLst/>
              </a:prstTxWarp>
            </a:bodyPr>
            <a:lstStyle/>
            <a:p>
              <a:endParaRPr lang="en-US"/>
            </a:p>
          </p:txBody>
        </p:sp>
      </p:grpSp>
      <p:grpSp>
        <p:nvGrpSpPr>
          <p:cNvPr id="12" name="Group 11">
            <a:extLst>
              <a:ext uri="{FF2B5EF4-FFF2-40B4-BE49-F238E27FC236}">
                <a16:creationId xmlns:a16="http://schemas.microsoft.com/office/drawing/2014/main" id="{F6C3E377-014A-4758-8620-743175DC84D2}"/>
              </a:ext>
            </a:extLst>
          </p:cNvPr>
          <p:cNvGrpSpPr/>
          <p:nvPr/>
        </p:nvGrpSpPr>
        <p:grpSpPr>
          <a:xfrm>
            <a:off x="1975387" y="3463686"/>
            <a:ext cx="936502" cy="936502"/>
            <a:chOff x="1975644" y="3462896"/>
            <a:chExt cx="936624" cy="936624"/>
          </a:xfrm>
        </p:grpSpPr>
        <p:sp>
          <p:nvSpPr>
            <p:cNvPr id="35" name="Oval 34">
              <a:extLst>
                <a:ext uri="{FF2B5EF4-FFF2-40B4-BE49-F238E27FC236}">
                  <a16:creationId xmlns:a16="http://schemas.microsoft.com/office/drawing/2014/main" id="{3E3C2A90-19C0-49F1-A404-539321316238}"/>
                </a:ext>
              </a:extLst>
            </p:cNvPr>
            <p:cNvSpPr/>
            <p:nvPr/>
          </p:nvSpPr>
          <p:spPr>
            <a:xfrm>
              <a:off x="1975644" y="3462896"/>
              <a:ext cx="936624" cy="936624"/>
            </a:xfrm>
            <a:prstGeom prst="ellipse">
              <a:avLst/>
            </a:prstGeom>
            <a:solidFill>
              <a:schemeClr val="bg1"/>
            </a:solidFill>
            <a:ln>
              <a:noFill/>
            </a:ln>
            <a:effectLst>
              <a:outerShdw algn="tr" blurRad="381000" dir="8100000" dist="1270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62" name="Gruppieren 1128">
              <a:extLst>
                <a:ext uri="{FF2B5EF4-FFF2-40B4-BE49-F238E27FC236}">
                  <a16:creationId xmlns:a16="http://schemas.microsoft.com/office/drawing/2014/main" id="{DEF5B7F9-E72F-483E-9331-34C253683A81}"/>
                </a:ext>
              </a:extLst>
            </p:cNvPr>
            <p:cNvGrpSpPr/>
            <p:nvPr/>
          </p:nvGrpSpPr>
          <p:grpSpPr>
            <a:xfrm>
              <a:off x="2234415" y="3721667"/>
              <a:ext cx="419082" cy="419082"/>
              <a:chOff x="5474494" y="1684338"/>
              <a:chExt cx="496888" cy="496888"/>
            </a:xfrm>
            <a:gradFill>
              <a:gsLst>
                <a:gs pos="0">
                  <a:schemeClr val="accent1"/>
                </a:gs>
                <a:gs pos="98000">
                  <a:schemeClr val="accent2"/>
                </a:gs>
              </a:gsLst>
              <a:lin ang="2700000" scaled="1"/>
            </a:gradFill>
          </p:grpSpPr>
          <p:sp>
            <p:nvSpPr>
              <p:cNvPr id="63" name="Freeform 260">
                <a:extLst>
                  <a:ext uri="{FF2B5EF4-FFF2-40B4-BE49-F238E27FC236}">
                    <a16:creationId xmlns:a16="http://schemas.microsoft.com/office/drawing/2014/main" id="{045F5DCF-5C4A-470D-83AD-2C05FD139F4B}"/>
                  </a:ext>
                </a:extLst>
              </p:cNvPr>
              <p:cNvSpPr>
                <a:spLocks noEditPoints="1"/>
              </p:cNvSpPr>
              <p:nvPr/>
            </p:nvSpPr>
            <p:spPr bwMode="auto">
              <a:xfrm>
                <a:off x="5831681" y="1882775"/>
                <a:ext cx="123825" cy="298450"/>
              </a:xfrm>
              <a:custGeom>
                <a:gdLst>
                  <a:gd fmla="*/ 78 w 78" name="T0"/>
                  <a:gd fmla="*/ 188 h 188" name="T1"/>
                  <a:gd fmla="*/ 0 w 78" name="T2"/>
                  <a:gd fmla="*/ 188 h 188" name="T3"/>
                  <a:gd fmla="*/ 0 w 78" name="T4"/>
                  <a:gd fmla="*/ 0 h 188" name="T5"/>
                  <a:gd fmla="*/ 78 w 78" name="T6"/>
                  <a:gd fmla="*/ 0 h 188" name="T7"/>
                  <a:gd fmla="*/ 78 w 78" name="T8"/>
                  <a:gd fmla="*/ 188 h 188" name="T9"/>
                  <a:gd fmla="*/ 10 w 78" name="T10"/>
                  <a:gd fmla="*/ 178 h 188" name="T11"/>
                  <a:gd fmla="*/ 67 w 78" name="T12"/>
                  <a:gd fmla="*/ 178 h 188" name="T13"/>
                  <a:gd fmla="*/ 67 w 78" name="T14"/>
                  <a:gd fmla="*/ 11 h 188" name="T15"/>
                  <a:gd fmla="*/ 10 w 78" name="T16"/>
                  <a:gd fmla="*/ 11 h 188" name="T17"/>
                  <a:gd fmla="*/ 10 w 78"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4" name="Freeform 261">
                <a:extLst>
                  <a:ext uri="{FF2B5EF4-FFF2-40B4-BE49-F238E27FC236}">
                    <a16:creationId xmlns:a16="http://schemas.microsoft.com/office/drawing/2014/main" id="{F36B7296-063A-477C-994C-0508A3D73E68}"/>
                  </a:ext>
                </a:extLst>
              </p:cNvPr>
              <p:cNvSpPr>
                <a:spLocks noEditPoints="1"/>
              </p:cNvSpPr>
              <p:nvPr/>
            </p:nvSpPr>
            <p:spPr bwMode="auto">
              <a:xfrm>
                <a:off x="5490369" y="1882775"/>
                <a:ext cx="125413" cy="298450"/>
              </a:xfrm>
              <a:custGeom>
                <a:gdLst>
                  <a:gd fmla="*/ 79 w 79" name="T0"/>
                  <a:gd fmla="*/ 188 h 188" name="T1"/>
                  <a:gd fmla="*/ 0 w 79" name="T2"/>
                  <a:gd fmla="*/ 188 h 188" name="T3"/>
                  <a:gd fmla="*/ 0 w 79" name="T4"/>
                  <a:gd fmla="*/ 0 h 188" name="T5"/>
                  <a:gd fmla="*/ 79 w 79" name="T6"/>
                  <a:gd fmla="*/ 0 h 188" name="T7"/>
                  <a:gd fmla="*/ 79 w 79" name="T8"/>
                  <a:gd fmla="*/ 188 h 188" name="T9"/>
                  <a:gd fmla="*/ 11 w 79" name="T10"/>
                  <a:gd fmla="*/ 178 h 188" name="T11"/>
                  <a:gd fmla="*/ 68 w 79" name="T12"/>
                  <a:gd fmla="*/ 178 h 188" name="T13"/>
                  <a:gd fmla="*/ 68 w 79" name="T14"/>
                  <a:gd fmla="*/ 11 h 188" name="T15"/>
                  <a:gd fmla="*/ 11 w 79" name="T16"/>
                  <a:gd fmla="*/ 11 h 188" name="T17"/>
                  <a:gd fmla="*/ 11 w 79"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9">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5" name="Freeform 262">
                <a:extLst>
                  <a:ext uri="{FF2B5EF4-FFF2-40B4-BE49-F238E27FC236}">
                    <a16:creationId xmlns:a16="http://schemas.microsoft.com/office/drawing/2014/main" id="{3A315493-73BA-40DA-99E8-57C74226D82D}"/>
                  </a:ext>
                </a:extLst>
              </p:cNvPr>
              <p:cNvSpPr>
                <a:spLocks noEditPoints="1"/>
              </p:cNvSpPr>
              <p:nvPr/>
            </p:nvSpPr>
            <p:spPr bwMode="auto">
              <a:xfrm>
                <a:off x="5598319" y="1766888"/>
                <a:ext cx="249238" cy="414338"/>
              </a:xfrm>
              <a:custGeom>
                <a:gdLst>
                  <a:gd fmla="*/ 157 w 157" name="T0"/>
                  <a:gd fmla="*/ 261 h 261" name="T1"/>
                  <a:gd fmla="*/ 0 w 157" name="T2"/>
                  <a:gd fmla="*/ 261 h 261" name="T3"/>
                  <a:gd fmla="*/ 0 w 157" name="T4"/>
                  <a:gd fmla="*/ 0 h 261" name="T5"/>
                  <a:gd fmla="*/ 157 w 157" name="T6"/>
                  <a:gd fmla="*/ 0 h 261" name="T7"/>
                  <a:gd fmla="*/ 157 w 157" name="T8"/>
                  <a:gd fmla="*/ 261 h 261" name="T9"/>
                  <a:gd fmla="*/ 11 w 157" name="T10"/>
                  <a:gd fmla="*/ 251 h 261" name="T11"/>
                  <a:gd fmla="*/ 147 w 157" name="T12"/>
                  <a:gd fmla="*/ 251 h 261" name="T13"/>
                  <a:gd fmla="*/ 147 w 157" name="T14"/>
                  <a:gd fmla="*/ 10 h 261" name="T15"/>
                  <a:gd fmla="*/ 11 w 157" name="T16"/>
                  <a:gd fmla="*/ 10 h 261" name="T17"/>
                  <a:gd fmla="*/ 11 w 157" name="T18"/>
                  <a:gd fmla="*/ 251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157">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6" name="Freeform 263">
                <a:extLst>
                  <a:ext uri="{FF2B5EF4-FFF2-40B4-BE49-F238E27FC236}">
                    <a16:creationId xmlns:a16="http://schemas.microsoft.com/office/drawing/2014/main" id="{6AD4B2D1-67D0-4393-9391-7CB67044C8DD}"/>
                  </a:ext>
                </a:extLst>
              </p:cNvPr>
              <p:cNvSpPr/>
              <p:nvPr/>
            </p:nvSpPr>
            <p:spPr bwMode="auto">
              <a:xfrm>
                <a:off x="5474494" y="2165350"/>
                <a:ext cx="496888" cy="15875"/>
              </a:xfrm>
              <a:custGeom>
                <a:gdLst>
                  <a:gd fmla="*/ 236 w 240" name="T0"/>
                  <a:gd fmla="*/ 8 h 8" name="T1"/>
                  <a:gd fmla="*/ 4 w 240" name="T2"/>
                  <a:gd fmla="*/ 8 h 8" name="T3"/>
                  <a:gd fmla="*/ 0 w 240" name="T4"/>
                  <a:gd fmla="*/ 4 h 8" name="T5"/>
                  <a:gd fmla="*/ 4 w 240" name="T6"/>
                  <a:gd fmla="*/ 0 h 8" name="T7"/>
                  <a:gd fmla="*/ 236 w 240" name="T8"/>
                  <a:gd fmla="*/ 0 h 8" name="T9"/>
                  <a:gd fmla="*/ 240 w 240" name="T10"/>
                  <a:gd fmla="*/ 4 h 8" name="T11"/>
                  <a:gd fmla="*/ 236 w 240"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40">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7" name="Freeform 264">
                <a:extLst>
                  <a:ext uri="{FF2B5EF4-FFF2-40B4-BE49-F238E27FC236}">
                    <a16:creationId xmlns:a16="http://schemas.microsoft.com/office/drawing/2014/main" id="{59A9637E-0B56-4E07-A17E-20B76F7B71BF}"/>
                  </a:ext>
                </a:extLst>
              </p:cNvPr>
              <p:cNvSpPr>
                <a:spLocks noEditPoints="1"/>
              </p:cNvSpPr>
              <p:nvPr/>
            </p:nvSpPr>
            <p:spPr bwMode="auto">
              <a:xfrm>
                <a:off x="5649119" y="1725613"/>
                <a:ext cx="149225" cy="57150"/>
              </a:xfrm>
              <a:custGeom>
                <a:gdLst>
                  <a:gd fmla="*/ 94 w 94" name="T0"/>
                  <a:gd fmla="*/ 36 h 36" name="T1"/>
                  <a:gd fmla="*/ 0 w 94" name="T2"/>
                  <a:gd fmla="*/ 36 h 36" name="T3"/>
                  <a:gd fmla="*/ 0 w 94" name="T4"/>
                  <a:gd fmla="*/ 0 h 36" name="T5"/>
                  <a:gd fmla="*/ 94 w 94" name="T6"/>
                  <a:gd fmla="*/ 0 h 36" name="T7"/>
                  <a:gd fmla="*/ 94 w 94" name="T8"/>
                  <a:gd fmla="*/ 36 h 36" name="T9"/>
                  <a:gd fmla="*/ 10 w 94" name="T10"/>
                  <a:gd fmla="*/ 26 h 36" name="T11"/>
                  <a:gd fmla="*/ 83 w 94" name="T12"/>
                  <a:gd fmla="*/ 26 h 36" name="T13"/>
                  <a:gd fmla="*/ 83 w 94" name="T14"/>
                  <a:gd fmla="*/ 10 h 36" name="T15"/>
                  <a:gd fmla="*/ 10 w 94" name="T16"/>
                  <a:gd fmla="*/ 10 h 36" name="T17"/>
                  <a:gd fmla="*/ 10 w 94" name="T18"/>
                  <a:gd fmla="*/ 26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94">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8" name="Freeform 265">
                <a:extLst>
                  <a:ext uri="{FF2B5EF4-FFF2-40B4-BE49-F238E27FC236}">
                    <a16:creationId xmlns:a16="http://schemas.microsoft.com/office/drawing/2014/main" id="{DCAC5850-0E01-473D-B8A7-5310A50D5147}"/>
                  </a:ext>
                </a:extLst>
              </p:cNvPr>
              <p:cNvSpPr/>
              <p:nvPr/>
            </p:nvSpPr>
            <p:spPr bwMode="auto">
              <a:xfrm>
                <a:off x="5714206" y="1684338"/>
                <a:ext cx="17463" cy="57150"/>
              </a:xfrm>
              <a:custGeom>
                <a:gdLst>
                  <a:gd fmla="*/ 4 w 8" name="T0"/>
                  <a:gd fmla="*/ 28 h 28" name="T1"/>
                  <a:gd fmla="*/ 0 w 8" name="T2"/>
                  <a:gd fmla="*/ 24 h 28" name="T3"/>
                  <a:gd fmla="*/ 0 w 8" name="T4"/>
                  <a:gd fmla="*/ 4 h 28" name="T5"/>
                  <a:gd fmla="*/ 4 w 8" name="T6"/>
                  <a:gd fmla="*/ 0 h 28" name="T7"/>
                  <a:gd fmla="*/ 8 w 8" name="T8"/>
                  <a:gd fmla="*/ 4 h 28" name="T9"/>
                  <a:gd fmla="*/ 8 w 8" name="T10"/>
                  <a:gd fmla="*/ 24 h 28" name="T11"/>
                  <a:gd fmla="*/ 4 w 8"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69" name="Freeform 266">
                <a:extLst>
                  <a:ext uri="{FF2B5EF4-FFF2-40B4-BE49-F238E27FC236}">
                    <a16:creationId xmlns:a16="http://schemas.microsoft.com/office/drawing/2014/main" id="{C6B9F9E9-6605-4902-85AF-85613122BD6F}"/>
                  </a:ext>
                </a:extLst>
              </p:cNvPr>
              <p:cNvSpPr/>
              <p:nvPr/>
            </p:nvSpPr>
            <p:spPr bwMode="auto">
              <a:xfrm>
                <a:off x="5523706" y="1908175"/>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0" name="Freeform 267">
                <a:extLst>
                  <a:ext uri="{FF2B5EF4-FFF2-40B4-BE49-F238E27FC236}">
                    <a16:creationId xmlns:a16="http://schemas.microsoft.com/office/drawing/2014/main" id="{0F1DBD6C-1925-4D67-BA99-101DAFFAE149}"/>
                  </a:ext>
                </a:extLst>
              </p:cNvPr>
              <p:cNvSpPr/>
              <p:nvPr/>
            </p:nvSpPr>
            <p:spPr bwMode="auto">
              <a:xfrm>
                <a:off x="5523706" y="1941513"/>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1" name="Freeform 268">
                <a:extLst>
                  <a:ext uri="{FF2B5EF4-FFF2-40B4-BE49-F238E27FC236}">
                    <a16:creationId xmlns:a16="http://schemas.microsoft.com/office/drawing/2014/main" id="{565C93E5-39E3-4B29-9A35-E96CAD158653}"/>
                  </a:ext>
                </a:extLst>
              </p:cNvPr>
              <p:cNvSpPr/>
              <p:nvPr/>
            </p:nvSpPr>
            <p:spPr bwMode="auto">
              <a:xfrm>
                <a:off x="5523706" y="19748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2" name="Freeform 269">
                <a:extLst>
                  <a:ext uri="{FF2B5EF4-FFF2-40B4-BE49-F238E27FC236}">
                    <a16:creationId xmlns:a16="http://schemas.microsoft.com/office/drawing/2014/main" id="{3B7C564F-1F72-4192-9FE9-5412A115CADB}"/>
                  </a:ext>
                </a:extLst>
              </p:cNvPr>
              <p:cNvSpPr/>
              <p:nvPr/>
            </p:nvSpPr>
            <p:spPr bwMode="auto">
              <a:xfrm>
                <a:off x="5523706" y="2006600"/>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3" name="Freeform 270">
                <a:extLst>
                  <a:ext uri="{FF2B5EF4-FFF2-40B4-BE49-F238E27FC236}">
                    <a16:creationId xmlns:a16="http://schemas.microsoft.com/office/drawing/2014/main" id="{EB79858A-F9AB-499A-AB32-73DBE66A52C4}"/>
                  </a:ext>
                </a:extLst>
              </p:cNvPr>
              <p:cNvSpPr/>
              <p:nvPr/>
            </p:nvSpPr>
            <p:spPr bwMode="auto">
              <a:xfrm>
                <a:off x="5523706" y="2039938"/>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4" name="Freeform 271">
                <a:extLst>
                  <a:ext uri="{FF2B5EF4-FFF2-40B4-BE49-F238E27FC236}">
                    <a16:creationId xmlns:a16="http://schemas.microsoft.com/office/drawing/2014/main" id="{B841BCB1-3F25-48DE-AA29-DF82D96F446B}"/>
                  </a:ext>
                </a:extLst>
              </p:cNvPr>
              <p:cNvSpPr/>
              <p:nvPr/>
            </p:nvSpPr>
            <p:spPr bwMode="auto">
              <a:xfrm>
                <a:off x="5523706" y="2073275"/>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5" name="Freeform 272">
                <a:extLst>
                  <a:ext uri="{FF2B5EF4-FFF2-40B4-BE49-F238E27FC236}">
                    <a16:creationId xmlns:a16="http://schemas.microsoft.com/office/drawing/2014/main" id="{0D22BED8-43A3-45FE-AB0D-E9B898EE7096}"/>
                  </a:ext>
                </a:extLst>
              </p:cNvPr>
              <p:cNvSpPr/>
              <p:nvPr/>
            </p:nvSpPr>
            <p:spPr bwMode="auto">
              <a:xfrm>
                <a:off x="5523706" y="2106613"/>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6" name="Freeform 273">
                <a:extLst>
                  <a:ext uri="{FF2B5EF4-FFF2-40B4-BE49-F238E27FC236}">
                    <a16:creationId xmlns:a16="http://schemas.microsoft.com/office/drawing/2014/main" id="{190D4965-59E1-4F3A-9072-7EE04B9AFA15}"/>
                  </a:ext>
                </a:extLst>
              </p:cNvPr>
              <p:cNvSpPr/>
              <p:nvPr/>
            </p:nvSpPr>
            <p:spPr bwMode="auto">
              <a:xfrm>
                <a:off x="5523706" y="21399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7" name="Freeform 274">
                <a:extLst>
                  <a:ext uri="{FF2B5EF4-FFF2-40B4-BE49-F238E27FC236}">
                    <a16:creationId xmlns:a16="http://schemas.microsoft.com/office/drawing/2014/main" id="{530FA5BD-515B-46F9-8B7A-6B62226B1D1B}"/>
                  </a:ext>
                </a:extLst>
              </p:cNvPr>
              <p:cNvSpPr/>
              <p:nvPr/>
            </p:nvSpPr>
            <p:spPr bwMode="auto">
              <a:xfrm>
                <a:off x="5863431" y="1916113"/>
                <a:ext cx="17463"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8" name="Freeform 275">
                <a:extLst>
                  <a:ext uri="{FF2B5EF4-FFF2-40B4-BE49-F238E27FC236}">
                    <a16:creationId xmlns:a16="http://schemas.microsoft.com/office/drawing/2014/main" id="{D087DD82-E808-4762-96F5-A3F4F806903C}"/>
                  </a:ext>
                </a:extLst>
              </p:cNvPr>
              <p:cNvSpPr/>
              <p:nvPr/>
            </p:nvSpPr>
            <p:spPr bwMode="auto">
              <a:xfrm>
                <a:off x="5906294" y="1916113"/>
                <a:ext cx="15875"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79" name="Freeform 276">
                <a:extLst>
                  <a:ext uri="{FF2B5EF4-FFF2-40B4-BE49-F238E27FC236}">
                    <a16:creationId xmlns:a16="http://schemas.microsoft.com/office/drawing/2014/main" id="{F3E5115C-7054-4186-84EB-6EF7672E2E0F}"/>
                  </a:ext>
                </a:extLst>
              </p:cNvPr>
              <p:cNvSpPr>
                <a:spLocks noEditPoints="1"/>
              </p:cNvSpPr>
              <p:nvPr/>
            </p:nvSpPr>
            <p:spPr bwMode="auto">
              <a:xfrm>
                <a:off x="563165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0" name="Freeform 277">
                <a:extLst>
                  <a:ext uri="{FF2B5EF4-FFF2-40B4-BE49-F238E27FC236}">
                    <a16:creationId xmlns:a16="http://schemas.microsoft.com/office/drawing/2014/main" id="{3D2A2AB5-5DF3-434E-8C4B-E5022DCEF288}"/>
                  </a:ext>
                </a:extLst>
              </p:cNvPr>
              <p:cNvSpPr>
                <a:spLocks noEditPoints="1"/>
              </p:cNvSpPr>
              <p:nvPr/>
            </p:nvSpPr>
            <p:spPr bwMode="auto">
              <a:xfrm>
                <a:off x="573960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1" name="Freeform 278">
                <a:extLst>
                  <a:ext uri="{FF2B5EF4-FFF2-40B4-BE49-F238E27FC236}">
                    <a16:creationId xmlns:a16="http://schemas.microsoft.com/office/drawing/2014/main" id="{584BEEB7-93D0-495D-91B5-2EECEBE0E544}"/>
                  </a:ext>
                </a:extLst>
              </p:cNvPr>
              <p:cNvSpPr>
                <a:spLocks noEditPoints="1"/>
              </p:cNvSpPr>
              <p:nvPr/>
            </p:nvSpPr>
            <p:spPr bwMode="auto">
              <a:xfrm>
                <a:off x="563165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2" name="Freeform 279">
                <a:extLst>
                  <a:ext uri="{FF2B5EF4-FFF2-40B4-BE49-F238E27FC236}">
                    <a16:creationId xmlns:a16="http://schemas.microsoft.com/office/drawing/2014/main" id="{46AB9053-0085-4772-AB88-35E524AE517D}"/>
                  </a:ext>
                </a:extLst>
              </p:cNvPr>
              <p:cNvSpPr>
                <a:spLocks noEditPoints="1"/>
              </p:cNvSpPr>
              <p:nvPr/>
            </p:nvSpPr>
            <p:spPr bwMode="auto">
              <a:xfrm>
                <a:off x="573960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3" name="Freeform 280">
                <a:extLst>
                  <a:ext uri="{FF2B5EF4-FFF2-40B4-BE49-F238E27FC236}">
                    <a16:creationId xmlns:a16="http://schemas.microsoft.com/office/drawing/2014/main" id="{E47306F9-6A89-4DFF-A06E-1BEDC55BE4AF}"/>
                  </a:ext>
                </a:extLst>
              </p:cNvPr>
              <p:cNvSpPr>
                <a:spLocks noEditPoints="1"/>
              </p:cNvSpPr>
              <p:nvPr/>
            </p:nvSpPr>
            <p:spPr bwMode="auto">
              <a:xfrm>
                <a:off x="563165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4" name="Freeform 281">
                <a:extLst>
                  <a:ext uri="{FF2B5EF4-FFF2-40B4-BE49-F238E27FC236}">
                    <a16:creationId xmlns:a16="http://schemas.microsoft.com/office/drawing/2014/main" id="{FC6A8513-D438-41E5-9E8F-695EBF258A63}"/>
                  </a:ext>
                </a:extLst>
              </p:cNvPr>
              <p:cNvSpPr>
                <a:spLocks noEditPoints="1"/>
              </p:cNvSpPr>
              <p:nvPr/>
            </p:nvSpPr>
            <p:spPr bwMode="auto">
              <a:xfrm>
                <a:off x="573960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5" name="Freeform 282">
                <a:extLst>
                  <a:ext uri="{FF2B5EF4-FFF2-40B4-BE49-F238E27FC236}">
                    <a16:creationId xmlns:a16="http://schemas.microsoft.com/office/drawing/2014/main" id="{65782222-0EB6-4C98-8909-ED89351EFCBA}"/>
                  </a:ext>
                </a:extLst>
              </p:cNvPr>
              <p:cNvSpPr>
                <a:spLocks noEditPoints="1"/>
              </p:cNvSpPr>
              <p:nvPr/>
            </p:nvSpPr>
            <p:spPr bwMode="auto">
              <a:xfrm>
                <a:off x="563165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86" name="Freeform 283">
                <a:extLst>
                  <a:ext uri="{FF2B5EF4-FFF2-40B4-BE49-F238E27FC236}">
                    <a16:creationId xmlns:a16="http://schemas.microsoft.com/office/drawing/2014/main" id="{392454D0-3085-4004-AF63-6373393A3690}"/>
                  </a:ext>
                </a:extLst>
              </p:cNvPr>
              <p:cNvSpPr>
                <a:spLocks noEditPoints="1"/>
              </p:cNvSpPr>
              <p:nvPr/>
            </p:nvSpPr>
            <p:spPr bwMode="auto">
              <a:xfrm>
                <a:off x="573960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grpSp>
      </p:grpSp>
      <p:grpSp>
        <p:nvGrpSpPr>
          <p:cNvPr id="9" name="Group 8">
            <a:extLst>
              <a:ext uri="{FF2B5EF4-FFF2-40B4-BE49-F238E27FC236}">
                <a16:creationId xmlns:a16="http://schemas.microsoft.com/office/drawing/2014/main" id="{4C625C72-2F35-4451-8D30-D78B5B13154F}"/>
              </a:ext>
            </a:extLst>
          </p:cNvPr>
          <p:cNvGrpSpPr/>
          <p:nvPr/>
        </p:nvGrpSpPr>
        <p:grpSpPr>
          <a:xfrm>
            <a:off x="4432517" y="3463686"/>
            <a:ext cx="936502" cy="936502"/>
            <a:chOff x="4433094" y="3462896"/>
            <a:chExt cx="936624" cy="936624"/>
          </a:xfrm>
        </p:grpSpPr>
        <p:sp>
          <p:nvSpPr>
            <p:cNvPr id="49" name="Oval 48">
              <a:extLst>
                <a:ext uri="{FF2B5EF4-FFF2-40B4-BE49-F238E27FC236}">
                  <a16:creationId xmlns:a16="http://schemas.microsoft.com/office/drawing/2014/main" id="{0EF2E4C7-91EA-4D52-9428-9A19015C5E60}"/>
                </a:ext>
              </a:extLst>
            </p:cNvPr>
            <p:cNvSpPr/>
            <p:nvPr/>
          </p:nvSpPr>
          <p:spPr>
            <a:xfrm>
              <a:off x="4433094" y="3462896"/>
              <a:ext cx="936624" cy="936624"/>
            </a:xfrm>
            <a:prstGeom prst="ellipse">
              <a:avLst/>
            </a:prstGeom>
            <a:solidFill>
              <a:schemeClr val="bg1"/>
            </a:solidFill>
            <a:ln>
              <a:noFill/>
            </a:ln>
            <a:effectLst>
              <a:outerShdw algn="tr" blurRad="381000" dir="8100000" dist="1270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Freeform 18">
              <a:extLst>
                <a:ext uri="{FF2B5EF4-FFF2-40B4-BE49-F238E27FC236}">
                  <a16:creationId xmlns:a16="http://schemas.microsoft.com/office/drawing/2014/main" id="{B34DA337-FB8B-43D7-A484-53341F357D7E}"/>
                </a:ext>
              </a:extLst>
            </p:cNvPr>
            <p:cNvSpPr>
              <a:spLocks noEditPoints="1"/>
            </p:cNvSpPr>
            <p:nvPr/>
          </p:nvSpPr>
          <p:spPr bwMode="auto">
            <a:xfrm>
              <a:off x="4668371" y="3755958"/>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gradFill>
              <a:gsLst>
                <a:gs pos="0">
                  <a:schemeClr val="accent1"/>
                </a:gs>
                <a:gs pos="98000">
                  <a:schemeClr val="accent2"/>
                </a:gs>
              </a:gsLst>
              <a:lin ang="2700000" scaled="1"/>
            </a:gradFill>
            <a:ln>
              <a:noFill/>
            </a:ln>
            <a:extLst/>
          </p:spPr>
          <p:txBody>
            <a:bodyPr anchor="t" anchorCtr="0" bIns="45714" compatLnSpc="1" lIns="91428" numCol="1" rIns="91428" tIns="45714" vert="horz" wrap="square">
              <a:prstTxWarp prst="textNoShape">
                <a:avLst/>
              </a:prstTxWarp>
            </a:bodyPr>
            <a:lstStyle/>
            <a:p>
              <a:endParaRPr lang="en-US"/>
            </a:p>
          </p:txBody>
        </p:sp>
      </p:grpSp>
      <p:grpSp>
        <p:nvGrpSpPr>
          <p:cNvPr id="8" name="Group 7">
            <a:extLst>
              <a:ext uri="{FF2B5EF4-FFF2-40B4-BE49-F238E27FC236}">
                <a16:creationId xmlns:a16="http://schemas.microsoft.com/office/drawing/2014/main" id="{FAF9C7C9-9926-417D-92D7-210706E37B56}"/>
              </a:ext>
            </a:extLst>
          </p:cNvPr>
          <p:cNvGrpSpPr/>
          <p:nvPr/>
        </p:nvGrpSpPr>
        <p:grpSpPr>
          <a:xfrm>
            <a:off x="6799171" y="3463686"/>
            <a:ext cx="936502" cy="936502"/>
            <a:chOff x="6800057" y="3462896"/>
            <a:chExt cx="936624" cy="936624"/>
          </a:xfrm>
        </p:grpSpPr>
        <p:sp>
          <p:nvSpPr>
            <p:cNvPr id="53" name="Oval 52">
              <a:extLst>
                <a:ext uri="{FF2B5EF4-FFF2-40B4-BE49-F238E27FC236}">
                  <a16:creationId xmlns:a16="http://schemas.microsoft.com/office/drawing/2014/main" id="{708ED4AF-9EE1-4945-A3E7-5C60736CDAF7}"/>
                </a:ext>
              </a:extLst>
            </p:cNvPr>
            <p:cNvSpPr/>
            <p:nvPr/>
          </p:nvSpPr>
          <p:spPr>
            <a:xfrm>
              <a:off x="6800057" y="3462896"/>
              <a:ext cx="936624" cy="936624"/>
            </a:xfrm>
            <a:prstGeom prst="ellipse">
              <a:avLst/>
            </a:prstGeom>
            <a:solidFill>
              <a:schemeClr val="bg1"/>
            </a:solidFill>
            <a:ln>
              <a:noFill/>
            </a:ln>
            <a:effectLst>
              <a:outerShdw algn="tr" blurRad="381000" dir="8100000" dist="1270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8" name="Freeform 22">
              <a:extLst>
                <a:ext uri="{FF2B5EF4-FFF2-40B4-BE49-F238E27FC236}">
                  <a16:creationId xmlns:a16="http://schemas.microsoft.com/office/drawing/2014/main" id="{86508508-F78F-44FD-A8DB-B098F63FCCF0}"/>
                </a:ext>
              </a:extLst>
            </p:cNvPr>
            <p:cNvSpPr>
              <a:spLocks noEditPoints="1"/>
            </p:cNvSpPr>
            <p:nvPr/>
          </p:nvSpPr>
          <p:spPr bwMode="auto">
            <a:xfrm>
              <a:off x="7113550" y="3675650"/>
              <a:ext cx="309639" cy="511117"/>
            </a:xfrm>
            <a:custGeom>
              <a:gdLst>
                <a:gd fmla="*/ 104 w 124" name="T0"/>
                <a:gd fmla="*/ 0 h 204" name="T1"/>
                <a:gd fmla="*/ 20 w 124" name="T2"/>
                <a:gd fmla="*/ 0 h 204" name="T3"/>
                <a:gd fmla="*/ 0 w 124" name="T4"/>
                <a:gd fmla="*/ 20 h 204" name="T5"/>
                <a:gd fmla="*/ 0 w 124" name="T6"/>
                <a:gd fmla="*/ 184 h 204" name="T7"/>
                <a:gd fmla="*/ 20 w 124" name="T8"/>
                <a:gd fmla="*/ 204 h 204" name="T9"/>
                <a:gd fmla="*/ 104 w 124" name="T10"/>
                <a:gd fmla="*/ 204 h 204" name="T11"/>
                <a:gd fmla="*/ 124 w 124" name="T12"/>
                <a:gd fmla="*/ 184 h 204" name="T13"/>
                <a:gd fmla="*/ 124 w 124" name="T14"/>
                <a:gd fmla="*/ 20 h 204" name="T15"/>
                <a:gd fmla="*/ 104 w 124" name="T16"/>
                <a:gd fmla="*/ 0 h 204" name="T17"/>
                <a:gd fmla="*/ 116 w 124" name="T18"/>
                <a:gd fmla="*/ 184 h 204" name="T19"/>
                <a:gd fmla="*/ 104 w 124" name="T20"/>
                <a:gd fmla="*/ 196 h 204" name="T21"/>
                <a:gd fmla="*/ 20 w 124" name="T22"/>
                <a:gd fmla="*/ 196 h 204" name="T23"/>
                <a:gd fmla="*/ 8 w 124" name="T24"/>
                <a:gd fmla="*/ 184 h 204" name="T25"/>
                <a:gd fmla="*/ 8 w 124" name="T26"/>
                <a:gd fmla="*/ 20 h 204" name="T27"/>
                <a:gd fmla="*/ 20 w 124" name="T28"/>
                <a:gd fmla="*/ 8 h 204" name="T29"/>
                <a:gd fmla="*/ 104 w 124" name="T30"/>
                <a:gd fmla="*/ 8 h 204" name="T31"/>
                <a:gd fmla="*/ 116 w 124" name="T32"/>
                <a:gd fmla="*/ 20 h 204" name="T33"/>
                <a:gd fmla="*/ 116 w 124" name="T34"/>
                <a:gd fmla="*/ 184 h 204" name="T35"/>
                <a:gd fmla="*/ 51 w 124" name="T36"/>
                <a:gd fmla="*/ 20 h 204" name="T37"/>
                <a:gd fmla="*/ 47 w 124" name="T38"/>
                <a:gd fmla="*/ 16 h 204" name="T39"/>
                <a:gd fmla="*/ 43 w 124" name="T40"/>
                <a:gd fmla="*/ 20 h 204" name="T41"/>
                <a:gd fmla="*/ 47 w 124" name="T42"/>
                <a:gd fmla="*/ 24 h 204" name="T43"/>
                <a:gd fmla="*/ 51 w 124" name="T44"/>
                <a:gd fmla="*/ 20 h 204" name="T45"/>
                <a:gd fmla="*/ 80 w 124" name="T46"/>
                <a:gd fmla="*/ 16 h 204" name="T47"/>
                <a:gd fmla="*/ 60 w 124" name="T48"/>
                <a:gd fmla="*/ 16 h 204" name="T49"/>
                <a:gd fmla="*/ 56 w 124" name="T50"/>
                <a:gd fmla="*/ 20 h 204" name="T51"/>
                <a:gd fmla="*/ 60 w 124" name="T52"/>
                <a:gd fmla="*/ 24 h 204" name="T53"/>
                <a:gd fmla="*/ 80 w 124" name="T54"/>
                <a:gd fmla="*/ 24 h 204" name="T55"/>
                <a:gd fmla="*/ 84 w 124" name="T56"/>
                <a:gd fmla="*/ 20 h 204" name="T57"/>
                <a:gd fmla="*/ 80 w 124" name="T58"/>
                <a:gd fmla="*/ 16 h 204" name="T59"/>
                <a:gd fmla="*/ 62 w 124" name="T60"/>
                <a:gd fmla="*/ 164 h 204" name="T61"/>
                <a:gd fmla="*/ 62 w 124" name="T62"/>
                <a:gd fmla="*/ 164 h 204" name="T63"/>
                <a:gd fmla="*/ 48 w 124" name="T64"/>
                <a:gd fmla="*/ 178 h 204" name="T65"/>
                <a:gd fmla="*/ 48 w 124" name="T66"/>
                <a:gd fmla="*/ 178 h 204" name="T67"/>
                <a:gd fmla="*/ 62 w 124" name="T68"/>
                <a:gd fmla="*/ 192 h 204" name="T69"/>
                <a:gd fmla="*/ 62 w 124" name="T70"/>
                <a:gd fmla="*/ 192 h 204" name="T71"/>
                <a:gd fmla="*/ 76 w 124" name="T72"/>
                <a:gd fmla="*/ 178 h 204" name="T73"/>
                <a:gd fmla="*/ 76 w 124" name="T74"/>
                <a:gd fmla="*/ 178 h 204" name="T75"/>
                <a:gd fmla="*/ 62 w 124" name="T76"/>
                <a:gd fmla="*/ 164 h 204" name="T77"/>
                <a:gd fmla="*/ 68 w 124" name="T78"/>
                <a:gd fmla="*/ 178 h 204" name="T79"/>
                <a:gd fmla="*/ 62 w 124" name="T80"/>
                <a:gd fmla="*/ 184 h 204" name="T81"/>
                <a:gd fmla="*/ 62 w 124" name="T82"/>
                <a:gd fmla="*/ 184 h 204" name="T83"/>
                <a:gd fmla="*/ 56 w 124" name="T84"/>
                <a:gd fmla="*/ 178 h 204" name="T85"/>
                <a:gd fmla="*/ 56 w 124" name="T86"/>
                <a:gd fmla="*/ 178 h 204" name="T87"/>
                <a:gd fmla="*/ 62 w 124" name="T88"/>
                <a:gd fmla="*/ 172 h 204" name="T89"/>
                <a:gd fmla="*/ 62 w 124" name="T90"/>
                <a:gd fmla="*/ 172 h 204" name="T91"/>
                <a:gd fmla="*/ 68 w 124" name="T92"/>
                <a:gd fmla="*/ 178 h 20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4" w="12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gradFill>
              <a:gsLst>
                <a:gs pos="0">
                  <a:schemeClr val="accent1"/>
                </a:gs>
                <a:gs pos="98000">
                  <a:schemeClr val="accent2"/>
                </a:gs>
              </a:gsLst>
              <a:lin ang="2700000" scaled="1"/>
            </a:gradFill>
            <a:ln>
              <a:noFill/>
            </a:ln>
            <a:extLst/>
          </p:spPr>
          <p:txBody>
            <a:bodyPr anchor="t" anchorCtr="0" bIns="45714" compatLnSpc="1" lIns="91428" numCol="1" rIns="91428" tIns="45714" vert="horz" wrap="square">
              <a:prstTxWarp prst="textNoShape">
                <a:avLst/>
              </a:prstTxWarp>
            </a:bodyPr>
            <a:lstStyle/>
            <a:p>
              <a:endParaRPr lang="en-US"/>
            </a:p>
          </p:txBody>
        </p:sp>
      </p:grpSp>
      <p:sp>
        <p:nvSpPr>
          <p:cNvPr id="92" name="TextBox 91">
            <a:extLst>
              <a:ext uri="{FF2B5EF4-FFF2-40B4-BE49-F238E27FC236}">
                <a16:creationId xmlns:a16="http://schemas.microsoft.com/office/drawing/2014/main" id="{B28F0E63-09D6-41E6-A154-86BD32FBDF1D}"/>
              </a:ext>
            </a:extLst>
          </p:cNvPr>
          <p:cNvSpPr txBox="1"/>
          <p:nvPr/>
        </p:nvSpPr>
        <p:spPr>
          <a:xfrm>
            <a:off x="2914272" y="643320"/>
            <a:ext cx="6361870" cy="701040"/>
          </a:xfrm>
          <a:prstGeom prst="rect">
            <a:avLst/>
          </a:prstGeom>
          <a:noFill/>
        </p:spPr>
        <p:txBody>
          <a:bodyPr rtlCol="0" wrap="square">
            <a:spAutoFit/>
          </a:bodyPr>
          <a:lstStyle/>
          <a:p>
            <a:pPr algn="ctr"/>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a:t>
            </a:r>
          </a:p>
        </p:txBody>
      </p:sp>
      <p:sp>
        <p:nvSpPr>
          <p:cNvPr id="93" name="TextBox 92">
            <a:extLst>
              <a:ext uri="{FF2B5EF4-FFF2-40B4-BE49-F238E27FC236}">
                <a16:creationId xmlns:a16="http://schemas.microsoft.com/office/drawing/2014/main" id="{93DD9D60-4E6F-490F-83DC-E05F482BC1C9}"/>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lumMod val="65000"/>
                  </a:schemeClr>
                </a:solidFill>
                <a:latin charset="0" panose="00000500000000000000" pitchFamily="50" typeface="Montserrat"/>
                <a:cs charset="0" panose="020f0502020204030203" pitchFamily="34" typeface="Lato"/>
              </a:rPr>
              <a:t>Subtitle Text Goes Here</a:t>
            </a:r>
          </a:p>
        </p:txBody>
      </p:sp>
      <p:cxnSp>
        <p:nvCxnSpPr>
          <p:cNvPr id="94" name="Straight Connector 93">
            <a:extLst>
              <a:ext uri="{FF2B5EF4-FFF2-40B4-BE49-F238E27FC236}">
                <a16:creationId xmlns:a16="http://schemas.microsoft.com/office/drawing/2014/main" id="{1987052F-7090-4A12-BC48-17F37E7545B0}"/>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34986044"/>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additive="base">
                                        <p:cTn dur="750" fill="hold" id="7"/>
                                        <p:tgtEl>
                                          <p:spTgt spid="92"/>
                                        </p:tgtEl>
                                        <p:attrNameLst>
                                          <p:attrName>ppt_x</p:attrName>
                                        </p:attrNameLst>
                                      </p:cBhvr>
                                      <p:tavLst>
                                        <p:tav tm="0">
                                          <p:val>
                                            <p:strVal val="#ppt_x"/>
                                          </p:val>
                                        </p:tav>
                                        <p:tav tm="100000">
                                          <p:val>
                                            <p:strVal val="#ppt_x"/>
                                          </p:val>
                                        </p:tav>
                                      </p:tavLst>
                                    </p:anim>
                                    <p:anim calcmode="lin" valueType="num">
                                      <p:cBhvr additive="base">
                                        <p:cTn dur="750" fill="hold" id="8"/>
                                        <p:tgtEl>
                                          <p:spTgt spid="92"/>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93"/>
                                        </p:tgtEl>
                                        <p:attrNameLst>
                                          <p:attrName>style.visibility</p:attrName>
                                        </p:attrNameLst>
                                      </p:cBhvr>
                                      <p:to>
                                        <p:strVal val="visible"/>
                                      </p:to>
                                    </p:set>
                                    <p:anim calcmode="lin" valueType="num">
                                      <p:cBhvr additive="base">
                                        <p:cTn dur="750" fill="hold" id="11"/>
                                        <p:tgtEl>
                                          <p:spTgt spid="93"/>
                                        </p:tgtEl>
                                        <p:attrNameLst>
                                          <p:attrName>ppt_x</p:attrName>
                                        </p:attrNameLst>
                                      </p:cBhvr>
                                      <p:tavLst>
                                        <p:tav tm="0">
                                          <p:val>
                                            <p:strVal val="#ppt_x"/>
                                          </p:val>
                                        </p:tav>
                                        <p:tav tm="100000">
                                          <p:val>
                                            <p:strVal val="#ppt_x"/>
                                          </p:val>
                                        </p:tav>
                                      </p:tavLst>
                                    </p:anim>
                                    <p:anim calcmode="lin" valueType="num">
                                      <p:cBhvr additive="base">
                                        <p:cTn dur="750" fill="hold" id="12"/>
                                        <p:tgtEl>
                                          <p:spTgt spid="93"/>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750" fill="hold" id="15"/>
                                        <p:tgtEl>
                                          <p:spTgt spid="94"/>
                                        </p:tgtEl>
                                        <p:attrNameLst>
                                          <p:attrName>ppt_x</p:attrName>
                                        </p:attrNameLst>
                                      </p:cBhvr>
                                      <p:tavLst>
                                        <p:tav tm="0">
                                          <p:val>
                                            <p:strVal val="#ppt_x"/>
                                          </p:val>
                                        </p:tav>
                                        <p:tav tm="100000">
                                          <p:val>
                                            <p:strVal val="#ppt_x"/>
                                          </p:val>
                                        </p:tav>
                                      </p:tavLst>
                                    </p:anim>
                                    <p:anim calcmode="lin" valueType="num">
                                      <p:cBhvr additive="base">
                                        <p:cTn dur="750" fill="hold" id="16"/>
                                        <p:tgtEl>
                                          <p:spTgt spid="94"/>
                                        </p:tgtEl>
                                        <p:attrNameLst>
                                          <p:attrName>ppt_y</p:attrName>
                                        </p:attrNameLst>
                                      </p:cBhvr>
                                      <p:tavLst>
                                        <p:tav tm="0">
                                          <p:val>
                                            <p:strVal val="0-#ppt_h/2"/>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36"/>
                                        </p:tgtEl>
                                        <p:attrNameLst>
                                          <p:attrName>style.visibility</p:attrName>
                                        </p:attrNameLst>
                                      </p:cBhvr>
                                      <p:to>
                                        <p:strVal val="visible"/>
                                      </p:to>
                                    </p:set>
                                    <p:animEffect filter="wipe(left)" transition="in">
                                      <p:cBhvr>
                                        <p:cTn dur="2000" id="19"/>
                                        <p:tgtEl>
                                          <p:spTgt spid="36"/>
                                        </p:tgtEl>
                                      </p:cBhvr>
                                    </p:animEffect>
                                  </p:childTnLst>
                                </p:cTn>
                              </p:par>
                              <p:par>
                                <p:cTn decel="100000" fill="hold" grpId="0" id="20" nodeType="withEffect" presetClass="entr" presetID="2" presetSubtype="4">
                                  <p:stCondLst>
                                    <p:cond delay="250"/>
                                  </p:stCondLst>
                                  <p:childTnLst>
                                    <p:set>
                                      <p:cBhvr>
                                        <p:cTn dur="1" fill="hold" id="21">
                                          <p:stCondLst>
                                            <p:cond delay="0"/>
                                          </p:stCondLst>
                                        </p:cTn>
                                        <p:tgtEl>
                                          <p:spTgt spid="42"/>
                                        </p:tgtEl>
                                        <p:attrNameLst>
                                          <p:attrName>style.visibility</p:attrName>
                                        </p:attrNameLst>
                                      </p:cBhvr>
                                      <p:to>
                                        <p:strVal val="visible"/>
                                      </p:to>
                                    </p:set>
                                    <p:anim calcmode="lin" valueType="num">
                                      <p:cBhvr additive="base">
                                        <p:cTn dur="750" fill="hold" id="22"/>
                                        <p:tgtEl>
                                          <p:spTgt spid="42"/>
                                        </p:tgtEl>
                                        <p:attrNameLst>
                                          <p:attrName>ppt_x</p:attrName>
                                        </p:attrNameLst>
                                      </p:cBhvr>
                                      <p:tavLst>
                                        <p:tav tm="0">
                                          <p:val>
                                            <p:strVal val="#ppt_x"/>
                                          </p:val>
                                        </p:tav>
                                        <p:tav tm="100000">
                                          <p:val>
                                            <p:strVal val="#ppt_x"/>
                                          </p:val>
                                        </p:tav>
                                      </p:tavLst>
                                    </p:anim>
                                    <p:anim calcmode="lin" valueType="num">
                                      <p:cBhvr additive="base">
                                        <p:cTn dur="750" fill="hold" id="23"/>
                                        <p:tgtEl>
                                          <p:spTgt spid="42"/>
                                        </p:tgtEl>
                                        <p:attrNameLst>
                                          <p:attrName>ppt_y</p:attrName>
                                        </p:attrNameLst>
                                      </p:cBhvr>
                                      <p:tavLst>
                                        <p:tav tm="0">
                                          <p:val>
                                            <p:strVal val="1+#ppt_h/2"/>
                                          </p:val>
                                        </p:tav>
                                        <p:tav tm="100000">
                                          <p:val>
                                            <p:strVal val="#ppt_y"/>
                                          </p:val>
                                        </p:tav>
                                      </p:tavLst>
                                    </p:anim>
                                  </p:childTnLst>
                                </p:cTn>
                              </p:par>
                              <p:par>
                                <p:cTn decel="100000" fill="hold" grpId="0" id="24" nodeType="withEffect" presetClass="entr" presetID="2" presetSubtype="4">
                                  <p:stCondLst>
                                    <p:cond delay="250"/>
                                  </p:stCondLst>
                                  <p:childTnLst>
                                    <p:set>
                                      <p:cBhvr>
                                        <p:cTn dur="1" fill="hold" id="25">
                                          <p:stCondLst>
                                            <p:cond delay="0"/>
                                          </p:stCondLst>
                                        </p:cTn>
                                        <p:tgtEl>
                                          <p:spTgt spid="43"/>
                                        </p:tgtEl>
                                        <p:attrNameLst>
                                          <p:attrName>style.visibility</p:attrName>
                                        </p:attrNameLst>
                                      </p:cBhvr>
                                      <p:to>
                                        <p:strVal val="visible"/>
                                      </p:to>
                                    </p:set>
                                    <p:anim calcmode="lin" valueType="num">
                                      <p:cBhvr additive="base">
                                        <p:cTn dur="750" fill="hold" id="26"/>
                                        <p:tgtEl>
                                          <p:spTgt spid="43"/>
                                        </p:tgtEl>
                                        <p:attrNameLst>
                                          <p:attrName>ppt_x</p:attrName>
                                        </p:attrNameLst>
                                      </p:cBhvr>
                                      <p:tavLst>
                                        <p:tav tm="0">
                                          <p:val>
                                            <p:strVal val="#ppt_x"/>
                                          </p:val>
                                        </p:tav>
                                        <p:tav tm="100000">
                                          <p:val>
                                            <p:strVal val="#ppt_x"/>
                                          </p:val>
                                        </p:tav>
                                      </p:tavLst>
                                    </p:anim>
                                    <p:anim calcmode="lin" valueType="num">
                                      <p:cBhvr additive="base">
                                        <p:cTn dur="750" fill="hold" id="27"/>
                                        <p:tgtEl>
                                          <p:spTgt spid="43"/>
                                        </p:tgtEl>
                                        <p:attrNameLst>
                                          <p:attrName>ppt_y</p:attrName>
                                        </p:attrNameLst>
                                      </p:cBhvr>
                                      <p:tavLst>
                                        <p:tav tm="0">
                                          <p:val>
                                            <p:strVal val="1+#ppt_h/2"/>
                                          </p:val>
                                        </p:tav>
                                        <p:tav tm="100000">
                                          <p:val>
                                            <p:strVal val="#ppt_y"/>
                                          </p:val>
                                        </p:tav>
                                      </p:tavLst>
                                    </p:anim>
                                  </p:childTnLst>
                                </p:cTn>
                              </p:par>
                              <p:par>
                                <p:cTn decel="100000" fill="hold" id="28" nodeType="withEffect" presetClass="entr" presetID="2" presetSubtype="4">
                                  <p:stCondLst>
                                    <p:cond delay="25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750" fill="hold" id="30"/>
                                        <p:tgtEl>
                                          <p:spTgt spid="12"/>
                                        </p:tgtEl>
                                        <p:attrNameLst>
                                          <p:attrName>ppt_x</p:attrName>
                                        </p:attrNameLst>
                                      </p:cBhvr>
                                      <p:tavLst>
                                        <p:tav tm="0">
                                          <p:val>
                                            <p:strVal val="#ppt_x"/>
                                          </p:val>
                                        </p:tav>
                                        <p:tav tm="100000">
                                          <p:val>
                                            <p:strVal val="#ppt_x"/>
                                          </p:val>
                                        </p:tav>
                                      </p:tavLst>
                                    </p:anim>
                                    <p:anim calcmode="lin" valueType="num">
                                      <p:cBhvr additive="base">
                                        <p:cTn dur="750" fill="hold" id="31"/>
                                        <p:tgtEl>
                                          <p:spTgt spid="12"/>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500"/>
                                  </p:stCondLst>
                                  <p:childTnLst>
                                    <p:set>
                                      <p:cBhvr>
                                        <p:cTn dur="1" fill="hold" id="33">
                                          <p:stCondLst>
                                            <p:cond delay="0"/>
                                          </p:stCondLst>
                                        </p:cTn>
                                        <p:tgtEl>
                                          <p:spTgt spid="51"/>
                                        </p:tgtEl>
                                        <p:attrNameLst>
                                          <p:attrName>style.visibility</p:attrName>
                                        </p:attrNameLst>
                                      </p:cBhvr>
                                      <p:to>
                                        <p:strVal val="visible"/>
                                      </p:to>
                                    </p:set>
                                    <p:anim calcmode="lin" valueType="num">
                                      <p:cBhvr additive="base">
                                        <p:cTn dur="750" fill="hold" id="34"/>
                                        <p:tgtEl>
                                          <p:spTgt spid="51"/>
                                        </p:tgtEl>
                                        <p:attrNameLst>
                                          <p:attrName>ppt_x</p:attrName>
                                        </p:attrNameLst>
                                      </p:cBhvr>
                                      <p:tavLst>
                                        <p:tav tm="0">
                                          <p:val>
                                            <p:strVal val="#ppt_x"/>
                                          </p:val>
                                        </p:tav>
                                        <p:tav tm="100000">
                                          <p:val>
                                            <p:strVal val="#ppt_x"/>
                                          </p:val>
                                        </p:tav>
                                      </p:tavLst>
                                    </p:anim>
                                    <p:anim calcmode="lin" valueType="num">
                                      <p:cBhvr additive="base">
                                        <p:cTn dur="750" fill="hold" id="35"/>
                                        <p:tgtEl>
                                          <p:spTgt spid="51"/>
                                        </p:tgtEl>
                                        <p:attrNameLst>
                                          <p:attrName>ppt_y</p:attrName>
                                        </p:attrNameLst>
                                      </p:cBhvr>
                                      <p:tavLst>
                                        <p:tav tm="0">
                                          <p:val>
                                            <p:strVal val="1+#ppt_h/2"/>
                                          </p:val>
                                        </p:tav>
                                        <p:tav tm="100000">
                                          <p:val>
                                            <p:strVal val="#ppt_y"/>
                                          </p:val>
                                        </p:tav>
                                      </p:tavLst>
                                    </p:anim>
                                  </p:childTnLst>
                                </p:cTn>
                              </p:par>
                              <p:par>
                                <p:cTn decel="100000" fill="hold" grpId="0" id="36" nodeType="withEffect" presetClass="entr" presetID="2" presetSubtype="4">
                                  <p:stCondLst>
                                    <p:cond delay="500"/>
                                  </p:stCondLst>
                                  <p:childTnLst>
                                    <p:set>
                                      <p:cBhvr>
                                        <p:cTn dur="1" fill="hold" id="37">
                                          <p:stCondLst>
                                            <p:cond delay="0"/>
                                          </p:stCondLst>
                                        </p:cTn>
                                        <p:tgtEl>
                                          <p:spTgt spid="52"/>
                                        </p:tgtEl>
                                        <p:attrNameLst>
                                          <p:attrName>style.visibility</p:attrName>
                                        </p:attrNameLst>
                                      </p:cBhvr>
                                      <p:to>
                                        <p:strVal val="visible"/>
                                      </p:to>
                                    </p:set>
                                    <p:anim calcmode="lin" valueType="num">
                                      <p:cBhvr additive="base">
                                        <p:cTn dur="750" fill="hold" id="38"/>
                                        <p:tgtEl>
                                          <p:spTgt spid="52"/>
                                        </p:tgtEl>
                                        <p:attrNameLst>
                                          <p:attrName>ppt_x</p:attrName>
                                        </p:attrNameLst>
                                      </p:cBhvr>
                                      <p:tavLst>
                                        <p:tav tm="0">
                                          <p:val>
                                            <p:strVal val="#ppt_x"/>
                                          </p:val>
                                        </p:tav>
                                        <p:tav tm="100000">
                                          <p:val>
                                            <p:strVal val="#ppt_x"/>
                                          </p:val>
                                        </p:tav>
                                      </p:tavLst>
                                    </p:anim>
                                    <p:anim calcmode="lin" valueType="num">
                                      <p:cBhvr additive="base">
                                        <p:cTn dur="750" fill="hold" id="39"/>
                                        <p:tgtEl>
                                          <p:spTgt spid="52"/>
                                        </p:tgtEl>
                                        <p:attrNameLst>
                                          <p:attrName>ppt_y</p:attrName>
                                        </p:attrNameLst>
                                      </p:cBhvr>
                                      <p:tavLst>
                                        <p:tav tm="0">
                                          <p:val>
                                            <p:strVal val="1+#ppt_h/2"/>
                                          </p:val>
                                        </p:tav>
                                        <p:tav tm="100000">
                                          <p:val>
                                            <p:strVal val="#ppt_y"/>
                                          </p:val>
                                        </p:tav>
                                      </p:tavLst>
                                    </p:anim>
                                  </p:childTnLst>
                                </p:cTn>
                              </p:par>
                              <p:par>
                                <p:cTn decel="100000" fill="hold" id="40" nodeType="withEffect" presetClass="entr" presetID="2" presetSubtype="4">
                                  <p:stCondLst>
                                    <p:cond delay="50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750" fill="hold" id="42"/>
                                        <p:tgtEl>
                                          <p:spTgt spid="9"/>
                                        </p:tgtEl>
                                        <p:attrNameLst>
                                          <p:attrName>ppt_x</p:attrName>
                                        </p:attrNameLst>
                                      </p:cBhvr>
                                      <p:tavLst>
                                        <p:tav tm="0">
                                          <p:val>
                                            <p:strVal val="#ppt_x"/>
                                          </p:val>
                                        </p:tav>
                                        <p:tav tm="100000">
                                          <p:val>
                                            <p:strVal val="#ppt_x"/>
                                          </p:val>
                                        </p:tav>
                                      </p:tavLst>
                                    </p:anim>
                                    <p:anim calcmode="lin" valueType="num">
                                      <p:cBhvr additive="base">
                                        <p:cTn dur="750" fill="hold" id="43"/>
                                        <p:tgtEl>
                                          <p:spTgt spid="9"/>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750"/>
                                  </p:stCondLst>
                                  <p:childTnLst>
                                    <p:set>
                                      <p:cBhvr>
                                        <p:cTn dur="1" fill="hold" id="45">
                                          <p:stCondLst>
                                            <p:cond delay="0"/>
                                          </p:stCondLst>
                                        </p:cTn>
                                        <p:tgtEl>
                                          <p:spTgt spid="55"/>
                                        </p:tgtEl>
                                        <p:attrNameLst>
                                          <p:attrName>style.visibility</p:attrName>
                                        </p:attrNameLst>
                                      </p:cBhvr>
                                      <p:to>
                                        <p:strVal val="visible"/>
                                      </p:to>
                                    </p:set>
                                    <p:anim calcmode="lin" valueType="num">
                                      <p:cBhvr additive="base">
                                        <p:cTn dur="750" fill="hold" id="46"/>
                                        <p:tgtEl>
                                          <p:spTgt spid="55"/>
                                        </p:tgtEl>
                                        <p:attrNameLst>
                                          <p:attrName>ppt_x</p:attrName>
                                        </p:attrNameLst>
                                      </p:cBhvr>
                                      <p:tavLst>
                                        <p:tav tm="0">
                                          <p:val>
                                            <p:strVal val="#ppt_x"/>
                                          </p:val>
                                        </p:tav>
                                        <p:tav tm="100000">
                                          <p:val>
                                            <p:strVal val="#ppt_x"/>
                                          </p:val>
                                        </p:tav>
                                      </p:tavLst>
                                    </p:anim>
                                    <p:anim calcmode="lin" valueType="num">
                                      <p:cBhvr additive="base">
                                        <p:cTn dur="750" fill="hold" id="47"/>
                                        <p:tgtEl>
                                          <p:spTgt spid="55"/>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750"/>
                                  </p:stCondLst>
                                  <p:childTnLst>
                                    <p:set>
                                      <p:cBhvr>
                                        <p:cTn dur="1" fill="hold" id="49">
                                          <p:stCondLst>
                                            <p:cond delay="0"/>
                                          </p:stCondLst>
                                        </p:cTn>
                                        <p:tgtEl>
                                          <p:spTgt spid="56"/>
                                        </p:tgtEl>
                                        <p:attrNameLst>
                                          <p:attrName>style.visibility</p:attrName>
                                        </p:attrNameLst>
                                      </p:cBhvr>
                                      <p:to>
                                        <p:strVal val="visible"/>
                                      </p:to>
                                    </p:set>
                                    <p:anim calcmode="lin" valueType="num">
                                      <p:cBhvr additive="base">
                                        <p:cTn dur="750" fill="hold" id="50"/>
                                        <p:tgtEl>
                                          <p:spTgt spid="56"/>
                                        </p:tgtEl>
                                        <p:attrNameLst>
                                          <p:attrName>ppt_x</p:attrName>
                                        </p:attrNameLst>
                                      </p:cBhvr>
                                      <p:tavLst>
                                        <p:tav tm="0">
                                          <p:val>
                                            <p:strVal val="#ppt_x"/>
                                          </p:val>
                                        </p:tav>
                                        <p:tav tm="100000">
                                          <p:val>
                                            <p:strVal val="#ppt_x"/>
                                          </p:val>
                                        </p:tav>
                                      </p:tavLst>
                                    </p:anim>
                                    <p:anim calcmode="lin" valueType="num">
                                      <p:cBhvr additive="base">
                                        <p:cTn dur="750" fill="hold" id="51"/>
                                        <p:tgtEl>
                                          <p:spTgt spid="56"/>
                                        </p:tgtEl>
                                        <p:attrNameLst>
                                          <p:attrName>ppt_y</p:attrName>
                                        </p:attrNameLst>
                                      </p:cBhvr>
                                      <p:tavLst>
                                        <p:tav tm="0">
                                          <p:val>
                                            <p:strVal val="1+#ppt_h/2"/>
                                          </p:val>
                                        </p:tav>
                                        <p:tav tm="100000">
                                          <p:val>
                                            <p:strVal val="#ppt_y"/>
                                          </p:val>
                                        </p:tav>
                                      </p:tavLst>
                                    </p:anim>
                                  </p:childTnLst>
                                </p:cTn>
                              </p:par>
                              <p:par>
                                <p:cTn decel="100000" fill="hold" id="52" nodeType="withEffect" presetClass="entr" presetID="2" presetSubtype="4">
                                  <p:stCondLst>
                                    <p:cond delay="750"/>
                                  </p:stCondLst>
                                  <p:childTnLst>
                                    <p:set>
                                      <p:cBhvr>
                                        <p:cTn dur="1" fill="hold" id="53">
                                          <p:stCondLst>
                                            <p:cond delay="0"/>
                                          </p:stCondLst>
                                        </p:cTn>
                                        <p:tgtEl>
                                          <p:spTgt spid="8"/>
                                        </p:tgtEl>
                                        <p:attrNameLst>
                                          <p:attrName>style.visibility</p:attrName>
                                        </p:attrNameLst>
                                      </p:cBhvr>
                                      <p:to>
                                        <p:strVal val="visible"/>
                                      </p:to>
                                    </p:set>
                                    <p:anim calcmode="lin" valueType="num">
                                      <p:cBhvr additive="base">
                                        <p:cTn dur="750" fill="hold" id="54"/>
                                        <p:tgtEl>
                                          <p:spTgt spid="8"/>
                                        </p:tgtEl>
                                        <p:attrNameLst>
                                          <p:attrName>ppt_x</p:attrName>
                                        </p:attrNameLst>
                                      </p:cBhvr>
                                      <p:tavLst>
                                        <p:tav tm="0">
                                          <p:val>
                                            <p:strVal val="#ppt_x"/>
                                          </p:val>
                                        </p:tav>
                                        <p:tav tm="100000">
                                          <p:val>
                                            <p:strVal val="#ppt_x"/>
                                          </p:val>
                                        </p:tav>
                                      </p:tavLst>
                                    </p:anim>
                                    <p:anim calcmode="lin" valueType="num">
                                      <p:cBhvr additive="base">
                                        <p:cTn dur="750" fill="hold" id="55"/>
                                        <p:tgtEl>
                                          <p:spTgt spid="8"/>
                                        </p:tgtEl>
                                        <p:attrNameLst>
                                          <p:attrName>ppt_y</p:attrName>
                                        </p:attrNameLst>
                                      </p:cBhvr>
                                      <p:tavLst>
                                        <p:tav tm="0">
                                          <p:val>
                                            <p:strVal val="1+#ppt_h/2"/>
                                          </p:val>
                                        </p:tav>
                                        <p:tav tm="100000">
                                          <p:val>
                                            <p:strVal val="#ppt_y"/>
                                          </p:val>
                                        </p:tav>
                                      </p:tavLst>
                                    </p:anim>
                                  </p:childTnLst>
                                </p:cTn>
                              </p:par>
                              <p:par>
                                <p:cTn decel="100000" fill="hold" grpId="0" id="56" nodeType="withEffect" presetClass="entr" presetID="2" presetSubtype="4">
                                  <p:stCondLst>
                                    <p:cond delay="1000"/>
                                  </p:stCondLst>
                                  <p:childTnLst>
                                    <p:set>
                                      <p:cBhvr>
                                        <p:cTn dur="1" fill="hold" id="57">
                                          <p:stCondLst>
                                            <p:cond delay="0"/>
                                          </p:stCondLst>
                                        </p:cTn>
                                        <p:tgtEl>
                                          <p:spTgt spid="59"/>
                                        </p:tgtEl>
                                        <p:attrNameLst>
                                          <p:attrName>style.visibility</p:attrName>
                                        </p:attrNameLst>
                                      </p:cBhvr>
                                      <p:to>
                                        <p:strVal val="visible"/>
                                      </p:to>
                                    </p:set>
                                    <p:anim calcmode="lin" valueType="num">
                                      <p:cBhvr additive="base">
                                        <p:cTn dur="750" fill="hold" id="58"/>
                                        <p:tgtEl>
                                          <p:spTgt spid="59"/>
                                        </p:tgtEl>
                                        <p:attrNameLst>
                                          <p:attrName>ppt_x</p:attrName>
                                        </p:attrNameLst>
                                      </p:cBhvr>
                                      <p:tavLst>
                                        <p:tav tm="0">
                                          <p:val>
                                            <p:strVal val="#ppt_x"/>
                                          </p:val>
                                        </p:tav>
                                        <p:tav tm="100000">
                                          <p:val>
                                            <p:strVal val="#ppt_x"/>
                                          </p:val>
                                        </p:tav>
                                      </p:tavLst>
                                    </p:anim>
                                    <p:anim calcmode="lin" valueType="num">
                                      <p:cBhvr additive="base">
                                        <p:cTn dur="750" fill="hold" id="59"/>
                                        <p:tgtEl>
                                          <p:spTgt spid="59"/>
                                        </p:tgtEl>
                                        <p:attrNameLst>
                                          <p:attrName>ppt_y</p:attrName>
                                        </p:attrNameLst>
                                      </p:cBhvr>
                                      <p:tavLst>
                                        <p:tav tm="0">
                                          <p:val>
                                            <p:strVal val="1+#ppt_h/2"/>
                                          </p:val>
                                        </p:tav>
                                        <p:tav tm="100000">
                                          <p:val>
                                            <p:strVal val="#ppt_y"/>
                                          </p:val>
                                        </p:tav>
                                      </p:tavLst>
                                    </p:anim>
                                  </p:childTnLst>
                                </p:cTn>
                              </p:par>
                              <p:par>
                                <p:cTn decel="100000" fill="hold" grpId="0" id="60" nodeType="withEffect" presetClass="entr" presetID="2" presetSubtype="4">
                                  <p:stCondLst>
                                    <p:cond delay="1000"/>
                                  </p:stCondLst>
                                  <p:childTnLst>
                                    <p:set>
                                      <p:cBhvr>
                                        <p:cTn dur="1" fill="hold" id="61">
                                          <p:stCondLst>
                                            <p:cond delay="0"/>
                                          </p:stCondLst>
                                        </p:cTn>
                                        <p:tgtEl>
                                          <p:spTgt spid="60"/>
                                        </p:tgtEl>
                                        <p:attrNameLst>
                                          <p:attrName>style.visibility</p:attrName>
                                        </p:attrNameLst>
                                      </p:cBhvr>
                                      <p:to>
                                        <p:strVal val="visible"/>
                                      </p:to>
                                    </p:set>
                                    <p:anim calcmode="lin" valueType="num">
                                      <p:cBhvr additive="base">
                                        <p:cTn dur="750" fill="hold" id="62"/>
                                        <p:tgtEl>
                                          <p:spTgt spid="60"/>
                                        </p:tgtEl>
                                        <p:attrNameLst>
                                          <p:attrName>ppt_x</p:attrName>
                                        </p:attrNameLst>
                                      </p:cBhvr>
                                      <p:tavLst>
                                        <p:tav tm="0">
                                          <p:val>
                                            <p:strVal val="#ppt_x"/>
                                          </p:val>
                                        </p:tav>
                                        <p:tav tm="100000">
                                          <p:val>
                                            <p:strVal val="#ppt_x"/>
                                          </p:val>
                                        </p:tav>
                                      </p:tavLst>
                                    </p:anim>
                                    <p:anim calcmode="lin" valueType="num">
                                      <p:cBhvr additive="base">
                                        <p:cTn dur="750" fill="hold" id="63"/>
                                        <p:tgtEl>
                                          <p:spTgt spid="60"/>
                                        </p:tgtEl>
                                        <p:attrNameLst>
                                          <p:attrName>ppt_y</p:attrName>
                                        </p:attrNameLst>
                                      </p:cBhvr>
                                      <p:tavLst>
                                        <p:tav tm="0">
                                          <p:val>
                                            <p:strVal val="1+#ppt_h/2"/>
                                          </p:val>
                                        </p:tav>
                                        <p:tav tm="100000">
                                          <p:val>
                                            <p:strVal val="#ppt_y"/>
                                          </p:val>
                                        </p:tav>
                                      </p:tavLst>
                                    </p:anim>
                                  </p:childTnLst>
                                </p:cTn>
                              </p:par>
                              <p:par>
                                <p:cTn decel="100000" fill="hold" id="64" nodeType="withEffect" presetClass="entr" presetID="2" presetSubtype="4">
                                  <p:stCondLst>
                                    <p:cond delay="1000"/>
                                  </p:stCondLst>
                                  <p:childTnLst>
                                    <p:set>
                                      <p:cBhvr>
                                        <p:cTn dur="1" fill="hold" id="65">
                                          <p:stCondLst>
                                            <p:cond delay="0"/>
                                          </p:stCondLst>
                                        </p:cTn>
                                        <p:tgtEl>
                                          <p:spTgt spid="7"/>
                                        </p:tgtEl>
                                        <p:attrNameLst>
                                          <p:attrName>style.visibility</p:attrName>
                                        </p:attrNameLst>
                                      </p:cBhvr>
                                      <p:to>
                                        <p:strVal val="visible"/>
                                      </p:to>
                                    </p:set>
                                    <p:anim calcmode="lin" valueType="num">
                                      <p:cBhvr additive="base">
                                        <p:cTn dur="750" fill="hold" id="66"/>
                                        <p:tgtEl>
                                          <p:spTgt spid="7"/>
                                        </p:tgtEl>
                                        <p:attrNameLst>
                                          <p:attrName>ppt_x</p:attrName>
                                        </p:attrNameLst>
                                      </p:cBhvr>
                                      <p:tavLst>
                                        <p:tav tm="0">
                                          <p:val>
                                            <p:strVal val="#ppt_x"/>
                                          </p:val>
                                        </p:tav>
                                        <p:tav tm="100000">
                                          <p:val>
                                            <p:strVal val="#ppt_x"/>
                                          </p:val>
                                        </p:tav>
                                      </p:tavLst>
                                    </p:anim>
                                    <p:anim calcmode="lin" valueType="num">
                                      <p:cBhvr additive="base">
                                        <p:cTn dur="750" fill="hold" id="67"/>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51"/>
      <p:bldP grpId="0" spid="52"/>
      <p:bldP grpId="0" spid="55"/>
      <p:bldP grpId="0" spid="56"/>
      <p:bldP grpId="0" spid="59"/>
      <p:bldP grpId="0" spid="60"/>
      <p:bldP grpId="0" spid="92"/>
      <p:bldP grpId="0" spid="9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a:extLst>
              <a:ext uri="{FF2B5EF4-FFF2-40B4-BE49-F238E27FC236}">
                <a16:creationId xmlns:a16="http://schemas.microsoft.com/office/drawing/2014/main" id="{67479857-6154-4BD6-8FAE-9CD252FC1C8C}"/>
              </a:ext>
            </a:extLst>
          </p:cNvPr>
          <p:cNvGrpSpPr/>
          <p:nvPr/>
        </p:nvGrpSpPr>
        <p:grpSpPr>
          <a:xfrm>
            <a:off x="4076692" y="1973132"/>
            <a:ext cx="4032534" cy="3924699"/>
            <a:chOff x="4077223" y="2133599"/>
            <a:chExt cx="4033059" cy="3925210"/>
          </a:xfrm>
        </p:grpSpPr>
        <p:sp>
          <p:nvSpPr>
            <p:cNvPr id="3" name="Oval 5">
              <a:extLst>
                <a:ext uri="{FF2B5EF4-FFF2-40B4-BE49-F238E27FC236}">
                  <a16:creationId xmlns:a16="http://schemas.microsoft.com/office/drawing/2014/main" id="{5D5E4F04-86B2-45E7-B140-2EA2675DE42F}"/>
                </a:ext>
              </a:extLst>
            </p:cNvPr>
            <p:cNvSpPr>
              <a:spLocks noChangeArrowheads="1"/>
            </p:cNvSpPr>
            <p:nvPr/>
          </p:nvSpPr>
          <p:spPr bwMode="auto">
            <a:xfrm>
              <a:off x="5208502" y="3213201"/>
              <a:ext cx="1761515" cy="1766007"/>
            </a:xfrm>
            <a:prstGeom prst="ellipse">
              <a:avLst/>
            </a:prstGeom>
            <a:solidFill>
              <a:schemeClr val="bg1">
                <a:lumMod val="95000"/>
              </a:schemeClr>
            </a:solidFill>
            <a:ln>
              <a:noFill/>
            </a:ln>
          </p:spPr>
          <p:txBody>
            <a:bodyPr anchor="t" anchorCtr="0" bIns="45714" compatLnSpc="1" lIns="91428" numCol="1" rIns="91428" tIns="45714" vert="horz" wrap="square">
              <a:prstTxWarp prst="textNoShape">
                <a:avLst/>
              </a:prstTxWarp>
            </a:bodyPr>
            <a:lstStyle/>
            <a:p>
              <a:endParaRPr lang="en-US"/>
            </a:p>
          </p:txBody>
        </p:sp>
        <p:sp>
          <p:nvSpPr>
            <p:cNvPr id="4" name="Freeform 6">
              <a:extLst>
                <a:ext uri="{FF2B5EF4-FFF2-40B4-BE49-F238E27FC236}">
                  <a16:creationId xmlns:a16="http://schemas.microsoft.com/office/drawing/2014/main" id="{8DB7B2E6-F00F-4448-8539-34A67F2B20CE}"/>
                </a:ext>
              </a:extLst>
            </p:cNvPr>
            <p:cNvSpPr/>
            <p:nvPr/>
          </p:nvSpPr>
          <p:spPr bwMode="auto">
            <a:xfrm>
              <a:off x="5867946" y="4096204"/>
              <a:ext cx="1787353" cy="1567163"/>
            </a:xfrm>
            <a:custGeom>
              <a:gdLst>
                <a:gd fmla="*/ 415 w 673" name="T0"/>
                <a:gd fmla="*/ 0 h 589" name="T1"/>
                <a:gd fmla="*/ 514 w 673" name="T2"/>
                <a:gd fmla="*/ 0 h 589" name="T3"/>
                <a:gd fmla="*/ 516 w 673" name="T4"/>
                <a:gd fmla="*/ 9 h 589" name="T5"/>
                <a:gd fmla="*/ 502 w 673" name="T6"/>
                <a:gd fmla="*/ 45 h 589" name="T7"/>
                <a:gd fmla="*/ 537 w 673" name="T8"/>
                <a:gd fmla="*/ 80 h 589" name="T9"/>
                <a:gd fmla="*/ 572 w 673" name="T10"/>
                <a:gd fmla="*/ 45 h 589" name="T11"/>
                <a:gd fmla="*/ 558 w 673" name="T12"/>
                <a:gd fmla="*/ 9 h 589" name="T13"/>
                <a:gd fmla="*/ 560 w 673" name="T14"/>
                <a:gd fmla="*/ 0 h 589" name="T15"/>
                <a:gd fmla="*/ 673 w 673" name="T16"/>
                <a:gd fmla="*/ 0 h 589" name="T17"/>
                <a:gd fmla="*/ 528 w 673" name="T18"/>
                <a:gd fmla="*/ 387 h 589" name="T19"/>
                <a:gd fmla="*/ 534 w 673" name="T20"/>
                <a:gd fmla="*/ 399 h 589" name="T21"/>
                <a:gd fmla="*/ 570 w 673" name="T22"/>
                <a:gd fmla="*/ 415 h 589" name="T23"/>
                <a:gd fmla="*/ 570 w 673" name="T24"/>
                <a:gd fmla="*/ 464 h 589" name="T25"/>
                <a:gd fmla="*/ 521 w 673" name="T26"/>
                <a:gd fmla="*/ 464 h 589" name="T27"/>
                <a:gd fmla="*/ 505 w 673" name="T28"/>
                <a:gd fmla="*/ 429 h 589" name="T29"/>
                <a:gd fmla="*/ 494 w 673" name="T30"/>
                <a:gd fmla="*/ 423 h 589" name="T31"/>
                <a:gd fmla="*/ 84 w 673" name="T32"/>
                <a:gd fmla="*/ 589 h 589" name="T33"/>
                <a:gd fmla="*/ 84 w 673" name="T34"/>
                <a:gd fmla="*/ 480 h 589" name="T35"/>
                <a:gd fmla="*/ 71 w 673" name="T36"/>
                <a:gd fmla="*/ 475 h 589" name="T37"/>
                <a:gd fmla="*/ 35 w 673" name="T38"/>
                <a:gd fmla="*/ 489 h 589" name="T39"/>
                <a:gd fmla="*/ 0 w 673" name="T40"/>
                <a:gd fmla="*/ 455 h 589" name="T41"/>
                <a:gd fmla="*/ 35 w 673" name="T42"/>
                <a:gd fmla="*/ 420 h 589" name="T43"/>
                <a:gd fmla="*/ 71 w 673" name="T44"/>
                <a:gd fmla="*/ 434 h 589" name="T45"/>
                <a:gd fmla="*/ 84 w 673" name="T46"/>
                <a:gd fmla="*/ 430 h 589" name="T47"/>
                <a:gd fmla="*/ 84 w 673" name="T48"/>
                <a:gd fmla="*/ 332 h 589" name="T49"/>
                <a:gd fmla="*/ 309 w 673" name="T50"/>
                <a:gd fmla="*/ 243 h 589" name="T51"/>
                <a:gd fmla="*/ 304 w 673" name="T52"/>
                <a:gd fmla="*/ 234 h 589" name="T53"/>
                <a:gd fmla="*/ 268 w 673" name="T54"/>
                <a:gd fmla="*/ 219 h 589" name="T55"/>
                <a:gd fmla="*/ 268 w 673" name="T56"/>
                <a:gd fmla="*/ 169 h 589" name="T57"/>
                <a:gd fmla="*/ 318 w 673" name="T58"/>
                <a:gd fmla="*/ 169 h 589" name="T59"/>
                <a:gd fmla="*/ 333 w 673" name="T60"/>
                <a:gd fmla="*/ 205 h 589" name="T61"/>
                <a:gd fmla="*/ 341 w 673" name="T62"/>
                <a:gd fmla="*/ 210 h 589" name="T63"/>
                <a:gd fmla="*/ 415 w 673" name="T64"/>
                <a:gd fmla="*/ 0 h 5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89" w="673">
                  <a:moveTo>
                    <a:pt x="415" y="0"/>
                  </a:moveTo>
                  <a:cubicBezTo>
                    <a:pt x="514" y="0"/>
                    <a:pt x="514" y="0"/>
                    <a:pt x="514" y="0"/>
                  </a:cubicBezTo>
                  <a:cubicBezTo>
                    <a:pt x="516" y="3"/>
                    <a:pt x="516" y="5"/>
                    <a:pt x="516" y="9"/>
                  </a:cubicBezTo>
                  <a:cubicBezTo>
                    <a:pt x="516" y="20"/>
                    <a:pt x="502" y="26"/>
                    <a:pt x="502" y="45"/>
                  </a:cubicBezTo>
                  <a:cubicBezTo>
                    <a:pt x="502" y="64"/>
                    <a:pt x="518" y="80"/>
                    <a:pt x="537" y="80"/>
                  </a:cubicBezTo>
                  <a:cubicBezTo>
                    <a:pt x="556" y="80"/>
                    <a:pt x="572" y="64"/>
                    <a:pt x="572" y="45"/>
                  </a:cubicBezTo>
                  <a:cubicBezTo>
                    <a:pt x="572" y="25"/>
                    <a:pt x="558" y="22"/>
                    <a:pt x="558" y="9"/>
                  </a:cubicBezTo>
                  <a:cubicBezTo>
                    <a:pt x="558" y="5"/>
                    <a:pt x="558" y="3"/>
                    <a:pt x="560" y="0"/>
                  </a:cubicBezTo>
                  <a:cubicBezTo>
                    <a:pt x="673" y="0"/>
                    <a:pt x="673" y="0"/>
                    <a:pt x="673" y="0"/>
                  </a:cubicBezTo>
                  <a:cubicBezTo>
                    <a:pt x="673" y="148"/>
                    <a:pt x="619" y="283"/>
                    <a:pt x="528" y="387"/>
                  </a:cubicBezTo>
                  <a:cubicBezTo>
                    <a:pt x="529" y="391"/>
                    <a:pt x="531" y="396"/>
                    <a:pt x="534" y="399"/>
                  </a:cubicBezTo>
                  <a:cubicBezTo>
                    <a:pt x="542" y="407"/>
                    <a:pt x="557" y="402"/>
                    <a:pt x="570" y="415"/>
                  </a:cubicBezTo>
                  <a:cubicBezTo>
                    <a:pt x="583" y="429"/>
                    <a:pt x="583" y="451"/>
                    <a:pt x="570" y="464"/>
                  </a:cubicBezTo>
                  <a:cubicBezTo>
                    <a:pt x="556" y="478"/>
                    <a:pt x="534" y="478"/>
                    <a:pt x="521" y="464"/>
                  </a:cubicBezTo>
                  <a:cubicBezTo>
                    <a:pt x="506" y="450"/>
                    <a:pt x="515" y="438"/>
                    <a:pt x="505" y="429"/>
                  </a:cubicBezTo>
                  <a:cubicBezTo>
                    <a:pt x="502" y="426"/>
                    <a:pt x="498" y="424"/>
                    <a:pt x="494" y="423"/>
                  </a:cubicBezTo>
                  <a:cubicBezTo>
                    <a:pt x="388" y="526"/>
                    <a:pt x="243" y="589"/>
                    <a:pt x="84" y="589"/>
                  </a:cubicBezTo>
                  <a:cubicBezTo>
                    <a:pt x="84" y="480"/>
                    <a:pt x="84" y="480"/>
                    <a:pt x="84" y="480"/>
                  </a:cubicBezTo>
                  <a:cubicBezTo>
                    <a:pt x="80" y="477"/>
                    <a:pt x="76" y="475"/>
                    <a:pt x="71" y="475"/>
                  </a:cubicBezTo>
                  <a:cubicBezTo>
                    <a:pt x="60" y="475"/>
                    <a:pt x="53" y="489"/>
                    <a:pt x="35" y="489"/>
                  </a:cubicBezTo>
                  <a:cubicBezTo>
                    <a:pt x="16" y="489"/>
                    <a:pt x="0" y="474"/>
                    <a:pt x="0" y="455"/>
                  </a:cubicBezTo>
                  <a:cubicBezTo>
                    <a:pt x="0" y="435"/>
                    <a:pt x="16" y="420"/>
                    <a:pt x="35" y="420"/>
                  </a:cubicBezTo>
                  <a:cubicBezTo>
                    <a:pt x="55" y="420"/>
                    <a:pt x="57" y="434"/>
                    <a:pt x="71" y="434"/>
                  </a:cubicBezTo>
                  <a:cubicBezTo>
                    <a:pt x="76" y="434"/>
                    <a:pt x="80" y="432"/>
                    <a:pt x="84" y="430"/>
                  </a:cubicBezTo>
                  <a:cubicBezTo>
                    <a:pt x="84" y="332"/>
                    <a:pt x="84" y="332"/>
                    <a:pt x="84" y="332"/>
                  </a:cubicBezTo>
                  <a:cubicBezTo>
                    <a:pt x="171" y="332"/>
                    <a:pt x="250" y="298"/>
                    <a:pt x="309" y="243"/>
                  </a:cubicBezTo>
                  <a:cubicBezTo>
                    <a:pt x="308" y="240"/>
                    <a:pt x="307" y="237"/>
                    <a:pt x="304" y="234"/>
                  </a:cubicBezTo>
                  <a:cubicBezTo>
                    <a:pt x="296" y="226"/>
                    <a:pt x="281" y="231"/>
                    <a:pt x="268" y="219"/>
                  </a:cubicBezTo>
                  <a:cubicBezTo>
                    <a:pt x="255" y="205"/>
                    <a:pt x="255" y="183"/>
                    <a:pt x="268" y="169"/>
                  </a:cubicBezTo>
                  <a:cubicBezTo>
                    <a:pt x="282" y="156"/>
                    <a:pt x="304" y="156"/>
                    <a:pt x="318" y="169"/>
                  </a:cubicBezTo>
                  <a:cubicBezTo>
                    <a:pt x="332" y="184"/>
                    <a:pt x="323" y="195"/>
                    <a:pt x="333" y="205"/>
                  </a:cubicBezTo>
                  <a:cubicBezTo>
                    <a:pt x="335" y="207"/>
                    <a:pt x="338" y="209"/>
                    <a:pt x="341" y="210"/>
                  </a:cubicBezTo>
                  <a:cubicBezTo>
                    <a:pt x="387" y="152"/>
                    <a:pt x="415" y="79"/>
                    <a:pt x="415" y="0"/>
                  </a:cubicBezTo>
                  <a:close/>
                </a:path>
              </a:pathLst>
            </a:custGeom>
            <a:solidFill>
              <a:schemeClr val="bg1">
                <a:lumMod val="65000"/>
              </a:schemeClr>
            </a:solidFill>
            <a:ln>
              <a:noFill/>
            </a:ln>
            <a:effectLst>
              <a:outerShdw algn="tr" blurRad="1270000" dir="8100000" dist="38100" rotWithShape="0">
                <a:prstClr val="black">
                  <a:alpha val="25000"/>
                </a:prstClr>
              </a:outerShdw>
            </a:effectLst>
          </p:spPr>
          <p:txBody>
            <a:bodyPr anchor="t" anchorCtr="0" bIns="45714" compatLnSpc="1" lIns="91428" numCol="1" rIns="91428" tIns="45714" vert="horz" wrap="square">
              <a:prstTxWarp prst="textNoShape">
                <a:avLst/>
              </a:prstTxWarp>
            </a:bodyPr>
            <a:lstStyle/>
            <a:p>
              <a:endParaRPr lang="en-US"/>
            </a:p>
          </p:txBody>
        </p:sp>
        <p:sp>
          <p:nvSpPr>
            <p:cNvPr id="5" name="Freeform 7">
              <a:extLst>
                <a:ext uri="{FF2B5EF4-FFF2-40B4-BE49-F238E27FC236}">
                  <a16:creationId xmlns:a16="http://schemas.microsoft.com/office/drawing/2014/main" id="{5C46A931-AABB-4BB5-9A9B-7664748D543A}"/>
                </a:ext>
              </a:extLst>
            </p:cNvPr>
            <p:cNvSpPr/>
            <p:nvPr/>
          </p:nvSpPr>
          <p:spPr bwMode="auto">
            <a:xfrm>
              <a:off x="4523219" y="3878262"/>
              <a:ext cx="1567164" cy="1785106"/>
            </a:xfrm>
            <a:custGeom>
              <a:gdLst>
                <a:gd fmla="*/ 590 w 590" name="T0"/>
                <a:gd fmla="*/ 414 h 671" name="T1"/>
                <a:gd fmla="*/ 590 w 590" name="T2"/>
                <a:gd fmla="*/ 512 h 671" name="T3"/>
                <a:gd fmla="*/ 577 w 590" name="T4"/>
                <a:gd fmla="*/ 516 h 671" name="T5"/>
                <a:gd fmla="*/ 541 w 590" name="T6"/>
                <a:gd fmla="*/ 502 h 671" name="T7"/>
                <a:gd fmla="*/ 506 w 590" name="T8"/>
                <a:gd fmla="*/ 537 h 671" name="T9"/>
                <a:gd fmla="*/ 541 w 590" name="T10"/>
                <a:gd fmla="*/ 571 h 671" name="T11"/>
                <a:gd fmla="*/ 577 w 590" name="T12"/>
                <a:gd fmla="*/ 557 h 671" name="T13"/>
                <a:gd fmla="*/ 590 w 590" name="T14"/>
                <a:gd fmla="*/ 562 h 671" name="T15"/>
                <a:gd fmla="*/ 590 w 590" name="T16"/>
                <a:gd fmla="*/ 671 h 671" name="T17"/>
                <a:gd fmla="*/ 180 w 590" name="T18"/>
                <a:gd fmla="*/ 506 h 671" name="T19"/>
                <a:gd fmla="*/ 172 w 590" name="T20"/>
                <a:gd fmla="*/ 511 h 671" name="T21"/>
                <a:gd fmla="*/ 156 w 590" name="T22"/>
                <a:gd fmla="*/ 546 h 671" name="T23"/>
                <a:gd fmla="*/ 107 w 590" name="T24"/>
                <a:gd fmla="*/ 546 h 671" name="T25"/>
                <a:gd fmla="*/ 107 w 590" name="T26"/>
                <a:gd fmla="*/ 497 h 671" name="T27"/>
                <a:gd fmla="*/ 142 w 590" name="T28"/>
                <a:gd fmla="*/ 481 h 671" name="T29"/>
                <a:gd fmla="*/ 148 w 590" name="T30"/>
                <a:gd fmla="*/ 472 h 671" name="T31"/>
                <a:gd fmla="*/ 0 w 590" name="T32"/>
                <a:gd fmla="*/ 82 h 671" name="T33"/>
                <a:gd fmla="*/ 109 w 590" name="T34"/>
                <a:gd fmla="*/ 82 h 671" name="T35"/>
                <a:gd fmla="*/ 113 w 590" name="T36"/>
                <a:gd fmla="*/ 71 h 671" name="T37"/>
                <a:gd fmla="*/ 99 w 590" name="T38"/>
                <a:gd fmla="*/ 35 h 671" name="T39"/>
                <a:gd fmla="*/ 133 w 590" name="T40"/>
                <a:gd fmla="*/ 0 h 671" name="T41"/>
                <a:gd fmla="*/ 168 w 590" name="T42"/>
                <a:gd fmla="*/ 35 h 671" name="T43"/>
                <a:gd fmla="*/ 154 w 590" name="T44"/>
                <a:gd fmla="*/ 71 h 671" name="T45"/>
                <a:gd fmla="*/ 157 w 590" name="T46"/>
                <a:gd fmla="*/ 82 h 671" name="T47"/>
                <a:gd fmla="*/ 258 w 590" name="T48"/>
                <a:gd fmla="*/ 82 h 671" name="T49"/>
                <a:gd fmla="*/ 333 w 590" name="T50"/>
                <a:gd fmla="*/ 292 h 671" name="T51"/>
                <a:gd fmla="*/ 340 w 590" name="T52"/>
                <a:gd fmla="*/ 287 h 671" name="T53"/>
                <a:gd fmla="*/ 356 w 590" name="T54"/>
                <a:gd fmla="*/ 251 h 671" name="T55"/>
                <a:gd fmla="*/ 405 w 590" name="T56"/>
                <a:gd fmla="*/ 251 h 671" name="T57"/>
                <a:gd fmla="*/ 405 w 590" name="T58"/>
                <a:gd fmla="*/ 301 h 671" name="T59"/>
                <a:gd fmla="*/ 369 w 590" name="T60"/>
                <a:gd fmla="*/ 316 h 671" name="T61"/>
                <a:gd fmla="*/ 364 w 590" name="T62"/>
                <a:gd fmla="*/ 325 h 671" name="T63"/>
                <a:gd fmla="*/ 590 w 590" name="T64"/>
                <a:gd fmla="*/ 414 h 6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71" w="590">
                  <a:moveTo>
                    <a:pt x="590" y="414"/>
                  </a:moveTo>
                  <a:cubicBezTo>
                    <a:pt x="590" y="512"/>
                    <a:pt x="590" y="512"/>
                    <a:pt x="590" y="512"/>
                  </a:cubicBezTo>
                  <a:cubicBezTo>
                    <a:pt x="586" y="514"/>
                    <a:pt x="582" y="516"/>
                    <a:pt x="577" y="516"/>
                  </a:cubicBezTo>
                  <a:cubicBezTo>
                    <a:pt x="563" y="516"/>
                    <a:pt x="561" y="502"/>
                    <a:pt x="541" y="502"/>
                  </a:cubicBezTo>
                  <a:cubicBezTo>
                    <a:pt x="522" y="502"/>
                    <a:pt x="506" y="517"/>
                    <a:pt x="506" y="537"/>
                  </a:cubicBezTo>
                  <a:cubicBezTo>
                    <a:pt x="506" y="556"/>
                    <a:pt x="522" y="571"/>
                    <a:pt x="541" y="571"/>
                  </a:cubicBezTo>
                  <a:cubicBezTo>
                    <a:pt x="559" y="571"/>
                    <a:pt x="566" y="557"/>
                    <a:pt x="577" y="557"/>
                  </a:cubicBezTo>
                  <a:cubicBezTo>
                    <a:pt x="582" y="557"/>
                    <a:pt x="586" y="559"/>
                    <a:pt x="590" y="562"/>
                  </a:cubicBezTo>
                  <a:cubicBezTo>
                    <a:pt x="590" y="671"/>
                    <a:pt x="590" y="671"/>
                    <a:pt x="590" y="671"/>
                  </a:cubicBezTo>
                  <a:cubicBezTo>
                    <a:pt x="430" y="671"/>
                    <a:pt x="286" y="608"/>
                    <a:pt x="180" y="506"/>
                  </a:cubicBezTo>
                  <a:cubicBezTo>
                    <a:pt x="177" y="507"/>
                    <a:pt x="174" y="508"/>
                    <a:pt x="172" y="511"/>
                  </a:cubicBezTo>
                  <a:cubicBezTo>
                    <a:pt x="162" y="520"/>
                    <a:pt x="170" y="532"/>
                    <a:pt x="156" y="546"/>
                  </a:cubicBezTo>
                  <a:cubicBezTo>
                    <a:pt x="142" y="560"/>
                    <a:pt x="120" y="560"/>
                    <a:pt x="107" y="546"/>
                  </a:cubicBezTo>
                  <a:cubicBezTo>
                    <a:pt x="93" y="533"/>
                    <a:pt x="93" y="511"/>
                    <a:pt x="107" y="497"/>
                  </a:cubicBezTo>
                  <a:cubicBezTo>
                    <a:pt x="120" y="484"/>
                    <a:pt x="134" y="489"/>
                    <a:pt x="142" y="481"/>
                  </a:cubicBezTo>
                  <a:cubicBezTo>
                    <a:pt x="145" y="479"/>
                    <a:pt x="147" y="475"/>
                    <a:pt x="148" y="472"/>
                  </a:cubicBezTo>
                  <a:cubicBezTo>
                    <a:pt x="56" y="368"/>
                    <a:pt x="0" y="231"/>
                    <a:pt x="0" y="82"/>
                  </a:cubicBezTo>
                  <a:cubicBezTo>
                    <a:pt x="109" y="82"/>
                    <a:pt x="109" y="82"/>
                    <a:pt x="109" y="82"/>
                  </a:cubicBezTo>
                  <a:cubicBezTo>
                    <a:pt x="111" y="79"/>
                    <a:pt x="113" y="75"/>
                    <a:pt x="113" y="71"/>
                  </a:cubicBezTo>
                  <a:cubicBezTo>
                    <a:pt x="113" y="60"/>
                    <a:pt x="99" y="53"/>
                    <a:pt x="99" y="35"/>
                  </a:cubicBezTo>
                  <a:cubicBezTo>
                    <a:pt x="99" y="16"/>
                    <a:pt x="114" y="0"/>
                    <a:pt x="133" y="0"/>
                  </a:cubicBezTo>
                  <a:cubicBezTo>
                    <a:pt x="153" y="0"/>
                    <a:pt x="168" y="16"/>
                    <a:pt x="168" y="35"/>
                  </a:cubicBezTo>
                  <a:cubicBezTo>
                    <a:pt x="168" y="55"/>
                    <a:pt x="154" y="57"/>
                    <a:pt x="154" y="71"/>
                  </a:cubicBezTo>
                  <a:cubicBezTo>
                    <a:pt x="154" y="75"/>
                    <a:pt x="155" y="79"/>
                    <a:pt x="157" y="82"/>
                  </a:cubicBezTo>
                  <a:cubicBezTo>
                    <a:pt x="258" y="82"/>
                    <a:pt x="258" y="82"/>
                    <a:pt x="258" y="82"/>
                  </a:cubicBezTo>
                  <a:cubicBezTo>
                    <a:pt x="258" y="161"/>
                    <a:pt x="286" y="234"/>
                    <a:pt x="333" y="292"/>
                  </a:cubicBezTo>
                  <a:cubicBezTo>
                    <a:pt x="335" y="291"/>
                    <a:pt x="338" y="289"/>
                    <a:pt x="340" y="287"/>
                  </a:cubicBezTo>
                  <a:cubicBezTo>
                    <a:pt x="350" y="277"/>
                    <a:pt x="341" y="266"/>
                    <a:pt x="356" y="251"/>
                  </a:cubicBezTo>
                  <a:cubicBezTo>
                    <a:pt x="369" y="238"/>
                    <a:pt x="391" y="238"/>
                    <a:pt x="405" y="251"/>
                  </a:cubicBezTo>
                  <a:cubicBezTo>
                    <a:pt x="418" y="265"/>
                    <a:pt x="418" y="287"/>
                    <a:pt x="405" y="301"/>
                  </a:cubicBezTo>
                  <a:cubicBezTo>
                    <a:pt x="392" y="313"/>
                    <a:pt x="377" y="308"/>
                    <a:pt x="369" y="316"/>
                  </a:cubicBezTo>
                  <a:cubicBezTo>
                    <a:pt x="367" y="319"/>
                    <a:pt x="365" y="322"/>
                    <a:pt x="364" y="325"/>
                  </a:cubicBezTo>
                  <a:cubicBezTo>
                    <a:pt x="423" y="380"/>
                    <a:pt x="503" y="414"/>
                    <a:pt x="590" y="414"/>
                  </a:cubicBezTo>
                  <a:close/>
                </a:path>
              </a:pathLst>
            </a:custGeom>
            <a:solidFill>
              <a:schemeClr val="bg1">
                <a:lumMod val="50000"/>
              </a:schemeClr>
            </a:solidFill>
            <a:ln>
              <a:noFill/>
            </a:ln>
            <a:effectLst>
              <a:outerShdw algn="tr" blurRad="1270000" dir="8100000" dist="38100" rotWithShape="0">
                <a:prstClr val="black">
                  <a:alpha val="25000"/>
                </a:prstClr>
              </a:outerShdw>
            </a:effectLst>
          </p:spPr>
          <p:txBody>
            <a:bodyPr anchor="t" anchorCtr="0" bIns="45714" compatLnSpc="1" lIns="91428" numCol="1" rIns="91428" tIns="45714" vert="horz" wrap="square">
              <a:prstTxWarp prst="textNoShape">
                <a:avLst/>
              </a:prstTxWarp>
            </a:bodyPr>
            <a:lstStyle/>
            <a:p>
              <a:endParaRPr lang="en-US"/>
            </a:p>
          </p:txBody>
        </p:sp>
        <p:sp>
          <p:nvSpPr>
            <p:cNvPr id="6" name="Freeform 8">
              <a:extLst>
                <a:ext uri="{FF2B5EF4-FFF2-40B4-BE49-F238E27FC236}">
                  <a16:creationId xmlns:a16="http://schemas.microsoft.com/office/drawing/2014/main" id="{68D67AD0-BC7A-4475-961F-CF14C217A33A}"/>
                </a:ext>
              </a:extLst>
            </p:cNvPr>
            <p:cNvSpPr/>
            <p:nvPr/>
          </p:nvSpPr>
          <p:spPr bwMode="auto">
            <a:xfrm>
              <a:off x="6090383" y="2527918"/>
              <a:ext cx="1564917" cy="1781735"/>
            </a:xfrm>
            <a:custGeom>
              <a:gdLst>
                <a:gd fmla="*/ 0 w 589" name="T0"/>
                <a:gd fmla="*/ 258 h 670" name="T1"/>
                <a:gd fmla="*/ 0 w 589" name="T2"/>
                <a:gd fmla="*/ 153 h 670" name="T3"/>
                <a:gd fmla="*/ 13 w 589" name="T4"/>
                <a:gd fmla="*/ 148 h 670" name="T5"/>
                <a:gd fmla="*/ 49 w 589" name="T6"/>
                <a:gd fmla="*/ 162 h 670" name="T7"/>
                <a:gd fmla="*/ 84 w 589" name="T8"/>
                <a:gd fmla="*/ 127 h 670" name="T9"/>
                <a:gd fmla="*/ 49 w 589" name="T10"/>
                <a:gd fmla="*/ 92 h 670" name="T11"/>
                <a:gd fmla="*/ 13 w 589" name="T12"/>
                <a:gd fmla="*/ 107 h 670" name="T13"/>
                <a:gd fmla="*/ 0 w 589" name="T14"/>
                <a:gd fmla="*/ 102 h 670" name="T15"/>
                <a:gd fmla="*/ 0 w 589" name="T16"/>
                <a:gd fmla="*/ 0 h 670" name="T17"/>
                <a:gd fmla="*/ 409 w 589" name="T18"/>
                <a:gd fmla="*/ 166 h 670" name="T19"/>
                <a:gd fmla="*/ 421 w 589" name="T20"/>
                <a:gd fmla="*/ 160 h 670" name="T21"/>
                <a:gd fmla="*/ 437 w 589" name="T22"/>
                <a:gd fmla="*/ 125 h 670" name="T23"/>
                <a:gd fmla="*/ 486 w 589" name="T24"/>
                <a:gd fmla="*/ 125 h 670" name="T25"/>
                <a:gd fmla="*/ 486 w 589" name="T26"/>
                <a:gd fmla="*/ 174 h 670" name="T27"/>
                <a:gd fmla="*/ 450 w 589" name="T28"/>
                <a:gd fmla="*/ 190 h 670" name="T29"/>
                <a:gd fmla="*/ 444 w 589" name="T30"/>
                <a:gd fmla="*/ 203 h 670" name="T31"/>
                <a:gd fmla="*/ 589 w 589" name="T32"/>
                <a:gd fmla="*/ 590 h 670" name="T33"/>
                <a:gd fmla="*/ 476 w 589" name="T34"/>
                <a:gd fmla="*/ 590 h 670" name="T35"/>
                <a:gd fmla="*/ 474 w 589" name="T36"/>
                <a:gd fmla="*/ 599 h 670" name="T37"/>
                <a:gd fmla="*/ 488 w 589" name="T38"/>
                <a:gd fmla="*/ 635 h 670" name="T39"/>
                <a:gd fmla="*/ 453 w 589" name="T40"/>
                <a:gd fmla="*/ 670 h 670" name="T41"/>
                <a:gd fmla="*/ 418 w 589" name="T42"/>
                <a:gd fmla="*/ 635 h 670" name="T43"/>
                <a:gd fmla="*/ 432 w 589" name="T44"/>
                <a:gd fmla="*/ 599 h 670" name="T45"/>
                <a:gd fmla="*/ 430 w 589" name="T46"/>
                <a:gd fmla="*/ 590 h 670" name="T47"/>
                <a:gd fmla="*/ 331 w 589" name="T48"/>
                <a:gd fmla="*/ 590 h 670" name="T49"/>
                <a:gd fmla="*/ 256 w 589" name="T50"/>
                <a:gd fmla="*/ 379 h 670" name="T51"/>
                <a:gd fmla="*/ 249 w 589" name="T52"/>
                <a:gd fmla="*/ 383 h 670" name="T53"/>
                <a:gd fmla="*/ 234 w 589" name="T54"/>
                <a:gd fmla="*/ 419 h 670" name="T55"/>
                <a:gd fmla="*/ 184 w 589" name="T56"/>
                <a:gd fmla="*/ 419 h 670" name="T57"/>
                <a:gd fmla="*/ 184 w 589" name="T58"/>
                <a:gd fmla="*/ 370 h 670" name="T59"/>
                <a:gd fmla="*/ 220 w 589" name="T60"/>
                <a:gd fmla="*/ 354 h 670" name="T61"/>
                <a:gd fmla="*/ 225 w 589" name="T62"/>
                <a:gd fmla="*/ 346 h 670" name="T63"/>
                <a:gd fmla="*/ 0 w 589" name="T64"/>
                <a:gd fmla="*/ 258 h 67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70" w="589">
                  <a:moveTo>
                    <a:pt x="0" y="258"/>
                  </a:moveTo>
                  <a:cubicBezTo>
                    <a:pt x="0" y="153"/>
                    <a:pt x="0" y="153"/>
                    <a:pt x="0" y="153"/>
                  </a:cubicBezTo>
                  <a:cubicBezTo>
                    <a:pt x="3" y="150"/>
                    <a:pt x="8" y="148"/>
                    <a:pt x="13" y="148"/>
                  </a:cubicBezTo>
                  <a:cubicBezTo>
                    <a:pt x="24" y="148"/>
                    <a:pt x="31" y="162"/>
                    <a:pt x="49" y="162"/>
                  </a:cubicBezTo>
                  <a:cubicBezTo>
                    <a:pt x="68" y="162"/>
                    <a:pt x="84" y="146"/>
                    <a:pt x="84" y="127"/>
                  </a:cubicBezTo>
                  <a:cubicBezTo>
                    <a:pt x="84" y="108"/>
                    <a:pt x="68" y="92"/>
                    <a:pt x="49" y="92"/>
                  </a:cubicBezTo>
                  <a:cubicBezTo>
                    <a:pt x="29" y="92"/>
                    <a:pt x="27" y="107"/>
                    <a:pt x="13" y="107"/>
                  </a:cubicBezTo>
                  <a:cubicBezTo>
                    <a:pt x="8" y="107"/>
                    <a:pt x="3" y="105"/>
                    <a:pt x="0" y="102"/>
                  </a:cubicBezTo>
                  <a:cubicBezTo>
                    <a:pt x="0" y="0"/>
                    <a:pt x="0" y="0"/>
                    <a:pt x="0" y="0"/>
                  </a:cubicBezTo>
                  <a:cubicBezTo>
                    <a:pt x="159" y="0"/>
                    <a:pt x="303" y="63"/>
                    <a:pt x="409" y="166"/>
                  </a:cubicBezTo>
                  <a:cubicBezTo>
                    <a:pt x="414" y="166"/>
                    <a:pt x="418" y="164"/>
                    <a:pt x="421" y="160"/>
                  </a:cubicBezTo>
                  <a:cubicBezTo>
                    <a:pt x="431" y="151"/>
                    <a:pt x="422" y="139"/>
                    <a:pt x="437" y="125"/>
                  </a:cubicBezTo>
                  <a:cubicBezTo>
                    <a:pt x="450" y="111"/>
                    <a:pt x="472" y="111"/>
                    <a:pt x="486" y="125"/>
                  </a:cubicBezTo>
                  <a:cubicBezTo>
                    <a:pt x="499" y="138"/>
                    <a:pt x="499" y="160"/>
                    <a:pt x="486" y="174"/>
                  </a:cubicBezTo>
                  <a:cubicBezTo>
                    <a:pt x="473" y="187"/>
                    <a:pt x="458" y="182"/>
                    <a:pt x="450" y="190"/>
                  </a:cubicBezTo>
                  <a:cubicBezTo>
                    <a:pt x="446" y="193"/>
                    <a:pt x="445" y="198"/>
                    <a:pt x="444" y="203"/>
                  </a:cubicBezTo>
                  <a:cubicBezTo>
                    <a:pt x="535" y="306"/>
                    <a:pt x="589" y="442"/>
                    <a:pt x="589" y="590"/>
                  </a:cubicBezTo>
                  <a:cubicBezTo>
                    <a:pt x="476" y="590"/>
                    <a:pt x="476" y="590"/>
                    <a:pt x="476" y="590"/>
                  </a:cubicBezTo>
                  <a:cubicBezTo>
                    <a:pt x="474" y="593"/>
                    <a:pt x="474" y="595"/>
                    <a:pt x="474" y="599"/>
                  </a:cubicBezTo>
                  <a:cubicBezTo>
                    <a:pt x="474" y="612"/>
                    <a:pt x="488" y="615"/>
                    <a:pt x="488" y="635"/>
                  </a:cubicBezTo>
                  <a:cubicBezTo>
                    <a:pt x="488" y="654"/>
                    <a:pt x="472" y="670"/>
                    <a:pt x="453" y="670"/>
                  </a:cubicBezTo>
                  <a:cubicBezTo>
                    <a:pt x="434" y="670"/>
                    <a:pt x="418" y="654"/>
                    <a:pt x="418" y="635"/>
                  </a:cubicBezTo>
                  <a:cubicBezTo>
                    <a:pt x="418" y="616"/>
                    <a:pt x="432" y="610"/>
                    <a:pt x="432" y="599"/>
                  </a:cubicBezTo>
                  <a:cubicBezTo>
                    <a:pt x="432" y="595"/>
                    <a:pt x="432" y="593"/>
                    <a:pt x="430" y="590"/>
                  </a:cubicBezTo>
                  <a:cubicBezTo>
                    <a:pt x="331" y="590"/>
                    <a:pt x="331" y="590"/>
                    <a:pt x="331" y="590"/>
                  </a:cubicBezTo>
                  <a:cubicBezTo>
                    <a:pt x="331" y="510"/>
                    <a:pt x="303" y="436"/>
                    <a:pt x="256" y="379"/>
                  </a:cubicBezTo>
                  <a:cubicBezTo>
                    <a:pt x="253" y="380"/>
                    <a:pt x="251" y="381"/>
                    <a:pt x="249" y="383"/>
                  </a:cubicBezTo>
                  <a:cubicBezTo>
                    <a:pt x="239" y="393"/>
                    <a:pt x="248" y="405"/>
                    <a:pt x="234" y="419"/>
                  </a:cubicBezTo>
                  <a:cubicBezTo>
                    <a:pt x="220" y="432"/>
                    <a:pt x="198" y="432"/>
                    <a:pt x="184" y="419"/>
                  </a:cubicBezTo>
                  <a:cubicBezTo>
                    <a:pt x="171" y="405"/>
                    <a:pt x="171" y="383"/>
                    <a:pt x="184" y="370"/>
                  </a:cubicBezTo>
                  <a:cubicBezTo>
                    <a:pt x="197" y="357"/>
                    <a:pt x="212" y="362"/>
                    <a:pt x="220" y="354"/>
                  </a:cubicBezTo>
                  <a:cubicBezTo>
                    <a:pt x="222" y="352"/>
                    <a:pt x="224" y="349"/>
                    <a:pt x="225" y="346"/>
                  </a:cubicBezTo>
                  <a:cubicBezTo>
                    <a:pt x="166" y="292"/>
                    <a:pt x="87" y="258"/>
                    <a:pt x="0" y="258"/>
                  </a:cubicBezTo>
                  <a:close/>
                </a:path>
              </a:pathLst>
            </a:custGeom>
            <a:solidFill>
              <a:schemeClr val="accent2"/>
            </a:solidFill>
            <a:ln>
              <a:noFill/>
            </a:ln>
            <a:effectLst>
              <a:outerShdw algn="tr" blurRad="1270000" dir="8100000" dist="38100" rotWithShape="0">
                <a:prstClr val="black">
                  <a:alpha val="25000"/>
                </a:prstClr>
              </a:outerShdw>
            </a:effectLst>
          </p:spPr>
          <p:txBody>
            <a:bodyPr anchor="t" anchorCtr="0" bIns="45714" compatLnSpc="1" lIns="91428" numCol="1" rIns="91428" tIns="45714" vert="horz" wrap="square">
              <a:prstTxWarp prst="textNoShape">
                <a:avLst/>
              </a:prstTxWarp>
            </a:bodyPr>
            <a:lstStyle/>
            <a:p>
              <a:endParaRPr lang="en-US"/>
            </a:p>
          </p:txBody>
        </p:sp>
        <p:sp>
          <p:nvSpPr>
            <p:cNvPr id="7" name="Freeform 9">
              <a:extLst>
                <a:ext uri="{FF2B5EF4-FFF2-40B4-BE49-F238E27FC236}">
                  <a16:creationId xmlns:a16="http://schemas.microsoft.com/office/drawing/2014/main" id="{18ECF485-F762-448A-B3A2-880BEB9C8DAF}"/>
                </a:ext>
              </a:extLst>
            </p:cNvPr>
            <p:cNvSpPr/>
            <p:nvPr/>
          </p:nvSpPr>
          <p:spPr bwMode="auto">
            <a:xfrm>
              <a:off x="4523219" y="2527918"/>
              <a:ext cx="1790723" cy="1568287"/>
            </a:xfrm>
            <a:custGeom>
              <a:gdLst>
                <a:gd fmla="*/ 148 w 674" name="T0"/>
                <a:gd fmla="*/ 200 h 590" name="T1"/>
                <a:gd fmla="*/ 142 w 674" name="T2"/>
                <a:gd fmla="*/ 190 h 590" name="T3"/>
                <a:gd fmla="*/ 107 w 674" name="T4"/>
                <a:gd fmla="*/ 174 h 590" name="T5"/>
                <a:gd fmla="*/ 107 w 674" name="T6"/>
                <a:gd fmla="*/ 125 h 590" name="T7"/>
                <a:gd fmla="*/ 156 w 674" name="T8"/>
                <a:gd fmla="*/ 125 h 590" name="T9"/>
                <a:gd fmla="*/ 172 w 674" name="T10"/>
                <a:gd fmla="*/ 160 h 590" name="T11"/>
                <a:gd fmla="*/ 181 w 674" name="T12"/>
                <a:gd fmla="*/ 166 h 590" name="T13"/>
                <a:gd fmla="*/ 590 w 674" name="T14"/>
                <a:gd fmla="*/ 0 h 590" name="T15"/>
                <a:gd fmla="*/ 590 w 674" name="T16"/>
                <a:gd fmla="*/ 102 h 590" name="T17"/>
                <a:gd fmla="*/ 603 w 674" name="T18"/>
                <a:gd fmla="*/ 107 h 590" name="T19"/>
                <a:gd fmla="*/ 639 w 674" name="T20"/>
                <a:gd fmla="*/ 92 h 590" name="T21"/>
                <a:gd fmla="*/ 674 w 674" name="T22"/>
                <a:gd fmla="*/ 127 h 590" name="T23"/>
                <a:gd fmla="*/ 639 w 674" name="T24"/>
                <a:gd fmla="*/ 162 h 590" name="T25"/>
                <a:gd fmla="*/ 603 w 674" name="T26"/>
                <a:gd fmla="*/ 148 h 590" name="T27"/>
                <a:gd fmla="*/ 590 w 674" name="T28"/>
                <a:gd fmla="*/ 153 h 590" name="T29"/>
                <a:gd fmla="*/ 590 w 674" name="T30"/>
                <a:gd fmla="*/ 258 h 590" name="T31"/>
                <a:gd fmla="*/ 365 w 674" name="T32"/>
                <a:gd fmla="*/ 346 h 590" name="T33"/>
                <a:gd fmla="*/ 369 w 674" name="T34"/>
                <a:gd fmla="*/ 354 h 590" name="T35"/>
                <a:gd fmla="*/ 405 w 674" name="T36"/>
                <a:gd fmla="*/ 370 h 590" name="T37"/>
                <a:gd fmla="*/ 405 w 674" name="T38"/>
                <a:gd fmla="*/ 419 h 590" name="T39"/>
                <a:gd fmla="*/ 356 w 674" name="T40"/>
                <a:gd fmla="*/ 419 h 590" name="T41"/>
                <a:gd fmla="*/ 340 w 674" name="T42"/>
                <a:gd fmla="*/ 383 h 590" name="T43"/>
                <a:gd fmla="*/ 334 w 674" name="T44"/>
                <a:gd fmla="*/ 379 h 590" name="T45"/>
                <a:gd fmla="*/ 258 w 674" name="T46"/>
                <a:gd fmla="*/ 590 h 590" name="T47"/>
                <a:gd fmla="*/ 157 w 674" name="T48"/>
                <a:gd fmla="*/ 590 h 590" name="T49"/>
                <a:gd fmla="*/ 154 w 674" name="T50"/>
                <a:gd fmla="*/ 579 h 590" name="T51"/>
                <a:gd fmla="*/ 168 w 674" name="T52"/>
                <a:gd fmla="*/ 543 h 590" name="T53"/>
                <a:gd fmla="*/ 133 w 674" name="T54"/>
                <a:gd fmla="*/ 508 h 590" name="T55"/>
                <a:gd fmla="*/ 99 w 674" name="T56"/>
                <a:gd fmla="*/ 543 h 590" name="T57"/>
                <a:gd fmla="*/ 113 w 674" name="T58"/>
                <a:gd fmla="*/ 579 h 590" name="T59"/>
                <a:gd fmla="*/ 109 w 674" name="T60"/>
                <a:gd fmla="*/ 590 h 590" name="T61"/>
                <a:gd fmla="*/ 0 w 674" name="T62"/>
                <a:gd fmla="*/ 590 h 590" name="T63"/>
                <a:gd fmla="*/ 148 w 674" name="T64"/>
                <a:gd fmla="*/ 200 h 59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90" w="674">
                  <a:moveTo>
                    <a:pt x="148" y="200"/>
                  </a:moveTo>
                  <a:cubicBezTo>
                    <a:pt x="147" y="196"/>
                    <a:pt x="145" y="193"/>
                    <a:pt x="142" y="190"/>
                  </a:cubicBezTo>
                  <a:cubicBezTo>
                    <a:pt x="134" y="182"/>
                    <a:pt x="120" y="187"/>
                    <a:pt x="107" y="174"/>
                  </a:cubicBezTo>
                  <a:cubicBezTo>
                    <a:pt x="93" y="160"/>
                    <a:pt x="93" y="138"/>
                    <a:pt x="107" y="125"/>
                  </a:cubicBezTo>
                  <a:cubicBezTo>
                    <a:pt x="120" y="111"/>
                    <a:pt x="142" y="111"/>
                    <a:pt x="156" y="125"/>
                  </a:cubicBezTo>
                  <a:cubicBezTo>
                    <a:pt x="170" y="139"/>
                    <a:pt x="162" y="151"/>
                    <a:pt x="172" y="160"/>
                  </a:cubicBezTo>
                  <a:cubicBezTo>
                    <a:pt x="174" y="163"/>
                    <a:pt x="177" y="165"/>
                    <a:pt x="181" y="166"/>
                  </a:cubicBezTo>
                  <a:cubicBezTo>
                    <a:pt x="287" y="63"/>
                    <a:pt x="431" y="0"/>
                    <a:pt x="590" y="0"/>
                  </a:cubicBezTo>
                  <a:cubicBezTo>
                    <a:pt x="590" y="102"/>
                    <a:pt x="590" y="102"/>
                    <a:pt x="590" y="102"/>
                  </a:cubicBezTo>
                  <a:cubicBezTo>
                    <a:pt x="593" y="105"/>
                    <a:pt x="598" y="107"/>
                    <a:pt x="603" y="107"/>
                  </a:cubicBezTo>
                  <a:cubicBezTo>
                    <a:pt x="617" y="107"/>
                    <a:pt x="619" y="92"/>
                    <a:pt x="639" y="92"/>
                  </a:cubicBezTo>
                  <a:cubicBezTo>
                    <a:pt x="658" y="92"/>
                    <a:pt x="674" y="108"/>
                    <a:pt x="674" y="127"/>
                  </a:cubicBezTo>
                  <a:cubicBezTo>
                    <a:pt x="674" y="146"/>
                    <a:pt x="658" y="162"/>
                    <a:pt x="639" y="162"/>
                  </a:cubicBezTo>
                  <a:cubicBezTo>
                    <a:pt x="621" y="162"/>
                    <a:pt x="614" y="148"/>
                    <a:pt x="603" y="148"/>
                  </a:cubicBezTo>
                  <a:cubicBezTo>
                    <a:pt x="598" y="148"/>
                    <a:pt x="593" y="150"/>
                    <a:pt x="590" y="153"/>
                  </a:cubicBezTo>
                  <a:cubicBezTo>
                    <a:pt x="590" y="258"/>
                    <a:pt x="590" y="258"/>
                    <a:pt x="590" y="258"/>
                  </a:cubicBezTo>
                  <a:cubicBezTo>
                    <a:pt x="503" y="258"/>
                    <a:pt x="424" y="292"/>
                    <a:pt x="365" y="346"/>
                  </a:cubicBezTo>
                  <a:cubicBezTo>
                    <a:pt x="365" y="349"/>
                    <a:pt x="367" y="352"/>
                    <a:pt x="369" y="354"/>
                  </a:cubicBezTo>
                  <a:cubicBezTo>
                    <a:pt x="377" y="362"/>
                    <a:pt x="392" y="357"/>
                    <a:pt x="405" y="370"/>
                  </a:cubicBezTo>
                  <a:cubicBezTo>
                    <a:pt x="418" y="383"/>
                    <a:pt x="418" y="405"/>
                    <a:pt x="405" y="419"/>
                  </a:cubicBezTo>
                  <a:cubicBezTo>
                    <a:pt x="391" y="432"/>
                    <a:pt x="369" y="432"/>
                    <a:pt x="356" y="419"/>
                  </a:cubicBezTo>
                  <a:cubicBezTo>
                    <a:pt x="341" y="405"/>
                    <a:pt x="350" y="393"/>
                    <a:pt x="340" y="383"/>
                  </a:cubicBezTo>
                  <a:cubicBezTo>
                    <a:pt x="338" y="381"/>
                    <a:pt x="336" y="380"/>
                    <a:pt x="334" y="379"/>
                  </a:cubicBezTo>
                  <a:cubicBezTo>
                    <a:pt x="286" y="436"/>
                    <a:pt x="258" y="510"/>
                    <a:pt x="258" y="590"/>
                  </a:cubicBezTo>
                  <a:cubicBezTo>
                    <a:pt x="157" y="590"/>
                    <a:pt x="157" y="590"/>
                    <a:pt x="157" y="590"/>
                  </a:cubicBezTo>
                  <a:cubicBezTo>
                    <a:pt x="155" y="587"/>
                    <a:pt x="154" y="583"/>
                    <a:pt x="154" y="579"/>
                  </a:cubicBezTo>
                  <a:cubicBezTo>
                    <a:pt x="154" y="565"/>
                    <a:pt x="168" y="563"/>
                    <a:pt x="168" y="543"/>
                  </a:cubicBezTo>
                  <a:cubicBezTo>
                    <a:pt x="168" y="524"/>
                    <a:pt x="153" y="508"/>
                    <a:pt x="133" y="508"/>
                  </a:cubicBezTo>
                  <a:cubicBezTo>
                    <a:pt x="114" y="508"/>
                    <a:pt x="99" y="524"/>
                    <a:pt x="99" y="543"/>
                  </a:cubicBezTo>
                  <a:cubicBezTo>
                    <a:pt x="99" y="561"/>
                    <a:pt x="113" y="568"/>
                    <a:pt x="113" y="579"/>
                  </a:cubicBezTo>
                  <a:cubicBezTo>
                    <a:pt x="113" y="583"/>
                    <a:pt x="111" y="587"/>
                    <a:pt x="109" y="590"/>
                  </a:cubicBezTo>
                  <a:cubicBezTo>
                    <a:pt x="0" y="590"/>
                    <a:pt x="0" y="590"/>
                    <a:pt x="0" y="590"/>
                  </a:cubicBezTo>
                  <a:cubicBezTo>
                    <a:pt x="0" y="440"/>
                    <a:pt x="56" y="304"/>
                    <a:pt x="148" y="200"/>
                  </a:cubicBezTo>
                  <a:close/>
                </a:path>
              </a:pathLst>
            </a:custGeom>
            <a:solidFill>
              <a:schemeClr val="accent1"/>
            </a:solidFill>
            <a:ln>
              <a:noFill/>
            </a:ln>
            <a:effectLst>
              <a:outerShdw algn="tr" blurRad="1270000" dir="8100000" dist="38100" rotWithShape="0">
                <a:prstClr val="black">
                  <a:alpha val="25000"/>
                </a:prstClr>
              </a:outerShdw>
            </a:effectLst>
          </p:spPr>
          <p:txBody>
            <a:bodyPr anchor="t" anchorCtr="0" bIns="45714" compatLnSpc="1" lIns="91428" numCol="1" rIns="91428" tIns="45714" vert="horz" wrap="square">
              <a:prstTxWarp prst="textNoShape">
                <a:avLst/>
              </a:prstTxWarp>
            </a:bodyPr>
            <a:lstStyle/>
            <a:p>
              <a:endParaRPr lang="en-US"/>
            </a:p>
          </p:txBody>
        </p:sp>
        <p:sp>
          <p:nvSpPr>
            <p:cNvPr id="12" name="Freeform 14">
              <a:extLst>
                <a:ext uri="{FF2B5EF4-FFF2-40B4-BE49-F238E27FC236}">
                  <a16:creationId xmlns:a16="http://schemas.microsoft.com/office/drawing/2014/main" id="{C1A275F3-B9B9-462D-91F0-172F68940B35}"/>
                </a:ext>
              </a:extLst>
            </p:cNvPr>
            <p:cNvSpPr>
              <a:spLocks noEditPoints="1"/>
            </p:cNvSpPr>
            <p:nvPr/>
          </p:nvSpPr>
          <p:spPr bwMode="auto">
            <a:xfrm>
              <a:off x="4077223" y="2133599"/>
              <a:ext cx="4033059" cy="3925210"/>
            </a:xfrm>
            <a:custGeom>
              <a:gdLst>
                <a:gd fmla="*/ 0 w 1518" name="T0"/>
                <a:gd fmla="*/ 1349 h 1476" name="T1"/>
                <a:gd fmla="*/ 214 w 1518" name="T2"/>
                <a:gd fmla="*/ 1257 h 1476" name="T3"/>
                <a:gd fmla="*/ 283 w 1518" name="T4"/>
                <a:gd fmla="*/ 1170 h 1476" name="T5"/>
                <a:gd fmla="*/ 283 w 1518" name="T6"/>
                <a:gd fmla="*/ 306 h 1476" name="T7"/>
                <a:gd fmla="*/ 214 w 1518" name="T8"/>
                <a:gd fmla="*/ 218 h 1476" name="T9"/>
                <a:gd fmla="*/ 0 w 1518" name="T10"/>
                <a:gd fmla="*/ 126 h 1476" name="T11"/>
                <a:gd fmla="*/ 253 w 1518" name="T12"/>
                <a:gd fmla="*/ 126 h 1476" name="T13"/>
                <a:gd fmla="*/ 290 w 1518" name="T14"/>
                <a:gd fmla="*/ 283 h 1476" name="T15"/>
                <a:gd fmla="*/ 758 w 1518" name="T16"/>
                <a:gd fmla="*/ 96 h 1476" name="T17"/>
                <a:gd fmla="*/ 1228 w 1518" name="T18"/>
                <a:gd fmla="*/ 283 h 1476" name="T19"/>
                <a:gd fmla="*/ 1264 w 1518" name="T20"/>
                <a:gd fmla="*/ 126 h 1476" name="T21"/>
                <a:gd fmla="*/ 1518 w 1518" name="T22"/>
                <a:gd fmla="*/ 126 h 1476" name="T23"/>
                <a:gd fmla="*/ 1304 w 1518" name="T24"/>
                <a:gd fmla="*/ 218 h 1476" name="T25"/>
                <a:gd fmla="*/ 1234 w 1518" name="T26"/>
                <a:gd fmla="*/ 308 h 1476" name="T27"/>
                <a:gd fmla="*/ 1234 w 1518" name="T28"/>
                <a:gd fmla="*/ 1168 h 1476" name="T29"/>
                <a:gd fmla="*/ 1304 w 1518" name="T30"/>
                <a:gd fmla="*/ 1257 h 1476" name="T31"/>
                <a:gd fmla="*/ 1518 w 1518" name="T32"/>
                <a:gd fmla="*/ 1349 h 1476" name="T33"/>
                <a:gd fmla="*/ 1264 w 1518" name="T34"/>
                <a:gd fmla="*/ 1349 h 1476" name="T35"/>
                <a:gd fmla="*/ 1228 w 1518" name="T36"/>
                <a:gd fmla="*/ 1192 h 1476" name="T37"/>
                <a:gd fmla="*/ 758 w 1518" name="T38"/>
                <a:gd fmla="*/ 1380 h 1476" name="T39"/>
                <a:gd fmla="*/ 290 w 1518" name="T40"/>
                <a:gd fmla="*/ 1192 h 1476" name="T41"/>
                <a:gd fmla="*/ 253 w 1518" name="T42"/>
                <a:gd fmla="*/ 1349 h 1476" name="T43"/>
                <a:gd fmla="*/ 300 w 1518" name="T44"/>
                <a:gd fmla="*/ 1158 h 1476" name="T45"/>
                <a:gd fmla="*/ 313 w 1518" name="T46"/>
                <a:gd fmla="*/ 1189 h 1476" name="T47"/>
                <a:gd fmla="*/ 1204 w 1518" name="T48"/>
                <a:gd fmla="*/ 1188 h 1476" name="T49"/>
                <a:gd fmla="*/ 1391 w 1518" name="T50"/>
                <a:gd fmla="*/ 738 h 1476" name="T51"/>
                <a:gd fmla="*/ 1203 w 1518" name="T52"/>
                <a:gd fmla="*/ 288 h 1476" name="T53"/>
                <a:gd fmla="*/ 314 w 1518" name="T54"/>
                <a:gd fmla="*/ 286 h 1476" name="T55"/>
                <a:gd fmla="*/ 124 w 1518" name="T56"/>
                <a:gd fmla="*/ 738 h 1476" name="T57"/>
                <a:gd fmla="*/ 300 w 1518" name="T58"/>
                <a:gd fmla="*/ 1158 h 1476" name="T59"/>
                <a:gd fmla="*/ 1484 w 1518" name="T60"/>
                <a:gd fmla="*/ 126 h 1476" name="T61"/>
                <a:gd fmla="*/ 1298 w 1518" name="T62"/>
                <a:gd fmla="*/ 126 h 1476" name="T63"/>
                <a:gd fmla="*/ 127 w 1518" name="T64"/>
                <a:gd fmla="*/ 34 h 1476" name="T65"/>
                <a:gd fmla="*/ 127 w 1518" name="T66"/>
                <a:gd fmla="*/ 219 h 1476" name="T67"/>
                <a:gd fmla="*/ 127 w 1518" name="T68"/>
                <a:gd fmla="*/ 34 h 1476" name="T69"/>
                <a:gd fmla="*/ 1484 w 1518" name="T70"/>
                <a:gd fmla="*/ 1349 h 1476" name="T71"/>
                <a:gd fmla="*/ 1298 w 1518" name="T72"/>
                <a:gd fmla="*/ 1349 h 1476" name="T73"/>
                <a:gd fmla="*/ 127 w 1518" name="T74"/>
                <a:gd fmla="*/ 1442 h 1476" name="T75"/>
                <a:gd fmla="*/ 127 w 1518" name="T76"/>
                <a:gd fmla="*/ 1256 h 1476" name="T77"/>
                <a:gd fmla="*/ 127 w 1518" name="T78"/>
                <a:gd fmla="*/ 1442 h 14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76" w="1518">
                  <a:moveTo>
                    <a:pt x="127" y="1476"/>
                  </a:moveTo>
                  <a:cubicBezTo>
                    <a:pt x="57" y="1476"/>
                    <a:pt x="0" y="1419"/>
                    <a:pt x="0" y="1349"/>
                  </a:cubicBezTo>
                  <a:cubicBezTo>
                    <a:pt x="0" y="1279"/>
                    <a:pt x="57" y="1222"/>
                    <a:pt x="127" y="1222"/>
                  </a:cubicBezTo>
                  <a:cubicBezTo>
                    <a:pt x="160" y="1222"/>
                    <a:pt x="191" y="1235"/>
                    <a:pt x="214" y="1257"/>
                  </a:cubicBezTo>
                  <a:cubicBezTo>
                    <a:pt x="284" y="1186"/>
                    <a:pt x="284" y="1186"/>
                    <a:pt x="284" y="1186"/>
                  </a:cubicBezTo>
                  <a:cubicBezTo>
                    <a:pt x="281" y="1181"/>
                    <a:pt x="281" y="1175"/>
                    <a:pt x="283" y="1170"/>
                  </a:cubicBezTo>
                  <a:cubicBezTo>
                    <a:pt x="179" y="1056"/>
                    <a:pt x="116" y="904"/>
                    <a:pt x="116" y="738"/>
                  </a:cubicBezTo>
                  <a:cubicBezTo>
                    <a:pt x="116" y="572"/>
                    <a:pt x="179" y="420"/>
                    <a:pt x="283" y="306"/>
                  </a:cubicBezTo>
                  <a:cubicBezTo>
                    <a:pt x="281" y="301"/>
                    <a:pt x="281" y="294"/>
                    <a:pt x="284" y="289"/>
                  </a:cubicBezTo>
                  <a:cubicBezTo>
                    <a:pt x="214" y="218"/>
                    <a:pt x="214" y="218"/>
                    <a:pt x="214" y="218"/>
                  </a:cubicBezTo>
                  <a:cubicBezTo>
                    <a:pt x="191" y="240"/>
                    <a:pt x="160" y="253"/>
                    <a:pt x="127" y="253"/>
                  </a:cubicBezTo>
                  <a:cubicBezTo>
                    <a:pt x="57" y="253"/>
                    <a:pt x="0" y="196"/>
                    <a:pt x="0" y="126"/>
                  </a:cubicBezTo>
                  <a:cubicBezTo>
                    <a:pt x="0" y="56"/>
                    <a:pt x="57" y="0"/>
                    <a:pt x="127" y="0"/>
                  </a:cubicBezTo>
                  <a:cubicBezTo>
                    <a:pt x="197" y="0"/>
                    <a:pt x="253" y="56"/>
                    <a:pt x="253" y="126"/>
                  </a:cubicBezTo>
                  <a:cubicBezTo>
                    <a:pt x="253" y="159"/>
                    <a:pt x="241" y="190"/>
                    <a:pt x="220" y="212"/>
                  </a:cubicBezTo>
                  <a:cubicBezTo>
                    <a:pt x="290" y="283"/>
                    <a:pt x="290" y="283"/>
                    <a:pt x="290" y="283"/>
                  </a:cubicBezTo>
                  <a:cubicBezTo>
                    <a:pt x="295" y="280"/>
                    <a:pt x="301" y="279"/>
                    <a:pt x="307" y="281"/>
                  </a:cubicBezTo>
                  <a:cubicBezTo>
                    <a:pt x="423" y="167"/>
                    <a:pt x="582" y="96"/>
                    <a:pt x="758" y="96"/>
                  </a:cubicBezTo>
                  <a:cubicBezTo>
                    <a:pt x="934" y="96"/>
                    <a:pt x="1094" y="167"/>
                    <a:pt x="1210" y="282"/>
                  </a:cubicBezTo>
                  <a:cubicBezTo>
                    <a:pt x="1215" y="279"/>
                    <a:pt x="1222" y="279"/>
                    <a:pt x="1228" y="283"/>
                  </a:cubicBezTo>
                  <a:cubicBezTo>
                    <a:pt x="1298" y="212"/>
                    <a:pt x="1298" y="212"/>
                    <a:pt x="1298" y="212"/>
                  </a:cubicBezTo>
                  <a:cubicBezTo>
                    <a:pt x="1277" y="190"/>
                    <a:pt x="1264" y="159"/>
                    <a:pt x="1264" y="126"/>
                  </a:cubicBezTo>
                  <a:cubicBezTo>
                    <a:pt x="1264" y="56"/>
                    <a:pt x="1321" y="0"/>
                    <a:pt x="1391" y="0"/>
                  </a:cubicBezTo>
                  <a:cubicBezTo>
                    <a:pt x="1461" y="0"/>
                    <a:pt x="1518" y="56"/>
                    <a:pt x="1518" y="126"/>
                  </a:cubicBezTo>
                  <a:cubicBezTo>
                    <a:pt x="1518" y="196"/>
                    <a:pt x="1461" y="253"/>
                    <a:pt x="1391" y="253"/>
                  </a:cubicBezTo>
                  <a:cubicBezTo>
                    <a:pt x="1357" y="253"/>
                    <a:pt x="1327" y="240"/>
                    <a:pt x="1304" y="218"/>
                  </a:cubicBezTo>
                  <a:cubicBezTo>
                    <a:pt x="1234" y="289"/>
                    <a:pt x="1234" y="289"/>
                    <a:pt x="1234" y="289"/>
                  </a:cubicBezTo>
                  <a:cubicBezTo>
                    <a:pt x="1237" y="295"/>
                    <a:pt x="1237" y="302"/>
                    <a:pt x="1234" y="308"/>
                  </a:cubicBezTo>
                  <a:cubicBezTo>
                    <a:pt x="1337" y="422"/>
                    <a:pt x="1399" y="572"/>
                    <a:pt x="1399" y="738"/>
                  </a:cubicBezTo>
                  <a:cubicBezTo>
                    <a:pt x="1399" y="903"/>
                    <a:pt x="1337" y="1054"/>
                    <a:pt x="1234" y="1168"/>
                  </a:cubicBezTo>
                  <a:cubicBezTo>
                    <a:pt x="1237" y="1173"/>
                    <a:pt x="1237" y="1181"/>
                    <a:pt x="1234" y="1186"/>
                  </a:cubicBezTo>
                  <a:cubicBezTo>
                    <a:pt x="1304" y="1257"/>
                    <a:pt x="1304" y="1257"/>
                    <a:pt x="1304" y="1257"/>
                  </a:cubicBezTo>
                  <a:cubicBezTo>
                    <a:pt x="1327" y="1235"/>
                    <a:pt x="1357" y="1222"/>
                    <a:pt x="1391" y="1222"/>
                  </a:cubicBezTo>
                  <a:cubicBezTo>
                    <a:pt x="1461" y="1222"/>
                    <a:pt x="1518" y="1279"/>
                    <a:pt x="1518" y="1349"/>
                  </a:cubicBezTo>
                  <a:cubicBezTo>
                    <a:pt x="1518" y="1419"/>
                    <a:pt x="1461" y="1476"/>
                    <a:pt x="1391" y="1476"/>
                  </a:cubicBezTo>
                  <a:cubicBezTo>
                    <a:pt x="1321" y="1476"/>
                    <a:pt x="1264" y="1419"/>
                    <a:pt x="1264" y="1349"/>
                  </a:cubicBezTo>
                  <a:cubicBezTo>
                    <a:pt x="1264" y="1316"/>
                    <a:pt x="1277" y="1285"/>
                    <a:pt x="1298" y="1263"/>
                  </a:cubicBezTo>
                  <a:cubicBezTo>
                    <a:pt x="1228" y="1192"/>
                    <a:pt x="1228" y="1192"/>
                    <a:pt x="1228" y="1192"/>
                  </a:cubicBezTo>
                  <a:cubicBezTo>
                    <a:pt x="1222" y="1195"/>
                    <a:pt x="1216" y="1196"/>
                    <a:pt x="1210" y="1193"/>
                  </a:cubicBezTo>
                  <a:cubicBezTo>
                    <a:pt x="1094" y="1308"/>
                    <a:pt x="934" y="1380"/>
                    <a:pt x="758" y="1380"/>
                  </a:cubicBezTo>
                  <a:cubicBezTo>
                    <a:pt x="582" y="1380"/>
                    <a:pt x="422" y="1309"/>
                    <a:pt x="306" y="1194"/>
                  </a:cubicBezTo>
                  <a:cubicBezTo>
                    <a:pt x="301" y="1196"/>
                    <a:pt x="295" y="1195"/>
                    <a:pt x="290" y="1192"/>
                  </a:cubicBezTo>
                  <a:cubicBezTo>
                    <a:pt x="220" y="1263"/>
                    <a:pt x="220" y="1263"/>
                    <a:pt x="220" y="1263"/>
                  </a:cubicBezTo>
                  <a:cubicBezTo>
                    <a:pt x="241" y="1285"/>
                    <a:pt x="253" y="1316"/>
                    <a:pt x="253" y="1349"/>
                  </a:cubicBezTo>
                  <a:cubicBezTo>
                    <a:pt x="253" y="1419"/>
                    <a:pt x="197" y="1476"/>
                    <a:pt x="127" y="1476"/>
                  </a:cubicBezTo>
                  <a:close/>
                  <a:moveTo>
                    <a:pt x="300" y="1158"/>
                  </a:moveTo>
                  <a:cubicBezTo>
                    <a:pt x="310" y="1158"/>
                    <a:pt x="318" y="1166"/>
                    <a:pt x="318" y="1177"/>
                  </a:cubicBezTo>
                  <a:cubicBezTo>
                    <a:pt x="318" y="1181"/>
                    <a:pt x="316" y="1186"/>
                    <a:pt x="313" y="1189"/>
                  </a:cubicBezTo>
                  <a:cubicBezTo>
                    <a:pt x="428" y="1302"/>
                    <a:pt x="584" y="1371"/>
                    <a:pt x="758" y="1371"/>
                  </a:cubicBezTo>
                  <a:cubicBezTo>
                    <a:pt x="932" y="1371"/>
                    <a:pt x="1089" y="1301"/>
                    <a:pt x="1204" y="1188"/>
                  </a:cubicBezTo>
                  <a:cubicBezTo>
                    <a:pt x="1191" y="1171"/>
                    <a:pt x="1212" y="1150"/>
                    <a:pt x="1228" y="1161"/>
                  </a:cubicBezTo>
                  <a:cubicBezTo>
                    <a:pt x="1329" y="1049"/>
                    <a:pt x="1391" y="901"/>
                    <a:pt x="1391" y="738"/>
                  </a:cubicBezTo>
                  <a:cubicBezTo>
                    <a:pt x="1391" y="575"/>
                    <a:pt x="1329" y="426"/>
                    <a:pt x="1228" y="314"/>
                  </a:cubicBezTo>
                  <a:cubicBezTo>
                    <a:pt x="1211" y="324"/>
                    <a:pt x="1192" y="304"/>
                    <a:pt x="1203" y="288"/>
                  </a:cubicBezTo>
                  <a:cubicBezTo>
                    <a:pt x="1089" y="175"/>
                    <a:pt x="931" y="105"/>
                    <a:pt x="758" y="105"/>
                  </a:cubicBezTo>
                  <a:cubicBezTo>
                    <a:pt x="585" y="105"/>
                    <a:pt x="428" y="174"/>
                    <a:pt x="314" y="286"/>
                  </a:cubicBezTo>
                  <a:cubicBezTo>
                    <a:pt x="328" y="303"/>
                    <a:pt x="306" y="326"/>
                    <a:pt x="288" y="313"/>
                  </a:cubicBezTo>
                  <a:cubicBezTo>
                    <a:pt x="187" y="425"/>
                    <a:pt x="124" y="574"/>
                    <a:pt x="124" y="738"/>
                  </a:cubicBezTo>
                  <a:cubicBezTo>
                    <a:pt x="124" y="901"/>
                    <a:pt x="186" y="1050"/>
                    <a:pt x="288" y="1163"/>
                  </a:cubicBezTo>
                  <a:cubicBezTo>
                    <a:pt x="291" y="1160"/>
                    <a:pt x="295" y="1158"/>
                    <a:pt x="300" y="1158"/>
                  </a:cubicBezTo>
                  <a:close/>
                  <a:moveTo>
                    <a:pt x="1391" y="34"/>
                  </a:moveTo>
                  <a:cubicBezTo>
                    <a:pt x="1442" y="34"/>
                    <a:pt x="1484" y="75"/>
                    <a:pt x="1484" y="126"/>
                  </a:cubicBezTo>
                  <a:cubicBezTo>
                    <a:pt x="1484" y="177"/>
                    <a:pt x="1442" y="219"/>
                    <a:pt x="1391" y="219"/>
                  </a:cubicBezTo>
                  <a:cubicBezTo>
                    <a:pt x="1340" y="219"/>
                    <a:pt x="1298" y="177"/>
                    <a:pt x="1298" y="126"/>
                  </a:cubicBezTo>
                  <a:cubicBezTo>
                    <a:pt x="1298" y="75"/>
                    <a:pt x="1340" y="34"/>
                    <a:pt x="1391" y="34"/>
                  </a:cubicBezTo>
                  <a:close/>
                  <a:moveTo>
                    <a:pt x="127" y="34"/>
                  </a:moveTo>
                  <a:cubicBezTo>
                    <a:pt x="76" y="34"/>
                    <a:pt x="34" y="75"/>
                    <a:pt x="34" y="126"/>
                  </a:cubicBezTo>
                  <a:cubicBezTo>
                    <a:pt x="34" y="177"/>
                    <a:pt x="76" y="219"/>
                    <a:pt x="127" y="219"/>
                  </a:cubicBezTo>
                  <a:cubicBezTo>
                    <a:pt x="178" y="219"/>
                    <a:pt x="219" y="177"/>
                    <a:pt x="219" y="126"/>
                  </a:cubicBezTo>
                  <a:cubicBezTo>
                    <a:pt x="219" y="75"/>
                    <a:pt x="178" y="34"/>
                    <a:pt x="127" y="34"/>
                  </a:cubicBezTo>
                  <a:close/>
                  <a:moveTo>
                    <a:pt x="1391" y="1442"/>
                  </a:moveTo>
                  <a:cubicBezTo>
                    <a:pt x="1442" y="1442"/>
                    <a:pt x="1484" y="1400"/>
                    <a:pt x="1484" y="1349"/>
                  </a:cubicBezTo>
                  <a:cubicBezTo>
                    <a:pt x="1484" y="1298"/>
                    <a:pt x="1442" y="1256"/>
                    <a:pt x="1391" y="1256"/>
                  </a:cubicBezTo>
                  <a:cubicBezTo>
                    <a:pt x="1340" y="1256"/>
                    <a:pt x="1298" y="1298"/>
                    <a:pt x="1298" y="1349"/>
                  </a:cubicBezTo>
                  <a:cubicBezTo>
                    <a:pt x="1298" y="1400"/>
                    <a:pt x="1340" y="1442"/>
                    <a:pt x="1391" y="1442"/>
                  </a:cubicBezTo>
                  <a:close/>
                  <a:moveTo>
                    <a:pt x="127" y="1442"/>
                  </a:moveTo>
                  <a:cubicBezTo>
                    <a:pt x="76" y="1442"/>
                    <a:pt x="34" y="1400"/>
                    <a:pt x="34" y="1349"/>
                  </a:cubicBezTo>
                  <a:cubicBezTo>
                    <a:pt x="34" y="1298"/>
                    <a:pt x="76" y="1256"/>
                    <a:pt x="127" y="1256"/>
                  </a:cubicBezTo>
                  <a:cubicBezTo>
                    <a:pt x="178" y="1256"/>
                    <a:pt x="219" y="1298"/>
                    <a:pt x="219" y="1349"/>
                  </a:cubicBezTo>
                  <a:cubicBezTo>
                    <a:pt x="219" y="1400"/>
                    <a:pt x="178" y="1442"/>
                    <a:pt x="127" y="1442"/>
                  </a:cubicBezTo>
                  <a:close/>
                </a:path>
              </a:pathLst>
            </a:custGeom>
            <a:solidFill>
              <a:schemeClr val="tx2">
                <a:lumMod val="75000"/>
              </a:schemeClr>
            </a:solidFill>
            <a:ln>
              <a:noFill/>
            </a:ln>
          </p:spPr>
          <p:txBody>
            <a:bodyPr anchor="t" anchorCtr="0" bIns="45714" compatLnSpc="1" lIns="91428" numCol="1" rIns="91428" tIns="45714" vert="horz" wrap="square">
              <a:prstTxWarp prst="textNoShape">
                <a:avLst/>
              </a:prstTxWarp>
            </a:bodyPr>
            <a:lstStyle/>
            <a:p>
              <a:endParaRPr lang="en-US"/>
            </a:p>
          </p:txBody>
        </p:sp>
        <p:sp>
          <p:nvSpPr>
            <p:cNvPr id="13" name="Inhaltsplatzhalter 4">
              <a:extLst>
                <a:ext uri="{FF2B5EF4-FFF2-40B4-BE49-F238E27FC236}">
                  <a16:creationId xmlns:a16="http://schemas.microsoft.com/office/drawing/2014/main" id="{2F022A49-4890-4481-9250-D960C0A53C94}"/>
                </a:ext>
              </a:extLst>
            </p:cNvPr>
            <p:cNvSpPr txBox="1"/>
            <p:nvPr/>
          </p:nvSpPr>
          <p:spPr>
            <a:xfrm>
              <a:off x="4921656" y="3097284"/>
              <a:ext cx="573692" cy="30484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000">
                  <a:latin typeface="+mj-lt"/>
                </a:rPr>
                <a:t>40%</a:t>
              </a:r>
            </a:p>
          </p:txBody>
        </p:sp>
        <p:sp>
          <p:nvSpPr>
            <p:cNvPr id="14" name="Inhaltsplatzhalter 4">
              <a:extLst>
                <a:ext uri="{FF2B5EF4-FFF2-40B4-BE49-F238E27FC236}">
                  <a16:creationId xmlns:a16="http://schemas.microsoft.com/office/drawing/2014/main" id="{D2C46C31-BADC-4C14-B9A1-48B9FEE5EA90}"/>
                </a:ext>
              </a:extLst>
            </p:cNvPr>
            <p:cNvSpPr txBox="1"/>
            <p:nvPr/>
          </p:nvSpPr>
          <p:spPr>
            <a:xfrm>
              <a:off x="4921656" y="4774991"/>
              <a:ext cx="573692" cy="30484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000">
                  <a:latin typeface="+mj-lt"/>
                </a:rPr>
                <a:t>90%</a:t>
              </a:r>
            </a:p>
          </p:txBody>
        </p:sp>
        <p:sp>
          <p:nvSpPr>
            <p:cNvPr id="15" name="Inhaltsplatzhalter 4">
              <a:extLst>
                <a:ext uri="{FF2B5EF4-FFF2-40B4-BE49-F238E27FC236}">
                  <a16:creationId xmlns:a16="http://schemas.microsoft.com/office/drawing/2014/main" id="{F444A587-B171-47AF-A660-C10E657487CD}"/>
                </a:ext>
              </a:extLst>
            </p:cNvPr>
            <p:cNvSpPr txBox="1"/>
            <p:nvPr/>
          </p:nvSpPr>
          <p:spPr>
            <a:xfrm>
              <a:off x="6712379" y="3097284"/>
              <a:ext cx="573692" cy="30484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000">
                  <a:latin typeface="+mj-lt"/>
                </a:rPr>
                <a:t>50%</a:t>
              </a:r>
            </a:p>
          </p:txBody>
        </p:sp>
        <p:sp>
          <p:nvSpPr>
            <p:cNvPr id="16" name="Inhaltsplatzhalter 4">
              <a:extLst>
                <a:ext uri="{FF2B5EF4-FFF2-40B4-BE49-F238E27FC236}">
                  <a16:creationId xmlns:a16="http://schemas.microsoft.com/office/drawing/2014/main" id="{5C3E29A4-68CE-4313-95FA-646E01008587}"/>
                </a:ext>
              </a:extLst>
            </p:cNvPr>
            <p:cNvSpPr txBox="1"/>
            <p:nvPr/>
          </p:nvSpPr>
          <p:spPr>
            <a:xfrm>
              <a:off x="6712379" y="4774991"/>
              <a:ext cx="573692" cy="304840"/>
            </a:xfrm>
            <a:prstGeom prst="rect">
              <a:avLst/>
            </a:prstGeom>
          </p:spPr>
          <p:txBody>
            <a:bodyPr anchor="ctr" bIns="0" lIns="0" rIns="0" tIns="0" wrap="square">
              <a:spAutoFit/>
            </a:bodyPr>
            <a:lstStyle>
              <a:lvl1pPr algn="l" defTabSz="914127" eaLnBrk="1" hangingPunct="1" indent="-272967" latinLnBrk="0" marL="272967"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4127" eaLnBrk="1" hangingPunct="1" indent="-272967" latinLnBrk="0" marL="807798"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4127" eaLnBrk="1" hangingPunct="1" indent="-177748" latinLnBrk="0" marL="1080764"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4127" eaLnBrk="1" hangingPunct="1" indent="-177748" latinLnBrk="0" marL="1436256"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4127" eaLnBrk="1" hangingPunct="1" indent="-179335" latinLnBrk="0" marL="1793335"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4127" eaLnBrk="1" hangingPunct="1" indent="-228532" latinLnBrk="0" marL="2513847" rtl="0">
                <a:spcBef>
                  <a:spcPct val="20000"/>
                </a:spcBef>
                <a:buFont charset="0" pitchFamily="34" typeface="Arial"/>
                <a:buChar char="•"/>
                <a:defRPr kern="1200" sz="2000">
                  <a:solidFill>
                    <a:schemeClr val="tx1"/>
                  </a:solidFill>
                  <a:latin typeface="+mn-lt"/>
                  <a:ea typeface="+mn-ea"/>
                  <a:cs typeface="+mn-cs"/>
                </a:defRPr>
              </a:lvl6pPr>
              <a:lvl7pPr algn="l" defTabSz="914127" eaLnBrk="1" hangingPunct="1" indent="-228532" latinLnBrk="0" marL="2970910" rtl="0">
                <a:spcBef>
                  <a:spcPct val="20000"/>
                </a:spcBef>
                <a:buFont charset="0" pitchFamily="34" typeface="Arial"/>
                <a:buChar char="•"/>
                <a:defRPr kern="1200" sz="2000">
                  <a:solidFill>
                    <a:schemeClr val="tx1"/>
                  </a:solidFill>
                  <a:latin typeface="+mn-lt"/>
                  <a:ea typeface="+mn-ea"/>
                  <a:cs typeface="+mn-cs"/>
                </a:defRPr>
              </a:lvl7pPr>
              <a:lvl8pPr algn="l" defTabSz="914127" eaLnBrk="1" hangingPunct="1" indent="-228532" latinLnBrk="0" marL="3427972" rtl="0">
                <a:spcBef>
                  <a:spcPct val="20000"/>
                </a:spcBef>
                <a:buFont charset="0" pitchFamily="34" typeface="Arial"/>
                <a:buChar char="•"/>
                <a:defRPr kern="1200" sz="2000">
                  <a:solidFill>
                    <a:schemeClr val="tx1"/>
                  </a:solidFill>
                  <a:latin typeface="+mn-lt"/>
                  <a:ea typeface="+mn-ea"/>
                  <a:cs typeface="+mn-cs"/>
                </a:defRPr>
              </a:lvl8pPr>
              <a:lvl9pPr algn="l" defTabSz="914127" eaLnBrk="1" hangingPunct="1" indent="-228532" latinLnBrk="0" marL="3885034"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000">
                  <a:latin typeface="+mj-lt"/>
                </a:rPr>
                <a:t>70%</a:t>
              </a:r>
            </a:p>
          </p:txBody>
        </p:sp>
        <p:sp>
          <p:nvSpPr>
            <p:cNvPr id="8" name="Oval 10">
              <a:extLst>
                <a:ext uri="{FF2B5EF4-FFF2-40B4-BE49-F238E27FC236}">
                  <a16:creationId xmlns:a16="http://schemas.microsoft.com/office/drawing/2014/main" id="{41CFF724-BCB1-4042-A24E-95397C632942}"/>
                </a:ext>
              </a:extLst>
            </p:cNvPr>
            <p:cNvSpPr>
              <a:spLocks noChangeArrowheads="1"/>
            </p:cNvSpPr>
            <p:nvPr/>
          </p:nvSpPr>
          <p:spPr bwMode="auto">
            <a:xfrm>
              <a:off x="7526107" y="2224596"/>
              <a:ext cx="493179" cy="492056"/>
            </a:xfrm>
            <a:prstGeom prst="ellipse">
              <a:avLst/>
            </a:prstGeom>
            <a:solidFill>
              <a:schemeClr val="accent2"/>
            </a:solidFill>
            <a:ln>
              <a:noFill/>
            </a:ln>
            <a:effectLst>
              <a:outerShdw algn="tr" blurRad="127000" dir="8100000" dist="38100" rotWithShape="0">
                <a:prstClr val="black">
                  <a:alpha val="25000"/>
                </a:prstClr>
              </a:outerShdw>
            </a:effectLst>
          </p:spPr>
          <p:txBody>
            <a:bodyPr anchor="ctr" anchorCtr="0" bIns="0" compatLnSpc="1" lIns="0" numCol="1" rIns="0" tIns="0" vert="horz" wrap="square">
              <a:prstTxWarp prst="textNoShape">
                <a:avLst/>
              </a:prstTxWarp>
            </a:bodyPr>
            <a:lstStyle/>
            <a:p>
              <a:pPr algn="ctr"/>
              <a:r>
                <a:rPr b="1" lang="en-US">
                  <a:solidFill>
                    <a:schemeClr val="bg1"/>
                  </a:solidFill>
                </a:rPr>
                <a:t>02</a:t>
              </a:r>
            </a:p>
          </p:txBody>
        </p:sp>
        <p:sp>
          <p:nvSpPr>
            <p:cNvPr id="9" name="Oval 11">
              <a:extLst>
                <a:ext uri="{FF2B5EF4-FFF2-40B4-BE49-F238E27FC236}">
                  <a16:creationId xmlns:a16="http://schemas.microsoft.com/office/drawing/2014/main" id="{32F84BB2-5217-400A-B10A-F9C8DB006899}"/>
                </a:ext>
              </a:extLst>
            </p:cNvPr>
            <p:cNvSpPr>
              <a:spLocks noChangeArrowheads="1"/>
            </p:cNvSpPr>
            <p:nvPr/>
          </p:nvSpPr>
          <p:spPr bwMode="auto">
            <a:xfrm>
              <a:off x="4167096" y="2224596"/>
              <a:ext cx="492056" cy="492056"/>
            </a:xfrm>
            <a:prstGeom prst="ellipse">
              <a:avLst/>
            </a:prstGeom>
            <a:solidFill>
              <a:schemeClr val="accent1"/>
            </a:solidFill>
            <a:ln>
              <a:noFill/>
            </a:ln>
            <a:effectLst>
              <a:outerShdw algn="tr" blurRad="127000" dir="8100000" dist="38100" rotWithShape="0">
                <a:prstClr val="black">
                  <a:alpha val="25000"/>
                </a:prstClr>
              </a:outerShdw>
            </a:effectLst>
          </p:spPr>
          <p:txBody>
            <a:bodyPr anchor="ctr" anchorCtr="0" bIns="0" compatLnSpc="1" lIns="0" numCol="1" rIns="0" tIns="0" vert="horz" wrap="square">
              <a:prstTxWarp prst="textNoShape">
                <a:avLst/>
              </a:prstTxWarp>
            </a:bodyPr>
            <a:lstStyle/>
            <a:p>
              <a:pPr algn="ctr"/>
              <a:r>
                <a:rPr b="1" lang="en-US">
                  <a:solidFill>
                    <a:schemeClr val="bg1"/>
                  </a:solidFill>
                </a:rPr>
                <a:t>01</a:t>
              </a:r>
            </a:p>
          </p:txBody>
        </p:sp>
        <p:sp>
          <p:nvSpPr>
            <p:cNvPr id="10" name="Oval 12">
              <a:extLst>
                <a:ext uri="{FF2B5EF4-FFF2-40B4-BE49-F238E27FC236}">
                  <a16:creationId xmlns:a16="http://schemas.microsoft.com/office/drawing/2014/main" id="{C99B0698-248D-4640-8C46-34479D2E3FD4}"/>
                </a:ext>
              </a:extLst>
            </p:cNvPr>
            <p:cNvSpPr>
              <a:spLocks noChangeArrowheads="1"/>
            </p:cNvSpPr>
            <p:nvPr/>
          </p:nvSpPr>
          <p:spPr bwMode="auto">
            <a:xfrm>
              <a:off x="7526107" y="5473510"/>
              <a:ext cx="493179" cy="495426"/>
            </a:xfrm>
            <a:prstGeom prst="ellipse">
              <a:avLst/>
            </a:prstGeom>
            <a:solidFill>
              <a:schemeClr val="bg1">
                <a:lumMod val="65000"/>
              </a:schemeClr>
            </a:solidFill>
            <a:ln>
              <a:noFill/>
            </a:ln>
            <a:effectLst>
              <a:outerShdw algn="tr" blurRad="127000" dir="8100000" dist="38100" rotWithShape="0">
                <a:prstClr val="black">
                  <a:alpha val="25000"/>
                </a:prstClr>
              </a:outerShdw>
            </a:effectLst>
          </p:spPr>
          <p:txBody>
            <a:bodyPr anchor="ctr" anchorCtr="0" bIns="0" compatLnSpc="1" lIns="0" numCol="1" rIns="0" tIns="0" vert="horz" wrap="square">
              <a:prstTxWarp prst="textNoShape">
                <a:avLst/>
              </a:prstTxWarp>
            </a:bodyPr>
            <a:lstStyle/>
            <a:p>
              <a:pPr algn="ctr"/>
              <a:r>
                <a:rPr b="1" lang="en-US">
                  <a:solidFill>
                    <a:schemeClr val="bg1"/>
                  </a:solidFill>
                </a:rPr>
                <a:t>03</a:t>
              </a:r>
            </a:p>
          </p:txBody>
        </p:sp>
        <p:sp>
          <p:nvSpPr>
            <p:cNvPr id="11" name="Oval 13">
              <a:extLst>
                <a:ext uri="{FF2B5EF4-FFF2-40B4-BE49-F238E27FC236}">
                  <a16:creationId xmlns:a16="http://schemas.microsoft.com/office/drawing/2014/main" id="{B586D0D0-0C3E-4B67-9170-54ED03A0BADC}"/>
                </a:ext>
              </a:extLst>
            </p:cNvPr>
            <p:cNvSpPr>
              <a:spLocks noChangeArrowheads="1"/>
            </p:cNvSpPr>
            <p:nvPr/>
          </p:nvSpPr>
          <p:spPr bwMode="auto">
            <a:xfrm>
              <a:off x="4167096" y="5473510"/>
              <a:ext cx="492056" cy="495426"/>
            </a:xfrm>
            <a:prstGeom prst="ellipse">
              <a:avLst/>
            </a:prstGeom>
            <a:solidFill>
              <a:schemeClr val="bg1">
                <a:lumMod val="50000"/>
              </a:schemeClr>
            </a:solidFill>
            <a:ln>
              <a:noFill/>
            </a:ln>
            <a:effectLst>
              <a:outerShdw algn="tr" blurRad="127000" dir="8100000" dist="38100" rotWithShape="0">
                <a:prstClr val="black">
                  <a:alpha val="25000"/>
                </a:prstClr>
              </a:outerShdw>
            </a:effectLst>
          </p:spPr>
          <p:txBody>
            <a:bodyPr anchor="ctr" anchorCtr="0" bIns="0" compatLnSpc="1" lIns="0" numCol="1" rIns="0" tIns="0" vert="horz" wrap="square">
              <a:prstTxWarp prst="textNoShape">
                <a:avLst/>
              </a:prstTxWarp>
            </a:bodyPr>
            <a:lstStyle/>
            <a:p>
              <a:pPr algn="ctr"/>
              <a:r>
                <a:rPr b="1" lang="en-US">
                  <a:solidFill>
                    <a:schemeClr val="bg1"/>
                  </a:solidFill>
                </a:rPr>
                <a:t>04</a:t>
              </a:r>
            </a:p>
          </p:txBody>
        </p:sp>
      </p:grpSp>
      <p:sp>
        <p:nvSpPr>
          <p:cNvPr id="17" name="TextBox 16">
            <a:extLst>
              <a:ext uri="{FF2B5EF4-FFF2-40B4-BE49-F238E27FC236}">
                <a16:creationId xmlns:a16="http://schemas.microsoft.com/office/drawing/2014/main" id="{5376DA52-2B07-4F8C-ACB7-103408298AA7}"/>
              </a:ext>
            </a:extLst>
          </p:cNvPr>
          <p:cNvSpPr txBox="1"/>
          <p:nvPr/>
        </p:nvSpPr>
        <p:spPr>
          <a:xfrm>
            <a:off x="2914272" y="643320"/>
            <a:ext cx="6361870" cy="701040"/>
          </a:xfrm>
          <a:prstGeom prst="rect">
            <a:avLst/>
          </a:prstGeom>
          <a:noFill/>
        </p:spPr>
        <p:txBody>
          <a:bodyPr rtlCol="0" wrap="square">
            <a:spAutoFit/>
          </a:bodyPr>
          <a:lstStyle/>
          <a:p>
            <a:pPr algn="ctr"/>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a:t>
            </a:r>
          </a:p>
        </p:txBody>
      </p:sp>
      <p:sp>
        <p:nvSpPr>
          <p:cNvPr id="18" name="TextBox 17">
            <a:extLst>
              <a:ext uri="{FF2B5EF4-FFF2-40B4-BE49-F238E27FC236}">
                <a16:creationId xmlns:a16="http://schemas.microsoft.com/office/drawing/2014/main" id="{AAB8DF88-E7A5-492B-A3DF-0863357D1AFC}"/>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lumMod val="65000"/>
                  </a:schemeClr>
                </a:solidFill>
                <a:latin charset="0" panose="00000500000000000000" pitchFamily="50" typeface="Montserrat"/>
                <a:cs charset="0" panose="020f0502020204030203" pitchFamily="34" typeface="Lato"/>
              </a:rPr>
              <a:t>Subtitle Text Goes Here</a:t>
            </a:r>
          </a:p>
        </p:txBody>
      </p:sp>
      <p:cxnSp>
        <p:nvCxnSpPr>
          <p:cNvPr id="19" name="Straight Connector 18">
            <a:extLst>
              <a:ext uri="{FF2B5EF4-FFF2-40B4-BE49-F238E27FC236}">
                <a16:creationId xmlns:a16="http://schemas.microsoft.com/office/drawing/2014/main" id="{EFE4175E-AEB1-4B98-9468-EA5687D24EBF}"/>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13D3DA-EDC9-42BA-82CC-A938298F40E4}"/>
              </a:ext>
            </a:extLst>
          </p:cNvPr>
          <p:cNvSpPr txBox="1"/>
          <p:nvPr/>
        </p:nvSpPr>
        <p:spPr>
          <a:xfrm>
            <a:off x="8331633" y="2121048"/>
            <a:ext cx="1996985" cy="335280"/>
          </a:xfrm>
          <a:prstGeom prst="rect">
            <a:avLst/>
          </a:prstGeom>
          <a:noFill/>
        </p:spPr>
        <p:txBody>
          <a:bodyPr rtlCol="0" wrap="square">
            <a:spAutoFit/>
          </a:bodyPr>
          <a:lstStyle/>
          <a:p>
            <a:r>
              <a:rPr altLang="en-US" b="1" lang="zh-CN" sz="1600">
                <a:solidFill>
                  <a:schemeClr val="accent2"/>
                </a:solidFill>
                <a:latin charset="-122" pitchFamily="2" typeface="造字工房朗宋（非商用）常规体"/>
                <a:ea charset="-122" pitchFamily="2" typeface="造字工房朗宋（非商用）常规体"/>
                <a:cs charset="0" panose="020f0902020204030203" pitchFamily="34" typeface="Lato Heavy"/>
              </a:rPr>
              <a:t>产 品 策 略 2</a:t>
            </a:r>
          </a:p>
        </p:txBody>
      </p:sp>
      <p:sp>
        <p:nvSpPr>
          <p:cNvPr id="22" name="Rectangle 21">
            <a:extLst>
              <a:ext uri="{FF2B5EF4-FFF2-40B4-BE49-F238E27FC236}">
                <a16:creationId xmlns:a16="http://schemas.microsoft.com/office/drawing/2014/main" id="{CA3BA5B6-C240-4A4F-AEF0-69499A2715AC}"/>
              </a:ext>
            </a:extLst>
          </p:cNvPr>
          <p:cNvSpPr/>
          <p:nvPr/>
        </p:nvSpPr>
        <p:spPr>
          <a:xfrm>
            <a:off x="8331633" y="2428786"/>
            <a:ext cx="21585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25" name="TextBox 24">
            <a:extLst>
              <a:ext uri="{FF2B5EF4-FFF2-40B4-BE49-F238E27FC236}">
                <a16:creationId xmlns:a16="http://schemas.microsoft.com/office/drawing/2014/main" id="{53B1E1D0-8F3B-4DE3-8282-1F2947B82953}"/>
              </a:ext>
            </a:extLst>
          </p:cNvPr>
          <p:cNvSpPr txBox="1"/>
          <p:nvPr/>
        </p:nvSpPr>
        <p:spPr>
          <a:xfrm>
            <a:off x="8331633" y="4833719"/>
            <a:ext cx="1996985" cy="335280"/>
          </a:xfrm>
          <a:prstGeom prst="rect">
            <a:avLst/>
          </a:prstGeom>
          <a:noFill/>
        </p:spPr>
        <p:txBody>
          <a:bodyPr rtlCol="0" wrap="square">
            <a:spAutoFit/>
          </a:bodyPr>
          <a:lstStyle/>
          <a:p>
            <a:r>
              <a:rPr altLang="en-US" b="1" lang="zh-CN" sz="1600">
                <a:solidFill>
                  <a:schemeClr val="tx2">
                    <a:lumMod val="75000"/>
                    <a:lumOff val="25000"/>
                  </a:schemeClr>
                </a:solidFill>
                <a:latin charset="-122" pitchFamily="2" typeface="造字工房朗宋（非商用）常规体"/>
                <a:ea charset="-122" pitchFamily="2" typeface="造字工房朗宋（非商用）常规体"/>
                <a:cs charset="0" panose="020f0902020204030203" pitchFamily="34" typeface="Lato Heavy"/>
              </a:rPr>
              <a:t>产 品 策 略 3</a:t>
            </a:r>
          </a:p>
        </p:txBody>
      </p:sp>
      <p:sp>
        <p:nvSpPr>
          <p:cNvPr id="26" name="Rectangle 25">
            <a:extLst>
              <a:ext uri="{FF2B5EF4-FFF2-40B4-BE49-F238E27FC236}">
                <a16:creationId xmlns:a16="http://schemas.microsoft.com/office/drawing/2014/main" id="{810A446A-AEE0-442F-948D-82092A12828E}"/>
              </a:ext>
            </a:extLst>
          </p:cNvPr>
          <p:cNvSpPr/>
          <p:nvPr/>
        </p:nvSpPr>
        <p:spPr>
          <a:xfrm>
            <a:off x="8331633" y="5141456"/>
            <a:ext cx="21585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28" name="TextBox 27">
            <a:extLst>
              <a:ext uri="{FF2B5EF4-FFF2-40B4-BE49-F238E27FC236}">
                <a16:creationId xmlns:a16="http://schemas.microsoft.com/office/drawing/2014/main" id="{182571E2-2083-4458-B50A-44FB86F233C8}"/>
              </a:ext>
            </a:extLst>
          </p:cNvPr>
          <p:cNvSpPr txBox="1"/>
          <p:nvPr/>
        </p:nvSpPr>
        <p:spPr>
          <a:xfrm flipH="1">
            <a:off x="1787164" y="2121048"/>
            <a:ext cx="1996985" cy="335280"/>
          </a:xfrm>
          <a:prstGeom prst="rect">
            <a:avLst/>
          </a:prstGeom>
          <a:noFill/>
        </p:spPr>
        <p:txBody>
          <a:bodyPr rtlCol="0" wrap="square">
            <a:spAutoFit/>
          </a:bodyPr>
          <a:lstStyle/>
          <a:p>
            <a:pPr algn="r"/>
            <a:r>
              <a:rPr altLang="en-US" b="1" lang="zh-CN" sz="16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 1</a:t>
            </a:r>
          </a:p>
        </p:txBody>
      </p:sp>
      <p:sp>
        <p:nvSpPr>
          <p:cNvPr id="29" name="Rectangle 28">
            <a:extLst>
              <a:ext uri="{FF2B5EF4-FFF2-40B4-BE49-F238E27FC236}">
                <a16:creationId xmlns:a16="http://schemas.microsoft.com/office/drawing/2014/main" id="{5C9BBBD0-FE5F-4085-8752-9C19C8BAAEA2}"/>
              </a:ext>
            </a:extLst>
          </p:cNvPr>
          <p:cNvSpPr/>
          <p:nvPr/>
        </p:nvSpPr>
        <p:spPr>
          <a:xfrm flipH="1">
            <a:off x="1625558" y="2428786"/>
            <a:ext cx="2158592" cy="749808"/>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31" name="TextBox 30">
            <a:extLst>
              <a:ext uri="{FF2B5EF4-FFF2-40B4-BE49-F238E27FC236}">
                <a16:creationId xmlns:a16="http://schemas.microsoft.com/office/drawing/2014/main" id="{FB291EA5-761F-4810-A57B-9C76A8CDF314}"/>
              </a:ext>
            </a:extLst>
          </p:cNvPr>
          <p:cNvSpPr txBox="1"/>
          <p:nvPr/>
        </p:nvSpPr>
        <p:spPr>
          <a:xfrm flipH="1">
            <a:off x="1787164" y="4833719"/>
            <a:ext cx="1996985"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itchFamily="2" typeface="造字工房朗宋（非商用）常规体"/>
                <a:ea charset="-122" pitchFamily="2" typeface="造字工房朗宋（非商用）常规体"/>
                <a:cs charset="0" panose="020f0902020204030203" pitchFamily="34" typeface="Lato Heavy"/>
              </a:rPr>
              <a:t>产 品 策 略 4</a:t>
            </a:r>
          </a:p>
        </p:txBody>
      </p:sp>
      <p:sp>
        <p:nvSpPr>
          <p:cNvPr id="32" name="Rectangle 31">
            <a:extLst>
              <a:ext uri="{FF2B5EF4-FFF2-40B4-BE49-F238E27FC236}">
                <a16:creationId xmlns:a16="http://schemas.microsoft.com/office/drawing/2014/main" id="{67781F24-3FA4-4B2A-A217-FB5A6821DDBB}"/>
              </a:ext>
            </a:extLst>
          </p:cNvPr>
          <p:cNvSpPr/>
          <p:nvPr/>
        </p:nvSpPr>
        <p:spPr>
          <a:xfrm flipH="1">
            <a:off x="1625558" y="5141456"/>
            <a:ext cx="2158592" cy="749808"/>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Tree>
    <p:extLst>
      <p:ext uri="{BB962C8B-B14F-4D97-AF65-F5344CB8AC3E}">
        <p14:creationId val="2940113783"/>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750" fill="hold" id="11"/>
                                        <p:tgtEl>
                                          <p:spTgt spid="18"/>
                                        </p:tgtEl>
                                        <p:attrNameLst>
                                          <p:attrName>ppt_x</p:attrName>
                                        </p:attrNameLst>
                                      </p:cBhvr>
                                      <p:tavLst>
                                        <p:tav tm="0">
                                          <p:val>
                                            <p:strVal val="#ppt_x"/>
                                          </p:val>
                                        </p:tav>
                                        <p:tav tm="100000">
                                          <p:val>
                                            <p:strVal val="#ppt_x"/>
                                          </p:val>
                                        </p:tav>
                                      </p:tavLst>
                                    </p:anim>
                                    <p:anim calcmode="lin" valueType="num">
                                      <p:cBhvr additive="base">
                                        <p:cTn dur="750" fill="hold" id="12"/>
                                        <p:tgtEl>
                                          <p:spTgt spid="18"/>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750" fill="hold" id="15"/>
                                        <p:tgtEl>
                                          <p:spTgt spid="19"/>
                                        </p:tgtEl>
                                        <p:attrNameLst>
                                          <p:attrName>ppt_x</p:attrName>
                                        </p:attrNameLst>
                                      </p:cBhvr>
                                      <p:tavLst>
                                        <p:tav tm="0">
                                          <p:val>
                                            <p:strVal val="#ppt_x"/>
                                          </p:val>
                                        </p:tav>
                                        <p:tav tm="100000">
                                          <p:val>
                                            <p:strVal val="#ppt_x"/>
                                          </p:val>
                                        </p:tav>
                                      </p:tavLst>
                                    </p:anim>
                                    <p:anim calcmode="lin" valueType="num">
                                      <p:cBhvr additive="base">
                                        <p:cTn dur="750" fill="hold" id="16"/>
                                        <p:tgtEl>
                                          <p:spTgt spid="19"/>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750"/>
                            </p:stCondLst>
                            <p:childTnLst>
                              <p:par>
                                <p:cTn decel="100000" fill="hold" id="18" nodeType="afterEffect" presetClass="entr" presetID="2" presetSubtype="4">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750" fill="hold" id="20"/>
                                        <p:tgtEl>
                                          <p:spTgt spid="20"/>
                                        </p:tgtEl>
                                        <p:attrNameLst>
                                          <p:attrName>ppt_x</p:attrName>
                                        </p:attrNameLst>
                                      </p:cBhvr>
                                      <p:tavLst>
                                        <p:tav tm="0">
                                          <p:val>
                                            <p:strVal val="#ppt_x"/>
                                          </p:val>
                                        </p:tav>
                                        <p:tav tm="100000">
                                          <p:val>
                                            <p:strVal val="#ppt_x"/>
                                          </p:val>
                                        </p:tav>
                                      </p:tavLst>
                                    </p:anim>
                                    <p:anim calcmode="lin" valueType="num">
                                      <p:cBhvr additive="base">
                                        <p:cTn dur="750" fill="hold" id="21"/>
                                        <p:tgtEl>
                                          <p:spTgt spid="20"/>
                                        </p:tgtEl>
                                        <p:attrNameLst>
                                          <p:attrName>ppt_y</p:attrName>
                                        </p:attrNameLst>
                                      </p:cBhvr>
                                      <p:tavLst>
                                        <p:tav tm="0">
                                          <p:val>
                                            <p:strVal val="1+#ppt_h/2"/>
                                          </p:val>
                                        </p:tav>
                                        <p:tav tm="100000">
                                          <p:val>
                                            <p:strVal val="#ppt_y"/>
                                          </p:val>
                                        </p:tav>
                                      </p:tavLst>
                                    </p:anim>
                                  </p:childTnLst>
                                </p:cTn>
                              </p:par>
                              <p:par>
                                <p:cTn decel="100000" fill="hold" id="22" nodeType="withEffect" presetClass="entr" presetID="49" presetSubtype="0">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p:cTn dur="750" fill="hold" id="24"/>
                                        <p:tgtEl>
                                          <p:spTgt spid="20"/>
                                        </p:tgtEl>
                                        <p:attrNameLst>
                                          <p:attrName>ppt_w</p:attrName>
                                        </p:attrNameLst>
                                      </p:cBhvr>
                                      <p:tavLst>
                                        <p:tav tm="0">
                                          <p:val>
                                            <p:fltVal val="0"/>
                                          </p:val>
                                        </p:tav>
                                        <p:tav tm="100000">
                                          <p:val>
                                            <p:strVal val="#ppt_w"/>
                                          </p:val>
                                        </p:tav>
                                      </p:tavLst>
                                    </p:anim>
                                    <p:anim calcmode="lin" valueType="num">
                                      <p:cBhvr>
                                        <p:cTn dur="750" fill="hold" id="25"/>
                                        <p:tgtEl>
                                          <p:spTgt spid="20"/>
                                        </p:tgtEl>
                                        <p:attrNameLst>
                                          <p:attrName>ppt_h</p:attrName>
                                        </p:attrNameLst>
                                      </p:cBhvr>
                                      <p:tavLst>
                                        <p:tav tm="0">
                                          <p:val>
                                            <p:fltVal val="0"/>
                                          </p:val>
                                        </p:tav>
                                        <p:tav tm="100000">
                                          <p:val>
                                            <p:strVal val="#ppt_h"/>
                                          </p:val>
                                        </p:tav>
                                      </p:tavLst>
                                    </p:anim>
                                    <p:anim calcmode="lin" valueType="num">
                                      <p:cBhvr>
                                        <p:cTn dur="750" fill="hold" id="26"/>
                                        <p:tgtEl>
                                          <p:spTgt spid="20"/>
                                        </p:tgtEl>
                                        <p:attrNameLst>
                                          <p:attrName>style.rotation</p:attrName>
                                        </p:attrNameLst>
                                      </p:cBhvr>
                                      <p:tavLst>
                                        <p:tav tm="0">
                                          <p:val>
                                            <p:fltVal val="360"/>
                                          </p:val>
                                        </p:tav>
                                        <p:tav tm="100000">
                                          <p:val>
                                            <p:fltVal val="0"/>
                                          </p:val>
                                        </p:tav>
                                      </p:tavLst>
                                    </p:anim>
                                    <p:animEffect filter="fade" transition="in">
                                      <p:cBhvr>
                                        <p:cTn dur="750" id="27"/>
                                        <p:tgtEl>
                                          <p:spTgt spid="20"/>
                                        </p:tgtEl>
                                      </p:cBhvr>
                                    </p:animEffect>
                                  </p:childTnLst>
                                </p:cTn>
                              </p:par>
                            </p:childTnLst>
                          </p:cTn>
                        </p:par>
                        <p:par>
                          <p:cTn fill="hold" id="28" nodeType="afterGroup">
                            <p:stCondLst>
                              <p:cond delay="1500"/>
                            </p:stCondLst>
                            <p:childTnLst>
                              <p:par>
                                <p:cTn decel="100000" fill="hold" grpId="0" id="29" nodeType="afterEffect" presetClass="entr" presetID="2" presetSubtype="4">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additive="base">
                                        <p:cTn dur="750" fill="hold" id="31"/>
                                        <p:tgtEl>
                                          <p:spTgt spid="28"/>
                                        </p:tgtEl>
                                        <p:attrNameLst>
                                          <p:attrName>ppt_x</p:attrName>
                                        </p:attrNameLst>
                                      </p:cBhvr>
                                      <p:tavLst>
                                        <p:tav tm="0">
                                          <p:val>
                                            <p:strVal val="#ppt_x"/>
                                          </p:val>
                                        </p:tav>
                                        <p:tav tm="100000">
                                          <p:val>
                                            <p:strVal val="#ppt_x"/>
                                          </p:val>
                                        </p:tav>
                                      </p:tavLst>
                                    </p:anim>
                                    <p:anim calcmode="lin" valueType="num">
                                      <p:cBhvr additive="base">
                                        <p:cTn dur="750" fill="hold" id="32"/>
                                        <p:tgtEl>
                                          <p:spTgt spid="28"/>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29"/>
                                        </p:tgtEl>
                                        <p:attrNameLst>
                                          <p:attrName>style.visibility</p:attrName>
                                        </p:attrNameLst>
                                      </p:cBhvr>
                                      <p:to>
                                        <p:strVal val="visible"/>
                                      </p:to>
                                    </p:set>
                                    <p:anim calcmode="lin" valueType="num">
                                      <p:cBhvr additive="base">
                                        <p:cTn dur="750" fill="hold" id="35"/>
                                        <p:tgtEl>
                                          <p:spTgt spid="29"/>
                                        </p:tgtEl>
                                        <p:attrNameLst>
                                          <p:attrName>ppt_x</p:attrName>
                                        </p:attrNameLst>
                                      </p:cBhvr>
                                      <p:tavLst>
                                        <p:tav tm="0">
                                          <p:val>
                                            <p:strVal val="#ppt_x"/>
                                          </p:val>
                                        </p:tav>
                                        <p:tav tm="100000">
                                          <p:val>
                                            <p:strVal val="#ppt_x"/>
                                          </p:val>
                                        </p:tav>
                                      </p:tavLst>
                                    </p:anim>
                                    <p:anim calcmode="lin" valueType="num">
                                      <p:cBhvr additive="base">
                                        <p:cTn dur="750" fill="hold" id="36"/>
                                        <p:tgtEl>
                                          <p:spTgt spid="29"/>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750" fill="hold" id="39"/>
                                        <p:tgtEl>
                                          <p:spTgt spid="21"/>
                                        </p:tgtEl>
                                        <p:attrNameLst>
                                          <p:attrName>ppt_x</p:attrName>
                                        </p:attrNameLst>
                                      </p:cBhvr>
                                      <p:tavLst>
                                        <p:tav tm="0">
                                          <p:val>
                                            <p:strVal val="#ppt_x"/>
                                          </p:val>
                                        </p:tav>
                                        <p:tav tm="100000">
                                          <p:val>
                                            <p:strVal val="#ppt_x"/>
                                          </p:val>
                                        </p:tav>
                                      </p:tavLst>
                                    </p:anim>
                                    <p:anim calcmode="lin" valueType="num">
                                      <p:cBhvr additive="base">
                                        <p:cTn dur="750" fill="hold" id="40"/>
                                        <p:tgtEl>
                                          <p:spTgt spid="21"/>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750" fill="hold" id="43"/>
                                        <p:tgtEl>
                                          <p:spTgt spid="22"/>
                                        </p:tgtEl>
                                        <p:attrNameLst>
                                          <p:attrName>ppt_x</p:attrName>
                                        </p:attrNameLst>
                                      </p:cBhvr>
                                      <p:tavLst>
                                        <p:tav tm="0">
                                          <p:val>
                                            <p:strVal val="#ppt_x"/>
                                          </p:val>
                                        </p:tav>
                                        <p:tav tm="100000">
                                          <p:val>
                                            <p:strVal val="#ppt_x"/>
                                          </p:val>
                                        </p:tav>
                                      </p:tavLst>
                                    </p:anim>
                                    <p:anim calcmode="lin" valueType="num">
                                      <p:cBhvr additive="base">
                                        <p:cTn dur="750" fill="hold" id="44"/>
                                        <p:tgtEl>
                                          <p:spTgt spid="22"/>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500"/>
                                  </p:stCondLst>
                                  <p:childTnLst>
                                    <p:set>
                                      <p:cBhvr>
                                        <p:cTn dur="1" fill="hold" id="46">
                                          <p:stCondLst>
                                            <p:cond delay="0"/>
                                          </p:stCondLst>
                                        </p:cTn>
                                        <p:tgtEl>
                                          <p:spTgt spid="25"/>
                                        </p:tgtEl>
                                        <p:attrNameLst>
                                          <p:attrName>style.visibility</p:attrName>
                                        </p:attrNameLst>
                                      </p:cBhvr>
                                      <p:to>
                                        <p:strVal val="visible"/>
                                      </p:to>
                                    </p:set>
                                    <p:anim calcmode="lin" valueType="num">
                                      <p:cBhvr additive="base">
                                        <p:cTn dur="750" fill="hold" id="47"/>
                                        <p:tgtEl>
                                          <p:spTgt spid="25"/>
                                        </p:tgtEl>
                                        <p:attrNameLst>
                                          <p:attrName>ppt_x</p:attrName>
                                        </p:attrNameLst>
                                      </p:cBhvr>
                                      <p:tavLst>
                                        <p:tav tm="0">
                                          <p:val>
                                            <p:strVal val="#ppt_x"/>
                                          </p:val>
                                        </p:tav>
                                        <p:tav tm="100000">
                                          <p:val>
                                            <p:strVal val="#ppt_x"/>
                                          </p:val>
                                        </p:tav>
                                      </p:tavLst>
                                    </p:anim>
                                    <p:anim calcmode="lin" valueType="num">
                                      <p:cBhvr additive="base">
                                        <p:cTn dur="750" fill="hold" id="48"/>
                                        <p:tgtEl>
                                          <p:spTgt spid="25"/>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500"/>
                                  </p:stCondLst>
                                  <p:childTnLst>
                                    <p:set>
                                      <p:cBhvr>
                                        <p:cTn dur="1" fill="hold" id="50">
                                          <p:stCondLst>
                                            <p:cond delay="0"/>
                                          </p:stCondLst>
                                        </p:cTn>
                                        <p:tgtEl>
                                          <p:spTgt spid="26"/>
                                        </p:tgtEl>
                                        <p:attrNameLst>
                                          <p:attrName>style.visibility</p:attrName>
                                        </p:attrNameLst>
                                      </p:cBhvr>
                                      <p:to>
                                        <p:strVal val="visible"/>
                                      </p:to>
                                    </p:set>
                                    <p:anim calcmode="lin" valueType="num">
                                      <p:cBhvr additive="base">
                                        <p:cTn dur="750" fill="hold" id="51"/>
                                        <p:tgtEl>
                                          <p:spTgt spid="26"/>
                                        </p:tgtEl>
                                        <p:attrNameLst>
                                          <p:attrName>ppt_x</p:attrName>
                                        </p:attrNameLst>
                                      </p:cBhvr>
                                      <p:tavLst>
                                        <p:tav tm="0">
                                          <p:val>
                                            <p:strVal val="#ppt_x"/>
                                          </p:val>
                                        </p:tav>
                                        <p:tav tm="100000">
                                          <p:val>
                                            <p:strVal val="#ppt_x"/>
                                          </p:val>
                                        </p:tav>
                                      </p:tavLst>
                                    </p:anim>
                                    <p:anim calcmode="lin" valueType="num">
                                      <p:cBhvr additive="base">
                                        <p:cTn dur="750" fill="hold" id="52"/>
                                        <p:tgtEl>
                                          <p:spTgt spid="26"/>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750"/>
                                  </p:stCondLst>
                                  <p:childTnLst>
                                    <p:set>
                                      <p:cBhvr>
                                        <p:cTn dur="1" fill="hold" id="54">
                                          <p:stCondLst>
                                            <p:cond delay="0"/>
                                          </p:stCondLst>
                                        </p:cTn>
                                        <p:tgtEl>
                                          <p:spTgt spid="31"/>
                                        </p:tgtEl>
                                        <p:attrNameLst>
                                          <p:attrName>style.visibility</p:attrName>
                                        </p:attrNameLst>
                                      </p:cBhvr>
                                      <p:to>
                                        <p:strVal val="visible"/>
                                      </p:to>
                                    </p:set>
                                    <p:anim calcmode="lin" valueType="num">
                                      <p:cBhvr additive="base">
                                        <p:cTn dur="750" fill="hold" id="55"/>
                                        <p:tgtEl>
                                          <p:spTgt spid="31"/>
                                        </p:tgtEl>
                                        <p:attrNameLst>
                                          <p:attrName>ppt_x</p:attrName>
                                        </p:attrNameLst>
                                      </p:cBhvr>
                                      <p:tavLst>
                                        <p:tav tm="0">
                                          <p:val>
                                            <p:strVal val="#ppt_x"/>
                                          </p:val>
                                        </p:tav>
                                        <p:tav tm="100000">
                                          <p:val>
                                            <p:strVal val="#ppt_x"/>
                                          </p:val>
                                        </p:tav>
                                      </p:tavLst>
                                    </p:anim>
                                    <p:anim calcmode="lin" valueType="num">
                                      <p:cBhvr additive="base">
                                        <p:cTn dur="750" fill="hold" id="56"/>
                                        <p:tgtEl>
                                          <p:spTgt spid="31"/>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750"/>
                                  </p:stCondLst>
                                  <p:childTnLst>
                                    <p:set>
                                      <p:cBhvr>
                                        <p:cTn dur="1" fill="hold" id="58">
                                          <p:stCondLst>
                                            <p:cond delay="0"/>
                                          </p:stCondLst>
                                        </p:cTn>
                                        <p:tgtEl>
                                          <p:spTgt spid="32"/>
                                        </p:tgtEl>
                                        <p:attrNameLst>
                                          <p:attrName>style.visibility</p:attrName>
                                        </p:attrNameLst>
                                      </p:cBhvr>
                                      <p:to>
                                        <p:strVal val="visible"/>
                                      </p:to>
                                    </p:set>
                                    <p:anim calcmode="lin" valueType="num">
                                      <p:cBhvr additive="base">
                                        <p:cTn dur="750" fill="hold" id="59"/>
                                        <p:tgtEl>
                                          <p:spTgt spid="32"/>
                                        </p:tgtEl>
                                        <p:attrNameLst>
                                          <p:attrName>ppt_x</p:attrName>
                                        </p:attrNameLst>
                                      </p:cBhvr>
                                      <p:tavLst>
                                        <p:tav tm="0">
                                          <p:val>
                                            <p:strVal val="#ppt_x"/>
                                          </p:val>
                                        </p:tav>
                                        <p:tav tm="100000">
                                          <p:val>
                                            <p:strVal val="#ppt_x"/>
                                          </p:val>
                                        </p:tav>
                                      </p:tavLst>
                                    </p:anim>
                                    <p:anim calcmode="lin" valueType="num">
                                      <p:cBhvr additive="base">
                                        <p:cTn dur="750" fill="hold" id="60"/>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1"/>
      <p:bldP grpId="0" spid="22"/>
      <p:bldP grpId="0" spid="25"/>
      <p:bldP grpId="0" spid="26"/>
      <p:bldP grpId="0" spid="28"/>
      <p:bldP grpId="0" spid="29"/>
      <p:bldP grpId="0" spid="31"/>
      <p:bldP grpId="0" spid="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17">
            <a:extLst>
              <a:ext uri="{FF2B5EF4-FFF2-40B4-BE49-F238E27FC236}">
                <a16:creationId xmlns:a16="http://schemas.microsoft.com/office/drawing/2014/main" id="{A9151039-11FF-4DA4-9A71-BD88FD6898F8}"/>
              </a:ext>
            </a:extLst>
          </p:cNvPr>
          <p:cNvSpPr txBox="1"/>
          <p:nvPr/>
        </p:nvSpPr>
        <p:spPr>
          <a:xfrm>
            <a:off x="2914272" y="643320"/>
            <a:ext cx="6361870" cy="701040"/>
          </a:xfrm>
          <a:prstGeom prst="rect">
            <a:avLst/>
          </a:prstGeom>
          <a:noFill/>
        </p:spPr>
        <p:txBody>
          <a:bodyPr rtlCol="0" wrap="square">
            <a:spAutoFit/>
          </a:bodyPr>
          <a:lstStyle/>
          <a:p>
            <a:pPr algn="ctr"/>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a:t>
            </a:r>
          </a:p>
        </p:txBody>
      </p:sp>
      <p:sp>
        <p:nvSpPr>
          <p:cNvPr id="19" name="TextBox 18">
            <a:extLst>
              <a:ext uri="{FF2B5EF4-FFF2-40B4-BE49-F238E27FC236}">
                <a16:creationId xmlns:a16="http://schemas.microsoft.com/office/drawing/2014/main" id="{94626C8D-3E62-4091-8E91-073F213496D7}"/>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lumMod val="65000"/>
                  </a:schemeClr>
                </a:solidFill>
                <a:latin charset="0" panose="00000500000000000000" pitchFamily="50" typeface="Montserrat"/>
                <a:cs charset="0" panose="020f0502020204030203" pitchFamily="34" typeface="Lato"/>
              </a:rPr>
              <a:t>Subtitle Text Goes Here</a:t>
            </a:r>
          </a:p>
        </p:txBody>
      </p:sp>
      <p:cxnSp>
        <p:nvCxnSpPr>
          <p:cNvPr id="20" name="Straight Connector 19">
            <a:extLst>
              <a:ext uri="{FF2B5EF4-FFF2-40B4-BE49-F238E27FC236}">
                <a16:creationId xmlns:a16="http://schemas.microsoft.com/office/drawing/2014/main" id="{83F96D22-CDAF-47B7-8F18-552E623E0775}"/>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D533B6-07DC-4CED-B868-EDADA522E362}"/>
              </a:ext>
            </a:extLst>
          </p:cNvPr>
          <p:cNvSpPr txBox="1"/>
          <p:nvPr/>
        </p:nvSpPr>
        <p:spPr>
          <a:xfrm>
            <a:off x="8487410" y="4292097"/>
            <a:ext cx="1996985" cy="335280"/>
          </a:xfrm>
          <a:prstGeom prst="rect">
            <a:avLst/>
          </a:prstGeom>
          <a:noFill/>
        </p:spPr>
        <p:txBody>
          <a:bodyPr rtlCol="0" wrap="square">
            <a:spAutoFit/>
          </a:bodyPr>
          <a:lstStyle/>
          <a:p>
            <a:r>
              <a:rPr altLang="en-US" b="1" lang="zh-CN" sz="1600">
                <a:solidFill>
                  <a:schemeClr val="bg1">
                    <a:lumMod val="50000"/>
                  </a:schemeClr>
                </a:solidFill>
                <a:latin charset="-122" pitchFamily="2" typeface="造字工房朗宋（非商用）常规体"/>
                <a:ea charset="-122" pitchFamily="2" typeface="造字工房朗宋（非商用）常规体"/>
                <a:cs charset="0" panose="020f0502020204030203" pitchFamily="34" typeface="Lato"/>
              </a:rPr>
              <a:t>产 品 策 略</a:t>
            </a:r>
          </a:p>
        </p:txBody>
      </p:sp>
      <p:sp>
        <p:nvSpPr>
          <p:cNvPr id="23" name="Rectangle 22">
            <a:extLst>
              <a:ext uri="{FF2B5EF4-FFF2-40B4-BE49-F238E27FC236}">
                <a16:creationId xmlns:a16="http://schemas.microsoft.com/office/drawing/2014/main" id="{606842A9-A0EE-4EA1-9A68-2A5AC0FD4C09}"/>
              </a:ext>
            </a:extLst>
          </p:cNvPr>
          <p:cNvSpPr/>
          <p:nvPr/>
        </p:nvSpPr>
        <p:spPr>
          <a:xfrm>
            <a:off x="8487410" y="4599834"/>
            <a:ext cx="21585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30" name="TextBox 29">
            <a:extLst>
              <a:ext uri="{FF2B5EF4-FFF2-40B4-BE49-F238E27FC236}">
                <a16:creationId xmlns:a16="http://schemas.microsoft.com/office/drawing/2014/main" id="{9A27AC6E-0EC6-4BE9-AE06-3605BFB17D9D}"/>
              </a:ext>
            </a:extLst>
          </p:cNvPr>
          <p:cNvSpPr txBox="1"/>
          <p:nvPr/>
        </p:nvSpPr>
        <p:spPr>
          <a:xfrm>
            <a:off x="8487410" y="2843585"/>
            <a:ext cx="1996985" cy="335280"/>
          </a:xfrm>
          <a:prstGeom prst="rect">
            <a:avLst/>
          </a:prstGeom>
          <a:noFill/>
        </p:spPr>
        <p:txBody>
          <a:bodyPr rtlCol="0" wrap="square">
            <a:spAutoFit/>
          </a:bodyPr>
          <a:lstStyle/>
          <a:p>
            <a:r>
              <a:rPr altLang="en-US" b="1" lang="zh-CN" sz="1600">
                <a:solidFill>
                  <a:schemeClr val="accent2"/>
                </a:solidFill>
                <a:latin charset="-122" pitchFamily="2" typeface="造字工房朗宋（非商用）常规体"/>
                <a:ea charset="-122" pitchFamily="2" typeface="造字工房朗宋（非商用）常规体"/>
                <a:cs charset="0" panose="020f0502020204030203" pitchFamily="34" typeface="Lato"/>
              </a:rPr>
              <a:t>产 品 策 略</a:t>
            </a:r>
          </a:p>
        </p:txBody>
      </p:sp>
      <p:sp>
        <p:nvSpPr>
          <p:cNvPr id="31" name="Rectangle 30">
            <a:extLst>
              <a:ext uri="{FF2B5EF4-FFF2-40B4-BE49-F238E27FC236}">
                <a16:creationId xmlns:a16="http://schemas.microsoft.com/office/drawing/2014/main" id="{4BAC9A9B-2456-49C2-AFDC-9DC793A10CDD}"/>
              </a:ext>
            </a:extLst>
          </p:cNvPr>
          <p:cNvSpPr/>
          <p:nvPr/>
        </p:nvSpPr>
        <p:spPr>
          <a:xfrm>
            <a:off x="8487410" y="3151322"/>
            <a:ext cx="21585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33" name="TextBox 32">
            <a:extLst>
              <a:ext uri="{FF2B5EF4-FFF2-40B4-BE49-F238E27FC236}">
                <a16:creationId xmlns:a16="http://schemas.microsoft.com/office/drawing/2014/main" id="{83D2F4E2-0251-4E3D-835D-52A83DBDD629}"/>
              </a:ext>
            </a:extLst>
          </p:cNvPr>
          <p:cNvSpPr txBox="1"/>
          <p:nvPr/>
        </p:nvSpPr>
        <p:spPr>
          <a:xfrm flipH="1">
            <a:off x="1764658" y="3565838"/>
            <a:ext cx="1996985"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itchFamily="2" typeface="造字工房朗宋（非商用）常规体"/>
                <a:ea charset="-122" pitchFamily="2" typeface="造字工房朗宋（非商用）常规体"/>
                <a:cs charset="0" panose="020f0502020204030203" pitchFamily="34" typeface="Lato"/>
              </a:rPr>
              <a:t>产 品 策 略</a:t>
            </a:r>
          </a:p>
        </p:txBody>
      </p:sp>
      <p:sp>
        <p:nvSpPr>
          <p:cNvPr id="34" name="Rectangle 33">
            <a:extLst>
              <a:ext uri="{FF2B5EF4-FFF2-40B4-BE49-F238E27FC236}">
                <a16:creationId xmlns:a16="http://schemas.microsoft.com/office/drawing/2014/main" id="{F5F5362E-7C1F-4C84-BB63-C88493F1360F}"/>
              </a:ext>
            </a:extLst>
          </p:cNvPr>
          <p:cNvSpPr/>
          <p:nvPr/>
        </p:nvSpPr>
        <p:spPr>
          <a:xfrm flipH="1">
            <a:off x="1603051" y="3873575"/>
            <a:ext cx="2158592" cy="749808"/>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36" name="TextBox 35">
            <a:extLst>
              <a:ext uri="{FF2B5EF4-FFF2-40B4-BE49-F238E27FC236}">
                <a16:creationId xmlns:a16="http://schemas.microsoft.com/office/drawing/2014/main" id="{9ED852B8-87B3-4DC8-BCAB-654F51D99120}"/>
              </a:ext>
            </a:extLst>
          </p:cNvPr>
          <p:cNvSpPr txBox="1"/>
          <p:nvPr/>
        </p:nvSpPr>
        <p:spPr>
          <a:xfrm flipH="1">
            <a:off x="1764658" y="2117327"/>
            <a:ext cx="1996985" cy="335280"/>
          </a:xfrm>
          <a:prstGeom prst="rect">
            <a:avLst/>
          </a:prstGeom>
          <a:noFill/>
        </p:spPr>
        <p:txBody>
          <a:bodyPr rtlCol="0" wrap="square">
            <a:spAutoFit/>
          </a:bodyPr>
          <a:lstStyle/>
          <a:p>
            <a:pPr algn="r"/>
            <a:r>
              <a:rPr altLang="en-US" b="1" lang="zh-CN" sz="1600">
                <a:solidFill>
                  <a:schemeClr val="accent1"/>
                </a:solidFill>
                <a:latin charset="-122" pitchFamily="2" typeface="造字工房朗宋（非商用）常规体"/>
                <a:ea charset="-122" pitchFamily="2" typeface="造字工房朗宋（非商用）常规体"/>
                <a:cs charset="0" panose="020f0502020204030203" pitchFamily="34" typeface="Lato"/>
              </a:rPr>
              <a:t>产 品 策 略</a:t>
            </a:r>
          </a:p>
        </p:txBody>
      </p:sp>
      <p:sp>
        <p:nvSpPr>
          <p:cNvPr id="37" name="Rectangle 36">
            <a:extLst>
              <a:ext uri="{FF2B5EF4-FFF2-40B4-BE49-F238E27FC236}">
                <a16:creationId xmlns:a16="http://schemas.microsoft.com/office/drawing/2014/main" id="{B509F5D4-CDEE-4B1F-8DB9-84892214B765}"/>
              </a:ext>
            </a:extLst>
          </p:cNvPr>
          <p:cNvSpPr/>
          <p:nvPr/>
        </p:nvSpPr>
        <p:spPr>
          <a:xfrm flipH="1">
            <a:off x="1603051" y="2425064"/>
            <a:ext cx="2158592" cy="749808"/>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 exerci tation ullamcorper suscipit</a:t>
            </a:r>
          </a:p>
        </p:txBody>
      </p:sp>
      <p:sp>
        <p:nvSpPr>
          <p:cNvPr id="39" name="TextBox 38">
            <a:extLst>
              <a:ext uri="{FF2B5EF4-FFF2-40B4-BE49-F238E27FC236}">
                <a16:creationId xmlns:a16="http://schemas.microsoft.com/office/drawing/2014/main" id="{2ED11EEF-A342-40D1-8A0D-F0DA56918F4E}"/>
              </a:ext>
            </a:extLst>
          </p:cNvPr>
          <p:cNvSpPr txBox="1"/>
          <p:nvPr/>
        </p:nvSpPr>
        <p:spPr>
          <a:xfrm flipH="1">
            <a:off x="1764658" y="5020385"/>
            <a:ext cx="1996985" cy="335280"/>
          </a:xfrm>
          <a:prstGeom prst="rect">
            <a:avLst/>
          </a:prstGeom>
          <a:noFill/>
        </p:spPr>
        <p:txBody>
          <a:bodyPr rtlCol="0" wrap="square">
            <a:spAutoFit/>
          </a:bodyPr>
          <a:lstStyle/>
          <a:p>
            <a:pPr algn="r"/>
            <a:r>
              <a:rPr altLang="en-US" b="1" lang="zh-CN" sz="1600">
                <a:solidFill>
                  <a:schemeClr val="bg1">
                    <a:lumMod val="65000"/>
                  </a:schemeClr>
                </a:solidFill>
                <a:latin charset="-122" pitchFamily="2" typeface="造字工房朗宋（非商用）常规体"/>
                <a:ea charset="-122" pitchFamily="2" typeface="造字工房朗宋（非商用）常规体"/>
                <a:cs charset="0" panose="020f0502020204030203" pitchFamily="34" typeface="Lato"/>
              </a:rPr>
              <a:t>产 品 策 略</a:t>
            </a:r>
          </a:p>
        </p:txBody>
      </p:sp>
      <p:sp>
        <p:nvSpPr>
          <p:cNvPr id="40" name="Rectangle 39">
            <a:extLst>
              <a:ext uri="{FF2B5EF4-FFF2-40B4-BE49-F238E27FC236}">
                <a16:creationId xmlns:a16="http://schemas.microsoft.com/office/drawing/2014/main" id="{3C22F9C2-B3E8-413F-999A-A8F07E06FAFA}"/>
              </a:ext>
            </a:extLst>
          </p:cNvPr>
          <p:cNvSpPr/>
          <p:nvPr/>
        </p:nvSpPr>
        <p:spPr>
          <a:xfrm flipH="1">
            <a:off x="1603051" y="5328122"/>
            <a:ext cx="2158592" cy="749808"/>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 exerci tation ullamcorper suscipit</a:t>
            </a:r>
          </a:p>
        </p:txBody>
      </p:sp>
      <p:grpSp>
        <p:nvGrpSpPr>
          <p:cNvPr id="41" name="Group 40">
            <a:extLst>
              <a:ext uri="{FF2B5EF4-FFF2-40B4-BE49-F238E27FC236}">
                <a16:creationId xmlns:a16="http://schemas.microsoft.com/office/drawing/2014/main" id="{DF311FE5-9065-4610-8B8B-7082015B7F1E}"/>
              </a:ext>
            </a:extLst>
          </p:cNvPr>
          <p:cNvGrpSpPr/>
          <p:nvPr/>
        </p:nvGrpSpPr>
        <p:grpSpPr>
          <a:xfrm>
            <a:off x="4171407" y="1914915"/>
            <a:ext cx="3847599" cy="4149070"/>
            <a:chOff x="4171950" y="1913924"/>
            <a:chExt cx="3848100" cy="4149610"/>
          </a:xfrm>
        </p:grpSpPr>
        <p:grpSp>
          <p:nvGrpSpPr>
            <p:cNvPr id="17" name="Group 16">
              <a:extLst>
                <a:ext uri="{FF2B5EF4-FFF2-40B4-BE49-F238E27FC236}">
                  <a16:creationId xmlns:a16="http://schemas.microsoft.com/office/drawing/2014/main" id="{9440615A-9AC5-41BF-92B5-03844F5CF209}"/>
                </a:ext>
              </a:extLst>
            </p:cNvPr>
            <p:cNvGrpSpPr/>
            <p:nvPr/>
          </p:nvGrpSpPr>
          <p:grpSpPr>
            <a:xfrm>
              <a:off x="4171950" y="1913924"/>
              <a:ext cx="3848100" cy="4149610"/>
              <a:chOff x="3939908" y="1663701"/>
              <a:chExt cx="4312184" cy="4650056"/>
            </a:xfrm>
          </p:grpSpPr>
          <p:grpSp>
            <p:nvGrpSpPr>
              <p:cNvPr id="2" name="Group 1">
                <a:extLst>
                  <a:ext uri="{FF2B5EF4-FFF2-40B4-BE49-F238E27FC236}">
                    <a16:creationId xmlns:a16="http://schemas.microsoft.com/office/drawing/2014/main" id="{453F9669-B99E-4083-BC18-F46A576F94B5}"/>
                  </a:ext>
                </a:extLst>
              </p:cNvPr>
              <p:cNvGrpSpPr/>
              <p:nvPr/>
            </p:nvGrpSpPr>
            <p:grpSpPr>
              <a:xfrm>
                <a:off x="3939908" y="1663701"/>
                <a:ext cx="3195327" cy="1392680"/>
                <a:chOff x="3939908" y="1663701"/>
                <a:chExt cx="3195327" cy="1392680"/>
              </a:xfrm>
            </p:grpSpPr>
            <p:sp>
              <p:nvSpPr>
                <p:cNvPr id="3" name="Freeform 5">
                  <a:extLst>
                    <a:ext uri="{FF2B5EF4-FFF2-40B4-BE49-F238E27FC236}">
                      <a16:creationId xmlns:a16="http://schemas.microsoft.com/office/drawing/2014/main" id="{43FF35E3-2788-45DE-B102-F149791220A9}"/>
                    </a:ext>
                  </a:extLst>
                </p:cNvPr>
                <p:cNvSpPr/>
                <p:nvPr/>
              </p:nvSpPr>
              <p:spPr bwMode="auto">
                <a:xfrm>
                  <a:off x="6702660" y="1663701"/>
                  <a:ext cx="432575" cy="803354"/>
                </a:xfrm>
                <a:custGeom>
                  <a:gdLst>
                    <a:gd fmla="*/ 287 w 287" name="T0"/>
                    <a:gd fmla="*/ 266 h 533" name="T1"/>
                    <a:gd fmla="*/ 0 w 287" name="T2"/>
                    <a:gd fmla="*/ 533 h 533" name="T3"/>
                    <a:gd fmla="*/ 0 w 287" name="T4"/>
                    <a:gd fmla="*/ 266 h 533" name="T5"/>
                    <a:gd fmla="*/ 0 w 287" name="T6"/>
                    <a:gd fmla="*/ 0 h 533" name="T7"/>
                    <a:gd fmla="*/ 287 w 287" name="T8"/>
                    <a:gd fmla="*/ 266 h 533" name="T9"/>
                  </a:gdLst>
                  <a:cxnLst>
                    <a:cxn ang="0">
                      <a:pos x="T0" y="T1"/>
                    </a:cxn>
                    <a:cxn ang="0">
                      <a:pos x="T2" y="T3"/>
                    </a:cxn>
                    <a:cxn ang="0">
                      <a:pos x="T4" y="T5"/>
                    </a:cxn>
                    <a:cxn ang="0">
                      <a:pos x="T6" y="T7"/>
                    </a:cxn>
                    <a:cxn ang="0">
                      <a:pos x="T8" y="T9"/>
                    </a:cxn>
                  </a:cxnLst>
                  <a:rect b="b" l="0" r="r" t="0"/>
                  <a:pathLst>
                    <a:path h="533" w="287">
                      <a:moveTo>
                        <a:pt x="287" y="266"/>
                      </a:moveTo>
                      <a:lnTo>
                        <a:pt x="0" y="533"/>
                      </a:lnTo>
                      <a:lnTo>
                        <a:pt x="0" y="266"/>
                      </a:lnTo>
                      <a:lnTo>
                        <a:pt x="0" y="0"/>
                      </a:lnTo>
                      <a:lnTo>
                        <a:pt x="287" y="266"/>
                      </a:lnTo>
                      <a:close/>
                    </a:path>
                  </a:pathLst>
                </a:custGeom>
                <a:solidFill>
                  <a:schemeClr val="accent1"/>
                </a:solidFill>
                <a:ln>
                  <a:noFill/>
                </a:ln>
              </p:spPr>
              <p:txBody>
                <a:bodyPr anchor="t" anchorCtr="0" bIns="45714" compatLnSpc="1" lIns="91428" numCol="1" rIns="91428" tIns="45714" vert="horz" wrap="square">
                  <a:prstTxWarp prst="textNoShape">
                    <a:avLst/>
                  </a:prstTxWarp>
                </a:bodyPr>
                <a:lstStyle/>
                <a:p>
                  <a:endParaRPr lang="en-US"/>
                </a:p>
              </p:txBody>
            </p:sp>
            <p:sp>
              <p:nvSpPr>
                <p:cNvPr id="4" name="Freeform 6">
                  <a:extLst>
                    <a:ext uri="{FF2B5EF4-FFF2-40B4-BE49-F238E27FC236}">
                      <a16:creationId xmlns:a16="http://schemas.microsoft.com/office/drawing/2014/main" id="{312C87C6-B843-45FE-8A14-A31B237AB511}"/>
                    </a:ext>
                  </a:extLst>
                </p:cNvPr>
                <p:cNvSpPr/>
                <p:nvPr/>
              </p:nvSpPr>
              <p:spPr bwMode="auto">
                <a:xfrm>
                  <a:off x="3939908" y="1886771"/>
                  <a:ext cx="2893880" cy="1169610"/>
                </a:xfrm>
                <a:custGeom>
                  <a:gdLst>
                    <a:gd fmla="*/ 504 w 555" name="T0"/>
                    <a:gd fmla="*/ 224 h 224" name="T1"/>
                    <a:gd fmla="*/ 112 w 555" name="T2"/>
                    <a:gd fmla="*/ 224 h 224" name="T3"/>
                    <a:gd fmla="*/ 0 w 555" name="T4"/>
                    <a:gd fmla="*/ 112 h 224" name="T5"/>
                    <a:gd fmla="*/ 112 w 555" name="T6"/>
                    <a:gd fmla="*/ 0 h 224" name="T7"/>
                    <a:gd fmla="*/ 555 w 555" name="T8"/>
                    <a:gd fmla="*/ 0 h 224" name="T9"/>
                    <a:gd fmla="*/ 555 w 555" name="T10"/>
                    <a:gd fmla="*/ 68 h 224" name="T11"/>
                    <a:gd fmla="*/ 112 w 555" name="T12"/>
                    <a:gd fmla="*/ 68 h 224" name="T13"/>
                    <a:gd fmla="*/ 68 w 555" name="T14"/>
                    <a:gd fmla="*/ 112 h 224" name="T15"/>
                    <a:gd fmla="*/ 112 w 555" name="T16"/>
                    <a:gd fmla="*/ 156 h 224" name="T17"/>
                    <a:gd fmla="*/ 504 w 555" name="T18"/>
                    <a:gd fmla="*/ 156 h 224" name="T19"/>
                    <a:gd fmla="*/ 504 w 555" name="T20"/>
                    <a:gd fmla="*/ 224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555">
                      <a:moveTo>
                        <a:pt x="504" y="224"/>
                      </a:moveTo>
                      <a:cubicBezTo>
                        <a:pt x="112" y="224"/>
                        <a:pt x="112" y="224"/>
                        <a:pt x="112" y="224"/>
                      </a:cubicBezTo>
                      <a:cubicBezTo>
                        <a:pt x="50" y="224"/>
                        <a:pt x="0" y="174"/>
                        <a:pt x="0" y="112"/>
                      </a:cubicBez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lnTo>
                        <a:pt x="504" y="224"/>
                      </a:lnTo>
                      <a:close/>
                    </a:path>
                  </a:pathLst>
                </a:custGeom>
                <a:solidFill>
                  <a:schemeClr val="accent1"/>
                </a:solidFill>
                <a:ln>
                  <a:noFill/>
                </a:ln>
              </p:spPr>
              <p:txBody>
                <a:bodyPr anchor="t" anchorCtr="0" bIns="45714" compatLnSpc="1" lIns="91428" numCol="1" rIns="91428" tIns="45714" vert="horz" wrap="square">
                  <a:prstTxWarp prst="textNoShape">
                    <a:avLst/>
                  </a:prstTxWarp>
                </a:bodyPr>
                <a:lstStyle/>
                <a:p>
                  <a:endParaRPr lang="en-US"/>
                </a:p>
              </p:txBody>
            </p:sp>
          </p:grpSp>
          <p:grpSp>
            <p:nvGrpSpPr>
              <p:cNvPr id="5" name="Group 4">
                <a:extLst>
                  <a:ext uri="{FF2B5EF4-FFF2-40B4-BE49-F238E27FC236}">
                    <a16:creationId xmlns:a16="http://schemas.microsoft.com/office/drawing/2014/main" id="{BD876E10-E0F3-4887-8891-3A47C7BC4CA8}"/>
                  </a:ext>
                </a:extLst>
              </p:cNvPr>
              <p:cNvGrpSpPr/>
              <p:nvPr/>
            </p:nvGrpSpPr>
            <p:grpSpPr>
              <a:xfrm>
                <a:off x="5795308" y="2479929"/>
                <a:ext cx="2456784" cy="1386651"/>
                <a:chOff x="5776913" y="2270126"/>
                <a:chExt cx="2587625" cy="1460500"/>
              </a:xfrm>
            </p:grpSpPr>
            <p:sp>
              <p:nvSpPr>
                <p:cNvPr id="6" name="Freeform 7">
                  <a:extLst>
                    <a:ext uri="{FF2B5EF4-FFF2-40B4-BE49-F238E27FC236}">
                      <a16:creationId xmlns:a16="http://schemas.microsoft.com/office/drawing/2014/main" id="{6DFE3B32-3D87-428F-A562-EE084153F403}"/>
                    </a:ext>
                  </a:extLst>
                </p:cNvPr>
                <p:cNvSpPr/>
                <p:nvPr/>
              </p:nvSpPr>
              <p:spPr bwMode="auto">
                <a:xfrm>
                  <a:off x="5776913" y="2506663"/>
                  <a:ext cx="2587625" cy="1223963"/>
                </a:xfrm>
                <a:custGeom>
                  <a:gdLst>
                    <a:gd fmla="*/ 0 w 471" name="T0"/>
                    <a:gd fmla="*/ 223 h 223" name="T1"/>
                    <a:gd fmla="*/ 360 w 471" name="T2"/>
                    <a:gd fmla="*/ 223 h 223" name="T3"/>
                    <a:gd fmla="*/ 471 w 471" name="T4"/>
                    <a:gd fmla="*/ 111 h 223" name="T5"/>
                    <a:gd fmla="*/ 360 w 471" name="T6"/>
                    <a:gd fmla="*/ 0 h 223" name="T7"/>
                    <a:gd fmla="*/ 123 w 471" name="T8"/>
                    <a:gd fmla="*/ 0 h 223" name="T9"/>
                    <a:gd fmla="*/ 123 w 471" name="T10"/>
                    <a:gd fmla="*/ 68 h 223" name="T11"/>
                    <a:gd fmla="*/ 360 w 471" name="T12"/>
                    <a:gd fmla="*/ 68 h 223" name="T13"/>
                    <a:gd fmla="*/ 403 w 471" name="T14"/>
                    <a:gd fmla="*/ 111 h 223" name="T15"/>
                    <a:gd fmla="*/ 360 w 471" name="T16"/>
                    <a:gd fmla="*/ 155 h 223" name="T17"/>
                    <a:gd fmla="*/ 0 w 471" name="T18"/>
                    <a:gd fmla="*/ 155 h 223" name="T19"/>
                    <a:gd fmla="*/ 0 w 471" name="T20"/>
                    <a:gd fmla="*/ 223 h 2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3" w="471">
                      <a:moveTo>
                        <a:pt x="0" y="223"/>
                      </a:moveTo>
                      <a:cubicBezTo>
                        <a:pt x="360" y="223"/>
                        <a:pt x="360" y="223"/>
                        <a:pt x="360" y="223"/>
                      </a:cubicBezTo>
                      <a:cubicBezTo>
                        <a:pt x="421" y="223"/>
                        <a:pt x="471" y="173"/>
                        <a:pt x="471" y="111"/>
                      </a:cubicBezTo>
                      <a:cubicBezTo>
                        <a:pt x="471"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5"/>
                        <a:pt x="384" y="155"/>
                        <a:pt x="360" y="155"/>
                      </a:cubicBezTo>
                      <a:cubicBezTo>
                        <a:pt x="0" y="155"/>
                        <a:pt x="0" y="155"/>
                        <a:pt x="0" y="155"/>
                      </a:cubicBezTo>
                      <a:lnTo>
                        <a:pt x="0" y="223"/>
                      </a:lnTo>
                      <a:close/>
                    </a:path>
                  </a:pathLst>
                </a:custGeom>
                <a:solidFill>
                  <a:schemeClr val="accent2"/>
                </a:solidFill>
                <a:ln>
                  <a:noFill/>
                </a:ln>
              </p:spPr>
              <p:txBody>
                <a:bodyPr anchor="t" anchorCtr="0" bIns="45714" compatLnSpc="1" lIns="91428" numCol="1" rIns="91428" tIns="45714" vert="horz" wrap="square">
                  <a:prstTxWarp prst="textNoShape">
                    <a:avLst/>
                  </a:prstTxWarp>
                </a:bodyPr>
                <a:lstStyle/>
                <a:p>
                  <a:endParaRPr lang="en-US"/>
                </a:p>
              </p:txBody>
            </p:sp>
            <p:sp>
              <p:nvSpPr>
                <p:cNvPr id="7" name="Freeform 12">
                  <a:extLst>
                    <a:ext uri="{FF2B5EF4-FFF2-40B4-BE49-F238E27FC236}">
                      <a16:creationId xmlns:a16="http://schemas.microsoft.com/office/drawing/2014/main" id="{46C3B3BD-00AC-4884-B59D-B2982E2571FD}"/>
                    </a:ext>
                  </a:extLst>
                </p:cNvPr>
                <p:cNvSpPr/>
                <p:nvPr/>
              </p:nvSpPr>
              <p:spPr bwMode="auto">
                <a:xfrm>
                  <a:off x="6129338" y="2270126"/>
                  <a:ext cx="460375" cy="839788"/>
                </a:xfrm>
                <a:custGeom>
                  <a:gdLst>
                    <a:gd fmla="*/ 0 w 290" name="T0"/>
                    <a:gd fmla="*/ 266 h 529" name="T1"/>
                    <a:gd fmla="*/ 290 w 290" name="T2"/>
                    <a:gd fmla="*/ 529 h 529" name="T3"/>
                    <a:gd fmla="*/ 290 w 290" name="T4"/>
                    <a:gd fmla="*/ 266 h 529" name="T5"/>
                    <a:gd fmla="*/ 290 w 290" name="T6"/>
                    <a:gd fmla="*/ 0 h 529" name="T7"/>
                    <a:gd fmla="*/ 0 w 290" name="T8"/>
                    <a:gd fmla="*/ 266 h 529" name="T9"/>
                  </a:gdLst>
                  <a:cxnLst>
                    <a:cxn ang="0">
                      <a:pos x="T0" y="T1"/>
                    </a:cxn>
                    <a:cxn ang="0">
                      <a:pos x="T2" y="T3"/>
                    </a:cxn>
                    <a:cxn ang="0">
                      <a:pos x="T4" y="T5"/>
                    </a:cxn>
                    <a:cxn ang="0">
                      <a:pos x="T6" y="T7"/>
                    </a:cxn>
                    <a:cxn ang="0">
                      <a:pos x="T8" y="T9"/>
                    </a:cxn>
                  </a:cxnLst>
                  <a:rect b="b" l="0" r="r" t="0"/>
                  <a:pathLst>
                    <a:path h="529" w="290">
                      <a:moveTo>
                        <a:pt x="0" y="266"/>
                      </a:moveTo>
                      <a:lnTo>
                        <a:pt x="290" y="529"/>
                      </a:lnTo>
                      <a:lnTo>
                        <a:pt x="290" y="266"/>
                      </a:lnTo>
                      <a:lnTo>
                        <a:pt x="290" y="0"/>
                      </a:lnTo>
                      <a:lnTo>
                        <a:pt x="0" y="266"/>
                      </a:lnTo>
                      <a:close/>
                    </a:path>
                  </a:pathLst>
                </a:custGeom>
                <a:solidFill>
                  <a:schemeClr val="accent2"/>
                </a:solidFill>
                <a:ln>
                  <a:noFill/>
                </a:ln>
              </p:spPr>
              <p:txBody>
                <a:bodyPr anchor="t" anchorCtr="0" bIns="45714" compatLnSpc="1" lIns="91428" numCol="1" rIns="91428" tIns="45714" vert="horz" wrap="square">
                  <a:prstTxWarp prst="textNoShape">
                    <a:avLst/>
                  </a:prstTxWarp>
                </a:bodyPr>
                <a:lstStyle/>
                <a:p>
                  <a:endParaRPr lang="en-US"/>
                </a:p>
              </p:txBody>
            </p:sp>
          </p:grpSp>
          <p:grpSp>
            <p:nvGrpSpPr>
              <p:cNvPr id="8" name="Group 7">
                <a:extLst>
                  <a:ext uri="{FF2B5EF4-FFF2-40B4-BE49-F238E27FC236}">
                    <a16:creationId xmlns:a16="http://schemas.microsoft.com/office/drawing/2014/main" id="{118DA401-DB8D-4C31-8665-F568EDB7A637}"/>
                  </a:ext>
                </a:extLst>
              </p:cNvPr>
              <p:cNvGrpSpPr/>
              <p:nvPr/>
            </p:nvGrpSpPr>
            <p:grpSpPr>
              <a:xfrm>
                <a:off x="3939908" y="3290128"/>
                <a:ext cx="2627101" cy="1394187"/>
                <a:chOff x="3822700" y="3121026"/>
                <a:chExt cx="2767013" cy="1468437"/>
              </a:xfrm>
            </p:grpSpPr>
            <p:sp>
              <p:nvSpPr>
                <p:cNvPr id="9" name="Freeform 8">
                  <a:extLst>
                    <a:ext uri="{FF2B5EF4-FFF2-40B4-BE49-F238E27FC236}">
                      <a16:creationId xmlns:a16="http://schemas.microsoft.com/office/drawing/2014/main" id="{32061BEB-AA95-499A-A18F-61F9837052A1}"/>
                    </a:ext>
                  </a:extLst>
                </p:cNvPr>
                <p:cNvSpPr/>
                <p:nvPr/>
              </p:nvSpPr>
              <p:spPr bwMode="auto">
                <a:xfrm>
                  <a:off x="3822700" y="3357563"/>
                  <a:ext cx="2767013" cy="1231900"/>
                </a:xfrm>
                <a:custGeom>
                  <a:gdLst>
                    <a:gd fmla="*/ 504 w 504" name="T0"/>
                    <a:gd fmla="*/ 224 h 224" name="T1"/>
                    <a:gd fmla="*/ 112 w 504" name="T2"/>
                    <a:gd fmla="*/ 224 h 224" name="T3"/>
                    <a:gd fmla="*/ 0 w 504" name="T4"/>
                    <a:gd fmla="*/ 112 h 224" name="T5"/>
                    <a:gd fmla="*/ 112 w 504" name="T6"/>
                    <a:gd fmla="*/ 0 h 224" name="T7"/>
                    <a:gd fmla="*/ 382 w 504" name="T8"/>
                    <a:gd fmla="*/ 0 h 224" name="T9"/>
                    <a:gd fmla="*/ 382 w 504" name="T10"/>
                    <a:gd fmla="*/ 68 h 224" name="T11"/>
                    <a:gd fmla="*/ 112 w 504" name="T12"/>
                    <a:gd fmla="*/ 68 h 224" name="T13"/>
                    <a:gd fmla="*/ 68 w 504" name="T14"/>
                    <a:gd fmla="*/ 112 h 224" name="T15"/>
                    <a:gd fmla="*/ 112 w 504" name="T16"/>
                    <a:gd fmla="*/ 156 h 224" name="T17"/>
                    <a:gd fmla="*/ 504 w 504" name="T18"/>
                    <a:gd fmla="*/ 156 h 224" name="T19"/>
                    <a:gd fmla="*/ 504 w 504" name="T20"/>
                    <a:gd fmla="*/ 224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503">
                      <a:moveTo>
                        <a:pt x="504" y="224"/>
                      </a:moveTo>
                      <a:cubicBezTo>
                        <a:pt x="112" y="224"/>
                        <a:pt x="112" y="224"/>
                        <a:pt x="112" y="224"/>
                      </a:cubicBezTo>
                      <a:cubicBezTo>
                        <a:pt x="50" y="224"/>
                        <a:pt x="0" y="174"/>
                        <a:pt x="0" y="112"/>
                      </a:cubicBez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lnTo>
                        <a:pt x="504" y="224"/>
                      </a:lnTo>
                      <a:close/>
                    </a:path>
                  </a:pathLst>
                </a:custGeom>
                <a:solidFill>
                  <a:schemeClr val="bg1">
                    <a:lumMod val="50000"/>
                  </a:schemeClr>
                </a:solidFill>
                <a:ln>
                  <a:noFill/>
                </a:ln>
              </p:spPr>
              <p:txBody>
                <a:bodyPr anchor="t" anchorCtr="0" bIns="45714" compatLnSpc="1" lIns="91428" numCol="1" rIns="91428" tIns="45714" vert="horz" wrap="square">
                  <a:prstTxWarp prst="textNoShape">
                    <a:avLst/>
                  </a:prstTxWarp>
                </a:bodyPr>
                <a:lstStyle/>
                <a:p>
                  <a:endParaRPr lang="en-US"/>
                </a:p>
              </p:txBody>
            </p:sp>
            <p:sp>
              <p:nvSpPr>
                <p:cNvPr id="10" name="Freeform 11">
                  <a:extLst>
                    <a:ext uri="{FF2B5EF4-FFF2-40B4-BE49-F238E27FC236}">
                      <a16:creationId xmlns:a16="http://schemas.microsoft.com/office/drawing/2014/main" id="{3D5D8EC0-936A-4A90-906F-AD299EB125DE}"/>
                    </a:ext>
                  </a:extLst>
                </p:cNvPr>
                <p:cNvSpPr/>
                <p:nvPr/>
              </p:nvSpPr>
              <p:spPr bwMode="auto">
                <a:xfrm>
                  <a:off x="5776913" y="3121026"/>
                  <a:ext cx="461963" cy="846138"/>
                </a:xfrm>
                <a:custGeom>
                  <a:gdLst>
                    <a:gd fmla="*/ 291 w 291" name="T0"/>
                    <a:gd fmla="*/ 267 h 533" name="T1"/>
                    <a:gd fmla="*/ 0 w 291" name="T2"/>
                    <a:gd fmla="*/ 533 h 533" name="T3"/>
                    <a:gd fmla="*/ 0 w 291" name="T4"/>
                    <a:gd fmla="*/ 267 h 533" name="T5"/>
                    <a:gd fmla="*/ 0 w 291" name="T6"/>
                    <a:gd fmla="*/ 0 h 533" name="T7"/>
                    <a:gd fmla="*/ 291 w 291" name="T8"/>
                    <a:gd fmla="*/ 267 h 533" name="T9"/>
                  </a:gdLst>
                  <a:cxnLst>
                    <a:cxn ang="0">
                      <a:pos x="T0" y="T1"/>
                    </a:cxn>
                    <a:cxn ang="0">
                      <a:pos x="T2" y="T3"/>
                    </a:cxn>
                    <a:cxn ang="0">
                      <a:pos x="T4" y="T5"/>
                    </a:cxn>
                    <a:cxn ang="0">
                      <a:pos x="T6" y="T7"/>
                    </a:cxn>
                    <a:cxn ang="0">
                      <a:pos x="T8" y="T9"/>
                    </a:cxn>
                  </a:cxnLst>
                  <a:rect b="b" l="0" r="r" t="0"/>
                  <a:pathLst>
                    <a:path h="533" w="291">
                      <a:moveTo>
                        <a:pt x="291" y="267"/>
                      </a:moveTo>
                      <a:lnTo>
                        <a:pt x="0" y="533"/>
                      </a:lnTo>
                      <a:lnTo>
                        <a:pt x="0" y="267"/>
                      </a:lnTo>
                      <a:lnTo>
                        <a:pt x="0" y="0"/>
                      </a:lnTo>
                      <a:lnTo>
                        <a:pt x="291" y="267"/>
                      </a:lnTo>
                      <a:close/>
                    </a:path>
                  </a:pathLst>
                </a:custGeom>
                <a:solidFill>
                  <a:schemeClr val="bg1">
                    <a:lumMod val="50000"/>
                  </a:schemeClr>
                </a:solidFill>
                <a:ln>
                  <a:noFill/>
                </a:ln>
              </p:spPr>
              <p:txBody>
                <a:bodyPr anchor="t" anchorCtr="0" bIns="45714" compatLnSpc="1" lIns="91428" numCol="1" rIns="91428" tIns="45714" vert="horz" wrap="square">
                  <a:prstTxWarp prst="textNoShape">
                    <a:avLst/>
                  </a:prstTxWarp>
                </a:bodyPr>
                <a:lstStyle/>
                <a:p>
                  <a:endParaRPr lang="en-US"/>
                </a:p>
              </p:txBody>
            </p:sp>
          </p:grpSp>
          <p:grpSp>
            <p:nvGrpSpPr>
              <p:cNvPr id="11" name="Group 10">
                <a:extLst>
                  <a:ext uri="{FF2B5EF4-FFF2-40B4-BE49-F238E27FC236}">
                    <a16:creationId xmlns:a16="http://schemas.microsoft.com/office/drawing/2014/main" id="{57F7C9BA-D893-4647-944F-EBFA0E55E535}"/>
                  </a:ext>
                </a:extLst>
              </p:cNvPr>
              <p:cNvGrpSpPr/>
              <p:nvPr/>
            </p:nvGrpSpPr>
            <p:grpSpPr>
              <a:xfrm>
                <a:off x="5795308" y="4107864"/>
                <a:ext cx="2456784" cy="1388159"/>
                <a:chOff x="5776913" y="3978276"/>
                <a:chExt cx="2587625" cy="1462088"/>
              </a:xfrm>
            </p:grpSpPr>
            <p:sp>
              <p:nvSpPr>
                <p:cNvPr id="12" name="Freeform 9">
                  <a:extLst>
                    <a:ext uri="{FF2B5EF4-FFF2-40B4-BE49-F238E27FC236}">
                      <a16:creationId xmlns:a16="http://schemas.microsoft.com/office/drawing/2014/main" id="{80B83FBE-4C54-4AC7-B7F0-4DBBF26386B3}"/>
                    </a:ext>
                  </a:extLst>
                </p:cNvPr>
                <p:cNvSpPr/>
                <p:nvPr/>
              </p:nvSpPr>
              <p:spPr bwMode="auto">
                <a:xfrm>
                  <a:off x="6129338" y="3978276"/>
                  <a:ext cx="460375" cy="841375"/>
                </a:xfrm>
                <a:custGeom>
                  <a:gdLst>
                    <a:gd fmla="*/ 0 w 290" name="T0"/>
                    <a:gd fmla="*/ 267 h 530" name="T1"/>
                    <a:gd fmla="*/ 290 w 290" name="T2"/>
                    <a:gd fmla="*/ 530 h 530" name="T3"/>
                    <a:gd fmla="*/ 290 w 290" name="T4"/>
                    <a:gd fmla="*/ 267 h 530" name="T5"/>
                    <a:gd fmla="*/ 290 w 290" name="T6"/>
                    <a:gd fmla="*/ 0 h 530" name="T7"/>
                    <a:gd fmla="*/ 0 w 290" name="T8"/>
                    <a:gd fmla="*/ 267 h 530" name="T9"/>
                  </a:gdLst>
                  <a:cxnLst>
                    <a:cxn ang="0">
                      <a:pos x="T0" y="T1"/>
                    </a:cxn>
                    <a:cxn ang="0">
                      <a:pos x="T2" y="T3"/>
                    </a:cxn>
                    <a:cxn ang="0">
                      <a:pos x="T4" y="T5"/>
                    </a:cxn>
                    <a:cxn ang="0">
                      <a:pos x="T6" y="T7"/>
                    </a:cxn>
                    <a:cxn ang="0">
                      <a:pos x="T8" y="T9"/>
                    </a:cxn>
                  </a:cxnLst>
                  <a:rect b="b" l="0" r="r" t="0"/>
                  <a:pathLst>
                    <a:path h="530" w="290">
                      <a:moveTo>
                        <a:pt x="0" y="267"/>
                      </a:moveTo>
                      <a:lnTo>
                        <a:pt x="290" y="530"/>
                      </a:lnTo>
                      <a:lnTo>
                        <a:pt x="290" y="267"/>
                      </a:lnTo>
                      <a:lnTo>
                        <a:pt x="290" y="0"/>
                      </a:lnTo>
                      <a:lnTo>
                        <a:pt x="0" y="267"/>
                      </a:lnTo>
                      <a:close/>
                    </a:path>
                  </a:pathLst>
                </a:custGeom>
                <a:solidFill>
                  <a:schemeClr val="bg1">
                    <a:lumMod val="65000"/>
                  </a:schemeClr>
                </a:solidFill>
                <a:ln>
                  <a:noFill/>
                </a:ln>
              </p:spPr>
              <p:txBody>
                <a:bodyPr anchor="t" anchorCtr="0" bIns="45714" compatLnSpc="1" lIns="91428" numCol="1" rIns="91428" tIns="45714" vert="horz" wrap="square">
                  <a:prstTxWarp prst="textNoShape">
                    <a:avLst/>
                  </a:prstTxWarp>
                </a:bodyPr>
                <a:lstStyle/>
                <a:p>
                  <a:endParaRPr lang="en-US"/>
                </a:p>
              </p:txBody>
            </p:sp>
            <p:sp>
              <p:nvSpPr>
                <p:cNvPr id="13" name="Freeform 10">
                  <a:extLst>
                    <a:ext uri="{FF2B5EF4-FFF2-40B4-BE49-F238E27FC236}">
                      <a16:creationId xmlns:a16="http://schemas.microsoft.com/office/drawing/2014/main" id="{781299F1-7703-415E-9317-2D31E991DBBB}"/>
                    </a:ext>
                  </a:extLst>
                </p:cNvPr>
                <p:cNvSpPr/>
                <p:nvPr/>
              </p:nvSpPr>
              <p:spPr bwMode="auto">
                <a:xfrm>
                  <a:off x="5776913" y="4210051"/>
                  <a:ext cx="2587625" cy="1230313"/>
                </a:xfrm>
                <a:custGeom>
                  <a:gdLst>
                    <a:gd fmla="*/ 360 w 471" name="T0"/>
                    <a:gd fmla="*/ 0 h 224" name="T1"/>
                    <a:gd fmla="*/ 123 w 471" name="T2"/>
                    <a:gd fmla="*/ 0 h 224" name="T3"/>
                    <a:gd fmla="*/ 123 w 471" name="T4"/>
                    <a:gd fmla="*/ 69 h 224" name="T5"/>
                    <a:gd fmla="*/ 360 w 471" name="T6"/>
                    <a:gd fmla="*/ 69 h 224" name="T7"/>
                    <a:gd fmla="*/ 403 w 471" name="T8"/>
                    <a:gd fmla="*/ 112 h 224" name="T9"/>
                    <a:gd fmla="*/ 360 w 471" name="T10"/>
                    <a:gd fmla="*/ 156 h 224" name="T11"/>
                    <a:gd fmla="*/ 0 w 471" name="T12"/>
                    <a:gd fmla="*/ 156 h 224" name="T13"/>
                    <a:gd fmla="*/ 0 w 471" name="T14"/>
                    <a:gd fmla="*/ 224 h 224" name="T15"/>
                    <a:gd fmla="*/ 360 w 471" name="T16"/>
                    <a:gd fmla="*/ 224 h 224" name="T17"/>
                    <a:gd fmla="*/ 471 w 471" name="T18"/>
                    <a:gd fmla="*/ 112 h 224" name="T19"/>
                    <a:gd fmla="*/ 360 w 471" name="T20"/>
                    <a:gd fmla="*/ 0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471">
                      <a:moveTo>
                        <a:pt x="360" y="0"/>
                      </a:moveTo>
                      <a:cubicBezTo>
                        <a:pt x="123" y="0"/>
                        <a:pt x="123" y="0"/>
                        <a:pt x="123" y="0"/>
                      </a:cubicBezTo>
                      <a:cubicBezTo>
                        <a:pt x="123" y="69"/>
                        <a:pt x="123" y="69"/>
                        <a:pt x="123" y="69"/>
                      </a:cubicBezTo>
                      <a:cubicBezTo>
                        <a:pt x="360" y="69"/>
                        <a:pt x="360" y="69"/>
                        <a:pt x="360" y="69"/>
                      </a:cubicBezTo>
                      <a:cubicBezTo>
                        <a:pt x="384" y="69"/>
                        <a:pt x="403" y="88"/>
                        <a:pt x="403" y="112"/>
                      </a:cubicBezTo>
                      <a:cubicBezTo>
                        <a:pt x="403" y="136"/>
                        <a:pt x="384" y="156"/>
                        <a:pt x="360" y="156"/>
                      </a:cubicBezTo>
                      <a:cubicBezTo>
                        <a:pt x="0" y="156"/>
                        <a:pt x="0" y="156"/>
                        <a:pt x="0" y="156"/>
                      </a:cubicBezTo>
                      <a:cubicBezTo>
                        <a:pt x="0" y="224"/>
                        <a:pt x="0" y="224"/>
                        <a:pt x="0" y="224"/>
                      </a:cubicBezTo>
                      <a:cubicBezTo>
                        <a:pt x="360" y="224"/>
                        <a:pt x="360" y="224"/>
                        <a:pt x="360" y="224"/>
                      </a:cubicBezTo>
                      <a:cubicBezTo>
                        <a:pt x="421" y="224"/>
                        <a:pt x="471" y="174"/>
                        <a:pt x="471" y="112"/>
                      </a:cubicBezTo>
                      <a:cubicBezTo>
                        <a:pt x="471" y="51"/>
                        <a:pt x="421" y="0"/>
                        <a:pt x="360" y="0"/>
                      </a:cubicBezTo>
                      <a:close/>
                    </a:path>
                  </a:pathLst>
                </a:custGeom>
                <a:solidFill>
                  <a:schemeClr val="bg1">
                    <a:lumMod val="65000"/>
                  </a:schemeClr>
                </a:solidFill>
                <a:ln>
                  <a:noFill/>
                </a:ln>
              </p:spPr>
              <p:txBody>
                <a:bodyPr anchor="t" anchorCtr="0" bIns="45714" compatLnSpc="1" lIns="91428" numCol="1" rIns="91428" tIns="45714" vert="horz" wrap="square">
                  <a:prstTxWarp prst="textNoShape">
                    <a:avLst/>
                  </a:prstTxWarp>
                </a:bodyPr>
                <a:lstStyle/>
                <a:p>
                  <a:endParaRPr lang="en-US"/>
                </a:p>
              </p:txBody>
            </p:sp>
          </p:grpSp>
          <p:grpSp>
            <p:nvGrpSpPr>
              <p:cNvPr id="14" name="Group 13">
                <a:extLst>
                  <a:ext uri="{FF2B5EF4-FFF2-40B4-BE49-F238E27FC236}">
                    <a16:creationId xmlns:a16="http://schemas.microsoft.com/office/drawing/2014/main" id="{C4616AF9-FC75-48C4-BD5C-F777B11D8940}"/>
                  </a:ext>
                </a:extLst>
              </p:cNvPr>
              <p:cNvGrpSpPr/>
              <p:nvPr/>
            </p:nvGrpSpPr>
            <p:grpSpPr>
              <a:xfrm>
                <a:off x="3939908" y="4919570"/>
                <a:ext cx="2627101" cy="1394187"/>
                <a:chOff x="3822700" y="3121026"/>
                <a:chExt cx="2767013" cy="1468437"/>
              </a:xfrm>
            </p:grpSpPr>
            <p:sp>
              <p:nvSpPr>
                <p:cNvPr id="15" name="Freeform 8">
                  <a:extLst>
                    <a:ext uri="{FF2B5EF4-FFF2-40B4-BE49-F238E27FC236}">
                      <a16:creationId xmlns:a16="http://schemas.microsoft.com/office/drawing/2014/main" id="{4A457473-1689-4EDB-9B3B-35953AF2ACEE}"/>
                    </a:ext>
                  </a:extLst>
                </p:cNvPr>
                <p:cNvSpPr/>
                <p:nvPr/>
              </p:nvSpPr>
              <p:spPr bwMode="auto">
                <a:xfrm>
                  <a:off x="3822700" y="3357563"/>
                  <a:ext cx="2767013" cy="1231900"/>
                </a:xfrm>
                <a:custGeom>
                  <a:gdLst>
                    <a:gd fmla="*/ 504 w 504" name="T0"/>
                    <a:gd fmla="*/ 224 h 224" name="T1"/>
                    <a:gd fmla="*/ 112 w 504" name="T2"/>
                    <a:gd fmla="*/ 224 h 224" name="T3"/>
                    <a:gd fmla="*/ 0 w 504" name="T4"/>
                    <a:gd fmla="*/ 112 h 224" name="T5"/>
                    <a:gd fmla="*/ 112 w 504" name="T6"/>
                    <a:gd fmla="*/ 0 h 224" name="T7"/>
                    <a:gd fmla="*/ 382 w 504" name="T8"/>
                    <a:gd fmla="*/ 0 h 224" name="T9"/>
                    <a:gd fmla="*/ 382 w 504" name="T10"/>
                    <a:gd fmla="*/ 68 h 224" name="T11"/>
                    <a:gd fmla="*/ 112 w 504" name="T12"/>
                    <a:gd fmla="*/ 68 h 224" name="T13"/>
                    <a:gd fmla="*/ 68 w 504" name="T14"/>
                    <a:gd fmla="*/ 112 h 224" name="T15"/>
                    <a:gd fmla="*/ 112 w 504" name="T16"/>
                    <a:gd fmla="*/ 156 h 224" name="T17"/>
                    <a:gd fmla="*/ 504 w 504" name="T18"/>
                    <a:gd fmla="*/ 156 h 224" name="T19"/>
                    <a:gd fmla="*/ 504 w 504" name="T20"/>
                    <a:gd fmla="*/ 224 h 2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4" w="503">
                      <a:moveTo>
                        <a:pt x="504" y="224"/>
                      </a:moveTo>
                      <a:cubicBezTo>
                        <a:pt x="112" y="224"/>
                        <a:pt x="112" y="224"/>
                        <a:pt x="112" y="224"/>
                      </a:cubicBezTo>
                      <a:cubicBezTo>
                        <a:pt x="50" y="224"/>
                        <a:pt x="0" y="174"/>
                        <a:pt x="0" y="112"/>
                      </a:cubicBez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lnTo>
                        <a:pt x="504" y="224"/>
                      </a:lnTo>
                      <a:close/>
                    </a:path>
                  </a:pathLst>
                </a:custGeom>
                <a:solidFill>
                  <a:schemeClr val="bg1">
                    <a:lumMod val="75000"/>
                  </a:schemeClr>
                </a:solidFill>
                <a:ln>
                  <a:noFill/>
                </a:ln>
              </p:spPr>
              <p:txBody>
                <a:bodyPr anchor="t" anchorCtr="0" bIns="45714" compatLnSpc="1" lIns="91428" numCol="1" rIns="91428" tIns="45714" vert="horz" wrap="square">
                  <a:prstTxWarp prst="textNoShape">
                    <a:avLst/>
                  </a:prstTxWarp>
                </a:bodyPr>
                <a:lstStyle/>
                <a:p>
                  <a:endParaRPr lang="en-US"/>
                </a:p>
              </p:txBody>
            </p:sp>
            <p:sp>
              <p:nvSpPr>
                <p:cNvPr id="16" name="Freeform 11">
                  <a:extLst>
                    <a:ext uri="{FF2B5EF4-FFF2-40B4-BE49-F238E27FC236}">
                      <a16:creationId xmlns:a16="http://schemas.microsoft.com/office/drawing/2014/main" id="{8834B626-E4C2-442C-AE49-967FE760BF69}"/>
                    </a:ext>
                  </a:extLst>
                </p:cNvPr>
                <p:cNvSpPr/>
                <p:nvPr/>
              </p:nvSpPr>
              <p:spPr bwMode="auto">
                <a:xfrm>
                  <a:off x="5776913" y="3121026"/>
                  <a:ext cx="461963" cy="846138"/>
                </a:xfrm>
                <a:custGeom>
                  <a:gdLst>
                    <a:gd fmla="*/ 291 w 291" name="T0"/>
                    <a:gd fmla="*/ 267 h 533" name="T1"/>
                    <a:gd fmla="*/ 0 w 291" name="T2"/>
                    <a:gd fmla="*/ 533 h 533" name="T3"/>
                    <a:gd fmla="*/ 0 w 291" name="T4"/>
                    <a:gd fmla="*/ 267 h 533" name="T5"/>
                    <a:gd fmla="*/ 0 w 291" name="T6"/>
                    <a:gd fmla="*/ 0 h 533" name="T7"/>
                    <a:gd fmla="*/ 291 w 291" name="T8"/>
                    <a:gd fmla="*/ 267 h 533" name="T9"/>
                  </a:gdLst>
                  <a:cxnLst>
                    <a:cxn ang="0">
                      <a:pos x="T0" y="T1"/>
                    </a:cxn>
                    <a:cxn ang="0">
                      <a:pos x="T2" y="T3"/>
                    </a:cxn>
                    <a:cxn ang="0">
                      <a:pos x="T4" y="T5"/>
                    </a:cxn>
                    <a:cxn ang="0">
                      <a:pos x="T6" y="T7"/>
                    </a:cxn>
                    <a:cxn ang="0">
                      <a:pos x="T8" y="T9"/>
                    </a:cxn>
                  </a:cxnLst>
                  <a:rect b="b" l="0" r="r" t="0"/>
                  <a:pathLst>
                    <a:path h="533" w="291">
                      <a:moveTo>
                        <a:pt x="291" y="267"/>
                      </a:moveTo>
                      <a:lnTo>
                        <a:pt x="0" y="533"/>
                      </a:lnTo>
                      <a:lnTo>
                        <a:pt x="0" y="267"/>
                      </a:lnTo>
                      <a:lnTo>
                        <a:pt x="0" y="0"/>
                      </a:lnTo>
                      <a:lnTo>
                        <a:pt x="291" y="267"/>
                      </a:lnTo>
                      <a:close/>
                    </a:path>
                  </a:pathLst>
                </a:custGeom>
                <a:solidFill>
                  <a:schemeClr val="bg1">
                    <a:lumMod val="75000"/>
                  </a:schemeClr>
                </a:solidFill>
                <a:ln>
                  <a:noFill/>
                </a:ln>
              </p:spPr>
              <p:txBody>
                <a:bodyPr anchor="t" anchorCtr="0" bIns="45714" compatLnSpc="1" lIns="91428" numCol="1" rIns="91428" tIns="45714" vert="horz" wrap="square">
                  <a:prstTxWarp prst="textNoShape">
                    <a:avLst/>
                  </a:prstTxWarp>
                </a:bodyPr>
                <a:lstStyle/>
                <a:p>
                  <a:endParaRPr lang="en-US"/>
                </a:p>
              </p:txBody>
            </p:sp>
          </p:grpSp>
        </p:grpSp>
        <p:sp>
          <p:nvSpPr>
            <p:cNvPr id="24" name="Oval 23">
              <a:extLst>
                <a:ext uri="{FF2B5EF4-FFF2-40B4-BE49-F238E27FC236}">
                  <a16:creationId xmlns:a16="http://schemas.microsoft.com/office/drawing/2014/main" id="{FE68A874-4D3F-4D6A-A233-281E31CCF7E4}"/>
                </a:ext>
              </a:extLst>
            </p:cNvPr>
            <p:cNvSpPr/>
            <p:nvPr/>
          </p:nvSpPr>
          <p:spPr>
            <a:xfrm>
              <a:off x="7202211" y="3057180"/>
              <a:ext cx="608080" cy="608080"/>
            </a:xfrm>
            <a:prstGeom prst="ellipse">
              <a:avLst/>
            </a:prstGeom>
            <a:solidFill>
              <a:schemeClr val="bg1"/>
            </a:solidFill>
            <a:ln>
              <a:noFill/>
            </a:ln>
            <a:effectLst>
              <a:outerShdw algn="tr" blurRad="317500" dir="8100000" dist="381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Oval 24">
              <a:extLst>
                <a:ext uri="{FF2B5EF4-FFF2-40B4-BE49-F238E27FC236}">
                  <a16:creationId xmlns:a16="http://schemas.microsoft.com/office/drawing/2014/main" id="{39469007-D03A-4C80-A3F1-AD9882642DA6}"/>
                </a:ext>
              </a:extLst>
            </p:cNvPr>
            <p:cNvSpPr/>
            <p:nvPr/>
          </p:nvSpPr>
          <p:spPr>
            <a:xfrm>
              <a:off x="7202211" y="4503862"/>
              <a:ext cx="608080" cy="608080"/>
            </a:xfrm>
            <a:prstGeom prst="ellipse">
              <a:avLst/>
            </a:prstGeom>
            <a:solidFill>
              <a:schemeClr val="bg1"/>
            </a:solidFill>
            <a:ln>
              <a:noFill/>
            </a:ln>
            <a:effectLst>
              <a:outerShdw algn="tr" blurRad="317500" dir="8100000" dist="381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Oval 25">
              <a:extLst>
                <a:ext uri="{FF2B5EF4-FFF2-40B4-BE49-F238E27FC236}">
                  <a16:creationId xmlns:a16="http://schemas.microsoft.com/office/drawing/2014/main" id="{354105C7-CA66-436F-B512-90D0CB8741DC}"/>
                </a:ext>
              </a:extLst>
            </p:cNvPr>
            <p:cNvSpPr/>
            <p:nvPr/>
          </p:nvSpPr>
          <p:spPr>
            <a:xfrm>
              <a:off x="4375459" y="2326780"/>
              <a:ext cx="608080" cy="608080"/>
            </a:xfrm>
            <a:prstGeom prst="ellipse">
              <a:avLst/>
            </a:prstGeom>
            <a:solidFill>
              <a:schemeClr val="bg1"/>
            </a:solidFill>
            <a:ln>
              <a:noFill/>
            </a:ln>
            <a:effectLst>
              <a:outerShdw algn="tr" blurRad="317500" dir="8100000" dist="381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a:extLst>
                <a:ext uri="{FF2B5EF4-FFF2-40B4-BE49-F238E27FC236}">
                  <a16:creationId xmlns:a16="http://schemas.microsoft.com/office/drawing/2014/main" id="{8C4F553C-3F18-4C67-B6D4-F3D154BA3786}"/>
                </a:ext>
              </a:extLst>
            </p:cNvPr>
            <p:cNvSpPr/>
            <p:nvPr/>
          </p:nvSpPr>
          <p:spPr>
            <a:xfrm>
              <a:off x="4375459" y="3778168"/>
              <a:ext cx="608080" cy="608080"/>
            </a:xfrm>
            <a:prstGeom prst="ellipse">
              <a:avLst/>
            </a:prstGeom>
            <a:solidFill>
              <a:schemeClr val="bg1"/>
            </a:solidFill>
            <a:ln>
              <a:noFill/>
            </a:ln>
            <a:effectLst>
              <a:outerShdw algn="tr" blurRad="317500" dir="8100000" dist="381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Oval 27">
              <a:extLst>
                <a:ext uri="{FF2B5EF4-FFF2-40B4-BE49-F238E27FC236}">
                  <a16:creationId xmlns:a16="http://schemas.microsoft.com/office/drawing/2014/main" id="{B3428B9E-D6C7-45CC-8674-9CA9F24B2C87}"/>
                </a:ext>
              </a:extLst>
            </p:cNvPr>
            <p:cNvSpPr/>
            <p:nvPr/>
          </p:nvSpPr>
          <p:spPr>
            <a:xfrm>
              <a:off x="4375459" y="5232247"/>
              <a:ext cx="608080" cy="608080"/>
            </a:xfrm>
            <a:prstGeom prst="ellipse">
              <a:avLst/>
            </a:prstGeom>
            <a:solidFill>
              <a:schemeClr val="bg1"/>
            </a:solidFill>
            <a:ln>
              <a:noFill/>
            </a:ln>
            <a:effectLst>
              <a:outerShdw algn="tr" blurRad="317500" dir="8100000" dist="381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TextBox 41">
              <a:extLst>
                <a:ext uri="{FF2B5EF4-FFF2-40B4-BE49-F238E27FC236}">
                  <a16:creationId xmlns:a16="http://schemas.microsoft.com/office/drawing/2014/main" id="{DD8648EE-7A1E-4297-93CB-764C00C68D3B}"/>
                </a:ext>
              </a:extLst>
            </p:cNvPr>
            <p:cNvSpPr txBox="1"/>
            <p:nvPr/>
          </p:nvSpPr>
          <p:spPr>
            <a:xfrm>
              <a:off x="4375457" y="5368625"/>
              <a:ext cx="608081" cy="335324"/>
            </a:xfrm>
            <a:prstGeom prst="rect">
              <a:avLst/>
            </a:prstGeom>
            <a:noFill/>
          </p:spPr>
          <p:txBody>
            <a:bodyPr anchor="ctr" rtlCol="0" wrap="square">
              <a:spAutoFit/>
            </a:bodyPr>
            <a:lstStyle/>
            <a:p>
              <a:pPr algn="ctr"/>
              <a:r>
                <a:rPr b="1" lang="en-US" sz="1600">
                  <a:solidFill>
                    <a:schemeClr val="tx1">
                      <a:lumMod val="75000"/>
                      <a:lumOff val="25000"/>
                    </a:schemeClr>
                  </a:solidFill>
                  <a:latin charset="0" panose="00000500000000000000" pitchFamily="50" typeface="Montserrat"/>
                  <a:cs charset="0" panose="020f0902020204030203" pitchFamily="34" typeface="Lato Heavy"/>
                </a:rPr>
                <a:t>01</a:t>
              </a:r>
            </a:p>
          </p:txBody>
        </p:sp>
        <p:sp>
          <p:nvSpPr>
            <p:cNvPr id="43" name="TextBox 42">
              <a:extLst>
                <a:ext uri="{FF2B5EF4-FFF2-40B4-BE49-F238E27FC236}">
                  <a16:creationId xmlns:a16="http://schemas.microsoft.com/office/drawing/2014/main" id="{75A60248-C09B-4E8F-837B-AFF6A1E9570D}"/>
                </a:ext>
              </a:extLst>
            </p:cNvPr>
            <p:cNvSpPr txBox="1"/>
            <p:nvPr/>
          </p:nvSpPr>
          <p:spPr>
            <a:xfrm>
              <a:off x="4375457" y="3914546"/>
              <a:ext cx="608081" cy="335324"/>
            </a:xfrm>
            <a:prstGeom prst="rect">
              <a:avLst/>
            </a:prstGeom>
            <a:noFill/>
          </p:spPr>
          <p:txBody>
            <a:bodyPr anchor="ctr" rtlCol="0" wrap="square">
              <a:spAutoFit/>
            </a:bodyPr>
            <a:lstStyle/>
            <a:p>
              <a:pPr algn="ctr"/>
              <a:r>
                <a:rPr b="1" lang="en-US" sz="1600">
                  <a:solidFill>
                    <a:schemeClr val="tx1">
                      <a:lumMod val="75000"/>
                      <a:lumOff val="25000"/>
                    </a:schemeClr>
                  </a:solidFill>
                  <a:latin charset="0" panose="00000500000000000000" pitchFamily="50" typeface="Montserrat"/>
                  <a:cs charset="0" panose="020f0902020204030203" pitchFamily="34" typeface="Lato Heavy"/>
                </a:rPr>
                <a:t>03</a:t>
              </a:r>
            </a:p>
          </p:txBody>
        </p:sp>
        <p:sp>
          <p:nvSpPr>
            <p:cNvPr id="44" name="TextBox 43">
              <a:extLst>
                <a:ext uri="{FF2B5EF4-FFF2-40B4-BE49-F238E27FC236}">
                  <a16:creationId xmlns:a16="http://schemas.microsoft.com/office/drawing/2014/main" id="{CE596A70-6219-489D-96D1-C559F300A222}"/>
                </a:ext>
              </a:extLst>
            </p:cNvPr>
            <p:cNvSpPr txBox="1"/>
            <p:nvPr/>
          </p:nvSpPr>
          <p:spPr>
            <a:xfrm>
              <a:off x="4375457" y="2463158"/>
              <a:ext cx="608081" cy="335324"/>
            </a:xfrm>
            <a:prstGeom prst="rect">
              <a:avLst/>
            </a:prstGeom>
            <a:noFill/>
          </p:spPr>
          <p:txBody>
            <a:bodyPr anchor="ctr" rtlCol="0" wrap="square">
              <a:spAutoFit/>
            </a:bodyPr>
            <a:lstStyle/>
            <a:p>
              <a:pPr algn="ctr"/>
              <a:r>
                <a:rPr b="1" lang="en-US" sz="1600">
                  <a:solidFill>
                    <a:schemeClr val="tx1">
                      <a:lumMod val="75000"/>
                      <a:lumOff val="25000"/>
                    </a:schemeClr>
                  </a:solidFill>
                  <a:latin charset="0" panose="00000500000000000000" pitchFamily="50" typeface="Montserrat"/>
                  <a:cs charset="0" panose="020f0902020204030203" pitchFamily="34" typeface="Lato Heavy"/>
                </a:rPr>
                <a:t>05</a:t>
              </a:r>
            </a:p>
          </p:txBody>
        </p:sp>
        <p:sp>
          <p:nvSpPr>
            <p:cNvPr id="45" name="TextBox 44">
              <a:extLst>
                <a:ext uri="{FF2B5EF4-FFF2-40B4-BE49-F238E27FC236}">
                  <a16:creationId xmlns:a16="http://schemas.microsoft.com/office/drawing/2014/main" id="{440FD726-4354-41FC-97EB-4E6EF466FFF8}"/>
                </a:ext>
              </a:extLst>
            </p:cNvPr>
            <p:cNvSpPr txBox="1"/>
            <p:nvPr/>
          </p:nvSpPr>
          <p:spPr>
            <a:xfrm>
              <a:off x="7202208" y="3194120"/>
              <a:ext cx="608081" cy="335324"/>
            </a:xfrm>
            <a:prstGeom prst="rect">
              <a:avLst/>
            </a:prstGeom>
            <a:noFill/>
          </p:spPr>
          <p:txBody>
            <a:bodyPr anchor="ctr" rtlCol="0" wrap="square">
              <a:spAutoFit/>
            </a:bodyPr>
            <a:lstStyle/>
            <a:p>
              <a:pPr algn="ctr"/>
              <a:r>
                <a:rPr b="1" lang="en-US" sz="1600">
                  <a:solidFill>
                    <a:schemeClr val="tx1">
                      <a:lumMod val="75000"/>
                      <a:lumOff val="25000"/>
                    </a:schemeClr>
                  </a:solidFill>
                  <a:latin charset="0" panose="00000500000000000000" pitchFamily="50" typeface="Montserrat"/>
                  <a:cs charset="0" panose="020f0902020204030203" pitchFamily="34" typeface="Lato Heavy"/>
                </a:rPr>
                <a:t>04</a:t>
              </a:r>
            </a:p>
          </p:txBody>
        </p:sp>
        <p:sp>
          <p:nvSpPr>
            <p:cNvPr id="46" name="TextBox 45">
              <a:extLst>
                <a:ext uri="{FF2B5EF4-FFF2-40B4-BE49-F238E27FC236}">
                  <a16:creationId xmlns:a16="http://schemas.microsoft.com/office/drawing/2014/main" id="{50D9ACEB-4351-451D-8512-05A3D50512AC}"/>
                </a:ext>
              </a:extLst>
            </p:cNvPr>
            <p:cNvSpPr txBox="1"/>
            <p:nvPr/>
          </p:nvSpPr>
          <p:spPr>
            <a:xfrm>
              <a:off x="7202208" y="4640818"/>
              <a:ext cx="608081" cy="335324"/>
            </a:xfrm>
            <a:prstGeom prst="rect">
              <a:avLst/>
            </a:prstGeom>
            <a:noFill/>
          </p:spPr>
          <p:txBody>
            <a:bodyPr anchor="ctr" rtlCol="0" wrap="square">
              <a:spAutoFit/>
            </a:bodyPr>
            <a:lstStyle/>
            <a:p>
              <a:pPr algn="ctr"/>
              <a:r>
                <a:rPr b="1" lang="en-US" sz="1600">
                  <a:solidFill>
                    <a:schemeClr val="tx1">
                      <a:lumMod val="75000"/>
                      <a:lumOff val="25000"/>
                    </a:schemeClr>
                  </a:solidFill>
                  <a:latin charset="0" panose="00000500000000000000" pitchFamily="50" typeface="Montserrat"/>
                  <a:cs charset="0" panose="020f0902020204030203" pitchFamily="34" typeface="Lato Heavy"/>
                </a:rPr>
                <a:t>02</a:t>
              </a:r>
            </a:p>
          </p:txBody>
        </p:sp>
      </p:grpSp>
    </p:spTree>
    <p:extLst>
      <p:ext uri="{BB962C8B-B14F-4D97-AF65-F5344CB8AC3E}">
        <p14:creationId val="1043949375"/>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41"/>
                                        </p:tgtEl>
                                        <p:attrNameLst>
                                          <p:attrName>style.visibility</p:attrName>
                                        </p:attrNameLst>
                                      </p:cBhvr>
                                      <p:to>
                                        <p:strVal val="visible"/>
                                      </p:to>
                                    </p:set>
                                    <p:animEffect filter="wipe(down)" transition="in">
                                      <p:cBhvr>
                                        <p:cTn dur="2000" id="7"/>
                                        <p:tgtEl>
                                          <p:spTgt spid="41"/>
                                        </p:tgtEl>
                                      </p:cBhvr>
                                    </p:animEffect>
                                  </p:childTnLst>
                                </p:cTn>
                              </p:par>
                              <p:par>
                                <p:cTn decel="100000" fill="hold" grpId="0" id="8" nodeType="withEffect" presetClass="entr" presetID="2" presetSubtype="1">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750" fill="hold" id="10"/>
                                        <p:tgtEl>
                                          <p:spTgt spid="18"/>
                                        </p:tgtEl>
                                        <p:attrNameLst>
                                          <p:attrName>ppt_x</p:attrName>
                                        </p:attrNameLst>
                                      </p:cBhvr>
                                      <p:tavLst>
                                        <p:tav tm="0">
                                          <p:val>
                                            <p:strVal val="#ppt_x"/>
                                          </p:val>
                                        </p:tav>
                                        <p:tav tm="100000">
                                          <p:val>
                                            <p:strVal val="#ppt_x"/>
                                          </p:val>
                                        </p:tav>
                                      </p:tavLst>
                                    </p:anim>
                                    <p:anim calcmode="lin" valueType="num">
                                      <p:cBhvr additive="base">
                                        <p:cTn dur="750" fill="hold" id="11"/>
                                        <p:tgtEl>
                                          <p:spTgt spid="18"/>
                                        </p:tgtEl>
                                        <p:attrNameLst>
                                          <p:attrName>ppt_y</p:attrName>
                                        </p:attrNameLst>
                                      </p:cBhvr>
                                      <p:tavLst>
                                        <p:tav tm="0">
                                          <p:val>
                                            <p:strVal val="0-#ppt_h/2"/>
                                          </p:val>
                                        </p:tav>
                                        <p:tav tm="100000">
                                          <p:val>
                                            <p:strVal val="#ppt_y"/>
                                          </p:val>
                                        </p:tav>
                                      </p:tavLst>
                                    </p:anim>
                                  </p:childTnLst>
                                </p:cTn>
                              </p:par>
                              <p:par>
                                <p:cTn decel="100000" fill="hold" grpId="0" id="12" nodeType="withEffect" presetClass="entr" presetID="2" presetSubtype="1">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ppt_x"/>
                                          </p:val>
                                        </p:tav>
                                        <p:tav tm="100000">
                                          <p:val>
                                            <p:strVal val="#ppt_x"/>
                                          </p:val>
                                        </p:tav>
                                      </p:tavLst>
                                    </p:anim>
                                    <p:anim calcmode="lin" valueType="num">
                                      <p:cBhvr additive="base">
                                        <p:cTn dur="750" fill="hold" id="15"/>
                                        <p:tgtEl>
                                          <p:spTgt spid="19"/>
                                        </p:tgtEl>
                                        <p:attrNameLst>
                                          <p:attrName>ppt_y</p:attrName>
                                        </p:attrNameLst>
                                      </p:cBhvr>
                                      <p:tavLst>
                                        <p:tav tm="0">
                                          <p:val>
                                            <p:strVal val="0-#ppt_h/2"/>
                                          </p:val>
                                        </p:tav>
                                        <p:tav tm="100000">
                                          <p:val>
                                            <p:strVal val="#ppt_y"/>
                                          </p:val>
                                        </p:tav>
                                      </p:tavLst>
                                    </p:anim>
                                  </p:childTnLst>
                                </p:cTn>
                              </p:par>
                              <p:par>
                                <p:cTn decel="100000" fill="hold" id="16" nodeType="withEffect" presetClass="entr" presetID="2" presetSubtype="1">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750" fill="hold" id="18"/>
                                        <p:tgtEl>
                                          <p:spTgt spid="20"/>
                                        </p:tgtEl>
                                        <p:attrNameLst>
                                          <p:attrName>ppt_x</p:attrName>
                                        </p:attrNameLst>
                                      </p:cBhvr>
                                      <p:tavLst>
                                        <p:tav tm="0">
                                          <p:val>
                                            <p:strVal val="#ppt_x"/>
                                          </p:val>
                                        </p:tav>
                                        <p:tav tm="100000">
                                          <p:val>
                                            <p:strVal val="#ppt_x"/>
                                          </p:val>
                                        </p:tav>
                                      </p:tavLst>
                                    </p:anim>
                                    <p:anim calcmode="lin" valueType="num">
                                      <p:cBhvr additive="base">
                                        <p:cTn dur="750" fill="hold" id="19"/>
                                        <p:tgtEl>
                                          <p:spTgt spid="20"/>
                                        </p:tgtEl>
                                        <p:attrNameLst>
                                          <p:attrName>ppt_y</p:attrName>
                                        </p:attrNameLst>
                                      </p:cBhvr>
                                      <p:tavLst>
                                        <p:tav tm="0">
                                          <p:val>
                                            <p:strVal val="0-#ppt_h/2"/>
                                          </p:val>
                                        </p:tav>
                                        <p:tav tm="100000">
                                          <p:val>
                                            <p:strVal val="#ppt_y"/>
                                          </p:val>
                                        </p:tav>
                                      </p:tavLst>
                                    </p:anim>
                                  </p:childTnLst>
                                </p:cTn>
                              </p:par>
                              <p:par>
                                <p:cTn decel="100000" fill="hold" grpId="0" id="20" nodeType="withEffect" presetClass="entr" presetID="2" presetSubtype="8">
                                  <p:stCondLst>
                                    <p:cond delay="500"/>
                                  </p:stCondLst>
                                  <p:childTnLst>
                                    <p:set>
                                      <p:cBhvr>
                                        <p:cTn dur="1" fill="hold" id="21">
                                          <p:stCondLst>
                                            <p:cond delay="0"/>
                                          </p:stCondLst>
                                        </p:cTn>
                                        <p:tgtEl>
                                          <p:spTgt spid="39"/>
                                        </p:tgtEl>
                                        <p:attrNameLst>
                                          <p:attrName>style.visibility</p:attrName>
                                        </p:attrNameLst>
                                      </p:cBhvr>
                                      <p:to>
                                        <p:strVal val="visible"/>
                                      </p:to>
                                    </p:set>
                                    <p:anim calcmode="lin" valueType="num">
                                      <p:cBhvr additive="base">
                                        <p:cTn dur="750" fill="hold" id="22"/>
                                        <p:tgtEl>
                                          <p:spTgt spid="39"/>
                                        </p:tgtEl>
                                        <p:attrNameLst>
                                          <p:attrName>ppt_x</p:attrName>
                                        </p:attrNameLst>
                                      </p:cBhvr>
                                      <p:tavLst>
                                        <p:tav tm="0">
                                          <p:val>
                                            <p:strVal val="0-#ppt_w/2"/>
                                          </p:val>
                                        </p:tav>
                                        <p:tav tm="100000">
                                          <p:val>
                                            <p:strVal val="#ppt_x"/>
                                          </p:val>
                                        </p:tav>
                                      </p:tavLst>
                                    </p:anim>
                                    <p:anim calcmode="lin" valueType="num">
                                      <p:cBhvr additive="base">
                                        <p:cTn dur="750" fill="hold" id="23"/>
                                        <p:tgtEl>
                                          <p:spTgt spid="39"/>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8">
                                  <p:stCondLst>
                                    <p:cond delay="500"/>
                                  </p:stCondLst>
                                  <p:childTnLst>
                                    <p:set>
                                      <p:cBhvr>
                                        <p:cTn dur="1" fill="hold" id="25">
                                          <p:stCondLst>
                                            <p:cond delay="0"/>
                                          </p:stCondLst>
                                        </p:cTn>
                                        <p:tgtEl>
                                          <p:spTgt spid="40"/>
                                        </p:tgtEl>
                                        <p:attrNameLst>
                                          <p:attrName>style.visibility</p:attrName>
                                        </p:attrNameLst>
                                      </p:cBhvr>
                                      <p:to>
                                        <p:strVal val="visible"/>
                                      </p:to>
                                    </p:set>
                                    <p:anim calcmode="lin" valueType="num">
                                      <p:cBhvr additive="base">
                                        <p:cTn dur="750" fill="hold" id="26"/>
                                        <p:tgtEl>
                                          <p:spTgt spid="40"/>
                                        </p:tgtEl>
                                        <p:attrNameLst>
                                          <p:attrName>ppt_x</p:attrName>
                                        </p:attrNameLst>
                                      </p:cBhvr>
                                      <p:tavLst>
                                        <p:tav tm="0">
                                          <p:val>
                                            <p:strVal val="0-#ppt_w/2"/>
                                          </p:val>
                                        </p:tav>
                                        <p:tav tm="100000">
                                          <p:val>
                                            <p:strVal val="#ppt_x"/>
                                          </p:val>
                                        </p:tav>
                                      </p:tavLst>
                                    </p:anim>
                                    <p:anim calcmode="lin" valueType="num">
                                      <p:cBhvr additive="base">
                                        <p:cTn dur="750" fill="hold" id="27"/>
                                        <p:tgtEl>
                                          <p:spTgt spid="40"/>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2">
                                  <p:stCondLst>
                                    <p:cond delay="750"/>
                                  </p:stCondLst>
                                  <p:childTnLst>
                                    <p:set>
                                      <p:cBhvr>
                                        <p:cTn dur="1" fill="hold" id="29">
                                          <p:stCondLst>
                                            <p:cond delay="0"/>
                                          </p:stCondLst>
                                        </p:cTn>
                                        <p:tgtEl>
                                          <p:spTgt spid="22"/>
                                        </p:tgtEl>
                                        <p:attrNameLst>
                                          <p:attrName>style.visibility</p:attrName>
                                        </p:attrNameLst>
                                      </p:cBhvr>
                                      <p:to>
                                        <p:strVal val="visible"/>
                                      </p:to>
                                    </p:set>
                                    <p:anim calcmode="lin" valueType="num">
                                      <p:cBhvr additive="base">
                                        <p:cTn dur="750" fill="hold" id="30"/>
                                        <p:tgtEl>
                                          <p:spTgt spid="22"/>
                                        </p:tgtEl>
                                        <p:attrNameLst>
                                          <p:attrName>ppt_x</p:attrName>
                                        </p:attrNameLst>
                                      </p:cBhvr>
                                      <p:tavLst>
                                        <p:tav tm="0">
                                          <p:val>
                                            <p:strVal val="1+#ppt_w/2"/>
                                          </p:val>
                                        </p:tav>
                                        <p:tav tm="100000">
                                          <p:val>
                                            <p:strVal val="#ppt_x"/>
                                          </p:val>
                                        </p:tav>
                                      </p:tavLst>
                                    </p:anim>
                                    <p:anim calcmode="lin" valueType="num">
                                      <p:cBhvr additive="base">
                                        <p:cTn dur="750" fill="hold" id="31"/>
                                        <p:tgtEl>
                                          <p:spTgt spid="22"/>
                                        </p:tgtEl>
                                        <p:attrNameLst>
                                          <p:attrName>ppt_y</p:attrName>
                                        </p:attrNameLst>
                                      </p:cBhvr>
                                      <p:tavLst>
                                        <p:tav tm="0">
                                          <p:val>
                                            <p:strVal val="#ppt_y"/>
                                          </p:val>
                                        </p:tav>
                                        <p:tav tm="100000">
                                          <p:val>
                                            <p:strVal val="#ppt_y"/>
                                          </p:val>
                                        </p:tav>
                                      </p:tavLst>
                                    </p:anim>
                                  </p:childTnLst>
                                </p:cTn>
                              </p:par>
                              <p:par>
                                <p:cTn decel="100000" fill="hold" grpId="0" id="32" nodeType="withEffect" presetClass="entr" presetID="2" presetSubtype="2">
                                  <p:stCondLst>
                                    <p:cond delay="75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750" fill="hold" id="34"/>
                                        <p:tgtEl>
                                          <p:spTgt spid="23"/>
                                        </p:tgtEl>
                                        <p:attrNameLst>
                                          <p:attrName>ppt_x</p:attrName>
                                        </p:attrNameLst>
                                      </p:cBhvr>
                                      <p:tavLst>
                                        <p:tav tm="0">
                                          <p:val>
                                            <p:strVal val="1+#ppt_w/2"/>
                                          </p:val>
                                        </p:tav>
                                        <p:tav tm="100000">
                                          <p:val>
                                            <p:strVal val="#ppt_x"/>
                                          </p:val>
                                        </p:tav>
                                      </p:tavLst>
                                    </p:anim>
                                    <p:anim calcmode="lin" valueType="num">
                                      <p:cBhvr additive="base">
                                        <p:cTn dur="750" fill="hold" id="35"/>
                                        <p:tgtEl>
                                          <p:spTgt spid="23"/>
                                        </p:tgtEl>
                                        <p:attrNameLst>
                                          <p:attrName>ppt_y</p:attrName>
                                        </p:attrNameLst>
                                      </p:cBhvr>
                                      <p:tavLst>
                                        <p:tav tm="0">
                                          <p:val>
                                            <p:strVal val="#ppt_y"/>
                                          </p:val>
                                        </p:tav>
                                        <p:tav tm="100000">
                                          <p:val>
                                            <p:strVal val="#ppt_y"/>
                                          </p:val>
                                        </p:tav>
                                      </p:tavLst>
                                    </p:anim>
                                  </p:childTnLst>
                                </p:cTn>
                              </p:par>
                              <p:par>
                                <p:cTn decel="100000" fill="hold" grpId="0" id="36" nodeType="withEffect" presetClass="entr" presetID="2" presetSubtype="8">
                                  <p:stCondLst>
                                    <p:cond delay="1000"/>
                                  </p:stCondLst>
                                  <p:childTnLst>
                                    <p:set>
                                      <p:cBhvr>
                                        <p:cTn dur="1" fill="hold" id="37">
                                          <p:stCondLst>
                                            <p:cond delay="0"/>
                                          </p:stCondLst>
                                        </p:cTn>
                                        <p:tgtEl>
                                          <p:spTgt spid="33"/>
                                        </p:tgtEl>
                                        <p:attrNameLst>
                                          <p:attrName>style.visibility</p:attrName>
                                        </p:attrNameLst>
                                      </p:cBhvr>
                                      <p:to>
                                        <p:strVal val="visible"/>
                                      </p:to>
                                    </p:set>
                                    <p:anim calcmode="lin" valueType="num">
                                      <p:cBhvr additive="base">
                                        <p:cTn dur="750" fill="hold" id="38"/>
                                        <p:tgtEl>
                                          <p:spTgt spid="33"/>
                                        </p:tgtEl>
                                        <p:attrNameLst>
                                          <p:attrName>ppt_x</p:attrName>
                                        </p:attrNameLst>
                                      </p:cBhvr>
                                      <p:tavLst>
                                        <p:tav tm="0">
                                          <p:val>
                                            <p:strVal val="0-#ppt_w/2"/>
                                          </p:val>
                                        </p:tav>
                                        <p:tav tm="100000">
                                          <p:val>
                                            <p:strVal val="#ppt_x"/>
                                          </p:val>
                                        </p:tav>
                                      </p:tavLst>
                                    </p:anim>
                                    <p:anim calcmode="lin" valueType="num">
                                      <p:cBhvr additive="base">
                                        <p:cTn dur="750" fill="hold" id="39"/>
                                        <p:tgtEl>
                                          <p:spTgt spid="33"/>
                                        </p:tgtEl>
                                        <p:attrNameLst>
                                          <p:attrName>ppt_y</p:attrName>
                                        </p:attrNameLst>
                                      </p:cBhvr>
                                      <p:tavLst>
                                        <p:tav tm="0">
                                          <p:val>
                                            <p:strVal val="#ppt_y"/>
                                          </p:val>
                                        </p:tav>
                                        <p:tav tm="100000">
                                          <p:val>
                                            <p:strVal val="#ppt_y"/>
                                          </p:val>
                                        </p:tav>
                                      </p:tavLst>
                                    </p:anim>
                                  </p:childTnLst>
                                </p:cTn>
                              </p:par>
                              <p:par>
                                <p:cTn decel="100000" fill="hold" grpId="0" id="40" nodeType="withEffect" presetClass="entr" presetID="2" presetSubtype="8">
                                  <p:stCondLst>
                                    <p:cond delay="100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750" fill="hold" id="42"/>
                                        <p:tgtEl>
                                          <p:spTgt spid="34"/>
                                        </p:tgtEl>
                                        <p:attrNameLst>
                                          <p:attrName>ppt_x</p:attrName>
                                        </p:attrNameLst>
                                      </p:cBhvr>
                                      <p:tavLst>
                                        <p:tav tm="0">
                                          <p:val>
                                            <p:strVal val="0-#ppt_w/2"/>
                                          </p:val>
                                        </p:tav>
                                        <p:tav tm="100000">
                                          <p:val>
                                            <p:strVal val="#ppt_x"/>
                                          </p:val>
                                        </p:tav>
                                      </p:tavLst>
                                    </p:anim>
                                    <p:anim calcmode="lin" valueType="num">
                                      <p:cBhvr additive="base">
                                        <p:cTn dur="750" fill="hold" id="43"/>
                                        <p:tgtEl>
                                          <p:spTgt spid="34"/>
                                        </p:tgtEl>
                                        <p:attrNameLst>
                                          <p:attrName>ppt_y</p:attrName>
                                        </p:attrNameLst>
                                      </p:cBhvr>
                                      <p:tavLst>
                                        <p:tav tm="0">
                                          <p:val>
                                            <p:strVal val="#ppt_y"/>
                                          </p:val>
                                        </p:tav>
                                        <p:tav tm="100000">
                                          <p:val>
                                            <p:strVal val="#ppt_y"/>
                                          </p:val>
                                        </p:tav>
                                      </p:tavLst>
                                    </p:anim>
                                  </p:childTnLst>
                                </p:cTn>
                              </p:par>
                              <p:par>
                                <p:cTn decel="100000" fill="hold" grpId="0" id="44" nodeType="withEffect" presetClass="entr" presetID="2" presetSubtype="2">
                                  <p:stCondLst>
                                    <p:cond delay="1250"/>
                                  </p:stCondLst>
                                  <p:childTnLst>
                                    <p:set>
                                      <p:cBhvr>
                                        <p:cTn dur="1" fill="hold" id="45">
                                          <p:stCondLst>
                                            <p:cond delay="0"/>
                                          </p:stCondLst>
                                        </p:cTn>
                                        <p:tgtEl>
                                          <p:spTgt spid="30"/>
                                        </p:tgtEl>
                                        <p:attrNameLst>
                                          <p:attrName>style.visibility</p:attrName>
                                        </p:attrNameLst>
                                      </p:cBhvr>
                                      <p:to>
                                        <p:strVal val="visible"/>
                                      </p:to>
                                    </p:set>
                                    <p:anim calcmode="lin" valueType="num">
                                      <p:cBhvr additive="base">
                                        <p:cTn dur="750" fill="hold" id="46"/>
                                        <p:tgtEl>
                                          <p:spTgt spid="30"/>
                                        </p:tgtEl>
                                        <p:attrNameLst>
                                          <p:attrName>ppt_x</p:attrName>
                                        </p:attrNameLst>
                                      </p:cBhvr>
                                      <p:tavLst>
                                        <p:tav tm="0">
                                          <p:val>
                                            <p:strVal val="1+#ppt_w/2"/>
                                          </p:val>
                                        </p:tav>
                                        <p:tav tm="100000">
                                          <p:val>
                                            <p:strVal val="#ppt_x"/>
                                          </p:val>
                                        </p:tav>
                                      </p:tavLst>
                                    </p:anim>
                                    <p:anim calcmode="lin" valueType="num">
                                      <p:cBhvr additive="base">
                                        <p:cTn dur="750" fill="hold" id="47"/>
                                        <p:tgtEl>
                                          <p:spTgt spid="30"/>
                                        </p:tgtEl>
                                        <p:attrNameLst>
                                          <p:attrName>ppt_y</p:attrName>
                                        </p:attrNameLst>
                                      </p:cBhvr>
                                      <p:tavLst>
                                        <p:tav tm="0">
                                          <p:val>
                                            <p:strVal val="#ppt_y"/>
                                          </p:val>
                                        </p:tav>
                                        <p:tav tm="100000">
                                          <p:val>
                                            <p:strVal val="#ppt_y"/>
                                          </p:val>
                                        </p:tav>
                                      </p:tavLst>
                                    </p:anim>
                                  </p:childTnLst>
                                </p:cTn>
                              </p:par>
                              <p:par>
                                <p:cTn decel="100000" fill="hold" grpId="0" id="48" nodeType="withEffect" presetClass="entr" presetID="2" presetSubtype="2">
                                  <p:stCondLst>
                                    <p:cond delay="125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750" fill="hold" id="50"/>
                                        <p:tgtEl>
                                          <p:spTgt spid="31"/>
                                        </p:tgtEl>
                                        <p:attrNameLst>
                                          <p:attrName>ppt_x</p:attrName>
                                        </p:attrNameLst>
                                      </p:cBhvr>
                                      <p:tavLst>
                                        <p:tav tm="0">
                                          <p:val>
                                            <p:strVal val="1+#ppt_w/2"/>
                                          </p:val>
                                        </p:tav>
                                        <p:tav tm="100000">
                                          <p:val>
                                            <p:strVal val="#ppt_x"/>
                                          </p:val>
                                        </p:tav>
                                      </p:tavLst>
                                    </p:anim>
                                    <p:anim calcmode="lin" valueType="num">
                                      <p:cBhvr additive="base">
                                        <p:cTn dur="750" fill="hold" id="51"/>
                                        <p:tgtEl>
                                          <p:spTgt spid="31"/>
                                        </p:tgtEl>
                                        <p:attrNameLst>
                                          <p:attrName>ppt_y</p:attrName>
                                        </p:attrNameLst>
                                      </p:cBhvr>
                                      <p:tavLst>
                                        <p:tav tm="0">
                                          <p:val>
                                            <p:strVal val="#ppt_y"/>
                                          </p:val>
                                        </p:tav>
                                        <p:tav tm="100000">
                                          <p:val>
                                            <p:strVal val="#ppt_y"/>
                                          </p:val>
                                        </p:tav>
                                      </p:tavLst>
                                    </p:anim>
                                  </p:childTnLst>
                                </p:cTn>
                              </p:par>
                              <p:par>
                                <p:cTn decel="100000" fill="hold" grpId="0" id="52" nodeType="withEffect" presetClass="entr" presetID="2" presetSubtype="8">
                                  <p:stCondLst>
                                    <p:cond delay="1500"/>
                                  </p:stCondLst>
                                  <p:childTnLst>
                                    <p:set>
                                      <p:cBhvr>
                                        <p:cTn dur="1" fill="hold" id="53">
                                          <p:stCondLst>
                                            <p:cond delay="0"/>
                                          </p:stCondLst>
                                        </p:cTn>
                                        <p:tgtEl>
                                          <p:spTgt spid="36"/>
                                        </p:tgtEl>
                                        <p:attrNameLst>
                                          <p:attrName>style.visibility</p:attrName>
                                        </p:attrNameLst>
                                      </p:cBhvr>
                                      <p:to>
                                        <p:strVal val="visible"/>
                                      </p:to>
                                    </p:set>
                                    <p:anim calcmode="lin" valueType="num">
                                      <p:cBhvr additive="base">
                                        <p:cTn dur="750" fill="hold" id="54"/>
                                        <p:tgtEl>
                                          <p:spTgt spid="36"/>
                                        </p:tgtEl>
                                        <p:attrNameLst>
                                          <p:attrName>ppt_x</p:attrName>
                                        </p:attrNameLst>
                                      </p:cBhvr>
                                      <p:tavLst>
                                        <p:tav tm="0">
                                          <p:val>
                                            <p:strVal val="0-#ppt_w/2"/>
                                          </p:val>
                                        </p:tav>
                                        <p:tav tm="100000">
                                          <p:val>
                                            <p:strVal val="#ppt_x"/>
                                          </p:val>
                                        </p:tav>
                                      </p:tavLst>
                                    </p:anim>
                                    <p:anim calcmode="lin" valueType="num">
                                      <p:cBhvr additive="base">
                                        <p:cTn dur="750" fill="hold" id="55"/>
                                        <p:tgtEl>
                                          <p:spTgt spid="36"/>
                                        </p:tgtEl>
                                        <p:attrNameLst>
                                          <p:attrName>ppt_y</p:attrName>
                                        </p:attrNameLst>
                                      </p:cBhvr>
                                      <p:tavLst>
                                        <p:tav tm="0">
                                          <p:val>
                                            <p:strVal val="#ppt_y"/>
                                          </p:val>
                                        </p:tav>
                                        <p:tav tm="100000">
                                          <p:val>
                                            <p:strVal val="#ppt_y"/>
                                          </p:val>
                                        </p:tav>
                                      </p:tavLst>
                                    </p:anim>
                                  </p:childTnLst>
                                </p:cTn>
                              </p:par>
                              <p:par>
                                <p:cTn decel="100000" fill="hold" grpId="0" id="56" nodeType="withEffect" presetClass="entr" presetID="2" presetSubtype="8">
                                  <p:stCondLst>
                                    <p:cond delay="1500"/>
                                  </p:stCondLst>
                                  <p:childTnLst>
                                    <p:set>
                                      <p:cBhvr>
                                        <p:cTn dur="1" fill="hold" id="57">
                                          <p:stCondLst>
                                            <p:cond delay="0"/>
                                          </p:stCondLst>
                                        </p:cTn>
                                        <p:tgtEl>
                                          <p:spTgt spid="37"/>
                                        </p:tgtEl>
                                        <p:attrNameLst>
                                          <p:attrName>style.visibility</p:attrName>
                                        </p:attrNameLst>
                                      </p:cBhvr>
                                      <p:to>
                                        <p:strVal val="visible"/>
                                      </p:to>
                                    </p:set>
                                    <p:anim calcmode="lin" valueType="num">
                                      <p:cBhvr additive="base">
                                        <p:cTn dur="750" fill="hold" id="58"/>
                                        <p:tgtEl>
                                          <p:spTgt spid="37"/>
                                        </p:tgtEl>
                                        <p:attrNameLst>
                                          <p:attrName>ppt_x</p:attrName>
                                        </p:attrNameLst>
                                      </p:cBhvr>
                                      <p:tavLst>
                                        <p:tav tm="0">
                                          <p:val>
                                            <p:strVal val="0-#ppt_w/2"/>
                                          </p:val>
                                        </p:tav>
                                        <p:tav tm="100000">
                                          <p:val>
                                            <p:strVal val="#ppt_x"/>
                                          </p:val>
                                        </p:tav>
                                      </p:tavLst>
                                    </p:anim>
                                    <p:anim calcmode="lin" valueType="num">
                                      <p:cBhvr additive="base">
                                        <p:cTn dur="750" fill="hold" id="59"/>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2"/>
      <p:bldP grpId="0" spid="23"/>
      <p:bldP grpId="0" spid="30"/>
      <p:bldP grpId="0" spid="31"/>
      <p:bldP grpId="0" spid="33"/>
      <p:bldP grpId="0" spid="34"/>
      <p:bldP grpId="0" spid="36"/>
      <p:bldP grpId="0" spid="37"/>
      <p:bldP grpId="0" spid="39"/>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pic>
        <p:nvPicPr>
          <p:cNvPr id="2" name="PA_图片 4">
            <a:extLst>
              <a:ext uri="{FF2B5EF4-FFF2-40B4-BE49-F238E27FC236}">
                <a16:creationId xmlns:a16="http://schemas.microsoft.com/office/drawing/2014/main" id="{56D2A145-0048-470F-B4C4-4F4E00566A2D}"/>
              </a:ext>
            </a:extLst>
          </p:cNvPr>
          <p:cNvPicPr>
            <a:picLocks noChangeAspect="1"/>
          </p:cNvPicPr>
          <p:nvPr>
            <p:custDataLst>
              <p:tags r:id="rId4"/>
            </p:custDataLst>
          </p:nvPr>
        </p:nvPicPr>
        <p:blipFill>
          <a:blip r:embed="rId3">
            <a:extLst>
              <a:ext uri="{BEBA8EAE-BF5A-486C-A8C5-ECC9F3942E4B}">
                <a14:imgProps>
                  <a14:imgLayer xmlns:d3p1="http://schemas.openxmlformats.org/officeDocument/2006/relationships" d3p1:embed="">
                    <a14:imgEffect>
                      <a14:backgroundRemoval b="95278" l="1563" r="90000" t="10000">
                        <a14:foregroundMark x1="28698" x2="5521" y1="94722" y2="91759"/>
                        <a14:foregroundMark x1="1771" x2="1563" y1="95278" y2="78611"/>
                      </a14:backgroundRemoval>
                    </a14:imgEffect>
                  </a14:imgLayer>
                </a14:imgProps>
              </a:ext>
              <a:ext uri="{28A0092B-C50C-407E-A947-70E740481C1C}">
                <a14:useLocalDpi val="0"/>
              </a:ext>
            </a:extLst>
          </a:blip>
          <a:stretch>
            <a:fillRect/>
          </a:stretch>
        </p:blipFill>
        <p:spPr>
          <a:xfrm flipV="1" rot="10800000">
            <a:off x="6527254" y="3670353"/>
            <a:ext cx="5669752" cy="3189235"/>
          </a:xfrm>
          <a:prstGeom prst="rect">
            <a:avLst/>
          </a:prstGeom>
        </p:spPr>
      </p:pic>
      <p:sp>
        <p:nvSpPr>
          <p:cNvPr id="3" name="Rectangle 3">
            <a:extLst>
              <a:ext uri="{FF2B5EF4-FFF2-40B4-BE49-F238E27FC236}">
                <a16:creationId xmlns:a16="http://schemas.microsoft.com/office/drawing/2014/main" id="{E234576F-CFC2-46A9-B7EF-854110A127BF}"/>
              </a:ext>
            </a:extLst>
          </p:cNvPr>
          <p:cNvSpPr/>
          <p:nvPr/>
        </p:nvSpPr>
        <p:spPr>
          <a:xfrm>
            <a:off x="1374673" y="1355930"/>
            <a:ext cx="3543299" cy="4146141"/>
          </a:xfrm>
          <a:prstGeom prst="rect">
            <a:avLst/>
          </a:prstGeom>
          <a:gradFill flip="none" rotWithShape="1">
            <a:gsLst>
              <a:gs pos="1000">
                <a:schemeClr val="accent2"/>
              </a:gs>
              <a:gs pos="100000">
                <a:srgbClr val="861F2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TextBox 9">
            <a:extLst>
              <a:ext uri="{FF2B5EF4-FFF2-40B4-BE49-F238E27FC236}">
                <a16:creationId xmlns:a16="http://schemas.microsoft.com/office/drawing/2014/main" id="{C8CD3E21-AB56-4AD9-8632-1F8F32A875EE}"/>
              </a:ext>
            </a:extLst>
          </p:cNvPr>
          <p:cNvSpPr txBox="1"/>
          <p:nvPr/>
        </p:nvSpPr>
        <p:spPr>
          <a:xfrm>
            <a:off x="1606902" y="1792197"/>
            <a:ext cx="3311070" cy="701040"/>
          </a:xfrm>
          <a:prstGeom prst="rect">
            <a:avLst/>
          </a:prstGeom>
          <a:noFill/>
        </p:spPr>
        <p:txBody>
          <a:bodyPr rtlCol="0" wrap="square">
            <a:spAutoFit/>
          </a:bodyPr>
          <a:lstStyle/>
          <a:p>
            <a:r>
              <a:rPr b="1" lang="en-US" sz="4000">
                <a:solidFill>
                  <a:schemeClr val="bg1"/>
                </a:solidFill>
                <a:latin charset="0" panose="00000500000000000000" pitchFamily="50" typeface="Montserrat"/>
                <a:cs charset="0" panose="020f0902020204030203" pitchFamily="34" typeface="Lato Heavy"/>
              </a:rPr>
              <a:t>CONTENTS</a:t>
            </a:r>
          </a:p>
        </p:txBody>
      </p:sp>
      <p:sp>
        <p:nvSpPr>
          <p:cNvPr id="5" name="TextBox 10">
            <a:extLst>
              <a:ext uri="{FF2B5EF4-FFF2-40B4-BE49-F238E27FC236}">
                <a16:creationId xmlns:a16="http://schemas.microsoft.com/office/drawing/2014/main" id="{B0CE07BD-1966-47E7-896A-74702C7BB389}"/>
              </a:ext>
            </a:extLst>
          </p:cNvPr>
          <p:cNvSpPr txBox="1"/>
          <p:nvPr/>
        </p:nvSpPr>
        <p:spPr>
          <a:xfrm>
            <a:off x="1606903" y="2414296"/>
            <a:ext cx="2622198"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6" name="Straight Connector 11">
            <a:extLst>
              <a:ext uri="{FF2B5EF4-FFF2-40B4-BE49-F238E27FC236}">
                <a16:creationId xmlns:a16="http://schemas.microsoft.com/office/drawing/2014/main" id="{EF9000B7-D591-4240-A0EA-1DA3EAEBAFC1}"/>
              </a:ext>
            </a:extLst>
          </p:cNvPr>
          <p:cNvCxnSpPr/>
          <p:nvPr/>
        </p:nvCxnSpPr>
        <p:spPr>
          <a:xfrm>
            <a:off x="1771650" y="1804597"/>
            <a:ext cx="6096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13">
            <a:extLst>
              <a:ext uri="{FF2B5EF4-FFF2-40B4-BE49-F238E27FC236}">
                <a16:creationId xmlns:a16="http://schemas.microsoft.com/office/drawing/2014/main" id="{F2AF60E6-F0EE-490A-863B-5E8306D50141}"/>
              </a:ext>
            </a:extLst>
          </p:cNvPr>
          <p:cNvSpPr/>
          <p:nvPr/>
        </p:nvSpPr>
        <p:spPr>
          <a:xfrm>
            <a:off x="1606902" y="4092319"/>
            <a:ext cx="2854429" cy="749808"/>
          </a:xfrm>
          <a:prstGeom prst="rect">
            <a:avLst/>
          </a:prstGeom>
        </p:spPr>
        <p:txBody>
          <a:bodyPr wrap="square">
            <a:spAutoFit/>
          </a:bodyPr>
          <a:lstStyle/>
          <a:p>
            <a:pPr>
              <a:lnSpc>
                <a:spcPct val="120000"/>
              </a:lnSpc>
            </a:pPr>
            <a:r>
              <a:rPr altLang="en-US" lang="zh-CN" sz="1200">
                <a:solidFill>
                  <a:schemeClr val="bg1">
                    <a:lumMod val="95000"/>
                  </a:schemeClr>
                </a:solidFill>
                <a:latin charset="-122" pitchFamily="2" typeface="造字工房朗宋（非商用）常规体"/>
                <a:ea charset="-122" pitchFamily="2" typeface="造字工房朗宋（非商用）常规体"/>
                <a:cs typeface="Calibri"/>
              </a:rPr>
              <a:t>营销方案是在市场销售和服务之前，为使销售达到预期目标而进行的各种销售促进活动的整体性策划。</a:t>
            </a:r>
          </a:p>
        </p:txBody>
      </p:sp>
      <p:sp>
        <p:nvSpPr>
          <p:cNvPr id="8" name="Isosceles Triangle 15">
            <a:extLst>
              <a:ext uri="{FF2B5EF4-FFF2-40B4-BE49-F238E27FC236}">
                <a16:creationId xmlns:a16="http://schemas.microsoft.com/office/drawing/2014/main" id="{1144FEE9-A8E3-41A8-AB87-96E19D634C64}"/>
              </a:ext>
            </a:extLst>
          </p:cNvPr>
          <p:cNvSpPr/>
          <p:nvPr/>
        </p:nvSpPr>
        <p:spPr>
          <a:xfrm rot="19800000">
            <a:off x="4826133" y="2618700"/>
            <a:ext cx="648137" cy="648135"/>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Isosceles Triangle 16">
            <a:extLst>
              <a:ext uri="{FF2B5EF4-FFF2-40B4-BE49-F238E27FC236}">
                <a16:creationId xmlns:a16="http://schemas.microsoft.com/office/drawing/2014/main" id="{97F4F79C-36D4-4822-923B-4A4CAC3F3A0F}"/>
              </a:ext>
            </a:extLst>
          </p:cNvPr>
          <p:cNvSpPr/>
          <p:nvPr/>
        </p:nvSpPr>
        <p:spPr>
          <a:xfrm rot="19800000">
            <a:off x="4348864" y="3184094"/>
            <a:ext cx="244907" cy="244906"/>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0" name="Gruppieren 1128">
            <a:extLst>
              <a:ext uri="{FF2B5EF4-FFF2-40B4-BE49-F238E27FC236}">
                <a16:creationId xmlns:a16="http://schemas.microsoft.com/office/drawing/2014/main" id="{557E1CCF-6A21-4712-888E-BB203307F50A}"/>
              </a:ext>
            </a:extLst>
          </p:cNvPr>
          <p:cNvGrpSpPr/>
          <p:nvPr/>
        </p:nvGrpSpPr>
        <p:grpSpPr>
          <a:xfrm>
            <a:off x="1690404" y="3525503"/>
            <a:ext cx="419082" cy="419082"/>
            <a:chOff x="5474494" y="1684338"/>
            <a:chExt cx="496888" cy="496888"/>
          </a:xfrm>
        </p:grpSpPr>
        <p:sp>
          <p:nvSpPr>
            <p:cNvPr id="11" name="Freeform 260">
              <a:extLst>
                <a:ext uri="{FF2B5EF4-FFF2-40B4-BE49-F238E27FC236}">
                  <a16:creationId xmlns:a16="http://schemas.microsoft.com/office/drawing/2014/main" id="{F778BC8E-E86F-49F1-BF57-240FEEE3E890}"/>
                </a:ext>
              </a:extLst>
            </p:cNvPr>
            <p:cNvSpPr>
              <a:spLocks noEditPoints="1"/>
            </p:cNvSpPr>
            <p:nvPr/>
          </p:nvSpPr>
          <p:spPr bwMode="auto">
            <a:xfrm>
              <a:off x="5831681" y="1882775"/>
              <a:ext cx="123825" cy="298450"/>
            </a:xfrm>
            <a:custGeom>
              <a:gdLst>
                <a:gd fmla="*/ 78 w 78" name="T0"/>
                <a:gd fmla="*/ 188 h 188" name="T1"/>
                <a:gd fmla="*/ 0 w 78" name="T2"/>
                <a:gd fmla="*/ 188 h 188" name="T3"/>
                <a:gd fmla="*/ 0 w 78" name="T4"/>
                <a:gd fmla="*/ 0 h 188" name="T5"/>
                <a:gd fmla="*/ 78 w 78" name="T6"/>
                <a:gd fmla="*/ 0 h 188" name="T7"/>
                <a:gd fmla="*/ 78 w 78" name="T8"/>
                <a:gd fmla="*/ 188 h 188" name="T9"/>
                <a:gd fmla="*/ 10 w 78" name="T10"/>
                <a:gd fmla="*/ 178 h 188" name="T11"/>
                <a:gd fmla="*/ 67 w 78" name="T12"/>
                <a:gd fmla="*/ 178 h 188" name="T13"/>
                <a:gd fmla="*/ 67 w 78" name="T14"/>
                <a:gd fmla="*/ 11 h 188" name="T15"/>
                <a:gd fmla="*/ 10 w 78" name="T16"/>
                <a:gd fmla="*/ 11 h 188" name="T17"/>
                <a:gd fmla="*/ 10 w 78"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 name="Freeform 261">
              <a:extLst>
                <a:ext uri="{FF2B5EF4-FFF2-40B4-BE49-F238E27FC236}">
                  <a16:creationId xmlns:a16="http://schemas.microsoft.com/office/drawing/2014/main" id="{92420CCA-3B8D-4163-9B0B-97F8F71AB81A}"/>
                </a:ext>
              </a:extLst>
            </p:cNvPr>
            <p:cNvSpPr>
              <a:spLocks noEditPoints="1"/>
            </p:cNvSpPr>
            <p:nvPr/>
          </p:nvSpPr>
          <p:spPr bwMode="auto">
            <a:xfrm>
              <a:off x="5490369" y="1882775"/>
              <a:ext cx="125413" cy="298450"/>
            </a:xfrm>
            <a:custGeom>
              <a:gdLst>
                <a:gd fmla="*/ 79 w 79" name="T0"/>
                <a:gd fmla="*/ 188 h 188" name="T1"/>
                <a:gd fmla="*/ 0 w 79" name="T2"/>
                <a:gd fmla="*/ 188 h 188" name="T3"/>
                <a:gd fmla="*/ 0 w 79" name="T4"/>
                <a:gd fmla="*/ 0 h 188" name="T5"/>
                <a:gd fmla="*/ 79 w 79" name="T6"/>
                <a:gd fmla="*/ 0 h 188" name="T7"/>
                <a:gd fmla="*/ 79 w 79" name="T8"/>
                <a:gd fmla="*/ 188 h 188" name="T9"/>
                <a:gd fmla="*/ 11 w 79" name="T10"/>
                <a:gd fmla="*/ 178 h 188" name="T11"/>
                <a:gd fmla="*/ 68 w 79" name="T12"/>
                <a:gd fmla="*/ 178 h 188" name="T13"/>
                <a:gd fmla="*/ 68 w 79" name="T14"/>
                <a:gd fmla="*/ 11 h 188" name="T15"/>
                <a:gd fmla="*/ 11 w 79" name="T16"/>
                <a:gd fmla="*/ 11 h 188" name="T17"/>
                <a:gd fmla="*/ 11 w 79"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9">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3" name="Freeform 262">
              <a:extLst>
                <a:ext uri="{FF2B5EF4-FFF2-40B4-BE49-F238E27FC236}">
                  <a16:creationId xmlns:a16="http://schemas.microsoft.com/office/drawing/2014/main" id="{0A0BAA8A-161D-4DC3-9AFE-68291CB0C23D}"/>
                </a:ext>
              </a:extLst>
            </p:cNvPr>
            <p:cNvSpPr>
              <a:spLocks noEditPoints="1"/>
            </p:cNvSpPr>
            <p:nvPr/>
          </p:nvSpPr>
          <p:spPr bwMode="auto">
            <a:xfrm>
              <a:off x="5598319" y="1766888"/>
              <a:ext cx="249238" cy="414338"/>
            </a:xfrm>
            <a:custGeom>
              <a:gdLst>
                <a:gd fmla="*/ 157 w 157" name="T0"/>
                <a:gd fmla="*/ 261 h 261" name="T1"/>
                <a:gd fmla="*/ 0 w 157" name="T2"/>
                <a:gd fmla="*/ 261 h 261" name="T3"/>
                <a:gd fmla="*/ 0 w 157" name="T4"/>
                <a:gd fmla="*/ 0 h 261" name="T5"/>
                <a:gd fmla="*/ 157 w 157" name="T6"/>
                <a:gd fmla="*/ 0 h 261" name="T7"/>
                <a:gd fmla="*/ 157 w 157" name="T8"/>
                <a:gd fmla="*/ 261 h 261" name="T9"/>
                <a:gd fmla="*/ 11 w 157" name="T10"/>
                <a:gd fmla="*/ 251 h 261" name="T11"/>
                <a:gd fmla="*/ 147 w 157" name="T12"/>
                <a:gd fmla="*/ 251 h 261" name="T13"/>
                <a:gd fmla="*/ 147 w 157" name="T14"/>
                <a:gd fmla="*/ 10 h 261" name="T15"/>
                <a:gd fmla="*/ 11 w 157" name="T16"/>
                <a:gd fmla="*/ 10 h 261" name="T17"/>
                <a:gd fmla="*/ 11 w 157" name="T18"/>
                <a:gd fmla="*/ 251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157">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 name="Freeform 263">
              <a:extLst>
                <a:ext uri="{FF2B5EF4-FFF2-40B4-BE49-F238E27FC236}">
                  <a16:creationId xmlns:a16="http://schemas.microsoft.com/office/drawing/2014/main" id="{AB7FB802-5CC9-4B34-BD19-A8FAB956BD25}"/>
                </a:ext>
              </a:extLst>
            </p:cNvPr>
            <p:cNvSpPr/>
            <p:nvPr/>
          </p:nvSpPr>
          <p:spPr bwMode="auto">
            <a:xfrm>
              <a:off x="5474494" y="2165350"/>
              <a:ext cx="496888" cy="15875"/>
            </a:xfrm>
            <a:custGeom>
              <a:gdLst>
                <a:gd fmla="*/ 236 w 240" name="T0"/>
                <a:gd fmla="*/ 8 h 8" name="T1"/>
                <a:gd fmla="*/ 4 w 240" name="T2"/>
                <a:gd fmla="*/ 8 h 8" name="T3"/>
                <a:gd fmla="*/ 0 w 240" name="T4"/>
                <a:gd fmla="*/ 4 h 8" name="T5"/>
                <a:gd fmla="*/ 4 w 240" name="T6"/>
                <a:gd fmla="*/ 0 h 8" name="T7"/>
                <a:gd fmla="*/ 236 w 240" name="T8"/>
                <a:gd fmla="*/ 0 h 8" name="T9"/>
                <a:gd fmla="*/ 240 w 240" name="T10"/>
                <a:gd fmla="*/ 4 h 8" name="T11"/>
                <a:gd fmla="*/ 236 w 240"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40">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 name="Freeform 264">
              <a:extLst>
                <a:ext uri="{FF2B5EF4-FFF2-40B4-BE49-F238E27FC236}">
                  <a16:creationId xmlns:a16="http://schemas.microsoft.com/office/drawing/2014/main" id="{DA7D4991-E96F-443B-BB42-389A06C8E791}"/>
                </a:ext>
              </a:extLst>
            </p:cNvPr>
            <p:cNvSpPr>
              <a:spLocks noEditPoints="1"/>
            </p:cNvSpPr>
            <p:nvPr/>
          </p:nvSpPr>
          <p:spPr bwMode="auto">
            <a:xfrm>
              <a:off x="5649119" y="1725613"/>
              <a:ext cx="149225" cy="57150"/>
            </a:xfrm>
            <a:custGeom>
              <a:gdLst>
                <a:gd fmla="*/ 94 w 94" name="T0"/>
                <a:gd fmla="*/ 36 h 36" name="T1"/>
                <a:gd fmla="*/ 0 w 94" name="T2"/>
                <a:gd fmla="*/ 36 h 36" name="T3"/>
                <a:gd fmla="*/ 0 w 94" name="T4"/>
                <a:gd fmla="*/ 0 h 36" name="T5"/>
                <a:gd fmla="*/ 94 w 94" name="T6"/>
                <a:gd fmla="*/ 0 h 36" name="T7"/>
                <a:gd fmla="*/ 94 w 94" name="T8"/>
                <a:gd fmla="*/ 36 h 36" name="T9"/>
                <a:gd fmla="*/ 10 w 94" name="T10"/>
                <a:gd fmla="*/ 26 h 36" name="T11"/>
                <a:gd fmla="*/ 83 w 94" name="T12"/>
                <a:gd fmla="*/ 26 h 36" name="T13"/>
                <a:gd fmla="*/ 83 w 94" name="T14"/>
                <a:gd fmla="*/ 10 h 36" name="T15"/>
                <a:gd fmla="*/ 10 w 94" name="T16"/>
                <a:gd fmla="*/ 10 h 36" name="T17"/>
                <a:gd fmla="*/ 10 w 94" name="T18"/>
                <a:gd fmla="*/ 26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94">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 name="Freeform 265">
              <a:extLst>
                <a:ext uri="{FF2B5EF4-FFF2-40B4-BE49-F238E27FC236}">
                  <a16:creationId xmlns:a16="http://schemas.microsoft.com/office/drawing/2014/main" id="{F77DB027-DB81-4263-B065-179EDE404FE8}"/>
                </a:ext>
              </a:extLst>
            </p:cNvPr>
            <p:cNvSpPr/>
            <p:nvPr/>
          </p:nvSpPr>
          <p:spPr bwMode="auto">
            <a:xfrm>
              <a:off x="5714206" y="1684338"/>
              <a:ext cx="17463" cy="57150"/>
            </a:xfrm>
            <a:custGeom>
              <a:gdLst>
                <a:gd fmla="*/ 4 w 8" name="T0"/>
                <a:gd fmla="*/ 28 h 28" name="T1"/>
                <a:gd fmla="*/ 0 w 8" name="T2"/>
                <a:gd fmla="*/ 24 h 28" name="T3"/>
                <a:gd fmla="*/ 0 w 8" name="T4"/>
                <a:gd fmla="*/ 4 h 28" name="T5"/>
                <a:gd fmla="*/ 4 w 8" name="T6"/>
                <a:gd fmla="*/ 0 h 28" name="T7"/>
                <a:gd fmla="*/ 8 w 8" name="T8"/>
                <a:gd fmla="*/ 4 h 28" name="T9"/>
                <a:gd fmla="*/ 8 w 8" name="T10"/>
                <a:gd fmla="*/ 24 h 28" name="T11"/>
                <a:gd fmla="*/ 4 w 8"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 name="Freeform 266">
              <a:extLst>
                <a:ext uri="{FF2B5EF4-FFF2-40B4-BE49-F238E27FC236}">
                  <a16:creationId xmlns:a16="http://schemas.microsoft.com/office/drawing/2014/main" id="{3BC6D18E-D33D-473E-8959-B5DDF6F5344B}"/>
                </a:ext>
              </a:extLst>
            </p:cNvPr>
            <p:cNvSpPr/>
            <p:nvPr/>
          </p:nvSpPr>
          <p:spPr bwMode="auto">
            <a:xfrm>
              <a:off x="5523706" y="1908175"/>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 name="Freeform 267">
              <a:extLst>
                <a:ext uri="{FF2B5EF4-FFF2-40B4-BE49-F238E27FC236}">
                  <a16:creationId xmlns:a16="http://schemas.microsoft.com/office/drawing/2014/main" id="{BDAB410F-083B-4C1F-9E0B-15435311F985}"/>
                </a:ext>
              </a:extLst>
            </p:cNvPr>
            <p:cNvSpPr/>
            <p:nvPr/>
          </p:nvSpPr>
          <p:spPr bwMode="auto">
            <a:xfrm>
              <a:off x="5523706" y="1941513"/>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 name="Freeform 268">
              <a:extLst>
                <a:ext uri="{FF2B5EF4-FFF2-40B4-BE49-F238E27FC236}">
                  <a16:creationId xmlns:a16="http://schemas.microsoft.com/office/drawing/2014/main" id="{8175DADF-DD29-4DF0-8D21-8B3D411B174F}"/>
                </a:ext>
              </a:extLst>
            </p:cNvPr>
            <p:cNvSpPr/>
            <p:nvPr/>
          </p:nvSpPr>
          <p:spPr bwMode="auto">
            <a:xfrm>
              <a:off x="5523706" y="19748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 name="Freeform 269">
              <a:extLst>
                <a:ext uri="{FF2B5EF4-FFF2-40B4-BE49-F238E27FC236}">
                  <a16:creationId xmlns:a16="http://schemas.microsoft.com/office/drawing/2014/main" id="{D64E4709-7192-4C45-8E18-291CCF9CB3CC}"/>
                </a:ext>
              </a:extLst>
            </p:cNvPr>
            <p:cNvSpPr/>
            <p:nvPr/>
          </p:nvSpPr>
          <p:spPr bwMode="auto">
            <a:xfrm>
              <a:off x="5523706" y="2006600"/>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 name="Freeform 270">
              <a:extLst>
                <a:ext uri="{FF2B5EF4-FFF2-40B4-BE49-F238E27FC236}">
                  <a16:creationId xmlns:a16="http://schemas.microsoft.com/office/drawing/2014/main" id="{256C2F12-1C14-49E9-A7E6-D14A30D3345A}"/>
                </a:ext>
              </a:extLst>
            </p:cNvPr>
            <p:cNvSpPr/>
            <p:nvPr/>
          </p:nvSpPr>
          <p:spPr bwMode="auto">
            <a:xfrm>
              <a:off x="5523706" y="2039938"/>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 name="Freeform 271">
              <a:extLst>
                <a:ext uri="{FF2B5EF4-FFF2-40B4-BE49-F238E27FC236}">
                  <a16:creationId xmlns:a16="http://schemas.microsoft.com/office/drawing/2014/main" id="{E0E77DEC-034B-4A37-8F59-0A46EDD24AC4}"/>
                </a:ext>
              </a:extLst>
            </p:cNvPr>
            <p:cNvSpPr/>
            <p:nvPr/>
          </p:nvSpPr>
          <p:spPr bwMode="auto">
            <a:xfrm>
              <a:off x="5523706" y="2073275"/>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 name="Freeform 272">
              <a:extLst>
                <a:ext uri="{FF2B5EF4-FFF2-40B4-BE49-F238E27FC236}">
                  <a16:creationId xmlns:a16="http://schemas.microsoft.com/office/drawing/2014/main" id="{705A4E15-D29E-4410-A131-A147A3AA6653}"/>
                </a:ext>
              </a:extLst>
            </p:cNvPr>
            <p:cNvSpPr/>
            <p:nvPr/>
          </p:nvSpPr>
          <p:spPr bwMode="auto">
            <a:xfrm>
              <a:off x="5523706" y="2106613"/>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 name="Freeform 273">
              <a:extLst>
                <a:ext uri="{FF2B5EF4-FFF2-40B4-BE49-F238E27FC236}">
                  <a16:creationId xmlns:a16="http://schemas.microsoft.com/office/drawing/2014/main" id="{9756AF7B-54A8-4876-8E66-963A06DCEC4B}"/>
                </a:ext>
              </a:extLst>
            </p:cNvPr>
            <p:cNvSpPr/>
            <p:nvPr/>
          </p:nvSpPr>
          <p:spPr bwMode="auto">
            <a:xfrm>
              <a:off x="5523706" y="21399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 name="Freeform 274">
              <a:extLst>
                <a:ext uri="{FF2B5EF4-FFF2-40B4-BE49-F238E27FC236}">
                  <a16:creationId xmlns:a16="http://schemas.microsoft.com/office/drawing/2014/main" id="{6CB458BA-E1A1-4CF8-98D6-7F604A86E3A4}"/>
                </a:ext>
              </a:extLst>
            </p:cNvPr>
            <p:cNvSpPr/>
            <p:nvPr/>
          </p:nvSpPr>
          <p:spPr bwMode="auto">
            <a:xfrm>
              <a:off x="5863431" y="1916113"/>
              <a:ext cx="17463"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 name="Freeform 275">
              <a:extLst>
                <a:ext uri="{FF2B5EF4-FFF2-40B4-BE49-F238E27FC236}">
                  <a16:creationId xmlns:a16="http://schemas.microsoft.com/office/drawing/2014/main" id="{22992D5D-BEDF-4150-A7D2-9D9C3E104CD1}"/>
                </a:ext>
              </a:extLst>
            </p:cNvPr>
            <p:cNvSpPr/>
            <p:nvPr/>
          </p:nvSpPr>
          <p:spPr bwMode="auto">
            <a:xfrm>
              <a:off x="5906294" y="1916113"/>
              <a:ext cx="15875"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 name="Freeform 276">
              <a:extLst>
                <a:ext uri="{FF2B5EF4-FFF2-40B4-BE49-F238E27FC236}">
                  <a16:creationId xmlns:a16="http://schemas.microsoft.com/office/drawing/2014/main" id="{DD41957D-5BD2-4B6F-9D85-F33E61FA8952}"/>
                </a:ext>
              </a:extLst>
            </p:cNvPr>
            <p:cNvSpPr>
              <a:spLocks noEditPoints="1"/>
            </p:cNvSpPr>
            <p:nvPr/>
          </p:nvSpPr>
          <p:spPr bwMode="auto">
            <a:xfrm>
              <a:off x="563165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 name="Freeform 277">
              <a:extLst>
                <a:ext uri="{FF2B5EF4-FFF2-40B4-BE49-F238E27FC236}">
                  <a16:creationId xmlns:a16="http://schemas.microsoft.com/office/drawing/2014/main" id="{79F16B34-046A-45A9-B8F3-FC0B1153F3DE}"/>
                </a:ext>
              </a:extLst>
            </p:cNvPr>
            <p:cNvSpPr>
              <a:spLocks noEditPoints="1"/>
            </p:cNvSpPr>
            <p:nvPr/>
          </p:nvSpPr>
          <p:spPr bwMode="auto">
            <a:xfrm>
              <a:off x="573960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 name="Freeform 278">
              <a:extLst>
                <a:ext uri="{FF2B5EF4-FFF2-40B4-BE49-F238E27FC236}">
                  <a16:creationId xmlns:a16="http://schemas.microsoft.com/office/drawing/2014/main" id="{E7767357-A556-449B-96D1-60C897DE3483}"/>
                </a:ext>
              </a:extLst>
            </p:cNvPr>
            <p:cNvSpPr>
              <a:spLocks noEditPoints="1"/>
            </p:cNvSpPr>
            <p:nvPr/>
          </p:nvSpPr>
          <p:spPr bwMode="auto">
            <a:xfrm>
              <a:off x="563165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 name="Freeform 279">
              <a:extLst>
                <a:ext uri="{FF2B5EF4-FFF2-40B4-BE49-F238E27FC236}">
                  <a16:creationId xmlns:a16="http://schemas.microsoft.com/office/drawing/2014/main" id="{0F889613-E8E5-4531-826C-146136D66B68}"/>
                </a:ext>
              </a:extLst>
            </p:cNvPr>
            <p:cNvSpPr>
              <a:spLocks noEditPoints="1"/>
            </p:cNvSpPr>
            <p:nvPr/>
          </p:nvSpPr>
          <p:spPr bwMode="auto">
            <a:xfrm>
              <a:off x="573960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 name="Freeform 280">
              <a:extLst>
                <a:ext uri="{FF2B5EF4-FFF2-40B4-BE49-F238E27FC236}">
                  <a16:creationId xmlns:a16="http://schemas.microsoft.com/office/drawing/2014/main" id="{7F334867-8767-4864-9387-4689983BB458}"/>
                </a:ext>
              </a:extLst>
            </p:cNvPr>
            <p:cNvSpPr>
              <a:spLocks noEditPoints="1"/>
            </p:cNvSpPr>
            <p:nvPr/>
          </p:nvSpPr>
          <p:spPr bwMode="auto">
            <a:xfrm>
              <a:off x="563165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 name="Freeform 281">
              <a:extLst>
                <a:ext uri="{FF2B5EF4-FFF2-40B4-BE49-F238E27FC236}">
                  <a16:creationId xmlns:a16="http://schemas.microsoft.com/office/drawing/2014/main" id="{20F217C3-EDFB-499B-A0B8-B105D66CBE20}"/>
                </a:ext>
              </a:extLst>
            </p:cNvPr>
            <p:cNvSpPr>
              <a:spLocks noEditPoints="1"/>
            </p:cNvSpPr>
            <p:nvPr/>
          </p:nvSpPr>
          <p:spPr bwMode="auto">
            <a:xfrm>
              <a:off x="573960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 name="Freeform 282">
              <a:extLst>
                <a:ext uri="{FF2B5EF4-FFF2-40B4-BE49-F238E27FC236}">
                  <a16:creationId xmlns:a16="http://schemas.microsoft.com/office/drawing/2014/main" id="{0BA6665F-30DB-4CA7-8CAA-0F7795AAB0BE}"/>
                </a:ext>
              </a:extLst>
            </p:cNvPr>
            <p:cNvSpPr>
              <a:spLocks noEditPoints="1"/>
            </p:cNvSpPr>
            <p:nvPr/>
          </p:nvSpPr>
          <p:spPr bwMode="auto">
            <a:xfrm>
              <a:off x="563165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 name="Freeform 283">
              <a:extLst>
                <a:ext uri="{FF2B5EF4-FFF2-40B4-BE49-F238E27FC236}">
                  <a16:creationId xmlns:a16="http://schemas.microsoft.com/office/drawing/2014/main" id="{E8E45A68-8490-4DBB-BB33-8EB61729B745}"/>
                </a:ext>
              </a:extLst>
            </p:cNvPr>
            <p:cNvSpPr>
              <a:spLocks noEditPoints="1"/>
            </p:cNvSpPr>
            <p:nvPr/>
          </p:nvSpPr>
          <p:spPr bwMode="auto">
            <a:xfrm>
              <a:off x="573960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5" name="Rectangle 14">
            <a:extLst>
              <a:ext uri="{FF2B5EF4-FFF2-40B4-BE49-F238E27FC236}">
                <a16:creationId xmlns:a16="http://schemas.microsoft.com/office/drawing/2014/main" id="{BE8E1DE3-5B13-448E-A850-3D6D3339A77B}"/>
              </a:ext>
            </a:extLst>
          </p:cNvPr>
          <p:cNvSpPr/>
          <p:nvPr/>
        </p:nvSpPr>
        <p:spPr>
          <a:xfrm>
            <a:off x="6253815" y="2451320"/>
            <a:ext cx="1997246" cy="969264"/>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主要包括宏观经济形势、宏观经济政策、金融货币政策、资本市场走势、资金市场情况等等。</a:t>
            </a:r>
          </a:p>
        </p:txBody>
      </p:sp>
      <p:sp>
        <p:nvSpPr>
          <p:cNvPr id="36" name="TextBox 26">
            <a:extLst>
              <a:ext uri="{FF2B5EF4-FFF2-40B4-BE49-F238E27FC236}">
                <a16:creationId xmlns:a16="http://schemas.microsoft.com/office/drawing/2014/main" id="{A65CBF4A-58AF-43E9-8783-108EBAA5226E}"/>
              </a:ext>
            </a:extLst>
          </p:cNvPr>
          <p:cNvSpPr txBox="1"/>
          <p:nvPr/>
        </p:nvSpPr>
        <p:spPr>
          <a:xfrm>
            <a:off x="6253816" y="2143543"/>
            <a:ext cx="1997245" cy="335280"/>
          </a:xfrm>
          <a:prstGeom prst="rect">
            <a:avLst/>
          </a:prstGeom>
          <a:noFill/>
        </p:spPr>
        <p:txBody>
          <a:bodyPr rtlCol="0" wrap="square">
            <a:spAutoFit/>
          </a:bodyPr>
          <a:lstStyle/>
          <a:p>
            <a:r>
              <a:rPr altLang="en-US" lang="zh-CN" sz="1600">
                <a:solidFill>
                  <a:schemeClr val="bg1"/>
                </a:solidFill>
                <a:latin charset="-122" pitchFamily="2" typeface="造字工房朗宋（非商用）常规体"/>
                <a:ea charset="-122" pitchFamily="2" typeface="造字工房朗宋（非商用）常规体"/>
                <a:cs charset="0" panose="020f0502020204030203" pitchFamily="34" typeface="Lato"/>
              </a:rPr>
              <a:t>市场分析</a:t>
            </a:r>
          </a:p>
        </p:txBody>
      </p:sp>
      <p:sp>
        <p:nvSpPr>
          <p:cNvPr id="37" name="Rectangle 29">
            <a:extLst>
              <a:ext uri="{FF2B5EF4-FFF2-40B4-BE49-F238E27FC236}">
                <a16:creationId xmlns:a16="http://schemas.microsoft.com/office/drawing/2014/main" id="{1E13E71A-068D-422A-BB1D-5C08272C976C}"/>
              </a:ext>
            </a:extLst>
          </p:cNvPr>
          <p:cNvSpPr/>
          <p:nvPr/>
        </p:nvSpPr>
        <p:spPr>
          <a:xfrm>
            <a:off x="9119543" y="2451320"/>
            <a:ext cx="1997246" cy="749808"/>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营销策划所面临的问题和所要解决的问题,这些问题的生成原因是什么?</a:t>
            </a:r>
          </a:p>
        </p:txBody>
      </p:sp>
      <p:sp>
        <p:nvSpPr>
          <p:cNvPr id="38" name="TextBox 31">
            <a:extLst>
              <a:ext uri="{FF2B5EF4-FFF2-40B4-BE49-F238E27FC236}">
                <a16:creationId xmlns:a16="http://schemas.microsoft.com/office/drawing/2014/main" id="{12561FED-F812-455C-8635-9E077BF9B057}"/>
              </a:ext>
            </a:extLst>
          </p:cNvPr>
          <p:cNvSpPr txBox="1"/>
          <p:nvPr/>
        </p:nvSpPr>
        <p:spPr>
          <a:xfrm>
            <a:off x="9119543" y="2143543"/>
            <a:ext cx="1997245" cy="335280"/>
          </a:xfrm>
          <a:prstGeom prst="rect">
            <a:avLst/>
          </a:prstGeom>
          <a:noFill/>
        </p:spPr>
        <p:txBody>
          <a:bodyPr rtlCol="0" wrap="square">
            <a:spAutoFit/>
          </a:bodyPr>
          <a:lstStyle/>
          <a:p>
            <a:r>
              <a:rPr altLang="en-US" lang="zh-CN" sz="1600">
                <a:solidFill>
                  <a:schemeClr val="bg1"/>
                </a:solidFill>
                <a:latin charset="-122" pitchFamily="2" typeface="造字工房朗宋（非商用）常规体"/>
                <a:ea charset="-122" pitchFamily="2" typeface="造字工房朗宋（非商用）常规体"/>
                <a:cs charset="0" panose="020f0502020204030203" pitchFamily="34" typeface="Lato"/>
              </a:rPr>
              <a:t>现状分析</a:t>
            </a:r>
          </a:p>
        </p:txBody>
      </p:sp>
      <p:sp>
        <p:nvSpPr>
          <p:cNvPr id="39" name="Freeform 18">
            <a:extLst>
              <a:ext uri="{FF2B5EF4-FFF2-40B4-BE49-F238E27FC236}">
                <a16:creationId xmlns:a16="http://schemas.microsoft.com/office/drawing/2014/main" id="{DFB13136-FC7D-4BCE-89A8-A93D4CC16B8E}"/>
              </a:ext>
            </a:extLst>
          </p:cNvPr>
          <p:cNvSpPr>
            <a:spLocks noEditPoints="1"/>
          </p:cNvSpPr>
          <p:nvPr/>
        </p:nvSpPr>
        <p:spPr bwMode="auto">
          <a:xfrm>
            <a:off x="9250385" y="1639155"/>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40" name="Freeform 22">
            <a:extLst>
              <a:ext uri="{FF2B5EF4-FFF2-40B4-BE49-F238E27FC236}">
                <a16:creationId xmlns:a16="http://schemas.microsoft.com/office/drawing/2014/main" id="{0B780EF4-8668-4DBE-81A0-6D74C71BB1A1}"/>
              </a:ext>
            </a:extLst>
          </p:cNvPr>
          <p:cNvSpPr>
            <a:spLocks noEditPoints="1"/>
          </p:cNvSpPr>
          <p:nvPr/>
        </p:nvSpPr>
        <p:spPr bwMode="auto">
          <a:xfrm>
            <a:off x="6384658" y="1491238"/>
            <a:ext cx="309639" cy="511117"/>
          </a:xfrm>
          <a:custGeom>
            <a:gdLst>
              <a:gd fmla="*/ 104 w 124" name="T0"/>
              <a:gd fmla="*/ 0 h 204" name="T1"/>
              <a:gd fmla="*/ 20 w 124" name="T2"/>
              <a:gd fmla="*/ 0 h 204" name="T3"/>
              <a:gd fmla="*/ 0 w 124" name="T4"/>
              <a:gd fmla="*/ 20 h 204" name="T5"/>
              <a:gd fmla="*/ 0 w 124" name="T6"/>
              <a:gd fmla="*/ 184 h 204" name="T7"/>
              <a:gd fmla="*/ 20 w 124" name="T8"/>
              <a:gd fmla="*/ 204 h 204" name="T9"/>
              <a:gd fmla="*/ 104 w 124" name="T10"/>
              <a:gd fmla="*/ 204 h 204" name="T11"/>
              <a:gd fmla="*/ 124 w 124" name="T12"/>
              <a:gd fmla="*/ 184 h 204" name="T13"/>
              <a:gd fmla="*/ 124 w 124" name="T14"/>
              <a:gd fmla="*/ 20 h 204" name="T15"/>
              <a:gd fmla="*/ 104 w 124" name="T16"/>
              <a:gd fmla="*/ 0 h 204" name="T17"/>
              <a:gd fmla="*/ 116 w 124" name="T18"/>
              <a:gd fmla="*/ 184 h 204" name="T19"/>
              <a:gd fmla="*/ 104 w 124" name="T20"/>
              <a:gd fmla="*/ 196 h 204" name="T21"/>
              <a:gd fmla="*/ 20 w 124" name="T22"/>
              <a:gd fmla="*/ 196 h 204" name="T23"/>
              <a:gd fmla="*/ 8 w 124" name="T24"/>
              <a:gd fmla="*/ 184 h 204" name="T25"/>
              <a:gd fmla="*/ 8 w 124" name="T26"/>
              <a:gd fmla="*/ 20 h 204" name="T27"/>
              <a:gd fmla="*/ 20 w 124" name="T28"/>
              <a:gd fmla="*/ 8 h 204" name="T29"/>
              <a:gd fmla="*/ 104 w 124" name="T30"/>
              <a:gd fmla="*/ 8 h 204" name="T31"/>
              <a:gd fmla="*/ 116 w 124" name="T32"/>
              <a:gd fmla="*/ 20 h 204" name="T33"/>
              <a:gd fmla="*/ 116 w 124" name="T34"/>
              <a:gd fmla="*/ 184 h 204" name="T35"/>
              <a:gd fmla="*/ 51 w 124" name="T36"/>
              <a:gd fmla="*/ 20 h 204" name="T37"/>
              <a:gd fmla="*/ 47 w 124" name="T38"/>
              <a:gd fmla="*/ 16 h 204" name="T39"/>
              <a:gd fmla="*/ 43 w 124" name="T40"/>
              <a:gd fmla="*/ 20 h 204" name="T41"/>
              <a:gd fmla="*/ 47 w 124" name="T42"/>
              <a:gd fmla="*/ 24 h 204" name="T43"/>
              <a:gd fmla="*/ 51 w 124" name="T44"/>
              <a:gd fmla="*/ 20 h 204" name="T45"/>
              <a:gd fmla="*/ 80 w 124" name="T46"/>
              <a:gd fmla="*/ 16 h 204" name="T47"/>
              <a:gd fmla="*/ 60 w 124" name="T48"/>
              <a:gd fmla="*/ 16 h 204" name="T49"/>
              <a:gd fmla="*/ 56 w 124" name="T50"/>
              <a:gd fmla="*/ 20 h 204" name="T51"/>
              <a:gd fmla="*/ 60 w 124" name="T52"/>
              <a:gd fmla="*/ 24 h 204" name="T53"/>
              <a:gd fmla="*/ 80 w 124" name="T54"/>
              <a:gd fmla="*/ 24 h 204" name="T55"/>
              <a:gd fmla="*/ 84 w 124" name="T56"/>
              <a:gd fmla="*/ 20 h 204" name="T57"/>
              <a:gd fmla="*/ 80 w 124" name="T58"/>
              <a:gd fmla="*/ 16 h 204" name="T59"/>
              <a:gd fmla="*/ 62 w 124" name="T60"/>
              <a:gd fmla="*/ 164 h 204" name="T61"/>
              <a:gd fmla="*/ 62 w 124" name="T62"/>
              <a:gd fmla="*/ 164 h 204" name="T63"/>
              <a:gd fmla="*/ 48 w 124" name="T64"/>
              <a:gd fmla="*/ 178 h 204" name="T65"/>
              <a:gd fmla="*/ 48 w 124" name="T66"/>
              <a:gd fmla="*/ 178 h 204" name="T67"/>
              <a:gd fmla="*/ 62 w 124" name="T68"/>
              <a:gd fmla="*/ 192 h 204" name="T69"/>
              <a:gd fmla="*/ 62 w 124" name="T70"/>
              <a:gd fmla="*/ 192 h 204" name="T71"/>
              <a:gd fmla="*/ 76 w 124" name="T72"/>
              <a:gd fmla="*/ 178 h 204" name="T73"/>
              <a:gd fmla="*/ 76 w 124" name="T74"/>
              <a:gd fmla="*/ 178 h 204" name="T75"/>
              <a:gd fmla="*/ 62 w 124" name="T76"/>
              <a:gd fmla="*/ 164 h 204" name="T77"/>
              <a:gd fmla="*/ 68 w 124" name="T78"/>
              <a:gd fmla="*/ 178 h 204" name="T79"/>
              <a:gd fmla="*/ 62 w 124" name="T80"/>
              <a:gd fmla="*/ 184 h 204" name="T81"/>
              <a:gd fmla="*/ 62 w 124" name="T82"/>
              <a:gd fmla="*/ 184 h 204" name="T83"/>
              <a:gd fmla="*/ 56 w 124" name="T84"/>
              <a:gd fmla="*/ 178 h 204" name="T85"/>
              <a:gd fmla="*/ 56 w 124" name="T86"/>
              <a:gd fmla="*/ 178 h 204" name="T87"/>
              <a:gd fmla="*/ 62 w 124" name="T88"/>
              <a:gd fmla="*/ 172 h 204" name="T89"/>
              <a:gd fmla="*/ 62 w 124" name="T90"/>
              <a:gd fmla="*/ 172 h 204" name="T91"/>
              <a:gd fmla="*/ 68 w 124" name="T92"/>
              <a:gd fmla="*/ 178 h 20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4" w="12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 name="Rectangle 33">
            <a:extLst>
              <a:ext uri="{FF2B5EF4-FFF2-40B4-BE49-F238E27FC236}">
                <a16:creationId xmlns:a16="http://schemas.microsoft.com/office/drawing/2014/main" id="{A0B3BBFF-AD35-40F0-BF51-E4E98B2517E4}"/>
              </a:ext>
            </a:extLst>
          </p:cNvPr>
          <p:cNvSpPr/>
          <p:nvPr/>
        </p:nvSpPr>
        <p:spPr>
          <a:xfrm>
            <a:off x="6253815" y="4555232"/>
            <a:ext cx="1997246" cy="530352"/>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本产品（公司）SWOT分析：优势、劣势、机会、威胁</a:t>
            </a:r>
          </a:p>
        </p:txBody>
      </p:sp>
      <p:sp>
        <p:nvSpPr>
          <p:cNvPr id="42" name="TextBox 35">
            <a:extLst>
              <a:ext uri="{FF2B5EF4-FFF2-40B4-BE49-F238E27FC236}">
                <a16:creationId xmlns:a16="http://schemas.microsoft.com/office/drawing/2014/main" id="{009F14B3-E45A-46C4-A10A-0FC5F110ECBA}"/>
              </a:ext>
            </a:extLst>
          </p:cNvPr>
          <p:cNvSpPr txBox="1"/>
          <p:nvPr/>
        </p:nvSpPr>
        <p:spPr>
          <a:xfrm>
            <a:off x="6253816" y="4247455"/>
            <a:ext cx="1997245" cy="335280"/>
          </a:xfrm>
          <a:prstGeom prst="rect">
            <a:avLst/>
          </a:prstGeom>
          <a:noFill/>
        </p:spPr>
        <p:txBody>
          <a:bodyPr rtlCol="0" wrap="square">
            <a:spAutoFit/>
          </a:bodyPr>
          <a:lstStyle/>
          <a:p>
            <a:r>
              <a:rPr altLang="en-US" lang="zh-CN" sz="1600">
                <a:solidFill>
                  <a:schemeClr val="bg1"/>
                </a:solidFill>
                <a:latin charset="-122" pitchFamily="2" typeface="造字工房朗宋（非商用）常规体"/>
                <a:ea charset="-122" pitchFamily="2" typeface="造字工房朗宋（非商用）常规体"/>
                <a:cs charset="0" panose="020f0502020204030203" pitchFamily="34" typeface="Lato"/>
              </a:rPr>
              <a:t>产品策略</a:t>
            </a:r>
          </a:p>
        </p:txBody>
      </p:sp>
      <p:sp>
        <p:nvSpPr>
          <p:cNvPr id="43" name="Rectangle 37">
            <a:extLst>
              <a:ext uri="{FF2B5EF4-FFF2-40B4-BE49-F238E27FC236}">
                <a16:creationId xmlns:a16="http://schemas.microsoft.com/office/drawing/2014/main" id="{E3884F30-42AD-4F4C-9CAA-70F8F9CF94C1}"/>
              </a:ext>
            </a:extLst>
          </p:cNvPr>
          <p:cNvSpPr/>
          <p:nvPr/>
        </p:nvSpPr>
        <p:spPr>
          <a:xfrm>
            <a:off x="9119544" y="4555232"/>
            <a:ext cx="1997246" cy="969264"/>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市场引爆点、市场布局、主导操作思路、运作模式、市场进入与运作思路及设计</a:t>
            </a:r>
          </a:p>
        </p:txBody>
      </p:sp>
      <p:sp>
        <p:nvSpPr>
          <p:cNvPr id="44" name="TextBox 39">
            <a:extLst>
              <a:ext uri="{FF2B5EF4-FFF2-40B4-BE49-F238E27FC236}">
                <a16:creationId xmlns:a16="http://schemas.microsoft.com/office/drawing/2014/main" id="{42D697E9-AC89-4AFD-88DF-669D3CA15940}"/>
              </a:ext>
            </a:extLst>
          </p:cNvPr>
          <p:cNvSpPr txBox="1"/>
          <p:nvPr/>
        </p:nvSpPr>
        <p:spPr>
          <a:xfrm>
            <a:off x="9119544" y="4247455"/>
            <a:ext cx="1997245" cy="335280"/>
          </a:xfrm>
          <a:prstGeom prst="rect">
            <a:avLst/>
          </a:prstGeom>
          <a:noFill/>
        </p:spPr>
        <p:txBody>
          <a:bodyPr rtlCol="0" wrap="square">
            <a:spAutoFit/>
          </a:bodyPr>
          <a:lstStyle/>
          <a:p>
            <a:r>
              <a:rPr altLang="en-US" lang="zh-CN" sz="1600">
                <a:solidFill>
                  <a:schemeClr val="bg1"/>
                </a:solidFill>
                <a:latin charset="-122" pitchFamily="2" typeface="造字工房朗宋（非商用）常规体"/>
                <a:ea charset="-122" pitchFamily="2" typeface="造字工房朗宋（非商用）常规体"/>
                <a:cs charset="0" panose="020f0502020204030203" pitchFamily="34" typeface="Lato"/>
              </a:rPr>
              <a:t>营销策略</a:t>
            </a:r>
          </a:p>
        </p:txBody>
      </p:sp>
      <p:sp>
        <p:nvSpPr>
          <p:cNvPr id="45" name="Freeform 54">
            <a:extLst>
              <a:ext uri="{FF2B5EF4-FFF2-40B4-BE49-F238E27FC236}">
                <a16:creationId xmlns:a16="http://schemas.microsoft.com/office/drawing/2014/main" id="{6C3C9EDB-A921-4487-A483-D141F3F8BE3F}"/>
              </a:ext>
            </a:extLst>
          </p:cNvPr>
          <p:cNvSpPr>
            <a:spLocks noEditPoints="1"/>
          </p:cNvSpPr>
          <p:nvPr/>
        </p:nvSpPr>
        <p:spPr bwMode="auto">
          <a:xfrm>
            <a:off x="6384658" y="3734715"/>
            <a:ext cx="367206" cy="367204"/>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46" name="Freeform 99">
            <a:extLst>
              <a:ext uri="{FF2B5EF4-FFF2-40B4-BE49-F238E27FC236}">
                <a16:creationId xmlns:a16="http://schemas.microsoft.com/office/drawing/2014/main" id="{0F1617F3-6737-4ACF-8131-A213BE63E176}"/>
              </a:ext>
            </a:extLst>
          </p:cNvPr>
          <p:cNvSpPr>
            <a:spLocks noEditPoints="1"/>
          </p:cNvSpPr>
          <p:nvPr/>
        </p:nvSpPr>
        <p:spPr bwMode="auto">
          <a:xfrm>
            <a:off x="9198347" y="3756591"/>
            <a:ext cx="364550" cy="336976"/>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129742588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0-#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0-#ppt_w/2"/>
                                          </p:val>
                                        </p:tav>
                                        <p:tav tm="100000">
                                          <p:val>
                                            <p:strVal val="#ppt_x"/>
                                          </p:val>
                                        </p:tav>
                                      </p:tavLst>
                                    </p:anim>
                                    <p:anim calcmode="lin" valueType="num">
                                      <p:cBhvr additive="base">
                                        <p:cTn dur="750" fill="hold" id="12"/>
                                        <p:tgtEl>
                                          <p:spTgt spid="4"/>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750" fill="hold" id="15"/>
                                        <p:tgtEl>
                                          <p:spTgt spid="5"/>
                                        </p:tgtEl>
                                        <p:attrNameLst>
                                          <p:attrName>ppt_x</p:attrName>
                                        </p:attrNameLst>
                                      </p:cBhvr>
                                      <p:tavLst>
                                        <p:tav tm="0">
                                          <p:val>
                                            <p:strVal val="0-#ppt_w/2"/>
                                          </p:val>
                                        </p:tav>
                                        <p:tav tm="100000">
                                          <p:val>
                                            <p:strVal val="#ppt_x"/>
                                          </p:val>
                                        </p:tav>
                                      </p:tavLst>
                                    </p:anim>
                                    <p:anim calcmode="lin" valueType="num">
                                      <p:cBhvr additive="base">
                                        <p:cTn dur="750" fill="hold" id="16"/>
                                        <p:tgtEl>
                                          <p:spTgt spid="5"/>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750" fill="hold" id="19"/>
                                        <p:tgtEl>
                                          <p:spTgt spid="6"/>
                                        </p:tgtEl>
                                        <p:attrNameLst>
                                          <p:attrName>ppt_x</p:attrName>
                                        </p:attrNameLst>
                                      </p:cBhvr>
                                      <p:tavLst>
                                        <p:tav tm="0">
                                          <p:val>
                                            <p:strVal val="0-#ppt_w/2"/>
                                          </p:val>
                                        </p:tav>
                                        <p:tav tm="100000">
                                          <p:val>
                                            <p:strVal val="#ppt_x"/>
                                          </p:val>
                                        </p:tav>
                                      </p:tavLst>
                                    </p:anim>
                                    <p:anim calcmode="lin" valueType="num">
                                      <p:cBhvr additive="base">
                                        <p:cTn dur="750" fill="hold" id="20"/>
                                        <p:tgtEl>
                                          <p:spTgt spid="6"/>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750" fill="hold" id="23"/>
                                        <p:tgtEl>
                                          <p:spTgt spid="7"/>
                                        </p:tgtEl>
                                        <p:attrNameLst>
                                          <p:attrName>ppt_x</p:attrName>
                                        </p:attrNameLst>
                                      </p:cBhvr>
                                      <p:tavLst>
                                        <p:tav tm="0">
                                          <p:val>
                                            <p:strVal val="0-#ppt_w/2"/>
                                          </p:val>
                                        </p:tav>
                                        <p:tav tm="100000">
                                          <p:val>
                                            <p:strVal val="#ppt_x"/>
                                          </p:val>
                                        </p:tav>
                                      </p:tavLst>
                                    </p:anim>
                                    <p:anim calcmode="lin" valueType="num">
                                      <p:cBhvr additive="base">
                                        <p:cTn dur="750" fill="hold" id="24"/>
                                        <p:tgtEl>
                                          <p:spTgt spid="7"/>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8">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750" fill="hold" id="27"/>
                                        <p:tgtEl>
                                          <p:spTgt spid="8"/>
                                        </p:tgtEl>
                                        <p:attrNameLst>
                                          <p:attrName>ppt_x</p:attrName>
                                        </p:attrNameLst>
                                      </p:cBhvr>
                                      <p:tavLst>
                                        <p:tav tm="0">
                                          <p:val>
                                            <p:strVal val="0-#ppt_w/2"/>
                                          </p:val>
                                        </p:tav>
                                        <p:tav tm="100000">
                                          <p:val>
                                            <p:strVal val="#ppt_x"/>
                                          </p:val>
                                        </p:tav>
                                      </p:tavLst>
                                    </p:anim>
                                    <p:anim calcmode="lin" valueType="num">
                                      <p:cBhvr additive="base">
                                        <p:cTn dur="750" fill="hold" id="28"/>
                                        <p:tgtEl>
                                          <p:spTgt spid="8"/>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750" fill="hold" id="31"/>
                                        <p:tgtEl>
                                          <p:spTgt spid="9"/>
                                        </p:tgtEl>
                                        <p:attrNameLst>
                                          <p:attrName>ppt_x</p:attrName>
                                        </p:attrNameLst>
                                      </p:cBhvr>
                                      <p:tavLst>
                                        <p:tav tm="0">
                                          <p:val>
                                            <p:strVal val="0-#ppt_w/2"/>
                                          </p:val>
                                        </p:tav>
                                        <p:tav tm="100000">
                                          <p:val>
                                            <p:strVal val="#ppt_x"/>
                                          </p:val>
                                        </p:tav>
                                      </p:tavLst>
                                    </p:anim>
                                    <p:anim calcmode="lin" valueType="num">
                                      <p:cBhvr additive="base">
                                        <p:cTn dur="750" fill="hold" id="32"/>
                                        <p:tgtEl>
                                          <p:spTgt spid="9"/>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8">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750" fill="hold" id="35"/>
                                        <p:tgtEl>
                                          <p:spTgt spid="10"/>
                                        </p:tgtEl>
                                        <p:attrNameLst>
                                          <p:attrName>ppt_x</p:attrName>
                                        </p:attrNameLst>
                                      </p:cBhvr>
                                      <p:tavLst>
                                        <p:tav tm="0">
                                          <p:val>
                                            <p:strVal val="0-#ppt_w/2"/>
                                          </p:val>
                                        </p:tav>
                                        <p:tav tm="100000">
                                          <p:val>
                                            <p:strVal val="#ppt_x"/>
                                          </p:val>
                                        </p:tav>
                                      </p:tavLst>
                                    </p:anim>
                                    <p:anim calcmode="lin" valueType="num">
                                      <p:cBhvr additive="base">
                                        <p:cTn dur="750" fill="hold" id="36"/>
                                        <p:tgtEl>
                                          <p:spTgt spid="10"/>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750"/>
                            </p:stCondLst>
                            <p:childTnLst>
                              <p:par>
                                <p:cTn decel="100000" fill="hold" grpId="0" id="38" nodeType="afterEffect" presetClass="entr" presetID="2" presetSubtype="4">
                                  <p:stCondLst>
                                    <p:cond delay="0"/>
                                  </p:stCondLst>
                                  <p:childTnLst>
                                    <p:set>
                                      <p:cBhvr>
                                        <p:cTn dur="1" fill="hold" id="39">
                                          <p:stCondLst>
                                            <p:cond delay="0"/>
                                          </p:stCondLst>
                                        </p:cTn>
                                        <p:tgtEl>
                                          <p:spTgt spid="35"/>
                                        </p:tgtEl>
                                        <p:attrNameLst>
                                          <p:attrName>style.visibility</p:attrName>
                                        </p:attrNameLst>
                                      </p:cBhvr>
                                      <p:to>
                                        <p:strVal val="visible"/>
                                      </p:to>
                                    </p:set>
                                    <p:anim calcmode="lin" valueType="num">
                                      <p:cBhvr additive="base">
                                        <p:cTn dur="750" fill="hold" id="40"/>
                                        <p:tgtEl>
                                          <p:spTgt spid="35"/>
                                        </p:tgtEl>
                                        <p:attrNameLst>
                                          <p:attrName>ppt_x</p:attrName>
                                        </p:attrNameLst>
                                      </p:cBhvr>
                                      <p:tavLst>
                                        <p:tav tm="0">
                                          <p:val>
                                            <p:strVal val="#ppt_x"/>
                                          </p:val>
                                        </p:tav>
                                        <p:tav tm="100000">
                                          <p:val>
                                            <p:strVal val="#ppt_x"/>
                                          </p:val>
                                        </p:tav>
                                      </p:tavLst>
                                    </p:anim>
                                    <p:anim calcmode="lin" valueType="num">
                                      <p:cBhvr additive="base">
                                        <p:cTn dur="750" fill="hold" id="41"/>
                                        <p:tgtEl>
                                          <p:spTgt spid="35"/>
                                        </p:tgtEl>
                                        <p:attrNameLst>
                                          <p:attrName>ppt_y</p:attrName>
                                        </p:attrNameLst>
                                      </p:cBhvr>
                                      <p:tavLst>
                                        <p:tav tm="0">
                                          <p:val>
                                            <p:strVal val="1+#ppt_h/2"/>
                                          </p:val>
                                        </p:tav>
                                        <p:tav tm="100000">
                                          <p:val>
                                            <p:strVal val="#ppt_y"/>
                                          </p:val>
                                        </p:tav>
                                      </p:tavLst>
                                    </p:anim>
                                  </p:childTnLst>
                                </p:cTn>
                              </p:par>
                              <p:par>
                                <p:cTn decel="100000" fill="hold" grpId="0" id="42" nodeType="withEffect" presetClass="entr" presetID="2" presetSubtype="4">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750" fill="hold" id="44"/>
                                        <p:tgtEl>
                                          <p:spTgt spid="36"/>
                                        </p:tgtEl>
                                        <p:attrNameLst>
                                          <p:attrName>ppt_x</p:attrName>
                                        </p:attrNameLst>
                                      </p:cBhvr>
                                      <p:tavLst>
                                        <p:tav tm="0">
                                          <p:val>
                                            <p:strVal val="#ppt_x"/>
                                          </p:val>
                                        </p:tav>
                                        <p:tav tm="100000">
                                          <p:val>
                                            <p:strVal val="#ppt_x"/>
                                          </p:val>
                                        </p:tav>
                                      </p:tavLst>
                                    </p:anim>
                                    <p:anim calcmode="lin" valueType="num">
                                      <p:cBhvr additive="base">
                                        <p:cTn dur="750" fill="hold" id="45"/>
                                        <p:tgtEl>
                                          <p:spTgt spid="36"/>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0"/>
                                  </p:stCondLst>
                                  <p:childTnLst>
                                    <p:set>
                                      <p:cBhvr>
                                        <p:cTn dur="1" fill="hold" id="47">
                                          <p:stCondLst>
                                            <p:cond delay="0"/>
                                          </p:stCondLst>
                                        </p:cTn>
                                        <p:tgtEl>
                                          <p:spTgt spid="40"/>
                                        </p:tgtEl>
                                        <p:attrNameLst>
                                          <p:attrName>style.visibility</p:attrName>
                                        </p:attrNameLst>
                                      </p:cBhvr>
                                      <p:to>
                                        <p:strVal val="visible"/>
                                      </p:to>
                                    </p:set>
                                    <p:anim calcmode="lin" valueType="num">
                                      <p:cBhvr additive="base">
                                        <p:cTn dur="750" fill="hold" id="48"/>
                                        <p:tgtEl>
                                          <p:spTgt spid="40"/>
                                        </p:tgtEl>
                                        <p:attrNameLst>
                                          <p:attrName>ppt_x</p:attrName>
                                        </p:attrNameLst>
                                      </p:cBhvr>
                                      <p:tavLst>
                                        <p:tav tm="0">
                                          <p:val>
                                            <p:strVal val="#ppt_x"/>
                                          </p:val>
                                        </p:tav>
                                        <p:tav tm="100000">
                                          <p:val>
                                            <p:strVal val="#ppt_x"/>
                                          </p:val>
                                        </p:tav>
                                      </p:tavLst>
                                    </p:anim>
                                    <p:anim calcmode="lin" valueType="num">
                                      <p:cBhvr additive="base">
                                        <p:cTn dur="750" fill="hold" id="49"/>
                                        <p:tgtEl>
                                          <p:spTgt spid="40"/>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1500"/>
                            </p:stCondLst>
                            <p:childTnLst>
                              <p:par>
                                <p:cTn decel="100000" fill="hold" grpId="0" id="51" nodeType="afterEffect" presetClass="entr" presetID="2" presetSubtype="4">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additive="base">
                                        <p:cTn dur="750" fill="hold" id="53"/>
                                        <p:tgtEl>
                                          <p:spTgt spid="37"/>
                                        </p:tgtEl>
                                        <p:attrNameLst>
                                          <p:attrName>ppt_x</p:attrName>
                                        </p:attrNameLst>
                                      </p:cBhvr>
                                      <p:tavLst>
                                        <p:tav tm="0">
                                          <p:val>
                                            <p:strVal val="#ppt_x"/>
                                          </p:val>
                                        </p:tav>
                                        <p:tav tm="100000">
                                          <p:val>
                                            <p:strVal val="#ppt_x"/>
                                          </p:val>
                                        </p:tav>
                                      </p:tavLst>
                                    </p:anim>
                                    <p:anim calcmode="lin" valueType="num">
                                      <p:cBhvr additive="base">
                                        <p:cTn dur="750" fill="hold" id="54"/>
                                        <p:tgtEl>
                                          <p:spTgt spid="37"/>
                                        </p:tgtEl>
                                        <p:attrNameLst>
                                          <p:attrName>ppt_y</p:attrName>
                                        </p:attrNameLst>
                                      </p:cBhvr>
                                      <p:tavLst>
                                        <p:tav tm="0">
                                          <p:val>
                                            <p:strVal val="1+#ppt_h/2"/>
                                          </p:val>
                                        </p:tav>
                                        <p:tav tm="100000">
                                          <p:val>
                                            <p:strVal val="#ppt_y"/>
                                          </p:val>
                                        </p:tav>
                                      </p:tavLst>
                                    </p:anim>
                                  </p:childTnLst>
                                </p:cTn>
                              </p:par>
                              <p:par>
                                <p:cTn decel="100000" fill="hold" grpId="0" id="55" nodeType="withEffect" presetClass="entr" presetID="2" presetSubtype="4">
                                  <p:stCondLst>
                                    <p:cond delay="0"/>
                                  </p:stCondLst>
                                  <p:childTnLst>
                                    <p:set>
                                      <p:cBhvr>
                                        <p:cTn dur="1" fill="hold" id="56">
                                          <p:stCondLst>
                                            <p:cond delay="0"/>
                                          </p:stCondLst>
                                        </p:cTn>
                                        <p:tgtEl>
                                          <p:spTgt spid="38"/>
                                        </p:tgtEl>
                                        <p:attrNameLst>
                                          <p:attrName>style.visibility</p:attrName>
                                        </p:attrNameLst>
                                      </p:cBhvr>
                                      <p:to>
                                        <p:strVal val="visible"/>
                                      </p:to>
                                    </p:set>
                                    <p:anim calcmode="lin" valueType="num">
                                      <p:cBhvr additive="base">
                                        <p:cTn dur="750" fill="hold" id="57"/>
                                        <p:tgtEl>
                                          <p:spTgt spid="38"/>
                                        </p:tgtEl>
                                        <p:attrNameLst>
                                          <p:attrName>ppt_x</p:attrName>
                                        </p:attrNameLst>
                                      </p:cBhvr>
                                      <p:tavLst>
                                        <p:tav tm="0">
                                          <p:val>
                                            <p:strVal val="#ppt_x"/>
                                          </p:val>
                                        </p:tav>
                                        <p:tav tm="100000">
                                          <p:val>
                                            <p:strVal val="#ppt_x"/>
                                          </p:val>
                                        </p:tav>
                                      </p:tavLst>
                                    </p:anim>
                                    <p:anim calcmode="lin" valueType="num">
                                      <p:cBhvr additive="base">
                                        <p:cTn dur="750" fill="hold" id="58"/>
                                        <p:tgtEl>
                                          <p:spTgt spid="38"/>
                                        </p:tgtEl>
                                        <p:attrNameLst>
                                          <p:attrName>ppt_y</p:attrName>
                                        </p:attrNameLst>
                                      </p:cBhvr>
                                      <p:tavLst>
                                        <p:tav tm="0">
                                          <p:val>
                                            <p:strVal val="1+#ppt_h/2"/>
                                          </p:val>
                                        </p:tav>
                                        <p:tav tm="100000">
                                          <p:val>
                                            <p:strVal val="#ppt_y"/>
                                          </p:val>
                                        </p:tav>
                                      </p:tavLst>
                                    </p:anim>
                                  </p:childTnLst>
                                </p:cTn>
                              </p:par>
                              <p:par>
                                <p:cTn decel="100000" fill="hold" grpId="0" id="59" nodeType="withEffect" presetClass="entr" presetID="2" presetSubtype="4">
                                  <p:stCondLst>
                                    <p:cond delay="0"/>
                                  </p:stCondLst>
                                  <p:childTnLst>
                                    <p:set>
                                      <p:cBhvr>
                                        <p:cTn dur="1" fill="hold" id="60">
                                          <p:stCondLst>
                                            <p:cond delay="0"/>
                                          </p:stCondLst>
                                        </p:cTn>
                                        <p:tgtEl>
                                          <p:spTgt spid="39"/>
                                        </p:tgtEl>
                                        <p:attrNameLst>
                                          <p:attrName>style.visibility</p:attrName>
                                        </p:attrNameLst>
                                      </p:cBhvr>
                                      <p:to>
                                        <p:strVal val="visible"/>
                                      </p:to>
                                    </p:set>
                                    <p:anim calcmode="lin" valueType="num">
                                      <p:cBhvr additive="base">
                                        <p:cTn dur="750" fill="hold" id="61"/>
                                        <p:tgtEl>
                                          <p:spTgt spid="39"/>
                                        </p:tgtEl>
                                        <p:attrNameLst>
                                          <p:attrName>ppt_x</p:attrName>
                                        </p:attrNameLst>
                                      </p:cBhvr>
                                      <p:tavLst>
                                        <p:tav tm="0">
                                          <p:val>
                                            <p:strVal val="#ppt_x"/>
                                          </p:val>
                                        </p:tav>
                                        <p:tav tm="100000">
                                          <p:val>
                                            <p:strVal val="#ppt_x"/>
                                          </p:val>
                                        </p:tav>
                                      </p:tavLst>
                                    </p:anim>
                                    <p:anim calcmode="lin" valueType="num">
                                      <p:cBhvr additive="base">
                                        <p:cTn dur="750" fill="hold" id="62"/>
                                        <p:tgtEl>
                                          <p:spTgt spid="39"/>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2250"/>
                            </p:stCondLst>
                            <p:childTnLst>
                              <p:par>
                                <p:cTn decel="100000" fill="hold" grpId="0" id="64" nodeType="afterEffect" presetClass="entr" presetID="2" presetSubtype="4">
                                  <p:stCondLst>
                                    <p:cond delay="0"/>
                                  </p:stCondLst>
                                  <p:childTnLst>
                                    <p:set>
                                      <p:cBhvr>
                                        <p:cTn dur="1" fill="hold" id="65">
                                          <p:stCondLst>
                                            <p:cond delay="0"/>
                                          </p:stCondLst>
                                        </p:cTn>
                                        <p:tgtEl>
                                          <p:spTgt spid="41"/>
                                        </p:tgtEl>
                                        <p:attrNameLst>
                                          <p:attrName>style.visibility</p:attrName>
                                        </p:attrNameLst>
                                      </p:cBhvr>
                                      <p:to>
                                        <p:strVal val="visible"/>
                                      </p:to>
                                    </p:set>
                                    <p:anim calcmode="lin" valueType="num">
                                      <p:cBhvr additive="base">
                                        <p:cTn dur="750" fill="hold" id="66"/>
                                        <p:tgtEl>
                                          <p:spTgt spid="41"/>
                                        </p:tgtEl>
                                        <p:attrNameLst>
                                          <p:attrName>ppt_x</p:attrName>
                                        </p:attrNameLst>
                                      </p:cBhvr>
                                      <p:tavLst>
                                        <p:tav tm="0">
                                          <p:val>
                                            <p:strVal val="#ppt_x"/>
                                          </p:val>
                                        </p:tav>
                                        <p:tav tm="100000">
                                          <p:val>
                                            <p:strVal val="#ppt_x"/>
                                          </p:val>
                                        </p:tav>
                                      </p:tavLst>
                                    </p:anim>
                                    <p:anim calcmode="lin" valueType="num">
                                      <p:cBhvr additive="base">
                                        <p:cTn dur="750" fill="hold" id="67"/>
                                        <p:tgtEl>
                                          <p:spTgt spid="41"/>
                                        </p:tgtEl>
                                        <p:attrNameLst>
                                          <p:attrName>ppt_y</p:attrName>
                                        </p:attrNameLst>
                                      </p:cBhvr>
                                      <p:tavLst>
                                        <p:tav tm="0">
                                          <p:val>
                                            <p:strVal val="1+#ppt_h/2"/>
                                          </p:val>
                                        </p:tav>
                                        <p:tav tm="100000">
                                          <p:val>
                                            <p:strVal val="#ppt_y"/>
                                          </p:val>
                                        </p:tav>
                                      </p:tavLst>
                                    </p:anim>
                                  </p:childTnLst>
                                </p:cTn>
                              </p:par>
                              <p:par>
                                <p:cTn decel="100000" fill="hold" grpId="0" id="68" nodeType="withEffect" presetClass="entr" presetID="2" presetSubtype="4">
                                  <p:stCondLst>
                                    <p:cond delay="0"/>
                                  </p:stCondLst>
                                  <p:childTnLst>
                                    <p:set>
                                      <p:cBhvr>
                                        <p:cTn dur="1" fill="hold" id="69">
                                          <p:stCondLst>
                                            <p:cond delay="0"/>
                                          </p:stCondLst>
                                        </p:cTn>
                                        <p:tgtEl>
                                          <p:spTgt spid="42"/>
                                        </p:tgtEl>
                                        <p:attrNameLst>
                                          <p:attrName>style.visibility</p:attrName>
                                        </p:attrNameLst>
                                      </p:cBhvr>
                                      <p:to>
                                        <p:strVal val="visible"/>
                                      </p:to>
                                    </p:set>
                                    <p:anim calcmode="lin" valueType="num">
                                      <p:cBhvr additive="base">
                                        <p:cTn dur="750" fill="hold" id="70"/>
                                        <p:tgtEl>
                                          <p:spTgt spid="42"/>
                                        </p:tgtEl>
                                        <p:attrNameLst>
                                          <p:attrName>ppt_x</p:attrName>
                                        </p:attrNameLst>
                                      </p:cBhvr>
                                      <p:tavLst>
                                        <p:tav tm="0">
                                          <p:val>
                                            <p:strVal val="#ppt_x"/>
                                          </p:val>
                                        </p:tav>
                                        <p:tav tm="100000">
                                          <p:val>
                                            <p:strVal val="#ppt_x"/>
                                          </p:val>
                                        </p:tav>
                                      </p:tavLst>
                                    </p:anim>
                                    <p:anim calcmode="lin" valueType="num">
                                      <p:cBhvr additive="base">
                                        <p:cTn dur="750" fill="hold" id="71"/>
                                        <p:tgtEl>
                                          <p:spTgt spid="42"/>
                                        </p:tgtEl>
                                        <p:attrNameLst>
                                          <p:attrName>ppt_y</p:attrName>
                                        </p:attrNameLst>
                                      </p:cBhvr>
                                      <p:tavLst>
                                        <p:tav tm="0">
                                          <p:val>
                                            <p:strVal val="1+#ppt_h/2"/>
                                          </p:val>
                                        </p:tav>
                                        <p:tav tm="100000">
                                          <p:val>
                                            <p:strVal val="#ppt_y"/>
                                          </p:val>
                                        </p:tav>
                                      </p:tavLst>
                                    </p:anim>
                                  </p:childTnLst>
                                </p:cTn>
                              </p:par>
                              <p:par>
                                <p:cTn decel="100000" fill="hold" grpId="0" id="72" nodeType="withEffect" presetClass="entr" presetID="2" presetSubtype="4">
                                  <p:stCondLst>
                                    <p:cond delay="0"/>
                                  </p:stCondLst>
                                  <p:childTnLst>
                                    <p:set>
                                      <p:cBhvr>
                                        <p:cTn dur="1" fill="hold" id="73">
                                          <p:stCondLst>
                                            <p:cond delay="0"/>
                                          </p:stCondLst>
                                        </p:cTn>
                                        <p:tgtEl>
                                          <p:spTgt spid="45"/>
                                        </p:tgtEl>
                                        <p:attrNameLst>
                                          <p:attrName>style.visibility</p:attrName>
                                        </p:attrNameLst>
                                      </p:cBhvr>
                                      <p:to>
                                        <p:strVal val="visible"/>
                                      </p:to>
                                    </p:set>
                                    <p:anim calcmode="lin" valueType="num">
                                      <p:cBhvr additive="base">
                                        <p:cTn dur="750" fill="hold" id="74"/>
                                        <p:tgtEl>
                                          <p:spTgt spid="45"/>
                                        </p:tgtEl>
                                        <p:attrNameLst>
                                          <p:attrName>ppt_x</p:attrName>
                                        </p:attrNameLst>
                                      </p:cBhvr>
                                      <p:tavLst>
                                        <p:tav tm="0">
                                          <p:val>
                                            <p:strVal val="#ppt_x"/>
                                          </p:val>
                                        </p:tav>
                                        <p:tav tm="100000">
                                          <p:val>
                                            <p:strVal val="#ppt_x"/>
                                          </p:val>
                                        </p:tav>
                                      </p:tavLst>
                                    </p:anim>
                                    <p:anim calcmode="lin" valueType="num">
                                      <p:cBhvr additive="base">
                                        <p:cTn dur="750" fill="hold" id="75"/>
                                        <p:tgtEl>
                                          <p:spTgt spid="45"/>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3000"/>
                            </p:stCondLst>
                            <p:childTnLst>
                              <p:par>
                                <p:cTn decel="100000" fill="hold" grpId="0" id="77" nodeType="afterEffect" presetClass="entr" presetID="2" presetSubtype="4">
                                  <p:stCondLst>
                                    <p:cond delay="0"/>
                                  </p:stCondLst>
                                  <p:childTnLst>
                                    <p:set>
                                      <p:cBhvr>
                                        <p:cTn dur="1" fill="hold" id="78">
                                          <p:stCondLst>
                                            <p:cond delay="0"/>
                                          </p:stCondLst>
                                        </p:cTn>
                                        <p:tgtEl>
                                          <p:spTgt spid="43"/>
                                        </p:tgtEl>
                                        <p:attrNameLst>
                                          <p:attrName>style.visibility</p:attrName>
                                        </p:attrNameLst>
                                      </p:cBhvr>
                                      <p:to>
                                        <p:strVal val="visible"/>
                                      </p:to>
                                    </p:set>
                                    <p:anim calcmode="lin" valueType="num">
                                      <p:cBhvr additive="base">
                                        <p:cTn dur="750" fill="hold" id="79"/>
                                        <p:tgtEl>
                                          <p:spTgt spid="43"/>
                                        </p:tgtEl>
                                        <p:attrNameLst>
                                          <p:attrName>ppt_x</p:attrName>
                                        </p:attrNameLst>
                                      </p:cBhvr>
                                      <p:tavLst>
                                        <p:tav tm="0">
                                          <p:val>
                                            <p:strVal val="#ppt_x"/>
                                          </p:val>
                                        </p:tav>
                                        <p:tav tm="100000">
                                          <p:val>
                                            <p:strVal val="#ppt_x"/>
                                          </p:val>
                                        </p:tav>
                                      </p:tavLst>
                                    </p:anim>
                                    <p:anim calcmode="lin" valueType="num">
                                      <p:cBhvr additive="base">
                                        <p:cTn dur="750" fill="hold" id="80"/>
                                        <p:tgtEl>
                                          <p:spTgt spid="43"/>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0"/>
                                  </p:stCondLst>
                                  <p:childTnLst>
                                    <p:set>
                                      <p:cBhvr>
                                        <p:cTn dur="1" fill="hold" id="82">
                                          <p:stCondLst>
                                            <p:cond delay="0"/>
                                          </p:stCondLst>
                                        </p:cTn>
                                        <p:tgtEl>
                                          <p:spTgt spid="44"/>
                                        </p:tgtEl>
                                        <p:attrNameLst>
                                          <p:attrName>style.visibility</p:attrName>
                                        </p:attrNameLst>
                                      </p:cBhvr>
                                      <p:to>
                                        <p:strVal val="visible"/>
                                      </p:to>
                                    </p:set>
                                    <p:anim calcmode="lin" valueType="num">
                                      <p:cBhvr additive="base">
                                        <p:cTn dur="750" fill="hold" id="83"/>
                                        <p:tgtEl>
                                          <p:spTgt spid="44"/>
                                        </p:tgtEl>
                                        <p:attrNameLst>
                                          <p:attrName>ppt_x</p:attrName>
                                        </p:attrNameLst>
                                      </p:cBhvr>
                                      <p:tavLst>
                                        <p:tav tm="0">
                                          <p:val>
                                            <p:strVal val="#ppt_x"/>
                                          </p:val>
                                        </p:tav>
                                        <p:tav tm="100000">
                                          <p:val>
                                            <p:strVal val="#ppt_x"/>
                                          </p:val>
                                        </p:tav>
                                      </p:tavLst>
                                    </p:anim>
                                    <p:anim calcmode="lin" valueType="num">
                                      <p:cBhvr additive="base">
                                        <p:cTn dur="750" fill="hold" id="84"/>
                                        <p:tgtEl>
                                          <p:spTgt spid="44"/>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0"/>
                                  </p:stCondLst>
                                  <p:childTnLst>
                                    <p:set>
                                      <p:cBhvr>
                                        <p:cTn dur="1" fill="hold" id="86">
                                          <p:stCondLst>
                                            <p:cond delay="0"/>
                                          </p:stCondLst>
                                        </p:cTn>
                                        <p:tgtEl>
                                          <p:spTgt spid="46"/>
                                        </p:tgtEl>
                                        <p:attrNameLst>
                                          <p:attrName>style.visibility</p:attrName>
                                        </p:attrNameLst>
                                      </p:cBhvr>
                                      <p:to>
                                        <p:strVal val="visible"/>
                                      </p:to>
                                    </p:set>
                                    <p:anim calcmode="lin" valueType="num">
                                      <p:cBhvr additive="base">
                                        <p:cTn dur="750" fill="hold" id="87"/>
                                        <p:tgtEl>
                                          <p:spTgt spid="46"/>
                                        </p:tgtEl>
                                        <p:attrNameLst>
                                          <p:attrName>ppt_x</p:attrName>
                                        </p:attrNameLst>
                                      </p:cBhvr>
                                      <p:tavLst>
                                        <p:tav tm="0">
                                          <p:val>
                                            <p:strVal val="#ppt_x"/>
                                          </p:val>
                                        </p:tav>
                                        <p:tav tm="100000">
                                          <p:val>
                                            <p:strVal val="#ppt_x"/>
                                          </p:val>
                                        </p:tav>
                                      </p:tavLst>
                                    </p:anim>
                                    <p:anim calcmode="lin" valueType="num">
                                      <p:cBhvr additive="base">
                                        <p:cTn dur="750" fill="hold" id="88"/>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Rectangle 70">
            <a:extLst>
              <a:ext uri="{FF2B5EF4-FFF2-40B4-BE49-F238E27FC236}">
                <a16:creationId xmlns:a16="http://schemas.microsoft.com/office/drawing/2014/main" id="{27D94E88-9742-49F9-ABCF-88ED156A3C1F}"/>
              </a:ext>
            </a:extLst>
          </p:cNvPr>
          <p:cNvSpPr/>
          <p:nvPr/>
        </p:nvSpPr>
        <p:spPr>
          <a:xfrm>
            <a:off x="4996135" y="1241"/>
            <a:ext cx="7194277" cy="6857107"/>
          </a:xfrm>
          <a:prstGeom prst="rect">
            <a:avLst/>
          </a:prstGeom>
          <a:solidFill>
            <a:srgbClr val="002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 name="Group 1">
            <a:extLst>
              <a:ext uri="{FF2B5EF4-FFF2-40B4-BE49-F238E27FC236}">
                <a16:creationId xmlns:a16="http://schemas.microsoft.com/office/drawing/2014/main" id="{C261A22B-997C-4FB1-8172-C6E89F118749}"/>
              </a:ext>
            </a:extLst>
          </p:cNvPr>
          <p:cNvGrpSpPr/>
          <p:nvPr/>
        </p:nvGrpSpPr>
        <p:grpSpPr>
          <a:xfrm flipH="1">
            <a:off x="5610448" y="2127903"/>
            <a:ext cx="5253279" cy="3594967"/>
            <a:chOff x="5069060" y="2340439"/>
            <a:chExt cx="9194307" cy="6291924"/>
          </a:xfrm>
        </p:grpSpPr>
        <p:grpSp>
          <p:nvGrpSpPr>
            <p:cNvPr id="3" name="Group 2">
              <a:extLst>
                <a:ext uri="{FF2B5EF4-FFF2-40B4-BE49-F238E27FC236}">
                  <a16:creationId xmlns:a16="http://schemas.microsoft.com/office/drawing/2014/main" id="{AFC715A2-C698-4D7C-93DC-178485C5F7D5}"/>
                </a:ext>
              </a:extLst>
            </p:cNvPr>
            <p:cNvGrpSpPr/>
            <p:nvPr/>
          </p:nvGrpSpPr>
          <p:grpSpPr>
            <a:xfrm>
              <a:off x="5069060" y="2340439"/>
              <a:ext cx="9194307" cy="6291924"/>
              <a:chOff x="5098699" y="2584577"/>
              <a:chExt cx="8267312" cy="5657555"/>
            </a:xfrm>
          </p:grpSpPr>
          <p:sp>
            <p:nvSpPr>
              <p:cNvPr id="16" name="Parallelogram 15">
                <a:extLst>
                  <a:ext uri="{FF2B5EF4-FFF2-40B4-BE49-F238E27FC236}">
                    <a16:creationId xmlns:a16="http://schemas.microsoft.com/office/drawing/2014/main" id="{BFAEBCF8-62E7-4B46-9D94-D6A4E34359DB}"/>
                  </a:ext>
                </a:extLst>
              </p:cNvPr>
              <p:cNvSpPr/>
              <p:nvPr/>
            </p:nvSpPr>
            <p:spPr>
              <a:xfrm>
                <a:off x="6111212" y="4305727"/>
                <a:ext cx="2251584" cy="2369017"/>
              </a:xfrm>
              <a:prstGeom prst="parallelogram">
                <a:avLst>
                  <a:gd fmla="val 5529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17" name="Parallelogram 16">
                <a:extLst>
                  <a:ext uri="{FF2B5EF4-FFF2-40B4-BE49-F238E27FC236}">
                    <a16:creationId xmlns:a16="http://schemas.microsoft.com/office/drawing/2014/main" id="{7266056C-C9B0-4B6C-8948-56663FD1504E}"/>
                  </a:ext>
                </a:extLst>
              </p:cNvPr>
              <p:cNvSpPr/>
              <p:nvPr/>
            </p:nvSpPr>
            <p:spPr>
              <a:xfrm>
                <a:off x="11089580" y="5873112"/>
                <a:ext cx="2276431" cy="2369017"/>
              </a:xfrm>
              <a:prstGeom prst="parallelogram">
                <a:avLst>
                  <a:gd fmla="val 5529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18" name="Parallelogram 17">
                <a:extLst>
                  <a:ext uri="{FF2B5EF4-FFF2-40B4-BE49-F238E27FC236}">
                    <a16:creationId xmlns:a16="http://schemas.microsoft.com/office/drawing/2014/main" id="{35A53331-C0F9-4F9B-96C0-EE82E818C598}"/>
                  </a:ext>
                </a:extLst>
              </p:cNvPr>
              <p:cNvSpPr/>
              <p:nvPr/>
            </p:nvSpPr>
            <p:spPr>
              <a:xfrm>
                <a:off x="8603843" y="5088304"/>
                <a:ext cx="2251584" cy="2369017"/>
              </a:xfrm>
              <a:prstGeom prst="parallelogram">
                <a:avLst>
                  <a:gd fmla="val 5529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19" name="Arrow: Up 4">
                <a:extLst>
                  <a:ext uri="{FF2B5EF4-FFF2-40B4-BE49-F238E27FC236}">
                    <a16:creationId xmlns:a16="http://schemas.microsoft.com/office/drawing/2014/main" id="{2BDBB0D6-D1C4-44FB-8752-D15B040C07E1}"/>
                  </a:ext>
                </a:extLst>
              </p:cNvPr>
              <p:cNvSpPr/>
              <p:nvPr/>
            </p:nvSpPr>
            <p:spPr>
              <a:xfrm rot="20280000">
                <a:off x="5098699" y="2584577"/>
                <a:ext cx="1418198" cy="4444429"/>
              </a:xfrm>
              <a:custGeom>
                <a:gdLst>
                  <a:gd fmla="*/ 0 w 1041400" name="connsiteX0"/>
                  <a:gd fmla="*/ 520700 h 3263598" name="connsiteY0"/>
                  <a:gd fmla="*/ 520700 w 1041400" name="connsiteX1"/>
                  <a:gd fmla="*/ 0 h 3263598" name="connsiteY1"/>
                  <a:gd fmla="*/ 1041400 w 1041400" name="connsiteX2"/>
                  <a:gd fmla="*/ 520700 h 3263598" name="connsiteY2"/>
                  <a:gd fmla="*/ 899160 w 1041400" name="connsiteX3"/>
                  <a:gd fmla="*/ 520700 h 3263598" name="connsiteY3"/>
                  <a:gd fmla="*/ 899283 w 1041400" name="connsiteX4"/>
                  <a:gd fmla="*/ 3263598 h 3263598" name="connsiteY4"/>
                  <a:gd fmla="*/ 142240 w 1041400" name="connsiteX5"/>
                  <a:gd fmla="*/ 2958782 h 3263598" name="connsiteY5"/>
                  <a:gd fmla="*/ 142240 w 1041400" name="connsiteX6"/>
                  <a:gd fmla="*/ 520700 h 3263598" name="connsiteY6"/>
                  <a:gd fmla="*/ 0 w 1041400" name="connsiteX7"/>
                  <a:gd fmla="*/ 520700 h 326359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63598" w="1041400">
                    <a:moveTo>
                      <a:pt x="0" y="520700"/>
                    </a:moveTo>
                    <a:lnTo>
                      <a:pt x="520700" y="0"/>
                    </a:lnTo>
                    <a:lnTo>
                      <a:pt x="1041400" y="520700"/>
                    </a:lnTo>
                    <a:lnTo>
                      <a:pt x="899160" y="520700"/>
                    </a:lnTo>
                    <a:lnTo>
                      <a:pt x="899283" y="3263598"/>
                    </a:lnTo>
                    <a:lnTo>
                      <a:pt x="142240" y="2958782"/>
                    </a:lnTo>
                    <a:lnTo>
                      <a:pt x="142240" y="520700"/>
                    </a:lnTo>
                    <a:lnTo>
                      <a:pt x="0" y="520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20" name="Parallelogram 19">
                <a:extLst>
                  <a:ext uri="{FF2B5EF4-FFF2-40B4-BE49-F238E27FC236}">
                    <a16:creationId xmlns:a16="http://schemas.microsoft.com/office/drawing/2014/main" id="{5C1D41B7-6F8E-44EB-97C5-30E7807018B0}"/>
                  </a:ext>
                </a:extLst>
              </p:cNvPr>
              <p:cNvSpPr/>
              <p:nvPr/>
            </p:nvSpPr>
            <p:spPr>
              <a:xfrm flipH="1">
                <a:off x="7348181" y="4303495"/>
                <a:ext cx="2251584" cy="3153828"/>
              </a:xfrm>
              <a:prstGeom prst="parallelogram">
                <a:avLst>
                  <a:gd fmla="val 55293"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sp>
            <p:nvSpPr>
              <p:cNvPr id="21" name="Parallelogram 20">
                <a:extLst>
                  <a:ext uri="{FF2B5EF4-FFF2-40B4-BE49-F238E27FC236}">
                    <a16:creationId xmlns:a16="http://schemas.microsoft.com/office/drawing/2014/main" id="{953B59AE-CB78-4B0E-A5FB-31B8CD54F8BD}"/>
                  </a:ext>
                </a:extLst>
              </p:cNvPr>
              <p:cNvSpPr/>
              <p:nvPr/>
            </p:nvSpPr>
            <p:spPr>
              <a:xfrm flipH="1">
                <a:off x="9846366" y="5088304"/>
                <a:ext cx="2251584" cy="3153828"/>
              </a:xfrm>
              <a:prstGeom prst="parallelogram">
                <a:avLst>
                  <a:gd fmla="val 55293"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600"/>
              </a:p>
            </p:txBody>
          </p:sp>
        </p:grpSp>
        <p:sp>
          <p:nvSpPr>
            <p:cNvPr id="4" name="AutoShape 59">
              <a:extLst>
                <a:ext uri="{FF2B5EF4-FFF2-40B4-BE49-F238E27FC236}">
                  <a16:creationId xmlns:a16="http://schemas.microsoft.com/office/drawing/2014/main" id="{96132696-BA2D-4684-9173-30A52E4F34EF}"/>
                </a:ext>
              </a:extLst>
            </p:cNvPr>
            <p:cNvSpPr/>
            <p:nvPr/>
          </p:nvSpPr>
          <p:spPr bwMode="auto">
            <a:xfrm>
              <a:off x="10850275" y="5361384"/>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nvGrpSpPr>
            <p:cNvPr id="5" name="Group 4">
              <a:extLst>
                <a:ext uri="{FF2B5EF4-FFF2-40B4-BE49-F238E27FC236}">
                  <a16:creationId xmlns:a16="http://schemas.microsoft.com/office/drawing/2014/main" id="{8FBC5EC9-E236-4740-9346-8DA7FD5B2A78}"/>
                </a:ext>
              </a:extLst>
            </p:cNvPr>
            <p:cNvGrpSpPr/>
            <p:nvPr/>
          </p:nvGrpSpPr>
          <p:grpSpPr>
            <a:xfrm>
              <a:off x="5209366" y="3316287"/>
              <a:ext cx="319088" cy="465138"/>
              <a:chOff x="5429367" y="4908078"/>
              <a:chExt cx="319088" cy="465138"/>
            </a:xfrm>
            <a:solidFill>
              <a:schemeClr val="bg1"/>
            </a:solidFill>
          </p:grpSpPr>
          <p:sp>
            <p:nvSpPr>
              <p:cNvPr id="13" name="AutoShape 97">
                <a:extLst>
                  <a:ext uri="{FF2B5EF4-FFF2-40B4-BE49-F238E27FC236}">
                    <a16:creationId xmlns:a16="http://schemas.microsoft.com/office/drawing/2014/main" id="{971193C1-C700-4479-8352-86413701EC5C}"/>
                  </a:ext>
                </a:extLst>
              </p:cNvPr>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4" name="AutoShape 98">
                <a:extLst>
                  <a:ext uri="{FF2B5EF4-FFF2-40B4-BE49-F238E27FC236}">
                    <a16:creationId xmlns:a16="http://schemas.microsoft.com/office/drawing/2014/main" id="{FFA16DAA-E1A5-44FE-87DD-192E8A0B7848}"/>
                  </a:ext>
                </a:extLst>
              </p:cNvPr>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5" name="AutoShape 99">
                <a:extLst>
                  <a:ext uri="{FF2B5EF4-FFF2-40B4-BE49-F238E27FC236}">
                    <a16:creationId xmlns:a16="http://schemas.microsoft.com/office/drawing/2014/main" id="{3377ADA6-6875-4E83-9DCC-CE9FF3A8E607}"/>
                  </a:ext>
                </a:extLst>
              </p:cNvPr>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grpSp>
          <p:nvGrpSpPr>
            <p:cNvPr id="6" name="Group 5">
              <a:extLst>
                <a:ext uri="{FF2B5EF4-FFF2-40B4-BE49-F238E27FC236}">
                  <a16:creationId xmlns:a16="http://schemas.microsoft.com/office/drawing/2014/main" id="{8F4D056C-BD0B-413E-A43D-DA5DF4B047E1}"/>
                </a:ext>
              </a:extLst>
            </p:cNvPr>
            <p:cNvGrpSpPr/>
            <p:nvPr/>
          </p:nvGrpSpPr>
          <p:grpSpPr>
            <a:xfrm>
              <a:off x="8091176" y="4513655"/>
              <a:ext cx="465138" cy="391319"/>
              <a:chOff x="5356342" y="3093565"/>
              <a:chExt cx="465138" cy="391319"/>
            </a:xfrm>
            <a:solidFill>
              <a:schemeClr val="bg1"/>
            </a:solidFill>
          </p:grpSpPr>
          <p:sp>
            <p:nvSpPr>
              <p:cNvPr id="10" name="AutoShape 120">
                <a:extLst>
                  <a:ext uri="{FF2B5EF4-FFF2-40B4-BE49-F238E27FC236}">
                    <a16:creationId xmlns:a16="http://schemas.microsoft.com/office/drawing/2014/main" id="{D567425C-D9B3-416B-A7F2-8C1719DEEAF9}"/>
                  </a:ext>
                </a:extLst>
              </p:cNvPr>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1" name="AutoShape 121">
                <a:extLst>
                  <a:ext uri="{FF2B5EF4-FFF2-40B4-BE49-F238E27FC236}">
                    <a16:creationId xmlns:a16="http://schemas.microsoft.com/office/drawing/2014/main" id="{074E8FA9-C3AF-45D7-8782-555D8F88BECD}"/>
                  </a:ext>
                </a:extLst>
              </p:cNvPr>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2" name="AutoShape 122">
                <a:extLst>
                  <a:ext uri="{FF2B5EF4-FFF2-40B4-BE49-F238E27FC236}">
                    <a16:creationId xmlns:a16="http://schemas.microsoft.com/office/drawing/2014/main" id="{994F5A80-D907-468E-A053-B7B0579C9892}"/>
                  </a:ext>
                </a:extLst>
              </p:cNvPr>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8" lIns="19048" rIns="19048" tIns="19048"/>
              <a:lstStyle/>
              <a:p>
                <a:pPr algn="ctr" defTabSz="228577"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sp>
          <p:nvSpPr>
            <p:cNvPr id="7" name="Rectangle 6">
              <a:extLst>
                <a:ext uri="{FF2B5EF4-FFF2-40B4-BE49-F238E27FC236}">
                  <a16:creationId xmlns:a16="http://schemas.microsoft.com/office/drawing/2014/main" id="{B089A577-E722-43B7-8249-4238F747DC53}"/>
                </a:ext>
              </a:extLst>
            </p:cNvPr>
            <p:cNvSpPr/>
            <p:nvPr/>
          </p:nvSpPr>
          <p:spPr>
            <a:xfrm rot="4080000">
              <a:off x="6007633" y="6802846"/>
              <a:ext cx="2336905" cy="533462"/>
            </a:xfrm>
            <a:prstGeom prst="rect">
              <a:avLst/>
            </a:prstGeom>
            <a:effectLst/>
          </p:spPr>
          <p:txBody>
            <a:bodyPr wrap="square">
              <a:spAutoFit/>
            </a:bodyPr>
            <a:lstStyle/>
            <a:p>
              <a:r>
                <a:rPr b="1" lang="en-US" sz="1400">
                  <a:solidFill>
                    <a:schemeClr val="bg1"/>
                  </a:solidFill>
                  <a:latin charset="0" panose="00000500000000000000" pitchFamily="50" typeface="Montserrat"/>
                  <a:ea charset="0" panose="020f0502020204030203" pitchFamily="34" typeface="Lato Heavy"/>
                  <a:cs charset="0" panose="020f0902020204030203" pitchFamily="34" typeface="Lato Heavy"/>
                </a:rPr>
                <a:t>Final Step</a:t>
              </a:r>
            </a:p>
          </p:txBody>
        </p:sp>
        <p:sp>
          <p:nvSpPr>
            <p:cNvPr id="8" name="Rectangle 7">
              <a:extLst>
                <a:ext uri="{FF2B5EF4-FFF2-40B4-BE49-F238E27FC236}">
                  <a16:creationId xmlns:a16="http://schemas.microsoft.com/office/drawing/2014/main" id="{8FC173CC-DA75-4325-A1A8-AB0896E855A8}"/>
                </a:ext>
              </a:extLst>
            </p:cNvPr>
            <p:cNvSpPr/>
            <p:nvPr/>
          </p:nvSpPr>
          <p:spPr>
            <a:xfrm rot="4080000">
              <a:off x="9136441" y="7652578"/>
              <a:ext cx="2336905" cy="906885"/>
            </a:xfrm>
            <a:prstGeom prst="rect">
              <a:avLst/>
            </a:prstGeom>
            <a:effectLst/>
          </p:spPr>
          <p:txBody>
            <a:bodyPr wrap="square">
              <a:spAutoFit/>
            </a:bodyPr>
            <a:lstStyle/>
            <a:p>
              <a:r>
                <a:rPr b="1" lang="en-US" sz="1400">
                  <a:solidFill>
                    <a:schemeClr val="bg1"/>
                  </a:solidFill>
                  <a:latin charset="0" panose="00000500000000000000" pitchFamily="50" typeface="Montserrat"/>
                  <a:ea charset="0" panose="020f0502020204030203" pitchFamily="34" typeface="Lato Heavy"/>
                  <a:cs charset="0" panose="020f0902020204030203" pitchFamily="34" typeface="Lato Heavy"/>
                </a:rPr>
                <a:t>Second Step</a:t>
              </a:r>
            </a:p>
          </p:txBody>
        </p:sp>
        <p:sp>
          <p:nvSpPr>
            <p:cNvPr id="9" name="Rectangle 8">
              <a:extLst>
                <a:ext uri="{FF2B5EF4-FFF2-40B4-BE49-F238E27FC236}">
                  <a16:creationId xmlns:a16="http://schemas.microsoft.com/office/drawing/2014/main" id="{DC3EFA50-2731-4C71-829E-3D51BD67303F}"/>
                </a:ext>
              </a:extLst>
            </p:cNvPr>
            <p:cNvSpPr/>
            <p:nvPr/>
          </p:nvSpPr>
          <p:spPr>
            <a:xfrm rot="4080000">
              <a:off x="11756412" y="8865994"/>
              <a:ext cx="2336905" cy="533462"/>
            </a:xfrm>
            <a:prstGeom prst="rect">
              <a:avLst/>
            </a:prstGeom>
            <a:effectLst/>
          </p:spPr>
          <p:txBody>
            <a:bodyPr wrap="square">
              <a:spAutoFit/>
            </a:bodyPr>
            <a:lstStyle/>
            <a:p>
              <a:r>
                <a:rPr b="1" lang="en-US" sz="1400">
                  <a:solidFill>
                    <a:schemeClr val="bg1"/>
                  </a:solidFill>
                  <a:latin charset="0" panose="00000500000000000000" pitchFamily="50" typeface="Montserrat"/>
                  <a:ea charset="0" panose="020f0502020204030203" pitchFamily="34" typeface="Lato Heavy"/>
                  <a:cs charset="0" panose="020f0902020204030203" pitchFamily="34" typeface="Lato Heavy"/>
                </a:rPr>
                <a:t>First Step</a:t>
              </a:r>
            </a:p>
          </p:txBody>
        </p:sp>
      </p:grpSp>
      <p:sp>
        <p:nvSpPr>
          <p:cNvPr id="24" name="Oval 23">
            <a:extLst>
              <a:ext uri="{FF2B5EF4-FFF2-40B4-BE49-F238E27FC236}">
                <a16:creationId xmlns:a16="http://schemas.microsoft.com/office/drawing/2014/main" id="{00C2E69E-297F-432D-BF01-DA627E5104CF}"/>
              </a:ext>
            </a:extLst>
          </p:cNvPr>
          <p:cNvSpPr/>
          <p:nvPr/>
        </p:nvSpPr>
        <p:spPr>
          <a:xfrm flipH="1">
            <a:off x="11068111" y="1174737"/>
            <a:ext cx="346091" cy="346089"/>
          </a:xfrm>
          <a:prstGeom prst="ellipse">
            <a:avLst/>
          </a:prstGeom>
          <a:solidFill>
            <a:schemeClr val="accent1"/>
          </a:solidFill>
          <a:ln>
            <a:noFill/>
          </a:ln>
          <a:effectLst>
            <a:outerShdw algn="tl" blurRad="190500" dir="2700000" dist="152400" rotWithShape="0" sx="85000" sy="8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latin charset="0" panose="00000500000000000000" pitchFamily="50" typeface="Montserrat"/>
                <a:cs charset="0" panose="020b0502040204020203" pitchFamily="34" typeface="Segoe UI"/>
              </a:rPr>
              <a:t>1</a:t>
            </a:r>
          </a:p>
        </p:txBody>
      </p:sp>
      <p:sp>
        <p:nvSpPr>
          <p:cNvPr id="28" name="Oval 27">
            <a:extLst>
              <a:ext uri="{FF2B5EF4-FFF2-40B4-BE49-F238E27FC236}">
                <a16:creationId xmlns:a16="http://schemas.microsoft.com/office/drawing/2014/main" id="{44C8731D-596A-4697-9261-C0423B7ACCD3}"/>
              </a:ext>
            </a:extLst>
          </p:cNvPr>
          <p:cNvSpPr/>
          <p:nvPr/>
        </p:nvSpPr>
        <p:spPr>
          <a:xfrm flipH="1">
            <a:off x="9088252" y="1933688"/>
            <a:ext cx="346091" cy="346089"/>
          </a:xfrm>
          <a:prstGeom prst="ellipse">
            <a:avLst/>
          </a:prstGeom>
          <a:solidFill>
            <a:schemeClr val="accent2"/>
          </a:solidFill>
          <a:ln>
            <a:noFill/>
          </a:ln>
          <a:effectLst>
            <a:outerShdw algn="tl" blurRad="190500" dir="2700000" dist="152400" rotWithShape="0" sx="85000" sy="8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latin charset="0" panose="00000500000000000000" pitchFamily="50" typeface="Montserrat"/>
                <a:cs charset="0" panose="020b0502040204020203" pitchFamily="34" typeface="Segoe UI"/>
              </a:rPr>
              <a:t>2</a:t>
            </a:r>
          </a:p>
        </p:txBody>
      </p:sp>
      <p:sp>
        <p:nvSpPr>
          <p:cNvPr id="32" name="Oval 31">
            <a:extLst>
              <a:ext uri="{FF2B5EF4-FFF2-40B4-BE49-F238E27FC236}">
                <a16:creationId xmlns:a16="http://schemas.microsoft.com/office/drawing/2014/main" id="{870DFCAD-43BF-442C-AF3E-2C71A237BD8F}"/>
              </a:ext>
            </a:extLst>
          </p:cNvPr>
          <p:cNvSpPr/>
          <p:nvPr/>
        </p:nvSpPr>
        <p:spPr>
          <a:xfrm flipH="1">
            <a:off x="7108393" y="2710409"/>
            <a:ext cx="346091" cy="346089"/>
          </a:xfrm>
          <a:prstGeom prst="ellipse">
            <a:avLst/>
          </a:prstGeom>
          <a:solidFill>
            <a:schemeClr val="bg1">
              <a:lumMod val="65000"/>
            </a:schemeClr>
          </a:solidFill>
          <a:ln>
            <a:noFill/>
          </a:ln>
          <a:effectLst>
            <a:outerShdw algn="tl" blurRad="190500" dir="2700000" dist="152400" rotWithShape="0" sx="85000" sy="8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latin charset="0" panose="00000500000000000000" pitchFamily="50" typeface="Montserrat"/>
                <a:cs charset="0" panose="020b0502040204020203" pitchFamily="34" typeface="Segoe UI"/>
              </a:rPr>
              <a:t>3</a:t>
            </a:r>
          </a:p>
        </p:txBody>
      </p:sp>
      <p:grpSp>
        <p:nvGrpSpPr>
          <p:cNvPr id="38" name="Group 37">
            <a:extLst>
              <a:ext uri="{FF2B5EF4-FFF2-40B4-BE49-F238E27FC236}">
                <a16:creationId xmlns:a16="http://schemas.microsoft.com/office/drawing/2014/main" id="{9BF7998F-9982-4C31-9370-CEAF9746B0A8}"/>
              </a:ext>
            </a:extLst>
          </p:cNvPr>
          <p:cNvGrpSpPr/>
          <p:nvPr/>
        </p:nvGrpSpPr>
        <p:grpSpPr>
          <a:xfrm flipH="1">
            <a:off x="5417431" y="2723561"/>
            <a:ext cx="1475189" cy="1064768"/>
            <a:chOff x="3997350" y="2324357"/>
            <a:chExt cx="1475381" cy="1064907"/>
          </a:xfrm>
        </p:grpSpPr>
        <p:sp>
          <p:nvSpPr>
            <p:cNvPr id="36" name="Rectangle 35">
              <a:extLst>
                <a:ext uri="{FF2B5EF4-FFF2-40B4-BE49-F238E27FC236}">
                  <a16:creationId xmlns:a16="http://schemas.microsoft.com/office/drawing/2014/main" id="{B283A7F3-DD27-4C43-9319-61A3729294C9}"/>
                </a:ext>
              </a:extLst>
            </p:cNvPr>
            <p:cNvSpPr/>
            <p:nvPr/>
          </p:nvSpPr>
          <p:spPr>
            <a:xfrm>
              <a:off x="3997350" y="2632134"/>
              <a:ext cx="1475380" cy="749906"/>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a:t>
              </a:r>
            </a:p>
          </p:txBody>
        </p:sp>
        <p:sp>
          <p:nvSpPr>
            <p:cNvPr id="37" name="TextBox 36">
              <a:extLst>
                <a:ext uri="{FF2B5EF4-FFF2-40B4-BE49-F238E27FC236}">
                  <a16:creationId xmlns:a16="http://schemas.microsoft.com/office/drawing/2014/main" id="{2BA796DF-3679-4F87-AB92-36CD4F320E8C}"/>
                </a:ext>
              </a:extLst>
            </p:cNvPr>
            <p:cNvSpPr txBox="1"/>
            <p:nvPr/>
          </p:nvSpPr>
          <p:spPr>
            <a:xfrm>
              <a:off x="3997351" y="2324357"/>
              <a:ext cx="1475379" cy="304840"/>
            </a:xfrm>
            <a:prstGeom prst="rect">
              <a:avLst/>
            </a:prstGeom>
            <a:noFill/>
          </p:spPr>
          <p:txBody>
            <a:bodyPr rtlCol="0" wrap="square">
              <a:spAutoFit/>
            </a:bodyPr>
            <a:lstStyle/>
            <a:p>
              <a:pPr algn="r"/>
              <a:r>
                <a:rPr altLang="en-US" b="1" lang="zh-CN" sz="1400">
                  <a:solidFill>
                    <a:schemeClr val="bg1"/>
                  </a:solidFill>
                  <a:latin charset="-122" pitchFamily="2" typeface="造字工房朗宋（非商用）常规体"/>
                  <a:ea charset="-122" pitchFamily="2" typeface="造字工房朗宋（非商用）常规体"/>
                  <a:cs charset="0" panose="020f0502020204030203" pitchFamily="34" typeface="Lato"/>
                </a:rPr>
                <a:t>产 品 策 略 3</a:t>
              </a:r>
            </a:p>
          </p:txBody>
        </p:sp>
      </p:grpSp>
      <p:grpSp>
        <p:nvGrpSpPr>
          <p:cNvPr id="42" name="Group 41">
            <a:extLst>
              <a:ext uri="{FF2B5EF4-FFF2-40B4-BE49-F238E27FC236}">
                <a16:creationId xmlns:a16="http://schemas.microsoft.com/office/drawing/2014/main" id="{5F404657-1E9B-46E3-8CFA-228ABD9AAC76}"/>
              </a:ext>
            </a:extLst>
          </p:cNvPr>
          <p:cNvGrpSpPr/>
          <p:nvPr/>
        </p:nvGrpSpPr>
        <p:grpSpPr>
          <a:xfrm flipH="1">
            <a:off x="7398834" y="1959124"/>
            <a:ext cx="1475189" cy="1064768"/>
            <a:chOff x="3997350" y="2324357"/>
            <a:chExt cx="1475381" cy="1064907"/>
          </a:xfrm>
        </p:grpSpPr>
        <p:sp>
          <p:nvSpPr>
            <p:cNvPr id="43" name="Rectangle 42">
              <a:extLst>
                <a:ext uri="{FF2B5EF4-FFF2-40B4-BE49-F238E27FC236}">
                  <a16:creationId xmlns:a16="http://schemas.microsoft.com/office/drawing/2014/main" id="{FA23FDF8-D392-42F2-AEC3-69977A0DEE3A}"/>
                </a:ext>
              </a:extLst>
            </p:cNvPr>
            <p:cNvSpPr/>
            <p:nvPr/>
          </p:nvSpPr>
          <p:spPr>
            <a:xfrm>
              <a:off x="3997351" y="2632134"/>
              <a:ext cx="1475380" cy="749906"/>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a:t>
              </a:r>
            </a:p>
          </p:txBody>
        </p:sp>
        <p:sp>
          <p:nvSpPr>
            <p:cNvPr id="44" name="TextBox 43">
              <a:extLst>
                <a:ext uri="{FF2B5EF4-FFF2-40B4-BE49-F238E27FC236}">
                  <a16:creationId xmlns:a16="http://schemas.microsoft.com/office/drawing/2014/main" id="{8602BEDD-A102-415D-B3CB-5759F9873745}"/>
                </a:ext>
              </a:extLst>
            </p:cNvPr>
            <p:cNvSpPr txBox="1"/>
            <p:nvPr/>
          </p:nvSpPr>
          <p:spPr>
            <a:xfrm>
              <a:off x="3997354" y="2324357"/>
              <a:ext cx="1475379" cy="304840"/>
            </a:xfrm>
            <a:prstGeom prst="rect">
              <a:avLst/>
            </a:prstGeom>
            <a:noFill/>
          </p:spPr>
          <p:txBody>
            <a:bodyPr rtlCol="0" wrap="square">
              <a:spAutoFit/>
            </a:bodyPr>
            <a:lstStyle/>
            <a:p>
              <a:pPr algn="r"/>
              <a:r>
                <a:rPr altLang="en-US" b="1" lang="zh-CN" sz="1400">
                  <a:solidFill>
                    <a:schemeClr val="bg1"/>
                  </a:solidFill>
                  <a:latin charset="-122" pitchFamily="2" typeface="造字工房朗宋（非商用）常规体"/>
                  <a:ea charset="-122" pitchFamily="2" typeface="造字工房朗宋（非商用）常规体"/>
                  <a:cs charset="0" panose="020f0502020204030203" pitchFamily="34" typeface="Lato"/>
                </a:rPr>
                <a:t>产 品 策 略 2</a:t>
              </a:r>
            </a:p>
          </p:txBody>
        </p:sp>
      </p:grpSp>
      <p:grpSp>
        <p:nvGrpSpPr>
          <p:cNvPr id="45" name="Group 44">
            <a:extLst>
              <a:ext uri="{FF2B5EF4-FFF2-40B4-BE49-F238E27FC236}">
                <a16:creationId xmlns:a16="http://schemas.microsoft.com/office/drawing/2014/main" id="{7D3D30D8-3790-4686-810C-62995710F568}"/>
              </a:ext>
            </a:extLst>
          </p:cNvPr>
          <p:cNvGrpSpPr/>
          <p:nvPr/>
        </p:nvGrpSpPr>
        <p:grpSpPr>
          <a:xfrm flipH="1">
            <a:off x="9360728" y="1157972"/>
            <a:ext cx="1475189" cy="1064768"/>
            <a:chOff x="3997350" y="2324357"/>
            <a:chExt cx="1475381" cy="1064907"/>
          </a:xfrm>
        </p:grpSpPr>
        <p:sp>
          <p:nvSpPr>
            <p:cNvPr id="46" name="Rectangle 45">
              <a:extLst>
                <a:ext uri="{FF2B5EF4-FFF2-40B4-BE49-F238E27FC236}">
                  <a16:creationId xmlns:a16="http://schemas.microsoft.com/office/drawing/2014/main" id="{3864581E-9EAC-4CC8-8F20-71B41AD32155}"/>
                </a:ext>
              </a:extLst>
            </p:cNvPr>
            <p:cNvSpPr/>
            <p:nvPr/>
          </p:nvSpPr>
          <p:spPr>
            <a:xfrm>
              <a:off x="3997351" y="2632134"/>
              <a:ext cx="1475380" cy="749906"/>
            </a:xfrm>
            <a:prstGeom prst="rect">
              <a:avLst/>
            </a:prstGeom>
          </p:spPr>
          <p:txBody>
            <a:bodyPr wrap="square">
              <a:spAutoFit/>
            </a:bodyPr>
            <a:lstStyle/>
            <a:p>
              <a:pPr algn="r">
                <a:lnSpc>
                  <a:spcPct val="120000"/>
                </a:lnSpc>
              </a:pPr>
              <a:r>
                <a:rPr lang="id-ID" sz="1200">
                  <a:solidFill>
                    <a:schemeClr val="bg1">
                      <a:lumMod val="65000"/>
                    </a:schemeClr>
                  </a:solidFill>
                  <a:latin typeface="Calibri"/>
                  <a:cs typeface="Calibri"/>
                </a:rPr>
                <a:t>Ut wisi enim ad minim veniam, quis nostrud</a:t>
              </a:r>
            </a:p>
          </p:txBody>
        </p:sp>
        <p:sp>
          <p:nvSpPr>
            <p:cNvPr id="47" name="TextBox 46">
              <a:extLst>
                <a:ext uri="{FF2B5EF4-FFF2-40B4-BE49-F238E27FC236}">
                  <a16:creationId xmlns:a16="http://schemas.microsoft.com/office/drawing/2014/main" id="{5CE01239-2B45-4042-80F5-B960880B9573}"/>
                </a:ext>
              </a:extLst>
            </p:cNvPr>
            <p:cNvSpPr txBox="1"/>
            <p:nvPr/>
          </p:nvSpPr>
          <p:spPr>
            <a:xfrm>
              <a:off x="3997352" y="2324357"/>
              <a:ext cx="1475379" cy="304840"/>
            </a:xfrm>
            <a:prstGeom prst="rect">
              <a:avLst/>
            </a:prstGeom>
            <a:noFill/>
          </p:spPr>
          <p:txBody>
            <a:bodyPr rtlCol="0" wrap="square">
              <a:spAutoFit/>
            </a:bodyPr>
            <a:lstStyle/>
            <a:p>
              <a:pPr algn="r"/>
              <a:r>
                <a:rPr altLang="en-US" b="1" lang="zh-CN" sz="1400">
                  <a:solidFill>
                    <a:schemeClr val="bg1"/>
                  </a:solidFill>
                  <a:latin charset="-122" pitchFamily="2" typeface="造字工房朗宋（非商用）常规体"/>
                  <a:ea charset="-122" pitchFamily="2" typeface="造字工房朗宋（非商用）常规体"/>
                  <a:cs charset="0" panose="020f0502020204030203" pitchFamily="34" typeface="Lato"/>
                </a:rPr>
                <a:t>产 品 策 略 1</a:t>
              </a:r>
            </a:p>
          </p:txBody>
        </p:sp>
      </p:grpSp>
      <p:sp>
        <p:nvSpPr>
          <p:cNvPr id="60" name="TextBox 59">
            <a:extLst>
              <a:ext uri="{FF2B5EF4-FFF2-40B4-BE49-F238E27FC236}">
                <a16:creationId xmlns:a16="http://schemas.microsoft.com/office/drawing/2014/main" id="{324BA48E-0CFE-4C75-84DA-716DB3B312CA}"/>
              </a:ext>
            </a:extLst>
          </p:cNvPr>
          <p:cNvSpPr txBox="1"/>
          <p:nvPr/>
        </p:nvSpPr>
        <p:spPr>
          <a:xfrm>
            <a:off x="655002" y="1162325"/>
            <a:ext cx="4009322" cy="1310640"/>
          </a:xfrm>
          <a:prstGeom prst="rect">
            <a:avLst/>
          </a:prstGeom>
          <a:noFill/>
        </p:spPr>
        <p:txBody>
          <a:bodyPr rtlCol="0" wrap="square">
            <a:spAutoFit/>
          </a:bodyPr>
          <a:lstStyle/>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a:t>
            </a:r>
          </a:p>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INFOGRAPHIC</a:t>
            </a:r>
          </a:p>
        </p:txBody>
      </p:sp>
      <p:sp>
        <p:nvSpPr>
          <p:cNvPr id="61" name="TextBox 60">
            <a:extLst>
              <a:ext uri="{FF2B5EF4-FFF2-40B4-BE49-F238E27FC236}">
                <a16:creationId xmlns:a16="http://schemas.microsoft.com/office/drawing/2014/main" id="{4114F235-7F43-43F3-A7D6-7F0FCBFE5E59}"/>
              </a:ext>
            </a:extLst>
          </p:cNvPr>
          <p:cNvSpPr txBox="1"/>
          <p:nvPr/>
        </p:nvSpPr>
        <p:spPr>
          <a:xfrm>
            <a:off x="655003" y="2485591"/>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62" name="Straight Connector 61">
            <a:extLst>
              <a:ext uri="{FF2B5EF4-FFF2-40B4-BE49-F238E27FC236}">
                <a16:creationId xmlns:a16="http://schemas.microsoft.com/office/drawing/2014/main" id="{595982DE-FBE5-48F5-A008-450003D07295}"/>
              </a:ext>
            </a:extLst>
          </p:cNvPr>
          <p:cNvCxnSpPr/>
          <p:nvPr/>
        </p:nvCxnSpPr>
        <p:spPr>
          <a:xfrm>
            <a:off x="819729" y="1174723"/>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62A355C-DA0E-49B8-931E-43C0091CA7BE}"/>
              </a:ext>
            </a:extLst>
          </p:cNvPr>
          <p:cNvSpPr/>
          <p:nvPr/>
        </p:nvSpPr>
        <p:spPr>
          <a:xfrm>
            <a:off x="652528" y="2904016"/>
            <a:ext cx="40498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a:t>
            </a:r>
          </a:p>
        </p:txBody>
      </p:sp>
      <p:sp>
        <p:nvSpPr>
          <p:cNvPr id="64" name="Rectangle 63">
            <a:extLst>
              <a:ext uri="{FF2B5EF4-FFF2-40B4-BE49-F238E27FC236}">
                <a16:creationId xmlns:a16="http://schemas.microsoft.com/office/drawing/2014/main" id="{BF2AD722-BB47-428D-911C-4E41F78AF687}"/>
              </a:ext>
            </a:extLst>
          </p:cNvPr>
          <p:cNvSpPr/>
          <p:nvPr/>
        </p:nvSpPr>
        <p:spPr>
          <a:xfrm>
            <a:off x="652528"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65" name="Freeform 31">
            <a:extLst>
              <a:ext uri="{FF2B5EF4-FFF2-40B4-BE49-F238E27FC236}">
                <a16:creationId xmlns:a16="http://schemas.microsoft.com/office/drawing/2014/main" id="{7F41C035-99B8-4447-B513-3BD8DB37A8CC}"/>
              </a:ext>
            </a:extLst>
          </p:cNvPr>
          <p:cNvSpPr>
            <a:spLocks noEditPoints="1"/>
          </p:cNvSpPr>
          <p:nvPr/>
        </p:nvSpPr>
        <p:spPr bwMode="auto">
          <a:xfrm flipH="1">
            <a:off x="863464" y="4043071"/>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66" name="TextBox 65">
            <a:extLst>
              <a:ext uri="{FF2B5EF4-FFF2-40B4-BE49-F238E27FC236}">
                <a16:creationId xmlns:a16="http://schemas.microsoft.com/office/drawing/2014/main" id="{C0070D08-E667-4A82-A741-2EE8D2071BD3}"/>
              </a:ext>
            </a:extLst>
          </p:cNvPr>
          <p:cNvSpPr txBox="1"/>
          <p:nvPr/>
        </p:nvSpPr>
        <p:spPr>
          <a:xfrm>
            <a:off x="652529"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68" name="Rectangle 67">
            <a:extLst>
              <a:ext uri="{FF2B5EF4-FFF2-40B4-BE49-F238E27FC236}">
                <a16:creationId xmlns:a16="http://schemas.microsoft.com/office/drawing/2014/main" id="{8EF04933-002A-4881-9D29-5C8931823931}"/>
              </a:ext>
            </a:extLst>
          </p:cNvPr>
          <p:cNvSpPr/>
          <p:nvPr/>
        </p:nvSpPr>
        <p:spPr>
          <a:xfrm>
            <a:off x="2677473"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69" name="TextBox 68">
            <a:extLst>
              <a:ext uri="{FF2B5EF4-FFF2-40B4-BE49-F238E27FC236}">
                <a16:creationId xmlns:a16="http://schemas.microsoft.com/office/drawing/2014/main" id="{70CA0FE0-B3A2-4584-B4A0-9EFC694C7033}"/>
              </a:ext>
            </a:extLst>
          </p:cNvPr>
          <p:cNvSpPr txBox="1"/>
          <p:nvPr/>
        </p:nvSpPr>
        <p:spPr>
          <a:xfrm>
            <a:off x="2677475"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70" name="Freeform 18">
            <a:extLst>
              <a:ext uri="{FF2B5EF4-FFF2-40B4-BE49-F238E27FC236}">
                <a16:creationId xmlns:a16="http://schemas.microsoft.com/office/drawing/2014/main" id="{70026F67-C448-463E-954B-DADA8F533164}"/>
              </a:ext>
            </a:extLst>
          </p:cNvPr>
          <p:cNvSpPr>
            <a:spLocks noEditPoints="1"/>
          </p:cNvSpPr>
          <p:nvPr/>
        </p:nvSpPr>
        <p:spPr bwMode="auto">
          <a:xfrm>
            <a:off x="2819973" y="4036438"/>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75" name="TextBox 74">
            <a:extLst>
              <a:ext uri="{FF2B5EF4-FFF2-40B4-BE49-F238E27FC236}">
                <a16:creationId xmlns:a16="http://schemas.microsoft.com/office/drawing/2014/main" id="{4AE3FD81-347E-46F8-AEA9-8B5FDD03F529}"/>
              </a:ext>
            </a:extLst>
          </p:cNvPr>
          <p:cNvSpPr txBox="1"/>
          <p:nvPr/>
        </p:nvSpPr>
        <p:spPr>
          <a:xfrm>
            <a:off x="10952324" y="5947738"/>
            <a:ext cx="1238089" cy="914248"/>
          </a:xfrm>
          <a:prstGeom prst="rect">
            <a:avLst/>
          </a:prstGeom>
          <a:noFill/>
        </p:spPr>
        <p:txBody>
          <a:bodyPr anchor="ctr" rtlCol="0" wrap="square">
            <a:spAutoFit/>
          </a:bodyPr>
          <a:lstStyle/>
          <a:p>
            <a:pPr algn="ctr"/>
            <a:fld id="{91BCA114-3389-47F0-A07B-409E285290E2}" type="slidenum">
              <a:rPr b="1" lang="id-ID" sz="5399">
                <a:solidFill>
                  <a:schemeClr val="bg1">
                    <a:lumMod val="85000"/>
                    <a:alpha val="50000"/>
                  </a:schemeClr>
                </a:solidFill>
                <a:latin charset="0" panose="00000500000000000000" pitchFamily="50" typeface="Montserrat"/>
                <a:ea charset="0" panose="020b0604020202020204" pitchFamily="34" typeface="Liberation Sans"/>
                <a:cs charset="0" panose="020b0502040204020203" pitchFamily="34" typeface="Segoe UI"/>
              </a:rPr>
              <a:pPr algn="ctr"/>
              <a:t>20</a:t>
            </a:fld>
          </a:p>
        </p:txBody>
      </p:sp>
    </p:spTree>
    <p:extLst>
      <p:ext uri="{BB962C8B-B14F-4D97-AF65-F5344CB8AC3E}">
        <p14:creationId val="80082935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750" fill="hold" id="7"/>
                                        <p:tgtEl>
                                          <p:spTgt spid="60"/>
                                        </p:tgtEl>
                                        <p:attrNameLst>
                                          <p:attrName>ppt_x</p:attrName>
                                        </p:attrNameLst>
                                      </p:cBhvr>
                                      <p:tavLst>
                                        <p:tav tm="0">
                                          <p:val>
                                            <p:strVal val="0-#ppt_w/2"/>
                                          </p:val>
                                        </p:tav>
                                        <p:tav tm="100000">
                                          <p:val>
                                            <p:strVal val="#ppt_x"/>
                                          </p:val>
                                        </p:tav>
                                      </p:tavLst>
                                    </p:anim>
                                    <p:anim calcmode="lin" valueType="num">
                                      <p:cBhvr additive="base">
                                        <p:cTn dur="750" fill="hold" id="8"/>
                                        <p:tgtEl>
                                          <p:spTgt spid="6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61"/>
                                        </p:tgtEl>
                                        <p:attrNameLst>
                                          <p:attrName>style.visibility</p:attrName>
                                        </p:attrNameLst>
                                      </p:cBhvr>
                                      <p:to>
                                        <p:strVal val="visible"/>
                                      </p:to>
                                    </p:set>
                                    <p:anim calcmode="lin" valueType="num">
                                      <p:cBhvr additive="base">
                                        <p:cTn dur="750" fill="hold" id="11"/>
                                        <p:tgtEl>
                                          <p:spTgt spid="61"/>
                                        </p:tgtEl>
                                        <p:attrNameLst>
                                          <p:attrName>ppt_x</p:attrName>
                                        </p:attrNameLst>
                                      </p:cBhvr>
                                      <p:tavLst>
                                        <p:tav tm="0">
                                          <p:val>
                                            <p:strVal val="0-#ppt_w/2"/>
                                          </p:val>
                                        </p:tav>
                                        <p:tav tm="100000">
                                          <p:val>
                                            <p:strVal val="#ppt_x"/>
                                          </p:val>
                                        </p:tav>
                                      </p:tavLst>
                                    </p:anim>
                                    <p:anim calcmode="lin" valueType="num">
                                      <p:cBhvr additive="base">
                                        <p:cTn dur="750" fill="hold" id="12"/>
                                        <p:tgtEl>
                                          <p:spTgt spid="6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62"/>
                                        </p:tgtEl>
                                        <p:attrNameLst>
                                          <p:attrName>style.visibility</p:attrName>
                                        </p:attrNameLst>
                                      </p:cBhvr>
                                      <p:to>
                                        <p:strVal val="visible"/>
                                      </p:to>
                                    </p:set>
                                    <p:anim calcmode="lin" valueType="num">
                                      <p:cBhvr additive="base">
                                        <p:cTn dur="750" fill="hold" id="15"/>
                                        <p:tgtEl>
                                          <p:spTgt spid="62"/>
                                        </p:tgtEl>
                                        <p:attrNameLst>
                                          <p:attrName>ppt_x</p:attrName>
                                        </p:attrNameLst>
                                      </p:cBhvr>
                                      <p:tavLst>
                                        <p:tav tm="0">
                                          <p:val>
                                            <p:strVal val="0-#ppt_w/2"/>
                                          </p:val>
                                        </p:tav>
                                        <p:tav tm="100000">
                                          <p:val>
                                            <p:strVal val="#ppt_x"/>
                                          </p:val>
                                        </p:tav>
                                      </p:tavLst>
                                    </p:anim>
                                    <p:anim calcmode="lin" valueType="num">
                                      <p:cBhvr additive="base">
                                        <p:cTn dur="750" fill="hold" id="16"/>
                                        <p:tgtEl>
                                          <p:spTgt spid="6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8">
                                  <p:stCondLst>
                                    <p:cond delay="0"/>
                                  </p:stCondLst>
                                  <p:childTnLst>
                                    <p:set>
                                      <p:cBhvr>
                                        <p:cTn dur="1" fill="hold" id="19">
                                          <p:stCondLst>
                                            <p:cond delay="0"/>
                                          </p:stCondLst>
                                        </p:cTn>
                                        <p:tgtEl>
                                          <p:spTgt spid="63"/>
                                        </p:tgtEl>
                                        <p:attrNameLst>
                                          <p:attrName>style.visibility</p:attrName>
                                        </p:attrNameLst>
                                      </p:cBhvr>
                                      <p:to>
                                        <p:strVal val="visible"/>
                                      </p:to>
                                    </p:set>
                                    <p:anim calcmode="lin" valueType="num">
                                      <p:cBhvr additive="base">
                                        <p:cTn dur="750" fill="hold" id="20"/>
                                        <p:tgtEl>
                                          <p:spTgt spid="63"/>
                                        </p:tgtEl>
                                        <p:attrNameLst>
                                          <p:attrName>ppt_x</p:attrName>
                                        </p:attrNameLst>
                                      </p:cBhvr>
                                      <p:tavLst>
                                        <p:tav tm="0">
                                          <p:val>
                                            <p:strVal val="0-#ppt_w/2"/>
                                          </p:val>
                                        </p:tav>
                                        <p:tav tm="100000">
                                          <p:val>
                                            <p:strVal val="#ppt_x"/>
                                          </p:val>
                                        </p:tav>
                                      </p:tavLst>
                                    </p:anim>
                                    <p:anim calcmode="lin" valueType="num">
                                      <p:cBhvr additive="base">
                                        <p:cTn dur="750" fill="hold" id="21"/>
                                        <p:tgtEl>
                                          <p:spTgt spid="6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decel="100000" fill="hold" grpId="0" id="23" nodeType="afterEffect" presetClass="entr" presetID="2" presetSubtype="4">
                                  <p:stCondLst>
                                    <p:cond delay="0"/>
                                  </p:stCondLst>
                                  <p:childTnLst>
                                    <p:set>
                                      <p:cBhvr>
                                        <p:cTn dur="1" fill="hold" id="24">
                                          <p:stCondLst>
                                            <p:cond delay="0"/>
                                          </p:stCondLst>
                                        </p:cTn>
                                        <p:tgtEl>
                                          <p:spTgt spid="64"/>
                                        </p:tgtEl>
                                        <p:attrNameLst>
                                          <p:attrName>style.visibility</p:attrName>
                                        </p:attrNameLst>
                                      </p:cBhvr>
                                      <p:to>
                                        <p:strVal val="visible"/>
                                      </p:to>
                                    </p:set>
                                    <p:anim calcmode="lin" valueType="num">
                                      <p:cBhvr additive="base">
                                        <p:cTn dur="750" fill="hold" id="25"/>
                                        <p:tgtEl>
                                          <p:spTgt spid="64"/>
                                        </p:tgtEl>
                                        <p:attrNameLst>
                                          <p:attrName>ppt_x</p:attrName>
                                        </p:attrNameLst>
                                      </p:cBhvr>
                                      <p:tavLst>
                                        <p:tav tm="0">
                                          <p:val>
                                            <p:strVal val="#ppt_x"/>
                                          </p:val>
                                        </p:tav>
                                        <p:tav tm="100000">
                                          <p:val>
                                            <p:strVal val="#ppt_x"/>
                                          </p:val>
                                        </p:tav>
                                      </p:tavLst>
                                    </p:anim>
                                    <p:anim calcmode="lin" valueType="num">
                                      <p:cBhvr additive="base">
                                        <p:cTn dur="750" fill="hold" id="26"/>
                                        <p:tgtEl>
                                          <p:spTgt spid="64"/>
                                        </p:tgtEl>
                                        <p:attrNameLst>
                                          <p:attrName>ppt_y</p:attrName>
                                        </p:attrNameLst>
                                      </p:cBhvr>
                                      <p:tavLst>
                                        <p:tav tm="0">
                                          <p:val>
                                            <p:strVal val="1+#ppt_h/2"/>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65"/>
                                        </p:tgtEl>
                                        <p:attrNameLst>
                                          <p:attrName>style.visibility</p:attrName>
                                        </p:attrNameLst>
                                      </p:cBhvr>
                                      <p:to>
                                        <p:strVal val="visible"/>
                                      </p:to>
                                    </p:set>
                                    <p:anim calcmode="lin" valueType="num">
                                      <p:cBhvr additive="base">
                                        <p:cTn dur="750" fill="hold" id="29"/>
                                        <p:tgtEl>
                                          <p:spTgt spid="65"/>
                                        </p:tgtEl>
                                        <p:attrNameLst>
                                          <p:attrName>ppt_x</p:attrName>
                                        </p:attrNameLst>
                                      </p:cBhvr>
                                      <p:tavLst>
                                        <p:tav tm="0">
                                          <p:val>
                                            <p:strVal val="#ppt_x"/>
                                          </p:val>
                                        </p:tav>
                                        <p:tav tm="100000">
                                          <p:val>
                                            <p:strVal val="#ppt_x"/>
                                          </p:val>
                                        </p:tav>
                                      </p:tavLst>
                                    </p:anim>
                                    <p:anim calcmode="lin" valueType="num">
                                      <p:cBhvr additive="base">
                                        <p:cTn dur="750" fill="hold" id="30"/>
                                        <p:tgtEl>
                                          <p:spTgt spid="65"/>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66"/>
                                        </p:tgtEl>
                                        <p:attrNameLst>
                                          <p:attrName>style.visibility</p:attrName>
                                        </p:attrNameLst>
                                      </p:cBhvr>
                                      <p:to>
                                        <p:strVal val="visible"/>
                                      </p:to>
                                    </p:set>
                                    <p:anim calcmode="lin" valueType="num">
                                      <p:cBhvr additive="base">
                                        <p:cTn dur="750" fill="hold" id="33"/>
                                        <p:tgtEl>
                                          <p:spTgt spid="66"/>
                                        </p:tgtEl>
                                        <p:attrNameLst>
                                          <p:attrName>ppt_x</p:attrName>
                                        </p:attrNameLst>
                                      </p:cBhvr>
                                      <p:tavLst>
                                        <p:tav tm="0">
                                          <p:val>
                                            <p:strVal val="#ppt_x"/>
                                          </p:val>
                                        </p:tav>
                                        <p:tav tm="100000">
                                          <p:val>
                                            <p:strVal val="#ppt_x"/>
                                          </p:val>
                                        </p:tav>
                                      </p:tavLst>
                                    </p:anim>
                                    <p:anim calcmode="lin" valueType="num">
                                      <p:cBhvr additive="base">
                                        <p:cTn dur="750" fill="hold" id="34"/>
                                        <p:tgtEl>
                                          <p:spTgt spid="66"/>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250"/>
                            </p:stCondLst>
                            <p:childTnLst>
                              <p:par>
                                <p:cTn decel="100000" fill="hold" grpId="0" id="36" nodeType="afterEffect" presetClass="entr" presetID="2" presetSubtype="4">
                                  <p:stCondLst>
                                    <p:cond delay="0"/>
                                  </p:stCondLst>
                                  <p:childTnLst>
                                    <p:set>
                                      <p:cBhvr>
                                        <p:cTn dur="1" fill="hold" id="37">
                                          <p:stCondLst>
                                            <p:cond delay="0"/>
                                          </p:stCondLst>
                                        </p:cTn>
                                        <p:tgtEl>
                                          <p:spTgt spid="68"/>
                                        </p:tgtEl>
                                        <p:attrNameLst>
                                          <p:attrName>style.visibility</p:attrName>
                                        </p:attrNameLst>
                                      </p:cBhvr>
                                      <p:to>
                                        <p:strVal val="visible"/>
                                      </p:to>
                                    </p:set>
                                    <p:anim calcmode="lin" valueType="num">
                                      <p:cBhvr additive="base">
                                        <p:cTn dur="750" fill="hold" id="38"/>
                                        <p:tgtEl>
                                          <p:spTgt spid="68"/>
                                        </p:tgtEl>
                                        <p:attrNameLst>
                                          <p:attrName>ppt_x</p:attrName>
                                        </p:attrNameLst>
                                      </p:cBhvr>
                                      <p:tavLst>
                                        <p:tav tm="0">
                                          <p:val>
                                            <p:strVal val="#ppt_x"/>
                                          </p:val>
                                        </p:tav>
                                        <p:tav tm="100000">
                                          <p:val>
                                            <p:strVal val="#ppt_x"/>
                                          </p:val>
                                        </p:tav>
                                      </p:tavLst>
                                    </p:anim>
                                    <p:anim calcmode="lin" valueType="num">
                                      <p:cBhvr additive="base">
                                        <p:cTn dur="750" fill="hold" id="39"/>
                                        <p:tgtEl>
                                          <p:spTgt spid="68"/>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0"/>
                                  </p:stCondLst>
                                  <p:childTnLst>
                                    <p:set>
                                      <p:cBhvr>
                                        <p:cTn dur="1" fill="hold" id="41">
                                          <p:stCondLst>
                                            <p:cond delay="0"/>
                                          </p:stCondLst>
                                        </p:cTn>
                                        <p:tgtEl>
                                          <p:spTgt spid="69"/>
                                        </p:tgtEl>
                                        <p:attrNameLst>
                                          <p:attrName>style.visibility</p:attrName>
                                        </p:attrNameLst>
                                      </p:cBhvr>
                                      <p:to>
                                        <p:strVal val="visible"/>
                                      </p:to>
                                    </p:set>
                                    <p:anim calcmode="lin" valueType="num">
                                      <p:cBhvr additive="base">
                                        <p:cTn dur="750" fill="hold" id="42"/>
                                        <p:tgtEl>
                                          <p:spTgt spid="69"/>
                                        </p:tgtEl>
                                        <p:attrNameLst>
                                          <p:attrName>ppt_x</p:attrName>
                                        </p:attrNameLst>
                                      </p:cBhvr>
                                      <p:tavLst>
                                        <p:tav tm="0">
                                          <p:val>
                                            <p:strVal val="#ppt_x"/>
                                          </p:val>
                                        </p:tav>
                                        <p:tav tm="100000">
                                          <p:val>
                                            <p:strVal val="#ppt_x"/>
                                          </p:val>
                                        </p:tav>
                                      </p:tavLst>
                                    </p:anim>
                                    <p:anim calcmode="lin" valueType="num">
                                      <p:cBhvr additive="base">
                                        <p:cTn dur="750" fill="hold" id="43"/>
                                        <p:tgtEl>
                                          <p:spTgt spid="69"/>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0"/>
                                  </p:stCondLst>
                                  <p:childTnLst>
                                    <p:set>
                                      <p:cBhvr>
                                        <p:cTn dur="1" fill="hold" id="45">
                                          <p:stCondLst>
                                            <p:cond delay="0"/>
                                          </p:stCondLst>
                                        </p:cTn>
                                        <p:tgtEl>
                                          <p:spTgt spid="70"/>
                                        </p:tgtEl>
                                        <p:attrNameLst>
                                          <p:attrName>style.visibility</p:attrName>
                                        </p:attrNameLst>
                                      </p:cBhvr>
                                      <p:to>
                                        <p:strVal val="visible"/>
                                      </p:to>
                                    </p:set>
                                    <p:anim calcmode="lin" valueType="num">
                                      <p:cBhvr additive="base">
                                        <p:cTn dur="750" fill="hold" id="46"/>
                                        <p:tgtEl>
                                          <p:spTgt spid="70"/>
                                        </p:tgtEl>
                                        <p:attrNameLst>
                                          <p:attrName>ppt_x</p:attrName>
                                        </p:attrNameLst>
                                      </p:cBhvr>
                                      <p:tavLst>
                                        <p:tav tm="0">
                                          <p:val>
                                            <p:strVal val="#ppt_x"/>
                                          </p:val>
                                        </p:tav>
                                        <p:tav tm="100000">
                                          <p:val>
                                            <p:strVal val="#ppt_x"/>
                                          </p:val>
                                        </p:tav>
                                      </p:tavLst>
                                    </p:anim>
                                    <p:anim calcmode="lin" valueType="num">
                                      <p:cBhvr additive="base">
                                        <p:cTn dur="750" fill="hold" id="47"/>
                                        <p:tgtEl>
                                          <p:spTgt spid="7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000"/>
                            </p:stCondLst>
                            <p:childTnLst>
                              <p:par>
                                <p:cTn fill="hold" id="49" nodeType="afterEffect" presetClass="entr" presetID="22" presetSubtype="8">
                                  <p:stCondLst>
                                    <p:cond delay="0"/>
                                  </p:stCondLst>
                                  <p:childTnLst>
                                    <p:set>
                                      <p:cBhvr>
                                        <p:cTn dur="1" fill="hold" id="50">
                                          <p:stCondLst>
                                            <p:cond delay="0"/>
                                          </p:stCondLst>
                                        </p:cTn>
                                        <p:tgtEl>
                                          <p:spTgt spid="2"/>
                                        </p:tgtEl>
                                        <p:attrNameLst>
                                          <p:attrName>style.visibility</p:attrName>
                                        </p:attrNameLst>
                                      </p:cBhvr>
                                      <p:to>
                                        <p:strVal val="visible"/>
                                      </p:to>
                                    </p:set>
                                    <p:animEffect filter="wipe(left)" transition="in">
                                      <p:cBhvr>
                                        <p:cTn dur="1750" id="51"/>
                                        <p:tgtEl>
                                          <p:spTgt spid="2"/>
                                        </p:tgtEl>
                                      </p:cBhvr>
                                    </p:animEffect>
                                  </p:childTnLst>
                                </p:cTn>
                              </p:par>
                              <p:par>
                                <p:cTn decel="100000" fill="hold" grpId="0" id="52" nodeType="withEffect" presetClass="entr" presetID="2" presetSubtype="1">
                                  <p:stCondLst>
                                    <p:cond delay="250"/>
                                  </p:stCondLst>
                                  <p:childTnLst>
                                    <p:set>
                                      <p:cBhvr>
                                        <p:cTn dur="1" fill="hold" id="53">
                                          <p:stCondLst>
                                            <p:cond delay="0"/>
                                          </p:stCondLst>
                                        </p:cTn>
                                        <p:tgtEl>
                                          <p:spTgt spid="32"/>
                                        </p:tgtEl>
                                        <p:attrNameLst>
                                          <p:attrName>style.visibility</p:attrName>
                                        </p:attrNameLst>
                                      </p:cBhvr>
                                      <p:to>
                                        <p:strVal val="visible"/>
                                      </p:to>
                                    </p:set>
                                    <p:anim calcmode="lin" valueType="num">
                                      <p:cBhvr additive="base">
                                        <p:cTn dur="750" fill="hold" id="54"/>
                                        <p:tgtEl>
                                          <p:spTgt spid="32"/>
                                        </p:tgtEl>
                                        <p:attrNameLst>
                                          <p:attrName>ppt_x</p:attrName>
                                        </p:attrNameLst>
                                      </p:cBhvr>
                                      <p:tavLst>
                                        <p:tav tm="0">
                                          <p:val>
                                            <p:strVal val="#ppt_x"/>
                                          </p:val>
                                        </p:tav>
                                        <p:tav tm="100000">
                                          <p:val>
                                            <p:strVal val="#ppt_x"/>
                                          </p:val>
                                        </p:tav>
                                      </p:tavLst>
                                    </p:anim>
                                    <p:anim calcmode="lin" valueType="num">
                                      <p:cBhvr additive="base">
                                        <p:cTn dur="750" fill="hold" id="55"/>
                                        <p:tgtEl>
                                          <p:spTgt spid="32"/>
                                        </p:tgtEl>
                                        <p:attrNameLst>
                                          <p:attrName>ppt_y</p:attrName>
                                        </p:attrNameLst>
                                      </p:cBhvr>
                                      <p:tavLst>
                                        <p:tav tm="0">
                                          <p:val>
                                            <p:strVal val="0-#ppt_h/2"/>
                                          </p:val>
                                        </p:tav>
                                        <p:tav tm="100000">
                                          <p:val>
                                            <p:strVal val="#ppt_y"/>
                                          </p:val>
                                        </p:tav>
                                      </p:tavLst>
                                    </p:anim>
                                  </p:childTnLst>
                                </p:cTn>
                              </p:par>
                              <p:par>
                                <p:cTn decel="100000" fill="hold" id="56" nodeType="withEffect" presetClass="entr" presetID="2" presetSubtype="1">
                                  <p:stCondLst>
                                    <p:cond delay="25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750" fill="hold" id="58"/>
                                        <p:tgtEl>
                                          <p:spTgt spid="38"/>
                                        </p:tgtEl>
                                        <p:attrNameLst>
                                          <p:attrName>ppt_x</p:attrName>
                                        </p:attrNameLst>
                                      </p:cBhvr>
                                      <p:tavLst>
                                        <p:tav tm="0">
                                          <p:val>
                                            <p:strVal val="#ppt_x"/>
                                          </p:val>
                                        </p:tav>
                                        <p:tav tm="100000">
                                          <p:val>
                                            <p:strVal val="#ppt_x"/>
                                          </p:val>
                                        </p:tav>
                                      </p:tavLst>
                                    </p:anim>
                                    <p:anim calcmode="lin" valueType="num">
                                      <p:cBhvr additive="base">
                                        <p:cTn dur="750" fill="hold" id="59"/>
                                        <p:tgtEl>
                                          <p:spTgt spid="38"/>
                                        </p:tgtEl>
                                        <p:attrNameLst>
                                          <p:attrName>ppt_y</p:attrName>
                                        </p:attrNameLst>
                                      </p:cBhvr>
                                      <p:tavLst>
                                        <p:tav tm="0">
                                          <p:val>
                                            <p:strVal val="0-#ppt_h/2"/>
                                          </p:val>
                                        </p:tav>
                                        <p:tav tm="100000">
                                          <p:val>
                                            <p:strVal val="#ppt_y"/>
                                          </p:val>
                                        </p:tav>
                                      </p:tavLst>
                                    </p:anim>
                                  </p:childTnLst>
                                </p:cTn>
                              </p:par>
                              <p:par>
                                <p:cTn decel="100000" fill="hold" grpId="0" id="60" nodeType="withEffect" presetClass="entr" presetID="2" presetSubtype="1">
                                  <p:stCondLst>
                                    <p:cond delay="750"/>
                                  </p:stCondLst>
                                  <p:childTnLst>
                                    <p:set>
                                      <p:cBhvr>
                                        <p:cTn dur="1" fill="hold" id="61">
                                          <p:stCondLst>
                                            <p:cond delay="0"/>
                                          </p:stCondLst>
                                        </p:cTn>
                                        <p:tgtEl>
                                          <p:spTgt spid="28"/>
                                        </p:tgtEl>
                                        <p:attrNameLst>
                                          <p:attrName>style.visibility</p:attrName>
                                        </p:attrNameLst>
                                      </p:cBhvr>
                                      <p:to>
                                        <p:strVal val="visible"/>
                                      </p:to>
                                    </p:set>
                                    <p:anim calcmode="lin" valueType="num">
                                      <p:cBhvr additive="base">
                                        <p:cTn dur="750" fill="hold" id="62"/>
                                        <p:tgtEl>
                                          <p:spTgt spid="28"/>
                                        </p:tgtEl>
                                        <p:attrNameLst>
                                          <p:attrName>ppt_x</p:attrName>
                                        </p:attrNameLst>
                                      </p:cBhvr>
                                      <p:tavLst>
                                        <p:tav tm="0">
                                          <p:val>
                                            <p:strVal val="#ppt_x"/>
                                          </p:val>
                                        </p:tav>
                                        <p:tav tm="100000">
                                          <p:val>
                                            <p:strVal val="#ppt_x"/>
                                          </p:val>
                                        </p:tav>
                                      </p:tavLst>
                                    </p:anim>
                                    <p:anim calcmode="lin" valueType="num">
                                      <p:cBhvr additive="base">
                                        <p:cTn dur="750" fill="hold" id="63"/>
                                        <p:tgtEl>
                                          <p:spTgt spid="28"/>
                                        </p:tgtEl>
                                        <p:attrNameLst>
                                          <p:attrName>ppt_y</p:attrName>
                                        </p:attrNameLst>
                                      </p:cBhvr>
                                      <p:tavLst>
                                        <p:tav tm="0">
                                          <p:val>
                                            <p:strVal val="0-#ppt_h/2"/>
                                          </p:val>
                                        </p:tav>
                                        <p:tav tm="100000">
                                          <p:val>
                                            <p:strVal val="#ppt_y"/>
                                          </p:val>
                                        </p:tav>
                                      </p:tavLst>
                                    </p:anim>
                                  </p:childTnLst>
                                </p:cTn>
                              </p:par>
                              <p:par>
                                <p:cTn decel="100000" fill="hold" id="64" nodeType="withEffect" presetClass="entr" presetID="2" presetSubtype="1">
                                  <p:stCondLst>
                                    <p:cond delay="750"/>
                                  </p:stCondLst>
                                  <p:childTnLst>
                                    <p:set>
                                      <p:cBhvr>
                                        <p:cTn dur="1" fill="hold" id="65">
                                          <p:stCondLst>
                                            <p:cond delay="0"/>
                                          </p:stCondLst>
                                        </p:cTn>
                                        <p:tgtEl>
                                          <p:spTgt spid="42"/>
                                        </p:tgtEl>
                                        <p:attrNameLst>
                                          <p:attrName>style.visibility</p:attrName>
                                        </p:attrNameLst>
                                      </p:cBhvr>
                                      <p:to>
                                        <p:strVal val="visible"/>
                                      </p:to>
                                    </p:set>
                                    <p:anim calcmode="lin" valueType="num">
                                      <p:cBhvr additive="base">
                                        <p:cTn dur="750" fill="hold" id="66"/>
                                        <p:tgtEl>
                                          <p:spTgt spid="42"/>
                                        </p:tgtEl>
                                        <p:attrNameLst>
                                          <p:attrName>ppt_x</p:attrName>
                                        </p:attrNameLst>
                                      </p:cBhvr>
                                      <p:tavLst>
                                        <p:tav tm="0">
                                          <p:val>
                                            <p:strVal val="#ppt_x"/>
                                          </p:val>
                                        </p:tav>
                                        <p:tav tm="100000">
                                          <p:val>
                                            <p:strVal val="#ppt_x"/>
                                          </p:val>
                                        </p:tav>
                                      </p:tavLst>
                                    </p:anim>
                                    <p:anim calcmode="lin" valueType="num">
                                      <p:cBhvr additive="base">
                                        <p:cTn dur="750" fill="hold" id="67"/>
                                        <p:tgtEl>
                                          <p:spTgt spid="42"/>
                                        </p:tgtEl>
                                        <p:attrNameLst>
                                          <p:attrName>ppt_y</p:attrName>
                                        </p:attrNameLst>
                                      </p:cBhvr>
                                      <p:tavLst>
                                        <p:tav tm="0">
                                          <p:val>
                                            <p:strVal val="0-#ppt_h/2"/>
                                          </p:val>
                                        </p:tav>
                                        <p:tav tm="100000">
                                          <p:val>
                                            <p:strVal val="#ppt_y"/>
                                          </p:val>
                                        </p:tav>
                                      </p:tavLst>
                                    </p:anim>
                                  </p:childTnLst>
                                </p:cTn>
                              </p:par>
                              <p:par>
                                <p:cTn decel="100000" fill="hold" grpId="0" id="68" nodeType="withEffect" presetClass="entr" presetID="2" presetSubtype="1">
                                  <p:stCondLst>
                                    <p:cond delay="1250"/>
                                  </p:stCondLst>
                                  <p:childTnLst>
                                    <p:set>
                                      <p:cBhvr>
                                        <p:cTn dur="1" fill="hold" id="69">
                                          <p:stCondLst>
                                            <p:cond delay="0"/>
                                          </p:stCondLst>
                                        </p:cTn>
                                        <p:tgtEl>
                                          <p:spTgt spid="24"/>
                                        </p:tgtEl>
                                        <p:attrNameLst>
                                          <p:attrName>style.visibility</p:attrName>
                                        </p:attrNameLst>
                                      </p:cBhvr>
                                      <p:to>
                                        <p:strVal val="visible"/>
                                      </p:to>
                                    </p:set>
                                    <p:anim calcmode="lin" valueType="num">
                                      <p:cBhvr additive="base">
                                        <p:cTn dur="750" fill="hold" id="70"/>
                                        <p:tgtEl>
                                          <p:spTgt spid="24"/>
                                        </p:tgtEl>
                                        <p:attrNameLst>
                                          <p:attrName>ppt_x</p:attrName>
                                        </p:attrNameLst>
                                      </p:cBhvr>
                                      <p:tavLst>
                                        <p:tav tm="0">
                                          <p:val>
                                            <p:strVal val="#ppt_x"/>
                                          </p:val>
                                        </p:tav>
                                        <p:tav tm="100000">
                                          <p:val>
                                            <p:strVal val="#ppt_x"/>
                                          </p:val>
                                        </p:tav>
                                      </p:tavLst>
                                    </p:anim>
                                    <p:anim calcmode="lin" valueType="num">
                                      <p:cBhvr additive="base">
                                        <p:cTn dur="750" fill="hold" id="71"/>
                                        <p:tgtEl>
                                          <p:spTgt spid="24"/>
                                        </p:tgtEl>
                                        <p:attrNameLst>
                                          <p:attrName>ppt_y</p:attrName>
                                        </p:attrNameLst>
                                      </p:cBhvr>
                                      <p:tavLst>
                                        <p:tav tm="0">
                                          <p:val>
                                            <p:strVal val="0-#ppt_h/2"/>
                                          </p:val>
                                        </p:tav>
                                        <p:tav tm="100000">
                                          <p:val>
                                            <p:strVal val="#ppt_y"/>
                                          </p:val>
                                        </p:tav>
                                      </p:tavLst>
                                    </p:anim>
                                  </p:childTnLst>
                                </p:cTn>
                              </p:par>
                              <p:par>
                                <p:cTn decel="100000" fill="hold" id="72" nodeType="withEffect" presetClass="entr" presetID="2" presetSubtype="1">
                                  <p:stCondLst>
                                    <p:cond delay="1250"/>
                                  </p:stCondLst>
                                  <p:childTnLst>
                                    <p:set>
                                      <p:cBhvr>
                                        <p:cTn dur="1" fill="hold" id="73">
                                          <p:stCondLst>
                                            <p:cond delay="0"/>
                                          </p:stCondLst>
                                        </p:cTn>
                                        <p:tgtEl>
                                          <p:spTgt spid="45"/>
                                        </p:tgtEl>
                                        <p:attrNameLst>
                                          <p:attrName>style.visibility</p:attrName>
                                        </p:attrNameLst>
                                      </p:cBhvr>
                                      <p:to>
                                        <p:strVal val="visible"/>
                                      </p:to>
                                    </p:set>
                                    <p:anim calcmode="lin" valueType="num">
                                      <p:cBhvr additive="base">
                                        <p:cTn dur="750" fill="hold" id="74"/>
                                        <p:tgtEl>
                                          <p:spTgt spid="45"/>
                                        </p:tgtEl>
                                        <p:attrNameLst>
                                          <p:attrName>ppt_x</p:attrName>
                                        </p:attrNameLst>
                                      </p:cBhvr>
                                      <p:tavLst>
                                        <p:tav tm="0">
                                          <p:val>
                                            <p:strVal val="#ppt_x"/>
                                          </p:val>
                                        </p:tav>
                                        <p:tav tm="100000">
                                          <p:val>
                                            <p:strVal val="#ppt_x"/>
                                          </p:val>
                                        </p:tav>
                                      </p:tavLst>
                                    </p:anim>
                                    <p:anim calcmode="lin" valueType="num">
                                      <p:cBhvr additive="base">
                                        <p:cTn dur="750" fill="hold" id="75"/>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8"/>
      <p:bldP grpId="0" spid="32"/>
      <p:bldP grpId="0" spid="60"/>
      <p:bldP grpId="0" spid="61"/>
      <p:bldP grpId="0" spid="63"/>
      <p:bldP grpId="0" spid="64"/>
      <p:bldP grpId="0" spid="65"/>
      <p:bldP grpId="0" spid="66"/>
      <p:bldP grpId="0" spid="68"/>
      <p:bldP grpId="0" spid="69"/>
      <p:bldP grpId="0" spid="7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Rectangle 17">
            <a:extLst>
              <a:ext uri="{FF2B5EF4-FFF2-40B4-BE49-F238E27FC236}">
                <a16:creationId xmlns:a16="http://schemas.microsoft.com/office/drawing/2014/main" id="{ED0EB9CC-C166-4CE9-853E-3F911A153CC7}"/>
              </a:ext>
            </a:extLst>
          </p:cNvPr>
          <p:cNvSpPr/>
          <p:nvPr/>
        </p:nvSpPr>
        <p:spPr>
          <a:xfrm>
            <a:off x="0" y="1241"/>
            <a:ext cx="3631822" cy="6857107"/>
          </a:xfrm>
          <a:prstGeom prst="rect">
            <a:avLst/>
          </a:prstGeom>
          <a:gradFill flip="none" rotWithShape="1">
            <a:gsLst>
              <a:gs pos="0">
                <a:schemeClr val="accent2"/>
              </a:gs>
              <a:gs pos="100000">
                <a:schemeClr val="accent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 name="Group 1">
            <a:extLst>
              <a:ext uri="{FF2B5EF4-FFF2-40B4-BE49-F238E27FC236}">
                <a16:creationId xmlns:a16="http://schemas.microsoft.com/office/drawing/2014/main" id="{D74A3F6C-A2D5-414F-B98C-7F70E7E2AA77}"/>
              </a:ext>
            </a:extLst>
          </p:cNvPr>
          <p:cNvGrpSpPr/>
          <p:nvPr/>
        </p:nvGrpSpPr>
        <p:grpSpPr>
          <a:xfrm>
            <a:off x="-2143832" y="1193771"/>
            <a:ext cx="7667708" cy="4741427"/>
            <a:chOff x="4115101" y="1714589"/>
            <a:chExt cx="7175500" cy="4437063"/>
          </a:xfrm>
        </p:grpSpPr>
        <p:sp>
          <p:nvSpPr>
            <p:cNvPr id="3" name="Freeform 30">
              <a:extLst>
                <a:ext uri="{FF2B5EF4-FFF2-40B4-BE49-F238E27FC236}">
                  <a16:creationId xmlns:a16="http://schemas.microsoft.com/office/drawing/2014/main" id="{9B3A5F4D-A685-4122-9D20-186BBB3570B3}"/>
                </a:ext>
              </a:extLst>
            </p:cNvPr>
            <p:cNvSpPr/>
            <p:nvPr/>
          </p:nvSpPr>
          <p:spPr bwMode="auto">
            <a:xfrm>
              <a:off x="4115101" y="3875177"/>
              <a:ext cx="5591175" cy="2241550"/>
            </a:xfrm>
            <a:custGeom>
              <a:gdLst>
                <a:gd fmla="*/ 2147483647 w 2331" name="T0"/>
                <a:gd fmla="*/ 2147483647 h 688" name="T1"/>
                <a:gd fmla="*/ 598349271 w 2331" name="T2"/>
                <a:gd fmla="*/ 1464869215 h 688" name="T3"/>
                <a:gd fmla="*/ 2147483647 w 2331" name="T4"/>
                <a:gd fmla="*/ 0 h 688" name="T5"/>
                <a:gd fmla="*/ 2147483647 w 2331" name="T6"/>
                <a:gd fmla="*/ 2147483647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b="1" lang="zh-CN">
                <a:solidFill>
                  <a:srgbClr val="000000"/>
                </a:solidFill>
                <a:latin typeface="Arial"/>
                <a:ea charset="-122" pitchFamily="34" typeface="微软雅黑"/>
              </a:endParaRPr>
            </a:p>
          </p:txBody>
        </p:sp>
        <p:sp>
          <p:nvSpPr>
            <p:cNvPr id="4" name="Freeform 35">
              <a:extLst>
                <a:ext uri="{FF2B5EF4-FFF2-40B4-BE49-F238E27FC236}">
                  <a16:creationId xmlns:a16="http://schemas.microsoft.com/office/drawing/2014/main" id="{EE3C68F4-28E0-4539-8528-219C80E832CE}"/>
                </a:ext>
              </a:extLst>
            </p:cNvPr>
            <p:cNvSpPr/>
            <p:nvPr/>
          </p:nvSpPr>
          <p:spPr bwMode="auto">
            <a:xfrm>
              <a:off x="9655476" y="4235539"/>
              <a:ext cx="1635125" cy="1916113"/>
            </a:xfrm>
            <a:custGeom>
              <a:gdLst>
                <a:gd fmla="*/ 1111178745 w 1873" name="T0"/>
                <a:gd fmla="*/ 0 h 2171" name="T1"/>
                <a:gd fmla="*/ 0 w 1873" name="T2"/>
                <a:gd fmla="*/ 892703013 h 2171" name="T3"/>
                <a:gd fmla="*/ 84596112 w 1873" name="T4"/>
                <a:gd fmla="*/ 1691151096 h 2171" name="T5"/>
                <a:gd fmla="*/ 1427460633 w 1873" name="T6"/>
                <a:gd fmla="*/ 522691090 h 2171" name="T7"/>
                <a:gd fmla="*/ 1111178745 w 1873" name="T8"/>
                <a:gd fmla="*/ 0 h 2171" name="T9"/>
                <a:gd fmla="*/ 0 60000 65536" name="T10"/>
                <a:gd fmla="*/ 0 60000 65536" name="T11"/>
                <a:gd fmla="*/ 0 60000 65536" name="T12"/>
                <a:gd fmla="*/ 0 60000 65536" name="T13"/>
                <a:gd fmla="*/ 0 60000 65536" name="T14"/>
                <a:gd fmla="*/ 0 w 1873" name="T15"/>
                <a:gd fmla="*/ 0 h 2171" name="T16"/>
                <a:gd fmla="*/ 1873 w 1873" name="T17"/>
                <a:gd fmla="*/ 2171 h 2171" name="T18"/>
              </a:gdLst>
              <a:cxnLst>
                <a:cxn ang="T10">
                  <a:pos x="T0" y="T1"/>
                </a:cxn>
                <a:cxn ang="T11">
                  <a:pos x="T2" y="T3"/>
                </a:cxn>
                <a:cxn ang="T12">
                  <a:pos x="T4" y="T5"/>
                </a:cxn>
                <a:cxn ang="T13">
                  <a:pos x="T6" y="T7"/>
                </a:cxn>
                <a:cxn ang="T14">
                  <a:pos x="T8" y="T9"/>
                </a:cxn>
              </a:cxnLst>
              <a:rect b="T18" l="T15" r="T17" t="T16"/>
              <a:pathLst>
                <a:path h="2171" w="1872">
                  <a:moveTo>
                    <a:pt x="1458" y="0"/>
                  </a:moveTo>
                  <a:lnTo>
                    <a:pt x="0" y="1146"/>
                  </a:lnTo>
                  <a:lnTo>
                    <a:pt x="111" y="2171"/>
                  </a:lnTo>
                  <a:lnTo>
                    <a:pt x="1873" y="671"/>
                  </a:lnTo>
                  <a:lnTo>
                    <a:pt x="1458" y="0"/>
                  </a:lnTo>
                  <a:close/>
                </a:path>
              </a:pathLst>
            </a:custGeom>
            <a:gradFill rotWithShape="1">
              <a:gsLst>
                <a:gs pos="0">
                  <a:schemeClr val="bg2"/>
                </a:gs>
                <a:gs pos="100000">
                  <a:schemeClr val="bg2">
                    <a:lumMod val="60000"/>
                    <a:lumOff val="40000"/>
                  </a:schemeClr>
                </a:gs>
              </a:gsLst>
              <a:lin ang="18900000" scaled="1"/>
            </a:gradFill>
            <a:ln>
              <a:noFill/>
            </a:ln>
            <a:effectLst/>
            <a:extLst/>
          </p:spPr>
          <p:txBody>
            <a:bodyPr/>
            <a:lstStyle/>
            <a:p>
              <a:endParaRPr altLang="en-US" b="1" lang="zh-CN">
                <a:solidFill>
                  <a:srgbClr val="000000"/>
                </a:solidFill>
                <a:latin typeface="Arial"/>
                <a:ea charset="-122" pitchFamily="34" typeface="微软雅黑"/>
              </a:endParaRPr>
            </a:p>
          </p:txBody>
        </p:sp>
        <p:sp>
          <p:nvSpPr>
            <p:cNvPr id="5" name="Freeform 44">
              <a:extLst>
                <a:ext uri="{FF2B5EF4-FFF2-40B4-BE49-F238E27FC236}">
                  <a16:creationId xmlns:a16="http://schemas.microsoft.com/office/drawing/2014/main" id="{363280B8-3ADE-4E52-B5FB-7D12B9891A98}"/>
                </a:ext>
              </a:extLst>
            </p:cNvPr>
            <p:cNvSpPr/>
            <p:nvPr/>
          </p:nvSpPr>
          <p:spPr bwMode="auto">
            <a:xfrm>
              <a:off x="7277401" y="4329202"/>
              <a:ext cx="2495550" cy="1822450"/>
            </a:xfrm>
            <a:custGeom>
              <a:gdLst>
                <a:gd fmla="*/ 292016024 w 2858" name="T0"/>
                <a:gd fmla="*/ 0 h 2069" name="T1"/>
                <a:gd fmla="*/ 0 w 2858" name="T2"/>
                <a:gd fmla="*/ 474834107 h 2069" name="T3"/>
                <a:gd fmla="*/ 2147483647 w 2858" name="T4"/>
                <a:gd fmla="*/ 1605279847 h 2069" name="T5"/>
                <a:gd fmla="*/ 2091384413 w 2858" name="T6"/>
                <a:gd fmla="*/ 806131558 h 2069" name="T7"/>
                <a:gd fmla="*/ 292016024 w 2858" name="T8"/>
                <a:gd fmla="*/ 0 h 2069" name="T9"/>
                <a:gd fmla="*/ 0 60000 65536" name="T10"/>
                <a:gd fmla="*/ 0 60000 65536" name="T11"/>
                <a:gd fmla="*/ 0 60000 65536" name="T12"/>
                <a:gd fmla="*/ 0 60000 65536" name="T13"/>
                <a:gd fmla="*/ 0 60000 65536" name="T14"/>
                <a:gd fmla="*/ 0 w 2858" name="T15"/>
                <a:gd fmla="*/ 0 h 2069" name="T16"/>
                <a:gd fmla="*/ 2858 w 2858" name="T17"/>
                <a:gd fmla="*/ 2069 h 2069" name="T18"/>
              </a:gdLst>
              <a:cxnLst>
                <a:cxn ang="T10">
                  <a:pos x="T0" y="T1"/>
                </a:cxn>
                <a:cxn ang="T11">
                  <a:pos x="T2" y="T3"/>
                </a:cxn>
                <a:cxn ang="T12">
                  <a:pos x="T4" y="T5"/>
                </a:cxn>
                <a:cxn ang="T13">
                  <a:pos x="T6" y="T7"/>
                </a:cxn>
                <a:cxn ang="T14">
                  <a:pos x="T8" y="T9"/>
                </a:cxn>
              </a:cxnLst>
              <a:rect b="T18" l="T15" r="T17" t="T16"/>
              <a:pathLst>
                <a:path h="2069" w="2858">
                  <a:moveTo>
                    <a:pt x="383" y="0"/>
                  </a:moveTo>
                  <a:lnTo>
                    <a:pt x="0" y="612"/>
                  </a:lnTo>
                  <a:lnTo>
                    <a:pt x="2858" y="2069"/>
                  </a:lnTo>
                  <a:lnTo>
                    <a:pt x="2743" y="1039"/>
                  </a:lnTo>
                  <a:lnTo>
                    <a:pt x="383" y="0"/>
                  </a:lnTo>
                  <a:close/>
                </a:path>
              </a:pathLst>
            </a:custGeom>
            <a:gradFill rotWithShape="1">
              <a:gsLst>
                <a:gs pos="0">
                  <a:schemeClr val="bg1">
                    <a:lumMod val="95000"/>
                  </a:schemeClr>
                </a:gs>
                <a:gs pos="100000">
                  <a:schemeClr val="bg1">
                    <a:lumMod val="75000"/>
                  </a:schemeClr>
                </a:gs>
              </a:gsLst>
              <a:lin ang="0" scaled="1"/>
            </a:gradFill>
            <a:ln>
              <a:noFill/>
            </a:ln>
            <a:effectLst/>
            <a:extLst/>
          </p:spPr>
          <p:txBody>
            <a:bodyPr/>
            <a:lstStyle/>
            <a:p>
              <a:endParaRPr altLang="en-US" b="1" lang="zh-CN">
                <a:solidFill>
                  <a:srgbClr val="000000"/>
                </a:solidFill>
                <a:latin typeface="Arial"/>
                <a:ea charset="-122" pitchFamily="34" typeface="微软雅黑"/>
              </a:endParaRPr>
            </a:p>
          </p:txBody>
        </p:sp>
        <p:sp>
          <p:nvSpPr>
            <p:cNvPr id="6" name="Freeform 34">
              <a:extLst>
                <a:ext uri="{FF2B5EF4-FFF2-40B4-BE49-F238E27FC236}">
                  <a16:creationId xmlns:a16="http://schemas.microsoft.com/office/drawing/2014/main" id="{4DC98B09-4271-4E1B-AC75-B86764668EDD}"/>
                </a:ext>
              </a:extLst>
            </p:cNvPr>
            <p:cNvSpPr/>
            <p:nvPr/>
          </p:nvSpPr>
          <p:spPr bwMode="auto">
            <a:xfrm>
              <a:off x="7594901" y="3791039"/>
              <a:ext cx="3341688" cy="1449388"/>
            </a:xfrm>
            <a:custGeom>
              <a:gdLst>
                <a:gd fmla="*/ 0 w 3825" name="T0"/>
                <a:gd fmla="*/ 474942619 h 1660" name="T1"/>
                <a:gd fmla="*/ 1801279037 w 3825" name="T2"/>
                <a:gd fmla="*/ 1265497334 h 1660" name="T3"/>
                <a:gd fmla="*/ 2147483647 w 3825" name="T4"/>
                <a:gd fmla="*/ 397945192 h 1660" name="T5"/>
                <a:gd fmla="*/ 1408203049 w 3825" name="T6"/>
                <a:gd fmla="*/ 0 h 1660" name="T7"/>
                <a:gd fmla="*/ 0 w 3825" name="T8"/>
                <a:gd fmla="*/ 474942619 h 1660" name="T9"/>
                <a:gd fmla="*/ 0 60000 65536" name="T10"/>
                <a:gd fmla="*/ 0 60000 65536" name="T11"/>
                <a:gd fmla="*/ 0 60000 65536" name="T12"/>
                <a:gd fmla="*/ 0 60000 65536" name="T13"/>
                <a:gd fmla="*/ 0 60000 65536" name="T14"/>
                <a:gd fmla="*/ 0 w 3825" name="T15"/>
                <a:gd fmla="*/ 0 h 1660" name="T16"/>
                <a:gd fmla="*/ 3825 w 3825" name="T17"/>
                <a:gd fmla="*/ 1660 h 1660" name="T18"/>
              </a:gdLst>
              <a:cxnLst>
                <a:cxn ang="T10">
                  <a:pos x="T0" y="T1"/>
                </a:cxn>
                <a:cxn ang="T11">
                  <a:pos x="T2" y="T3"/>
                </a:cxn>
                <a:cxn ang="T12">
                  <a:pos x="T4" y="T5"/>
                </a:cxn>
                <a:cxn ang="T13">
                  <a:pos x="T6" y="T7"/>
                </a:cxn>
                <a:cxn ang="T14">
                  <a:pos x="T8" y="T9"/>
                </a:cxn>
              </a:cxnLst>
              <a:rect b="T18" l="T15" r="T17" t="T16"/>
              <a:pathLst>
                <a:path h="1660" w="3825">
                  <a:moveTo>
                    <a:pt x="0" y="623"/>
                  </a:moveTo>
                  <a:lnTo>
                    <a:pt x="2360" y="1660"/>
                  </a:lnTo>
                  <a:lnTo>
                    <a:pt x="3825" y="522"/>
                  </a:lnTo>
                  <a:lnTo>
                    <a:pt x="1845" y="0"/>
                  </a:lnTo>
                  <a:lnTo>
                    <a:pt x="0" y="623"/>
                  </a:lnTo>
                  <a:close/>
                </a:path>
              </a:pathLst>
            </a:custGeom>
            <a:solidFill>
              <a:schemeClr val="bg1">
                <a:lumMod val="50000"/>
              </a:schemeClr>
            </a:solidFill>
            <a:ln>
              <a:noFill/>
            </a:ln>
            <a:effectLst/>
            <a:extLst/>
          </p:spPr>
          <p:txBody>
            <a:bodyPr/>
            <a:lstStyle/>
            <a:p>
              <a:endParaRPr altLang="en-US" b="1" lang="zh-CN">
                <a:solidFill>
                  <a:srgbClr val="000000"/>
                </a:solidFill>
                <a:latin typeface="Arial"/>
                <a:ea charset="-122" pitchFamily="34" typeface="微软雅黑"/>
              </a:endParaRPr>
            </a:p>
          </p:txBody>
        </p:sp>
        <p:sp>
          <p:nvSpPr>
            <p:cNvPr id="7" name="Freeform 31">
              <a:extLst>
                <a:ext uri="{FF2B5EF4-FFF2-40B4-BE49-F238E27FC236}">
                  <a16:creationId xmlns:a16="http://schemas.microsoft.com/office/drawing/2014/main" id="{A6364B68-B510-47A8-A85D-0FA1B0512957}"/>
                </a:ext>
              </a:extLst>
            </p:cNvPr>
            <p:cNvSpPr/>
            <p:nvPr/>
          </p:nvSpPr>
          <p:spPr bwMode="auto">
            <a:xfrm>
              <a:off x="8823626" y="2230527"/>
              <a:ext cx="820738" cy="236537"/>
            </a:xfrm>
            <a:custGeom>
              <a:gdLst>
                <a:gd fmla="*/ 0 w 517" name="T0"/>
                <a:gd fmla="*/ 178929922 h 149" name="T1"/>
                <a:gd fmla="*/ 798890812 w 517" name="T2"/>
                <a:gd fmla="*/ 375501694 h 149" name="T3"/>
                <a:gd fmla="*/ 1302922369 w 517" name="T4"/>
                <a:gd fmla="*/ 115926942 h 149" name="T5"/>
                <a:gd fmla="*/ 602318504 w 517" name="T6"/>
                <a:gd fmla="*/ 0 h 149" name="T7"/>
                <a:gd fmla="*/ 0 w 517" name="T8"/>
                <a:gd fmla="*/ 178929922 h 149" name="T9"/>
                <a:gd fmla="*/ 0 60000 65536" name="T10"/>
                <a:gd fmla="*/ 0 60000 65536" name="T11"/>
                <a:gd fmla="*/ 0 60000 65536" name="T12"/>
                <a:gd fmla="*/ 0 60000 65536" name="T13"/>
                <a:gd fmla="*/ 0 60000 65536" name="T14"/>
                <a:gd fmla="*/ 0 w 517" name="T15"/>
                <a:gd fmla="*/ 0 h 149" name="T16"/>
                <a:gd fmla="*/ 517 w 517" name="T17"/>
                <a:gd fmla="*/ 149 h 149" name="T18"/>
              </a:gdLst>
              <a:cxnLst>
                <a:cxn ang="T10">
                  <a:pos x="T0" y="T1"/>
                </a:cxn>
                <a:cxn ang="T11">
                  <a:pos x="T2" y="T3"/>
                </a:cxn>
                <a:cxn ang="T12">
                  <a:pos x="T4" y="T5"/>
                </a:cxn>
                <a:cxn ang="T13">
                  <a:pos x="T6" y="T7"/>
                </a:cxn>
                <a:cxn ang="T14">
                  <a:pos x="T8" y="T9"/>
                </a:cxn>
              </a:cxnLst>
              <a:rect b="T18" l="T15" r="T17" t="T16"/>
              <a:pathLst>
                <a:path h="149" w="517">
                  <a:moveTo>
                    <a:pt x="0" y="71"/>
                  </a:moveTo>
                  <a:lnTo>
                    <a:pt x="317" y="149"/>
                  </a:lnTo>
                  <a:lnTo>
                    <a:pt x="517" y="46"/>
                  </a:lnTo>
                  <a:lnTo>
                    <a:pt x="239" y="0"/>
                  </a:lnTo>
                  <a:lnTo>
                    <a:pt x="0" y="71"/>
                  </a:lnTo>
                  <a:close/>
                </a:path>
              </a:pathLst>
            </a:custGeom>
            <a:solidFill>
              <a:schemeClr val="bg1">
                <a:lumMod val="50000"/>
              </a:schemeClr>
            </a:solidFill>
            <a:ln>
              <a:noFill/>
            </a:ln>
            <a:extLst/>
          </p:spPr>
          <p:txBody>
            <a:bodyPr/>
            <a:lstStyle/>
            <a:p>
              <a:endParaRPr altLang="en-US" b="1" lang="zh-CN">
                <a:solidFill>
                  <a:srgbClr val="000000"/>
                </a:solidFill>
                <a:latin typeface="Arial"/>
                <a:ea charset="-122" pitchFamily="34" typeface="微软雅黑"/>
              </a:endParaRPr>
            </a:p>
          </p:txBody>
        </p:sp>
        <p:sp>
          <p:nvSpPr>
            <p:cNvPr id="8" name="Freeform 32">
              <a:extLst>
                <a:ext uri="{FF2B5EF4-FFF2-40B4-BE49-F238E27FC236}">
                  <a16:creationId xmlns:a16="http://schemas.microsoft.com/office/drawing/2014/main" id="{A955B3EC-30DE-48AC-95E7-8DC0A206D996}"/>
                </a:ext>
              </a:extLst>
            </p:cNvPr>
            <p:cNvSpPr/>
            <p:nvPr/>
          </p:nvSpPr>
          <p:spPr bwMode="auto">
            <a:xfrm>
              <a:off x="8426751" y="2892514"/>
              <a:ext cx="1635125" cy="406400"/>
            </a:xfrm>
            <a:custGeom>
              <a:gdLst>
                <a:gd fmla="*/ 3048509 w 1873" name="T0"/>
                <a:gd fmla="*/ 104197123 h 466" name="T1"/>
                <a:gd fmla="*/ 929030359 w 1873" name="T2"/>
                <a:gd fmla="*/ 354422661 h 466" name="T3"/>
                <a:gd fmla="*/ 1427460633 w 1873" name="T4"/>
                <a:gd fmla="*/ 86704481 h 466" name="T5"/>
                <a:gd fmla="*/ 762887517 w 1873" name="T6"/>
                <a:gd fmla="*/ 0 h 466" name="T7"/>
                <a:gd fmla="*/ 0 w 1873" name="T8"/>
                <a:gd fmla="*/ 81380292 h 466" name="T9"/>
                <a:gd fmla="*/ 3048509 w 1873" name="T10"/>
                <a:gd fmla="*/ 104197123 h 466" name="T11"/>
                <a:gd fmla="*/ 0 60000 65536" name="T12"/>
                <a:gd fmla="*/ 0 60000 65536" name="T13"/>
                <a:gd fmla="*/ 0 60000 65536" name="T14"/>
                <a:gd fmla="*/ 0 60000 65536" name="T15"/>
                <a:gd fmla="*/ 0 60000 65536" name="T16"/>
                <a:gd fmla="*/ 0 60000 65536" name="T17"/>
                <a:gd fmla="*/ 0 w 1873" name="T18"/>
                <a:gd fmla="*/ 0 h 466" name="T19"/>
                <a:gd fmla="*/ 1873 w 1873" name="T20"/>
                <a:gd fmla="*/ 466 h 466" name="T21"/>
              </a:gdLst>
              <a:cxnLst>
                <a:cxn ang="T12">
                  <a:pos x="T0" y="T1"/>
                </a:cxn>
                <a:cxn ang="T13">
                  <a:pos x="T2" y="T3"/>
                </a:cxn>
                <a:cxn ang="T14">
                  <a:pos x="T4" y="T5"/>
                </a:cxn>
                <a:cxn ang="T15">
                  <a:pos x="T6" y="T7"/>
                </a:cxn>
                <a:cxn ang="T16">
                  <a:pos x="T8" y="T9"/>
                </a:cxn>
                <a:cxn ang="T17">
                  <a:pos x="T10" y="T11"/>
                </a:cxn>
              </a:cxnLst>
              <a:rect b="T21" l="T18" r="T20" t="T19"/>
              <a:pathLst>
                <a:path h="466" w="1872">
                  <a:moveTo>
                    <a:pt x="4" y="137"/>
                  </a:moveTo>
                  <a:lnTo>
                    <a:pt x="1219" y="466"/>
                  </a:lnTo>
                  <a:lnTo>
                    <a:pt x="1873" y="114"/>
                  </a:lnTo>
                  <a:lnTo>
                    <a:pt x="1001" y="0"/>
                  </a:lnTo>
                  <a:lnTo>
                    <a:pt x="0" y="107"/>
                  </a:lnTo>
                  <a:lnTo>
                    <a:pt x="4" y="137"/>
                  </a:lnTo>
                  <a:close/>
                </a:path>
              </a:pathLst>
            </a:custGeom>
            <a:solidFill>
              <a:schemeClr val="bg1">
                <a:lumMod val="50000"/>
              </a:schemeClr>
            </a:solidFill>
            <a:ln>
              <a:noFill/>
            </a:ln>
            <a:extLst/>
          </p:spPr>
          <p:txBody>
            <a:bodyPr/>
            <a:lstStyle/>
            <a:p>
              <a:endParaRPr altLang="en-US" b="1" lang="zh-CN">
                <a:solidFill>
                  <a:srgbClr val="000000"/>
                </a:solidFill>
                <a:latin typeface="Arial"/>
                <a:ea charset="-122" pitchFamily="34" typeface="微软雅黑"/>
              </a:endParaRPr>
            </a:p>
          </p:txBody>
        </p:sp>
        <p:sp>
          <p:nvSpPr>
            <p:cNvPr id="9" name="Freeform 33">
              <a:extLst>
                <a:ext uri="{FF2B5EF4-FFF2-40B4-BE49-F238E27FC236}">
                  <a16:creationId xmlns:a16="http://schemas.microsoft.com/office/drawing/2014/main" id="{583E6B04-9702-4C43-838F-54FBCC1B9505}"/>
                </a:ext>
              </a:extLst>
            </p:cNvPr>
            <p:cNvSpPr/>
            <p:nvPr/>
          </p:nvSpPr>
          <p:spPr bwMode="auto">
            <a:xfrm>
              <a:off x="8029876" y="3298914"/>
              <a:ext cx="2487613" cy="936625"/>
            </a:xfrm>
            <a:custGeom>
              <a:gdLst>
                <a:gd fmla="*/ 0 w 1567" name="T0"/>
                <a:gd fmla="*/ 572076263 h 590" name="T1"/>
                <a:gd fmla="*/ 2147483647 w 1567" name="T2"/>
                <a:gd fmla="*/ 1486892188 h 590" name="T3"/>
                <a:gd fmla="*/ 2147483647 w 1567" name="T4"/>
                <a:gd fmla="*/ 584676250 h 590" name="T5"/>
                <a:gd fmla="*/ 1817033815 w 1567" name="T6"/>
                <a:gd fmla="*/ 0 h 590" name="T7"/>
                <a:gd fmla="*/ 0 w 1567" name="T8"/>
                <a:gd fmla="*/ 572076263 h 590" name="T9"/>
                <a:gd fmla="*/ 0 60000 65536" name="T10"/>
                <a:gd fmla="*/ 0 60000 65536" name="T11"/>
                <a:gd fmla="*/ 0 60000 65536" name="T12"/>
                <a:gd fmla="*/ 0 60000 65536" name="T13"/>
                <a:gd fmla="*/ 0 60000 65536" name="T14"/>
                <a:gd fmla="*/ 0 w 1567" name="T15"/>
                <a:gd fmla="*/ 0 h 590" name="T16"/>
                <a:gd fmla="*/ 1567 w 1567" name="T17"/>
                <a:gd fmla="*/ 590 h 590" name="T18"/>
              </a:gdLst>
              <a:cxnLst>
                <a:cxn ang="T10">
                  <a:pos x="T0" y="T1"/>
                </a:cxn>
                <a:cxn ang="T11">
                  <a:pos x="T2" y="T3"/>
                </a:cxn>
                <a:cxn ang="T12">
                  <a:pos x="T4" y="T5"/>
                </a:cxn>
                <a:cxn ang="T13">
                  <a:pos x="T6" y="T7"/>
                </a:cxn>
                <a:cxn ang="T14">
                  <a:pos x="T8" y="T9"/>
                </a:cxn>
              </a:cxnLst>
              <a:rect b="T18" l="T15" r="T17" t="T16"/>
              <a:pathLst>
                <a:path h="590" w="1567">
                  <a:moveTo>
                    <a:pt x="0" y="227"/>
                  </a:moveTo>
                  <a:lnTo>
                    <a:pt x="957" y="590"/>
                  </a:lnTo>
                  <a:lnTo>
                    <a:pt x="1567" y="232"/>
                  </a:lnTo>
                  <a:lnTo>
                    <a:pt x="721" y="0"/>
                  </a:lnTo>
                  <a:lnTo>
                    <a:pt x="0" y="227"/>
                  </a:lnTo>
                  <a:close/>
                </a:path>
              </a:pathLst>
            </a:custGeom>
            <a:solidFill>
              <a:srgbClr val="808080"/>
            </a:solidFill>
            <a:ln>
              <a:noFill/>
            </a:ln>
            <a:extLst>
              <a:ext uri="{91240B29-F687-4F45-9708-019B960494DF}">
                <a14:hiddenLine w="9525">
                  <a:solidFill>
                    <a:srgbClr val="000000"/>
                  </a:solidFill>
                  <a:round/>
                  <a:headEnd/>
                  <a:tailEnd/>
                </a14:hiddenLine>
              </a:ext>
            </a:extLst>
          </p:spPr>
          <p:txBody>
            <a:bodyPr/>
            <a:lstStyle/>
            <a:p>
              <a:endParaRPr altLang="en-US" b="1" lang="zh-CN">
                <a:solidFill>
                  <a:srgbClr val="000000"/>
                </a:solidFill>
                <a:latin typeface="Arial"/>
                <a:ea charset="-122" pitchFamily="34" typeface="微软雅黑"/>
              </a:endParaRPr>
            </a:p>
          </p:txBody>
        </p:sp>
        <p:sp>
          <p:nvSpPr>
            <p:cNvPr id="10" name="Freeform 36">
              <a:extLst>
                <a:ext uri="{FF2B5EF4-FFF2-40B4-BE49-F238E27FC236}">
                  <a16:creationId xmlns:a16="http://schemas.microsoft.com/office/drawing/2014/main" id="{AD12E73E-FA99-487D-9B7D-5AEEE8BFF707}"/>
                </a:ext>
              </a:extLst>
            </p:cNvPr>
            <p:cNvSpPr/>
            <p:nvPr/>
          </p:nvSpPr>
          <p:spPr bwMode="auto">
            <a:xfrm>
              <a:off x="9550701" y="3656102"/>
              <a:ext cx="1292225" cy="1392237"/>
            </a:xfrm>
            <a:custGeom>
              <a:gdLst>
                <a:gd fmla="*/ 831359629 w 1481" name="T0"/>
                <a:gd fmla="*/ 0 h 1594" name="T1"/>
                <a:gd fmla="*/ 0 w 1481" name="T2"/>
                <a:gd fmla="*/ 468401282 h 1594" name="T3"/>
                <a:gd fmla="*/ 84505931 w 1481" name="T4"/>
                <a:gd fmla="*/ 1216012462 h 1594" name="T5"/>
                <a:gd fmla="*/ 1127512121 w 1481" name="T6"/>
                <a:gd fmla="*/ 460009429 h 1594" name="T7"/>
                <a:gd fmla="*/ 831359629 w 1481" name="T8"/>
                <a:gd fmla="*/ 0 h 1594" name="T9"/>
                <a:gd fmla="*/ 0 60000 65536" name="T10"/>
                <a:gd fmla="*/ 0 60000 65536" name="T11"/>
                <a:gd fmla="*/ 0 60000 65536" name="T12"/>
                <a:gd fmla="*/ 0 60000 65536" name="T13"/>
                <a:gd fmla="*/ 0 60000 65536" name="T14"/>
                <a:gd fmla="*/ 0 w 1481" name="T15"/>
                <a:gd fmla="*/ 0 h 1594" name="T16"/>
                <a:gd fmla="*/ 1481 w 1481" name="T17"/>
                <a:gd fmla="*/ 1594 h 1594" name="T18"/>
              </a:gdLst>
              <a:cxnLst>
                <a:cxn ang="T10">
                  <a:pos x="T0" y="T1"/>
                </a:cxn>
                <a:cxn ang="T11">
                  <a:pos x="T2" y="T3"/>
                </a:cxn>
                <a:cxn ang="T12">
                  <a:pos x="T4" y="T5"/>
                </a:cxn>
                <a:cxn ang="T13">
                  <a:pos x="T6" y="T7"/>
                </a:cxn>
                <a:cxn ang="T14">
                  <a:pos x="T8" y="T9"/>
                </a:cxn>
              </a:cxnLst>
              <a:rect b="T18" l="T15" r="T17" t="T16"/>
              <a:pathLst>
                <a:path h="1594" w="1481">
                  <a:moveTo>
                    <a:pt x="1092" y="0"/>
                  </a:moveTo>
                  <a:lnTo>
                    <a:pt x="0" y="614"/>
                  </a:lnTo>
                  <a:lnTo>
                    <a:pt x="111" y="1594"/>
                  </a:lnTo>
                  <a:lnTo>
                    <a:pt x="1481" y="603"/>
                  </a:lnTo>
                  <a:lnTo>
                    <a:pt x="1092" y="0"/>
                  </a:lnTo>
                  <a:close/>
                </a:path>
              </a:pathLst>
            </a:custGeom>
            <a:solidFill>
              <a:schemeClr val="bg1">
                <a:lumMod val="65000"/>
              </a:schemeClr>
            </a:solidFill>
            <a:ln>
              <a:noFill/>
            </a:ln>
            <a:extLst/>
          </p:spPr>
          <p:txBody>
            <a:bodyPr/>
            <a:lstStyle/>
            <a:p>
              <a:endParaRPr altLang="en-US" b="1" lang="zh-CN">
                <a:solidFill>
                  <a:srgbClr val="000000"/>
                </a:solidFill>
                <a:latin typeface="Arial"/>
                <a:ea charset="-122" pitchFamily="34" typeface="微软雅黑"/>
              </a:endParaRPr>
            </a:p>
          </p:txBody>
        </p:sp>
        <p:sp>
          <p:nvSpPr>
            <p:cNvPr id="11" name="Freeform 37">
              <a:extLst>
                <a:ext uri="{FF2B5EF4-FFF2-40B4-BE49-F238E27FC236}">
                  <a16:creationId xmlns:a16="http://schemas.microsoft.com/office/drawing/2014/main" id="{7624BED5-6421-4E5A-B012-32CD46D4C120}"/>
                </a:ext>
              </a:extLst>
            </p:cNvPr>
            <p:cNvSpPr/>
            <p:nvPr/>
          </p:nvSpPr>
          <p:spPr bwMode="auto">
            <a:xfrm>
              <a:off x="9417351" y="2981414"/>
              <a:ext cx="976313" cy="1027113"/>
            </a:xfrm>
            <a:custGeom>
              <a:gdLst>
                <a:gd fmla="*/ 560508454 w 1118" name="T0"/>
                <a:gd fmla="*/ 0 h 1221" name="T1"/>
                <a:gd fmla="*/ 0 w 1118" name="T2"/>
                <a:gd fmla="*/ 240593439 h 1221" name="T3"/>
                <a:gd fmla="*/ 72446267 w 1118" name="T4"/>
                <a:gd fmla="*/ 864014017 h 1221" name="T5"/>
                <a:gd fmla="*/ 852582356 w 1118" name="T6"/>
                <a:gd fmla="*/ 439436964 h 1221" name="T7"/>
                <a:gd fmla="*/ 560508454 w 1118" name="T8"/>
                <a:gd fmla="*/ 0 h 1221" name="T9"/>
                <a:gd fmla="*/ 0 60000 65536" name="T10"/>
                <a:gd fmla="*/ 0 60000 65536" name="T11"/>
                <a:gd fmla="*/ 0 60000 65536" name="T12"/>
                <a:gd fmla="*/ 0 60000 65536" name="T13"/>
                <a:gd fmla="*/ 0 60000 65536" name="T14"/>
                <a:gd fmla="*/ 0 w 1118" name="T15"/>
                <a:gd fmla="*/ 0 h 1221" name="T16"/>
                <a:gd fmla="*/ 1118 w 1118" name="T17"/>
                <a:gd fmla="*/ 1221 h 1221" name="T18"/>
              </a:gdLst>
              <a:cxnLst>
                <a:cxn ang="T10">
                  <a:pos x="T0" y="T1"/>
                </a:cxn>
                <a:cxn ang="T11">
                  <a:pos x="T2" y="T3"/>
                </a:cxn>
                <a:cxn ang="T12">
                  <a:pos x="T4" y="T5"/>
                </a:cxn>
                <a:cxn ang="T13">
                  <a:pos x="T6" y="T7"/>
                </a:cxn>
                <a:cxn ang="T14">
                  <a:pos x="T8" y="T9"/>
                </a:cxn>
              </a:cxnLst>
              <a:rect b="T18" l="T15" r="T17" t="T16"/>
              <a:pathLst>
                <a:path h="1221" w="1118">
                  <a:moveTo>
                    <a:pt x="735" y="0"/>
                  </a:moveTo>
                  <a:lnTo>
                    <a:pt x="0" y="340"/>
                  </a:lnTo>
                  <a:lnTo>
                    <a:pt x="95" y="1221"/>
                  </a:lnTo>
                  <a:lnTo>
                    <a:pt x="1118" y="621"/>
                  </a:lnTo>
                  <a:lnTo>
                    <a:pt x="735" y="0"/>
                  </a:lnTo>
                  <a:close/>
                </a:path>
              </a:pathLst>
            </a:custGeom>
            <a:solidFill>
              <a:schemeClr val="tx1">
                <a:lumMod val="65000"/>
                <a:lumOff val="35000"/>
              </a:schemeClr>
            </a:solidFill>
            <a:ln>
              <a:noFill/>
            </a:ln>
            <a:effectLst/>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2" name="Freeform 38">
              <a:extLst>
                <a:ext uri="{FF2B5EF4-FFF2-40B4-BE49-F238E27FC236}">
                  <a16:creationId xmlns:a16="http://schemas.microsoft.com/office/drawing/2014/main" id="{91A40E22-841D-4944-B348-B7E041E95A3B}"/>
                </a:ext>
              </a:extLst>
            </p:cNvPr>
            <p:cNvSpPr/>
            <p:nvPr/>
          </p:nvSpPr>
          <p:spPr bwMode="auto">
            <a:xfrm>
              <a:off x="9228439" y="1714589"/>
              <a:ext cx="268287" cy="527050"/>
            </a:xfrm>
            <a:custGeom>
              <a:gdLst>
                <a:gd fmla="*/ 0 w 307" name="T0"/>
                <a:gd fmla="*/ 0 h 603" name="T1"/>
                <a:gd fmla="*/ 50403874 w 307" name="T2"/>
                <a:gd fmla="*/ 460666173 h 603" name="T3"/>
                <a:gd fmla="*/ 234455747 w 307" name="T4"/>
                <a:gd fmla="*/ 379686645 h 603" name="T5"/>
                <a:gd fmla="*/ 0 w 307" name="T6"/>
                <a:gd fmla="*/ 0 h 603" name="T7"/>
                <a:gd fmla="*/ 0 60000 65536" name="T8"/>
                <a:gd fmla="*/ 0 60000 65536" name="T9"/>
                <a:gd fmla="*/ 0 60000 65536" name="T10"/>
                <a:gd fmla="*/ 0 60000 65536" name="T11"/>
                <a:gd fmla="*/ 0 w 307" name="T12"/>
                <a:gd fmla="*/ 0 h 603" name="T13"/>
                <a:gd fmla="*/ 307 w 307" name="T14"/>
                <a:gd fmla="*/ 603 h 603" name="T15"/>
              </a:gdLst>
              <a:cxnLst>
                <a:cxn ang="T8">
                  <a:pos x="T0" y="T1"/>
                </a:cxn>
                <a:cxn ang="T9">
                  <a:pos x="T2" y="T3"/>
                </a:cxn>
                <a:cxn ang="T10">
                  <a:pos x="T4" y="T5"/>
                </a:cxn>
                <a:cxn ang="T11">
                  <a:pos x="T6" y="T7"/>
                </a:cxn>
              </a:cxnLst>
              <a:rect b="T15" l="T12" r="T14" t="T13"/>
              <a:pathLst>
                <a:path h="603" w="307">
                  <a:moveTo>
                    <a:pt x="0" y="0"/>
                  </a:moveTo>
                  <a:lnTo>
                    <a:pt x="66" y="603"/>
                  </a:lnTo>
                  <a:lnTo>
                    <a:pt x="307" y="497"/>
                  </a:lnTo>
                  <a:lnTo>
                    <a:pt x="0" y="0"/>
                  </a:lnTo>
                  <a:close/>
                </a:path>
              </a:pathLst>
            </a:custGeom>
            <a:gradFill rotWithShape="1">
              <a:gsLst>
                <a:gs pos="0">
                  <a:schemeClr val="accent1">
                    <a:lumMod val="75000"/>
                  </a:schemeClr>
                </a:gs>
                <a:gs pos="100000">
                  <a:schemeClr val="accent1"/>
                </a:gs>
              </a:gsLst>
              <a:lin ang="18900000" scaled="1"/>
            </a:gradFill>
            <a:ln>
              <a:noFill/>
            </a:ln>
            <a:effectLst/>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3" name="Freeform 39">
              <a:extLst>
                <a:ext uri="{FF2B5EF4-FFF2-40B4-BE49-F238E27FC236}">
                  <a16:creationId xmlns:a16="http://schemas.microsoft.com/office/drawing/2014/main" id="{548591C7-5C04-44FF-8568-442FD4CEA7E0}"/>
                </a:ext>
              </a:extLst>
            </p:cNvPr>
            <p:cNvSpPr/>
            <p:nvPr/>
          </p:nvSpPr>
          <p:spPr bwMode="auto">
            <a:xfrm>
              <a:off x="9328451" y="2308314"/>
              <a:ext cx="642938" cy="792163"/>
            </a:xfrm>
            <a:custGeom>
              <a:gdLst>
                <a:gd fmla="*/ 276254843 w 737" name="T0"/>
                <a:gd fmla="*/ 0 h 907" name="T1"/>
                <a:gd fmla="*/ 0 w 737" name="T2"/>
                <a:gd fmla="*/ 111370083 h 907" name="T3"/>
                <a:gd fmla="*/ 62404243 w 737" name="T4"/>
                <a:gd fmla="*/ 691865732 h 907" name="T5"/>
                <a:gd fmla="*/ 560880966 w 737" name="T6"/>
                <a:gd fmla="*/ 460734927 h 907" name="T7"/>
                <a:gd fmla="*/ 276254843 w 737" name="T8"/>
                <a:gd fmla="*/ 0 h 907" name="T9"/>
                <a:gd fmla="*/ 0 60000 65536" name="T10"/>
                <a:gd fmla="*/ 0 60000 65536" name="T11"/>
                <a:gd fmla="*/ 0 60000 65536" name="T12"/>
                <a:gd fmla="*/ 0 60000 65536" name="T13"/>
                <a:gd fmla="*/ 0 60000 65536" name="T14"/>
                <a:gd fmla="*/ 0 w 737" name="T15"/>
                <a:gd fmla="*/ 0 h 907" name="T16"/>
                <a:gd fmla="*/ 737 w 737" name="T17"/>
                <a:gd fmla="*/ 907 h 907" name="T18"/>
              </a:gdLst>
              <a:cxnLst>
                <a:cxn ang="T10">
                  <a:pos x="T0" y="T1"/>
                </a:cxn>
                <a:cxn ang="T11">
                  <a:pos x="T2" y="T3"/>
                </a:cxn>
                <a:cxn ang="T12">
                  <a:pos x="T4" y="T5"/>
                </a:cxn>
                <a:cxn ang="T13">
                  <a:pos x="T6" y="T7"/>
                </a:cxn>
                <a:cxn ang="T14">
                  <a:pos x="T8" y="T9"/>
                </a:cxn>
              </a:cxnLst>
              <a:rect b="T18" l="T15" r="T17" t="T16"/>
              <a:pathLst>
                <a:path h="906" w="737">
                  <a:moveTo>
                    <a:pt x="363" y="0"/>
                  </a:moveTo>
                  <a:lnTo>
                    <a:pt x="0" y="146"/>
                  </a:lnTo>
                  <a:lnTo>
                    <a:pt x="82" y="907"/>
                  </a:lnTo>
                  <a:lnTo>
                    <a:pt x="737" y="604"/>
                  </a:lnTo>
                  <a:lnTo>
                    <a:pt x="363" y="0"/>
                  </a:lnTo>
                  <a:close/>
                </a:path>
              </a:pathLst>
            </a:custGeom>
            <a:gradFill rotWithShape="1">
              <a:gsLst>
                <a:gs pos="0">
                  <a:schemeClr val="accent2">
                    <a:lumMod val="75000"/>
                  </a:schemeClr>
                </a:gs>
                <a:gs pos="100000">
                  <a:schemeClr val="accent2"/>
                </a:gs>
              </a:gsLst>
              <a:lin ang="18900000" scaled="1"/>
            </a:gradFill>
            <a:ln>
              <a:noFill/>
            </a:ln>
            <a:effectLst/>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4" name="Freeform 40">
              <a:extLst>
                <a:ext uri="{FF2B5EF4-FFF2-40B4-BE49-F238E27FC236}">
                  <a16:creationId xmlns:a16="http://schemas.microsoft.com/office/drawing/2014/main" id="{84FC8FB7-0A8D-432A-9108-E2AB3E69F7C2}"/>
                </a:ext>
              </a:extLst>
            </p:cNvPr>
            <p:cNvSpPr/>
            <p:nvPr/>
          </p:nvSpPr>
          <p:spPr bwMode="auto">
            <a:xfrm>
              <a:off x="8953801" y="1714589"/>
              <a:ext cx="344488" cy="533400"/>
            </a:xfrm>
            <a:custGeom>
              <a:gdLst>
                <a:gd fmla="*/ 247954613 w 395" name="T0"/>
                <a:gd fmla="*/ 0 h 610" name="T1"/>
                <a:gd fmla="*/ 0 w 395" name="T2"/>
                <a:gd fmla="*/ 405249338 h 610" name="T3"/>
                <a:gd fmla="*/ 300435398 w 395" name="T4"/>
                <a:gd fmla="*/ 466418951 h 610" name="T5"/>
                <a:gd fmla="*/ 247954613 w 395" name="T6"/>
                <a:gd fmla="*/ 0 h 610" name="T7"/>
                <a:gd fmla="*/ 0 60000 65536" name="T8"/>
                <a:gd fmla="*/ 0 60000 65536" name="T9"/>
                <a:gd fmla="*/ 0 60000 65536" name="T10"/>
                <a:gd fmla="*/ 0 60000 65536" name="T11"/>
                <a:gd fmla="*/ 0 w 395" name="T12"/>
                <a:gd fmla="*/ 0 h 610" name="T13"/>
                <a:gd fmla="*/ 395 w 395" name="T14"/>
                <a:gd fmla="*/ 610 h 610" name="T15"/>
              </a:gdLst>
              <a:cxnLst>
                <a:cxn ang="T8">
                  <a:pos x="T0" y="T1"/>
                </a:cxn>
                <a:cxn ang="T9">
                  <a:pos x="T2" y="T3"/>
                </a:cxn>
                <a:cxn ang="T10">
                  <a:pos x="T4" y="T5"/>
                </a:cxn>
                <a:cxn ang="T11">
                  <a:pos x="T6" y="T7"/>
                </a:cxn>
              </a:cxnLst>
              <a:rect b="T15" l="T12" r="T14" t="T13"/>
              <a:pathLst>
                <a:path h="610" w="395">
                  <a:moveTo>
                    <a:pt x="326" y="0"/>
                  </a:moveTo>
                  <a:lnTo>
                    <a:pt x="0" y="530"/>
                  </a:lnTo>
                  <a:lnTo>
                    <a:pt x="395" y="610"/>
                  </a:lnTo>
                  <a:lnTo>
                    <a:pt x="326"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5" name="Freeform 41">
              <a:extLst>
                <a:ext uri="{FF2B5EF4-FFF2-40B4-BE49-F238E27FC236}">
                  <a16:creationId xmlns:a16="http://schemas.microsoft.com/office/drawing/2014/main" id="{1E6C4029-A1D0-46AB-A947-093676205164}"/>
                </a:ext>
              </a:extLst>
            </p:cNvPr>
            <p:cNvSpPr/>
            <p:nvPr/>
          </p:nvSpPr>
          <p:spPr bwMode="auto">
            <a:xfrm>
              <a:off x="8506126" y="2341652"/>
              <a:ext cx="901700" cy="760412"/>
            </a:xfrm>
            <a:custGeom>
              <a:gdLst>
                <a:gd fmla="*/ 282681641 w 1033" name="T0"/>
                <a:gd fmla="*/ 0 h 870" name="T1"/>
                <a:gd fmla="*/ 0 w 1033" name="T2"/>
                <a:gd fmla="*/ 459128025 h 870" name="T3"/>
                <a:gd fmla="*/ 787088955 w 1033" name="T4"/>
                <a:gd fmla="*/ 664628057 h 870" name="T5"/>
                <a:gd fmla="*/ 723847749 w 1033" name="T6"/>
                <a:gd fmla="*/ 87089025 h 870" name="T7"/>
                <a:gd fmla="*/ 282681641 w 1033" name="T8"/>
                <a:gd fmla="*/ 0 h 870" name="T9"/>
                <a:gd fmla="*/ 0 60000 65536" name="T10"/>
                <a:gd fmla="*/ 0 60000 65536" name="T11"/>
                <a:gd fmla="*/ 0 60000 65536" name="T12"/>
                <a:gd fmla="*/ 0 60000 65536" name="T13"/>
                <a:gd fmla="*/ 0 60000 65536" name="T14"/>
                <a:gd fmla="*/ 0 w 1033" name="T15"/>
                <a:gd fmla="*/ 0 h 870" name="T16"/>
                <a:gd fmla="*/ 1033 w 1033" name="T17"/>
                <a:gd fmla="*/ 870 h 870" name="T18"/>
              </a:gdLst>
              <a:cxnLst>
                <a:cxn ang="T10">
                  <a:pos x="T0" y="T1"/>
                </a:cxn>
                <a:cxn ang="T11">
                  <a:pos x="T2" y="T3"/>
                </a:cxn>
                <a:cxn ang="T12">
                  <a:pos x="T4" y="T5"/>
                </a:cxn>
                <a:cxn ang="T13">
                  <a:pos x="T6" y="T7"/>
                </a:cxn>
                <a:cxn ang="T14">
                  <a:pos x="T8" y="T9"/>
                </a:cxn>
              </a:cxnLst>
              <a:rect b="T18" l="T15" r="T17" t="T16"/>
              <a:pathLst>
                <a:path h="870" w="1033">
                  <a:moveTo>
                    <a:pt x="371" y="0"/>
                  </a:moveTo>
                  <a:lnTo>
                    <a:pt x="0" y="601"/>
                  </a:lnTo>
                  <a:lnTo>
                    <a:pt x="1033" y="870"/>
                  </a:lnTo>
                  <a:lnTo>
                    <a:pt x="950" y="114"/>
                  </a:lnTo>
                  <a:lnTo>
                    <a:pt x="371"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6" name="Freeform 42">
              <a:extLst>
                <a:ext uri="{FF2B5EF4-FFF2-40B4-BE49-F238E27FC236}">
                  <a16:creationId xmlns:a16="http://schemas.microsoft.com/office/drawing/2014/main" id="{065574A8-C173-4121-B19F-EA18B326D5C5}"/>
                </a:ext>
              </a:extLst>
            </p:cNvPr>
            <p:cNvSpPr/>
            <p:nvPr/>
          </p:nvSpPr>
          <p:spPr bwMode="auto">
            <a:xfrm>
              <a:off x="8109251" y="2981414"/>
              <a:ext cx="1400175" cy="1031875"/>
            </a:xfrm>
            <a:custGeom>
              <a:gdLst>
                <a:gd fmla="*/ 284581420 w 1603" name="T0"/>
                <a:gd fmla="*/ 0 h 1205" name="T1"/>
                <a:gd fmla="*/ 0 w 1603" name="T2"/>
                <a:gd fmla="*/ 446578373 h 1205" name="T3"/>
                <a:gd fmla="*/ 1223013120 w 1603" name="T4"/>
                <a:gd fmla="*/ 883623249 h 1205" name="T5"/>
                <a:gd fmla="*/ 1151295859 w 1603" name="T6"/>
                <a:gd fmla="*/ 236855132 h 1205" name="T7"/>
                <a:gd fmla="*/ 284581420 w 1603" name="T8"/>
                <a:gd fmla="*/ 0 h 1205" name="T9"/>
                <a:gd fmla="*/ 0 60000 65536" name="T10"/>
                <a:gd fmla="*/ 0 60000 65536" name="T11"/>
                <a:gd fmla="*/ 0 60000 65536" name="T12"/>
                <a:gd fmla="*/ 0 60000 65536" name="T13"/>
                <a:gd fmla="*/ 0 60000 65536" name="T14"/>
                <a:gd fmla="*/ 0 w 1603" name="T15"/>
                <a:gd fmla="*/ 0 h 1205" name="T16"/>
                <a:gd fmla="*/ 1603 w 1603" name="T17"/>
                <a:gd fmla="*/ 1205 h 1205" name="T18"/>
              </a:gdLst>
              <a:cxnLst>
                <a:cxn ang="T10">
                  <a:pos x="T0" y="T1"/>
                </a:cxn>
                <a:cxn ang="T11">
                  <a:pos x="T2" y="T3"/>
                </a:cxn>
                <a:cxn ang="T12">
                  <a:pos x="T4" y="T5"/>
                </a:cxn>
                <a:cxn ang="T13">
                  <a:pos x="T6" y="T7"/>
                </a:cxn>
                <a:cxn ang="T14">
                  <a:pos x="T8" y="T9"/>
                </a:cxn>
              </a:cxnLst>
              <a:rect b="T18" l="T15" r="T17" t="T16"/>
              <a:pathLst>
                <a:path h="1205" w="1603">
                  <a:moveTo>
                    <a:pt x="373" y="0"/>
                  </a:moveTo>
                  <a:lnTo>
                    <a:pt x="0" y="609"/>
                  </a:lnTo>
                  <a:lnTo>
                    <a:pt x="1603" y="1205"/>
                  </a:lnTo>
                  <a:lnTo>
                    <a:pt x="1509" y="323"/>
                  </a:lnTo>
                  <a:lnTo>
                    <a:pt x="373"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altLang="en-US" b="1" kern="0" lang="zh-CN" sz="1800">
                <a:solidFill>
                  <a:srgbClr val="000000"/>
                </a:solidFill>
                <a:latin typeface="Arial"/>
                <a:ea charset="-122" pitchFamily="34" typeface="微软雅黑"/>
              </a:endParaRPr>
            </a:p>
          </p:txBody>
        </p:sp>
        <p:sp>
          <p:nvSpPr>
            <p:cNvPr id="17" name="Freeform 43">
              <a:extLst>
                <a:ext uri="{FF2B5EF4-FFF2-40B4-BE49-F238E27FC236}">
                  <a16:creationId xmlns:a16="http://schemas.microsoft.com/office/drawing/2014/main" id="{7FB6E84A-2F2E-4B6F-A0BD-B988B9CE6592}"/>
                </a:ext>
              </a:extLst>
            </p:cNvPr>
            <p:cNvSpPr/>
            <p:nvPr/>
          </p:nvSpPr>
          <p:spPr bwMode="auto">
            <a:xfrm>
              <a:off x="7707614" y="3656102"/>
              <a:ext cx="1947862" cy="1385887"/>
            </a:xfrm>
            <a:custGeom>
              <a:gdLst>
                <a:gd fmla="*/ 286876399 w 2230" name="T0"/>
                <a:gd fmla="*/ 0 h 1620" name="T1"/>
                <a:gd fmla="*/ 0 w 2230" name="T2"/>
                <a:gd fmla="*/ 453019085 h 1620" name="T3"/>
                <a:gd fmla="*/ 1701419897 w 2230" name="T4"/>
                <a:gd fmla="*/ 1185606652 h 1620" name="T5"/>
                <a:gd fmla="*/ 1620545191 w 2230" name="T6"/>
                <a:gd fmla="*/ 464728119 h 1620" name="T7"/>
                <a:gd fmla="*/ 286876399 w 2230" name="T8"/>
                <a:gd fmla="*/ 0 h 1620" name="T9"/>
                <a:gd fmla="*/ 0 60000 65536" name="T10"/>
                <a:gd fmla="*/ 0 60000 65536" name="T11"/>
                <a:gd fmla="*/ 0 60000 65536" name="T12"/>
                <a:gd fmla="*/ 0 60000 65536" name="T13"/>
                <a:gd fmla="*/ 0 60000 65536" name="T14"/>
                <a:gd fmla="*/ 0 w 2230" name="T15"/>
                <a:gd fmla="*/ 0 h 1620" name="T16"/>
                <a:gd fmla="*/ 2230 w 2230" name="T17"/>
                <a:gd fmla="*/ 1620 h 1620" name="T18"/>
              </a:gdLst>
              <a:cxnLst>
                <a:cxn ang="T10">
                  <a:pos x="T0" y="T1"/>
                </a:cxn>
                <a:cxn ang="T11">
                  <a:pos x="T2" y="T3"/>
                </a:cxn>
                <a:cxn ang="T12">
                  <a:pos x="T4" y="T5"/>
                </a:cxn>
                <a:cxn ang="T13">
                  <a:pos x="T6" y="T7"/>
                </a:cxn>
                <a:cxn ang="T14">
                  <a:pos x="T8" y="T9"/>
                </a:cxn>
              </a:cxnLst>
              <a:rect b="T18" l="T15" r="T17" t="T16"/>
              <a:pathLst>
                <a:path h="1620" w="2230">
                  <a:moveTo>
                    <a:pt x="376" y="0"/>
                  </a:moveTo>
                  <a:lnTo>
                    <a:pt x="0" y="619"/>
                  </a:lnTo>
                  <a:lnTo>
                    <a:pt x="2230" y="1620"/>
                  </a:lnTo>
                  <a:lnTo>
                    <a:pt x="2124" y="635"/>
                  </a:lnTo>
                  <a:lnTo>
                    <a:pt x="376"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endParaRPr altLang="en-US" b="1" lang="zh-CN">
                <a:solidFill>
                  <a:srgbClr val="000000"/>
                </a:solidFill>
                <a:latin typeface="Arial"/>
                <a:ea charset="-122" pitchFamily="34" typeface="微软雅黑"/>
              </a:endParaRPr>
            </a:p>
          </p:txBody>
        </p:sp>
      </p:grpSp>
      <p:sp>
        <p:nvSpPr>
          <p:cNvPr id="19" name="TextBox 18">
            <a:extLst>
              <a:ext uri="{FF2B5EF4-FFF2-40B4-BE49-F238E27FC236}">
                <a16:creationId xmlns:a16="http://schemas.microsoft.com/office/drawing/2014/main" id="{CB713DE0-86DB-4F02-A341-09E287F6967C}"/>
              </a:ext>
            </a:extLst>
          </p:cNvPr>
          <p:cNvSpPr txBox="1"/>
          <p:nvPr/>
        </p:nvSpPr>
        <p:spPr>
          <a:xfrm>
            <a:off x="5951833" y="1162325"/>
            <a:ext cx="4009322" cy="1310640"/>
          </a:xfrm>
          <a:prstGeom prst="rect">
            <a:avLst/>
          </a:prstGeom>
          <a:noFill/>
        </p:spPr>
        <p:txBody>
          <a:bodyPr rtlCol="0" wrap="square">
            <a:spAutoFit/>
          </a:bodyPr>
          <a:lstStyle/>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产 品 策 略</a:t>
            </a:r>
          </a:p>
          <a:p>
            <a:r>
              <a:rPr altLang="en-US" b="1" lang="zh-CN" sz="4000">
                <a:solidFill>
                  <a:srgbClr val="861F21"/>
                </a:solidFill>
                <a:latin charset="-122" pitchFamily="2" typeface="造字工房朗宋（非商用）常规体"/>
                <a:ea charset="-122" pitchFamily="2" typeface="造字工房朗宋（非商用）常规体"/>
                <a:cs charset="0" panose="020f0902020204030203" pitchFamily="34" typeface="Lato Heavy"/>
              </a:rPr>
              <a:t>INFOGRAPHIC</a:t>
            </a:r>
          </a:p>
        </p:txBody>
      </p:sp>
      <p:sp>
        <p:nvSpPr>
          <p:cNvPr id="20" name="TextBox 19">
            <a:extLst>
              <a:ext uri="{FF2B5EF4-FFF2-40B4-BE49-F238E27FC236}">
                <a16:creationId xmlns:a16="http://schemas.microsoft.com/office/drawing/2014/main" id="{37399877-7895-45FD-A94E-3D5E27FB1C11}"/>
              </a:ext>
            </a:extLst>
          </p:cNvPr>
          <p:cNvSpPr txBox="1"/>
          <p:nvPr/>
        </p:nvSpPr>
        <p:spPr>
          <a:xfrm>
            <a:off x="5951833" y="2485591"/>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21" name="Straight Connector 20">
            <a:extLst>
              <a:ext uri="{FF2B5EF4-FFF2-40B4-BE49-F238E27FC236}">
                <a16:creationId xmlns:a16="http://schemas.microsoft.com/office/drawing/2014/main" id="{81501CF5-D7EE-4E2B-A920-75EFB780B679}"/>
              </a:ext>
            </a:extLst>
          </p:cNvPr>
          <p:cNvCxnSpPr/>
          <p:nvPr/>
        </p:nvCxnSpPr>
        <p:spPr>
          <a:xfrm>
            <a:off x="6116559" y="1174723"/>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3D7C28C-CC57-455A-8C2A-589939B37C4F}"/>
              </a:ext>
            </a:extLst>
          </p:cNvPr>
          <p:cNvSpPr/>
          <p:nvPr/>
        </p:nvSpPr>
        <p:spPr>
          <a:xfrm>
            <a:off x="5949358" y="2904016"/>
            <a:ext cx="40498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a:t>
            </a:r>
          </a:p>
        </p:txBody>
      </p:sp>
      <p:sp>
        <p:nvSpPr>
          <p:cNvPr id="23" name="Rectangle 22">
            <a:extLst>
              <a:ext uri="{FF2B5EF4-FFF2-40B4-BE49-F238E27FC236}">
                <a16:creationId xmlns:a16="http://schemas.microsoft.com/office/drawing/2014/main" id="{C2322949-9CE6-4C01-BC9A-F776FA261774}"/>
              </a:ext>
            </a:extLst>
          </p:cNvPr>
          <p:cNvSpPr/>
          <p:nvPr/>
        </p:nvSpPr>
        <p:spPr>
          <a:xfrm>
            <a:off x="5949359"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24" name="Freeform 31">
            <a:extLst>
              <a:ext uri="{FF2B5EF4-FFF2-40B4-BE49-F238E27FC236}">
                <a16:creationId xmlns:a16="http://schemas.microsoft.com/office/drawing/2014/main" id="{6C0EFCDB-92C5-4635-B2B3-334DC0E0A255}"/>
              </a:ext>
            </a:extLst>
          </p:cNvPr>
          <p:cNvSpPr>
            <a:spLocks noEditPoints="1"/>
          </p:cNvSpPr>
          <p:nvPr/>
        </p:nvSpPr>
        <p:spPr bwMode="auto">
          <a:xfrm flipH="1">
            <a:off x="6160294" y="4043071"/>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25" name="TextBox 24">
            <a:extLst>
              <a:ext uri="{FF2B5EF4-FFF2-40B4-BE49-F238E27FC236}">
                <a16:creationId xmlns:a16="http://schemas.microsoft.com/office/drawing/2014/main" id="{95D33CC7-C06F-45FF-B2D7-CDC0F339BAE5}"/>
              </a:ext>
            </a:extLst>
          </p:cNvPr>
          <p:cNvSpPr txBox="1"/>
          <p:nvPr/>
        </p:nvSpPr>
        <p:spPr>
          <a:xfrm>
            <a:off x="5949359"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27" name="Rectangle 26">
            <a:extLst>
              <a:ext uri="{FF2B5EF4-FFF2-40B4-BE49-F238E27FC236}">
                <a16:creationId xmlns:a16="http://schemas.microsoft.com/office/drawing/2014/main" id="{A92E02C2-D580-4488-B8A5-787C2E1F0182}"/>
              </a:ext>
            </a:extLst>
          </p:cNvPr>
          <p:cNvSpPr/>
          <p:nvPr/>
        </p:nvSpPr>
        <p:spPr>
          <a:xfrm>
            <a:off x="7974304"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28" name="TextBox 27">
            <a:extLst>
              <a:ext uri="{FF2B5EF4-FFF2-40B4-BE49-F238E27FC236}">
                <a16:creationId xmlns:a16="http://schemas.microsoft.com/office/drawing/2014/main" id="{E36EC9BC-B235-4EF1-8838-FD8A8F437B7B}"/>
              </a:ext>
            </a:extLst>
          </p:cNvPr>
          <p:cNvSpPr txBox="1"/>
          <p:nvPr/>
        </p:nvSpPr>
        <p:spPr>
          <a:xfrm>
            <a:off x="7974303"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29" name="Freeform 18">
            <a:extLst>
              <a:ext uri="{FF2B5EF4-FFF2-40B4-BE49-F238E27FC236}">
                <a16:creationId xmlns:a16="http://schemas.microsoft.com/office/drawing/2014/main" id="{C2034ACE-D30F-4B6B-BD28-D72263F53C3C}"/>
              </a:ext>
            </a:extLst>
          </p:cNvPr>
          <p:cNvSpPr>
            <a:spLocks noEditPoints="1"/>
          </p:cNvSpPr>
          <p:nvPr/>
        </p:nvSpPr>
        <p:spPr bwMode="auto">
          <a:xfrm>
            <a:off x="8116803" y="4036438"/>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Tree>
    <p:extLst>
      <p:ext uri="{BB962C8B-B14F-4D97-AF65-F5344CB8AC3E}">
        <p14:creationId val="535340458"/>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2" presetSubtype="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750" fill="hold" id="12"/>
                                        <p:tgtEl>
                                          <p:spTgt spid="19"/>
                                        </p:tgtEl>
                                        <p:attrNameLst>
                                          <p:attrName>ppt_x</p:attrName>
                                        </p:attrNameLst>
                                      </p:cBhvr>
                                      <p:tavLst>
                                        <p:tav tm="0">
                                          <p:val>
                                            <p:strVal val="1+#ppt_w/2"/>
                                          </p:val>
                                        </p:tav>
                                        <p:tav tm="100000">
                                          <p:val>
                                            <p:strVal val="#ppt_x"/>
                                          </p:val>
                                        </p:tav>
                                      </p:tavLst>
                                    </p:anim>
                                    <p:anim calcmode="lin" valueType="num">
                                      <p:cBhvr additive="base">
                                        <p:cTn dur="750" fill="hold" id="13"/>
                                        <p:tgtEl>
                                          <p:spTgt spid="19"/>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2">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additive="base">
                                        <p:cTn dur="750" fill="hold" id="16"/>
                                        <p:tgtEl>
                                          <p:spTgt spid="20"/>
                                        </p:tgtEl>
                                        <p:attrNameLst>
                                          <p:attrName>ppt_x</p:attrName>
                                        </p:attrNameLst>
                                      </p:cBhvr>
                                      <p:tavLst>
                                        <p:tav tm="0">
                                          <p:val>
                                            <p:strVal val="1+#ppt_w/2"/>
                                          </p:val>
                                        </p:tav>
                                        <p:tav tm="100000">
                                          <p:val>
                                            <p:strVal val="#ppt_x"/>
                                          </p:val>
                                        </p:tav>
                                      </p:tavLst>
                                    </p:anim>
                                    <p:anim calcmode="lin" valueType="num">
                                      <p:cBhvr additive="base">
                                        <p:cTn dur="750" fill="hold" id="17"/>
                                        <p:tgtEl>
                                          <p:spTgt spid="20"/>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2">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750" fill="hold" id="20"/>
                                        <p:tgtEl>
                                          <p:spTgt spid="21"/>
                                        </p:tgtEl>
                                        <p:attrNameLst>
                                          <p:attrName>ppt_x</p:attrName>
                                        </p:attrNameLst>
                                      </p:cBhvr>
                                      <p:tavLst>
                                        <p:tav tm="0">
                                          <p:val>
                                            <p:strVal val="1+#ppt_w/2"/>
                                          </p:val>
                                        </p:tav>
                                        <p:tav tm="100000">
                                          <p:val>
                                            <p:strVal val="#ppt_x"/>
                                          </p:val>
                                        </p:tav>
                                      </p:tavLst>
                                    </p:anim>
                                    <p:anim calcmode="lin" valueType="num">
                                      <p:cBhvr additive="base">
                                        <p:cTn dur="750" fill="hold" id="21"/>
                                        <p:tgtEl>
                                          <p:spTgt spid="2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decel="100000" fill="hold" grpId="0" id="23" nodeType="afterEffect" presetClass="entr" presetID="2" presetSubtype="2">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750" fill="hold" id="25"/>
                                        <p:tgtEl>
                                          <p:spTgt spid="22"/>
                                        </p:tgtEl>
                                        <p:attrNameLst>
                                          <p:attrName>ppt_x</p:attrName>
                                        </p:attrNameLst>
                                      </p:cBhvr>
                                      <p:tavLst>
                                        <p:tav tm="0">
                                          <p:val>
                                            <p:strVal val="1+#ppt_w/2"/>
                                          </p:val>
                                        </p:tav>
                                        <p:tav tm="100000">
                                          <p:val>
                                            <p:strVal val="#ppt_x"/>
                                          </p:val>
                                        </p:tav>
                                      </p:tavLst>
                                    </p:anim>
                                    <p:anim calcmode="lin" valueType="num">
                                      <p:cBhvr additive="base">
                                        <p:cTn dur="750" fill="hold" id="26"/>
                                        <p:tgtEl>
                                          <p:spTgt spid="2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250"/>
                            </p:stCondLst>
                            <p:childTnLst>
                              <p:par>
                                <p:cTn decel="100000" fill="hold" grpId="0" id="28" nodeType="afterEffect" presetClass="entr" presetID="2" presetSubtype="4">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750" fill="hold" id="30"/>
                                        <p:tgtEl>
                                          <p:spTgt spid="23"/>
                                        </p:tgtEl>
                                        <p:attrNameLst>
                                          <p:attrName>ppt_x</p:attrName>
                                        </p:attrNameLst>
                                      </p:cBhvr>
                                      <p:tavLst>
                                        <p:tav tm="0">
                                          <p:val>
                                            <p:strVal val="#ppt_x"/>
                                          </p:val>
                                        </p:tav>
                                        <p:tav tm="100000">
                                          <p:val>
                                            <p:strVal val="#ppt_x"/>
                                          </p:val>
                                        </p:tav>
                                      </p:tavLst>
                                    </p:anim>
                                    <p:anim calcmode="lin" valueType="num">
                                      <p:cBhvr additive="base">
                                        <p:cTn dur="750" fill="hold" id="31"/>
                                        <p:tgtEl>
                                          <p:spTgt spid="23"/>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additive="base">
                                        <p:cTn dur="750" fill="hold" id="34"/>
                                        <p:tgtEl>
                                          <p:spTgt spid="24"/>
                                        </p:tgtEl>
                                        <p:attrNameLst>
                                          <p:attrName>ppt_x</p:attrName>
                                        </p:attrNameLst>
                                      </p:cBhvr>
                                      <p:tavLst>
                                        <p:tav tm="0">
                                          <p:val>
                                            <p:strVal val="#ppt_x"/>
                                          </p:val>
                                        </p:tav>
                                        <p:tav tm="100000">
                                          <p:val>
                                            <p:strVal val="#ppt_x"/>
                                          </p:val>
                                        </p:tav>
                                      </p:tavLst>
                                    </p:anim>
                                    <p:anim calcmode="lin" valueType="num">
                                      <p:cBhvr additive="base">
                                        <p:cTn dur="750" fill="hold" id="35"/>
                                        <p:tgtEl>
                                          <p:spTgt spid="24"/>
                                        </p:tgtEl>
                                        <p:attrNameLst>
                                          <p:attrName>ppt_y</p:attrName>
                                        </p:attrNameLst>
                                      </p:cBhvr>
                                      <p:tavLst>
                                        <p:tav tm="0">
                                          <p:val>
                                            <p:strVal val="1+#ppt_h/2"/>
                                          </p:val>
                                        </p:tav>
                                        <p:tav tm="100000">
                                          <p:val>
                                            <p:strVal val="#ppt_y"/>
                                          </p:val>
                                        </p:tav>
                                      </p:tavLst>
                                    </p:anim>
                                  </p:childTnLst>
                                </p:cTn>
                              </p:par>
                              <p:par>
                                <p:cTn decel="100000" fill="hold" grpId="0" id="36" nodeType="with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750" fill="hold" id="38"/>
                                        <p:tgtEl>
                                          <p:spTgt spid="25"/>
                                        </p:tgtEl>
                                        <p:attrNameLst>
                                          <p:attrName>ppt_x</p:attrName>
                                        </p:attrNameLst>
                                      </p:cBhvr>
                                      <p:tavLst>
                                        <p:tav tm="0">
                                          <p:val>
                                            <p:strVal val="#ppt_x"/>
                                          </p:val>
                                        </p:tav>
                                        <p:tav tm="100000">
                                          <p:val>
                                            <p:strVal val="#ppt_x"/>
                                          </p:val>
                                        </p:tav>
                                      </p:tavLst>
                                    </p:anim>
                                    <p:anim calcmode="lin" valueType="num">
                                      <p:cBhvr additive="base">
                                        <p:cTn dur="750" fill="hold" id="39"/>
                                        <p:tgtEl>
                                          <p:spTgt spid="2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000"/>
                            </p:stCondLst>
                            <p:childTnLst>
                              <p:par>
                                <p:cTn decel="100000" fill="hold" grpId="0" id="41" nodeType="afterEffect" presetClass="entr" presetID="2" presetSubtype="4">
                                  <p:stCondLst>
                                    <p:cond delay="0"/>
                                  </p:stCondLst>
                                  <p:childTnLst>
                                    <p:set>
                                      <p:cBhvr>
                                        <p:cTn dur="1" fill="hold" id="42">
                                          <p:stCondLst>
                                            <p:cond delay="0"/>
                                          </p:stCondLst>
                                        </p:cTn>
                                        <p:tgtEl>
                                          <p:spTgt spid="27"/>
                                        </p:tgtEl>
                                        <p:attrNameLst>
                                          <p:attrName>style.visibility</p:attrName>
                                        </p:attrNameLst>
                                      </p:cBhvr>
                                      <p:to>
                                        <p:strVal val="visible"/>
                                      </p:to>
                                    </p:set>
                                    <p:anim calcmode="lin" valueType="num">
                                      <p:cBhvr additive="base">
                                        <p:cTn dur="750" fill="hold" id="43"/>
                                        <p:tgtEl>
                                          <p:spTgt spid="27"/>
                                        </p:tgtEl>
                                        <p:attrNameLst>
                                          <p:attrName>ppt_x</p:attrName>
                                        </p:attrNameLst>
                                      </p:cBhvr>
                                      <p:tavLst>
                                        <p:tav tm="0">
                                          <p:val>
                                            <p:strVal val="#ppt_x"/>
                                          </p:val>
                                        </p:tav>
                                        <p:tav tm="100000">
                                          <p:val>
                                            <p:strVal val="#ppt_x"/>
                                          </p:val>
                                        </p:tav>
                                      </p:tavLst>
                                    </p:anim>
                                    <p:anim calcmode="lin" valueType="num">
                                      <p:cBhvr additive="base">
                                        <p:cTn dur="750" fill="hold" id="44"/>
                                        <p:tgtEl>
                                          <p:spTgt spid="27"/>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0"/>
                                  </p:stCondLst>
                                  <p:childTnLst>
                                    <p:set>
                                      <p:cBhvr>
                                        <p:cTn dur="1" fill="hold" id="46">
                                          <p:stCondLst>
                                            <p:cond delay="0"/>
                                          </p:stCondLst>
                                        </p:cTn>
                                        <p:tgtEl>
                                          <p:spTgt spid="28"/>
                                        </p:tgtEl>
                                        <p:attrNameLst>
                                          <p:attrName>style.visibility</p:attrName>
                                        </p:attrNameLst>
                                      </p:cBhvr>
                                      <p:to>
                                        <p:strVal val="visible"/>
                                      </p:to>
                                    </p:set>
                                    <p:anim calcmode="lin" valueType="num">
                                      <p:cBhvr additive="base">
                                        <p:cTn dur="750" fill="hold" id="47"/>
                                        <p:tgtEl>
                                          <p:spTgt spid="28"/>
                                        </p:tgtEl>
                                        <p:attrNameLst>
                                          <p:attrName>ppt_x</p:attrName>
                                        </p:attrNameLst>
                                      </p:cBhvr>
                                      <p:tavLst>
                                        <p:tav tm="0">
                                          <p:val>
                                            <p:strVal val="#ppt_x"/>
                                          </p:val>
                                        </p:tav>
                                        <p:tav tm="100000">
                                          <p:val>
                                            <p:strVal val="#ppt_x"/>
                                          </p:val>
                                        </p:tav>
                                      </p:tavLst>
                                    </p:anim>
                                    <p:anim calcmode="lin" valueType="num">
                                      <p:cBhvr additive="base">
                                        <p:cTn dur="750" fill="hold" id="48"/>
                                        <p:tgtEl>
                                          <p:spTgt spid="28"/>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750" fill="hold" id="51"/>
                                        <p:tgtEl>
                                          <p:spTgt spid="29"/>
                                        </p:tgtEl>
                                        <p:attrNameLst>
                                          <p:attrName>ppt_x</p:attrName>
                                        </p:attrNameLst>
                                      </p:cBhvr>
                                      <p:tavLst>
                                        <p:tav tm="0">
                                          <p:val>
                                            <p:strVal val="#ppt_x"/>
                                          </p:val>
                                        </p:tav>
                                        <p:tav tm="100000">
                                          <p:val>
                                            <p:strVal val="#ppt_x"/>
                                          </p:val>
                                        </p:tav>
                                      </p:tavLst>
                                    </p:anim>
                                    <p:anim calcmode="lin" valueType="num">
                                      <p:cBhvr additive="base">
                                        <p:cTn dur="750" fill="hold" id="52"/>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P grpId="0" spid="23"/>
      <p:bldP grpId="0" spid="24"/>
      <p:bldP grpId="0" spid="25"/>
      <p:bldP grpId="0" spid="27"/>
      <p:bldP grpId="0" spid="28"/>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sp>
        <p:nvSpPr>
          <p:cNvPr id="2" name="Rectangle 1"/>
          <p:cNvSpPr/>
          <p:nvPr/>
        </p:nvSpPr>
        <p:spPr>
          <a:xfrm>
            <a:off x="420359" y="421600"/>
            <a:ext cx="11349694" cy="6016389"/>
          </a:xfrm>
          <a:prstGeom prst="rect">
            <a:avLst/>
          </a:prstGeom>
          <a:solidFill>
            <a:srgbClr val="861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7" name="图片占位符 6">
            <a:extLst>
              <a:ext uri="{FF2B5EF4-FFF2-40B4-BE49-F238E27FC236}">
                <a16:creationId xmlns:a16="http://schemas.microsoft.com/office/drawing/2014/main" id="{4E638AC6-E276-40C7-80F1-FFE0A716713D}"/>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5271225" y="926394"/>
            <a:ext cx="5147064" cy="5006800"/>
          </a:xfrm>
        </p:spPr>
      </p:pic>
      <p:sp>
        <p:nvSpPr>
          <p:cNvPr id="8" name="Rectangle 7"/>
          <p:cNvSpPr/>
          <p:nvPr/>
        </p:nvSpPr>
        <p:spPr>
          <a:xfrm>
            <a:off x="3476526" y="1378305"/>
            <a:ext cx="2517094" cy="2517094"/>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ADDCB183-EF98-47AF-8823-20F1990F4E6A}"/>
              </a:ext>
            </a:extLst>
          </p:cNvPr>
          <p:cNvSpPr txBox="1"/>
          <p:nvPr/>
        </p:nvSpPr>
        <p:spPr>
          <a:xfrm>
            <a:off x="3663681" y="2182277"/>
            <a:ext cx="2431525" cy="1310640"/>
          </a:xfrm>
          <a:prstGeom prst="rect">
            <a:avLst/>
          </a:prstGeom>
          <a:noFill/>
        </p:spPr>
        <p:txBody>
          <a:bodyPr rtlCol="0" wrap="square">
            <a:spAutoFit/>
          </a:bodyPr>
          <a:lstStyle/>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营 销 </a:t>
            </a:r>
          </a:p>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策 略</a:t>
            </a:r>
          </a:p>
        </p:txBody>
      </p:sp>
      <p:cxnSp>
        <p:nvCxnSpPr>
          <p:cNvPr id="16" name="Straight Connector 15">
            <a:extLst>
              <a:ext uri="{FF2B5EF4-FFF2-40B4-BE49-F238E27FC236}">
                <a16:creationId xmlns:a16="http://schemas.microsoft.com/office/drawing/2014/main" id="{3C0B60A5-6935-4BBC-B0FA-64F044C6D4B4}"/>
              </a:ext>
            </a:extLst>
          </p:cNvPr>
          <p:cNvCxnSpPr/>
          <p:nvPr/>
        </p:nvCxnSpPr>
        <p:spPr>
          <a:xfrm>
            <a:off x="3828406" y="219467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9BD125-A30B-472D-871D-44495DB0AD6B}"/>
              </a:ext>
            </a:extLst>
          </p:cNvPr>
          <p:cNvSpPr/>
          <p:nvPr/>
        </p:nvSpPr>
        <p:spPr>
          <a:xfrm>
            <a:off x="826273" y="5087470"/>
            <a:ext cx="4049892" cy="530352"/>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市场引爆点、市场布局、主导操作思路、运作模式、市场进入与运作思路及设计</a:t>
            </a:r>
          </a:p>
        </p:txBody>
      </p:sp>
      <p:sp>
        <p:nvSpPr>
          <p:cNvPr id="19" name="Isosceles Triangle 18">
            <a:extLst>
              <a:ext uri="{FF2B5EF4-FFF2-40B4-BE49-F238E27FC236}">
                <a16:creationId xmlns:a16="http://schemas.microsoft.com/office/drawing/2014/main" id="{CC56CD85-2B1F-4843-9AF5-3DCEFA92660D}"/>
              </a:ext>
            </a:extLst>
          </p:cNvPr>
          <p:cNvSpPr/>
          <p:nvPr/>
        </p:nvSpPr>
        <p:spPr>
          <a:xfrm rot="6300000">
            <a:off x="2934403" y="1509111"/>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Isosceles Triangle 19">
            <a:extLst>
              <a:ext uri="{FF2B5EF4-FFF2-40B4-BE49-F238E27FC236}">
                <a16:creationId xmlns:a16="http://schemas.microsoft.com/office/drawing/2014/main" id="{82A713E1-3783-4048-8E7D-17ECF27E3A2E}"/>
              </a:ext>
            </a:extLst>
          </p:cNvPr>
          <p:cNvSpPr/>
          <p:nvPr/>
        </p:nvSpPr>
        <p:spPr>
          <a:xfrm rot="6300000">
            <a:off x="4160682" y="1163895"/>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Freeform 99">
            <a:extLst>
              <a:ext uri="{FF2B5EF4-FFF2-40B4-BE49-F238E27FC236}">
                <a16:creationId xmlns:a16="http://schemas.microsoft.com/office/drawing/2014/main" id="{77BB34C4-E94F-4582-ABAA-FA53098191D6}"/>
              </a:ext>
            </a:extLst>
          </p:cNvPr>
          <p:cNvSpPr>
            <a:spLocks noEditPoints="1"/>
          </p:cNvSpPr>
          <p:nvPr/>
        </p:nvSpPr>
        <p:spPr bwMode="auto">
          <a:xfrm>
            <a:off x="895557" y="4569825"/>
            <a:ext cx="364503" cy="33693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1" name="TextBox 10">
            <a:extLst>
              <a:ext uri="{FF2B5EF4-FFF2-40B4-BE49-F238E27FC236}">
                <a16:creationId xmlns:a16="http://schemas.microsoft.com/office/drawing/2014/main" id="{83C90448-EF2C-4072-99CA-8D786A57AC13}"/>
              </a:ext>
            </a:extLst>
          </p:cNvPr>
          <p:cNvSpPr txBox="1"/>
          <p:nvPr/>
        </p:nvSpPr>
        <p:spPr>
          <a:xfrm rot="5400000">
            <a:off x="8688553" y="3257632"/>
            <a:ext cx="5057887" cy="396240"/>
          </a:xfrm>
          <a:prstGeom prst="rect">
            <a:avLst/>
          </a:prstGeom>
          <a:noFill/>
        </p:spPr>
        <p:txBody>
          <a:bodyPr rtlCol="0" wrap="square">
            <a:spAutoFit/>
          </a:bodyPr>
          <a:lstStyle/>
          <a:p>
            <a:pPr algn="ctr"/>
            <a:r>
              <a:rPr b="1" lang="en-US" spc="300" sz="2000">
                <a:solidFill>
                  <a:schemeClr val="bg1"/>
                </a:solidFill>
                <a:latin charset="0" panose="00000500000000000000" pitchFamily="50" typeface="Montserrat"/>
                <a:cs charset="0" panose="020f0902020204030203" pitchFamily="34" typeface="Lato Heavy"/>
              </a:rPr>
              <a:t>JINGJIGUANLI PRESENTATION</a:t>
            </a:r>
          </a:p>
        </p:txBody>
      </p:sp>
      <p:sp>
        <p:nvSpPr>
          <p:cNvPr id="12" name="Isosceles Triangle 11">
            <a:extLst>
              <a:ext uri="{FF2B5EF4-FFF2-40B4-BE49-F238E27FC236}">
                <a16:creationId xmlns:a16="http://schemas.microsoft.com/office/drawing/2014/main" id="{3A399D5E-48BE-43C0-95ED-BBE0CDA955AA}"/>
              </a:ext>
            </a:extLst>
          </p:cNvPr>
          <p:cNvSpPr/>
          <p:nvPr/>
        </p:nvSpPr>
        <p:spPr>
          <a:xfrm rot="16200000">
            <a:off x="10750587" y="3382932"/>
            <a:ext cx="168947" cy="1456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8" numCol="1" rIns="91428" rot="0" rtlCol="0" spcCol="0" spcFirstLastPara="0" tIns="45714" vert="horz" vertOverflow="overflow" wrap="square">
            <a:prstTxWarp prst="textNoShape">
              <a:avLst/>
            </a:prstTxWarp>
            <a:noAutofit/>
          </a:bodyPr>
          <a:lstStyle/>
          <a:p>
            <a:pPr algn="ctr"/>
            <a:endParaRPr lang="en-US"/>
          </a:p>
        </p:txBody>
      </p:sp>
    </p:spTree>
    <p:extLst>
      <p:ext uri="{BB962C8B-B14F-4D97-AF65-F5344CB8AC3E}">
        <p14:creationId val="961143291"/>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1+#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750" fill="hold" id="15"/>
                                        <p:tgtEl>
                                          <p:spTgt spid="12"/>
                                        </p:tgtEl>
                                        <p:attrNameLst>
                                          <p:attrName>ppt_x</p:attrName>
                                        </p:attrNameLst>
                                      </p:cBhvr>
                                      <p:tavLst>
                                        <p:tav tm="0">
                                          <p:val>
                                            <p:strVal val="1+#ppt_w/2"/>
                                          </p:val>
                                        </p:tav>
                                        <p:tav tm="100000">
                                          <p:val>
                                            <p:strVal val="#ppt_x"/>
                                          </p:val>
                                        </p:tav>
                                      </p:tavLst>
                                    </p:anim>
                                    <p:anim calcmode="lin" valueType="num">
                                      <p:cBhvr additive="base">
                                        <p:cTn dur="7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750" fill="hold" id="24"/>
                                        <p:tgtEl>
                                          <p:spTgt spid="14"/>
                                        </p:tgtEl>
                                        <p:attrNameLst>
                                          <p:attrName>ppt_x</p:attrName>
                                        </p:attrNameLst>
                                      </p:cBhvr>
                                      <p:tavLst>
                                        <p:tav tm="0">
                                          <p:val>
                                            <p:strVal val="#ppt_x"/>
                                          </p:val>
                                        </p:tav>
                                        <p:tav tm="100000">
                                          <p:val>
                                            <p:strVal val="#ppt_x"/>
                                          </p:val>
                                        </p:tav>
                                      </p:tavLst>
                                    </p:anim>
                                    <p:anim calcmode="lin" valueType="num">
                                      <p:cBhvr additive="base">
                                        <p:cTn dur="750" fill="hold" id="25"/>
                                        <p:tgtEl>
                                          <p:spTgt spid="14"/>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750" fill="hold" id="28"/>
                                        <p:tgtEl>
                                          <p:spTgt spid="16"/>
                                        </p:tgtEl>
                                        <p:attrNameLst>
                                          <p:attrName>ppt_x</p:attrName>
                                        </p:attrNameLst>
                                      </p:cBhvr>
                                      <p:tavLst>
                                        <p:tav tm="0">
                                          <p:val>
                                            <p:strVal val="#ppt_x"/>
                                          </p:val>
                                        </p:tav>
                                        <p:tav tm="100000">
                                          <p:val>
                                            <p:strVal val="#ppt_x"/>
                                          </p:val>
                                        </p:tav>
                                      </p:tavLst>
                                    </p:anim>
                                    <p:anim calcmode="lin" valueType="num">
                                      <p:cBhvr additive="base">
                                        <p:cTn dur="750" fill="hold" id="29"/>
                                        <p:tgtEl>
                                          <p:spTgt spid="16"/>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750" fill="hold" id="32"/>
                                        <p:tgtEl>
                                          <p:spTgt spid="19"/>
                                        </p:tgtEl>
                                        <p:attrNameLst>
                                          <p:attrName>ppt_x</p:attrName>
                                        </p:attrNameLst>
                                      </p:cBhvr>
                                      <p:tavLst>
                                        <p:tav tm="0">
                                          <p:val>
                                            <p:strVal val="#ppt_x"/>
                                          </p:val>
                                        </p:tav>
                                        <p:tav tm="100000">
                                          <p:val>
                                            <p:strVal val="#ppt_x"/>
                                          </p:val>
                                        </p:tav>
                                      </p:tavLst>
                                    </p:anim>
                                    <p:anim calcmode="lin" valueType="num">
                                      <p:cBhvr additive="base">
                                        <p:cTn dur="750" fill="hold" id="33"/>
                                        <p:tgtEl>
                                          <p:spTgt spid="19"/>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750" fill="hold" id="36"/>
                                        <p:tgtEl>
                                          <p:spTgt spid="20"/>
                                        </p:tgtEl>
                                        <p:attrNameLst>
                                          <p:attrName>ppt_x</p:attrName>
                                        </p:attrNameLst>
                                      </p:cBhvr>
                                      <p:tavLst>
                                        <p:tav tm="0">
                                          <p:val>
                                            <p:strVal val="#ppt_x"/>
                                          </p:val>
                                        </p:tav>
                                        <p:tav tm="100000">
                                          <p:val>
                                            <p:strVal val="#ppt_x"/>
                                          </p:val>
                                        </p:tav>
                                      </p:tavLst>
                                    </p:anim>
                                    <p:anim calcmode="lin" valueType="num">
                                      <p:cBhvr additive="base">
                                        <p:cTn dur="750" fill="hold" id="37"/>
                                        <p:tgtEl>
                                          <p:spTgt spid="2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500"/>
                            </p:stCondLst>
                            <p:childTnLst>
                              <p:par>
                                <p:cTn decel="100000" fill="hold" grpId="0" id="39" nodeType="after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750" fill="hold" id="41"/>
                                        <p:tgtEl>
                                          <p:spTgt spid="17"/>
                                        </p:tgtEl>
                                        <p:attrNameLst>
                                          <p:attrName>ppt_x</p:attrName>
                                        </p:attrNameLst>
                                      </p:cBhvr>
                                      <p:tavLst>
                                        <p:tav tm="0">
                                          <p:val>
                                            <p:strVal val="#ppt_x"/>
                                          </p:val>
                                        </p:tav>
                                        <p:tav tm="100000">
                                          <p:val>
                                            <p:strVal val="#ppt_x"/>
                                          </p:val>
                                        </p:tav>
                                      </p:tavLst>
                                    </p:anim>
                                    <p:anim calcmode="lin" valueType="num">
                                      <p:cBhvr additive="base">
                                        <p:cTn dur="750" fill="hold" id="42"/>
                                        <p:tgtEl>
                                          <p:spTgt spid="17"/>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additive="base">
                                        <p:cTn dur="750" fill="hold" id="45"/>
                                        <p:tgtEl>
                                          <p:spTgt spid="21"/>
                                        </p:tgtEl>
                                        <p:attrNameLst>
                                          <p:attrName>ppt_x</p:attrName>
                                        </p:attrNameLst>
                                      </p:cBhvr>
                                      <p:tavLst>
                                        <p:tav tm="0">
                                          <p:val>
                                            <p:strVal val="#ppt_x"/>
                                          </p:val>
                                        </p:tav>
                                        <p:tav tm="100000">
                                          <p:val>
                                            <p:strVal val="#ppt_x"/>
                                          </p:val>
                                        </p:tav>
                                      </p:tavLst>
                                    </p:anim>
                                    <p:anim calcmode="lin" valueType="num">
                                      <p:cBhvr additive="base">
                                        <p:cTn dur="750" fill="hold" id="46"/>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4"/>
      <p:bldP grpId="0" spid="17"/>
      <p:bldP grpId="0" spid="19"/>
      <p:bldP grpId="0" spid="20"/>
      <p:bldP grpId="0" spid="21"/>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Rectangle: Rounded Corners 47">
            <a:extLst>
              <a:ext uri="{FF2B5EF4-FFF2-40B4-BE49-F238E27FC236}">
                <a16:creationId xmlns:a16="http://schemas.microsoft.com/office/drawing/2014/main" id="{8503EE89-46AC-4E88-8191-E8818C18F0CA}"/>
              </a:ext>
            </a:extLst>
          </p:cNvPr>
          <p:cNvSpPr/>
          <p:nvPr/>
        </p:nvSpPr>
        <p:spPr>
          <a:xfrm>
            <a:off x="526549" y="902408"/>
            <a:ext cx="6464752" cy="4758318"/>
          </a:xfrm>
          <a:prstGeom prst="roundRect">
            <a:avLst>
              <a:gd fmla="val 2736" name="adj"/>
            </a:avLst>
          </a:prstGeom>
          <a:gradFill>
            <a:gsLst>
              <a:gs pos="4000">
                <a:schemeClr val="accent2"/>
              </a:gs>
              <a:gs pos="100000">
                <a:schemeClr val="accent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TextBox 36">
            <a:extLst>
              <a:ext uri="{FF2B5EF4-FFF2-40B4-BE49-F238E27FC236}">
                <a16:creationId xmlns:a16="http://schemas.microsoft.com/office/drawing/2014/main" id="{44B476FD-8968-44FB-861F-54714E989BBF}"/>
              </a:ext>
            </a:extLst>
          </p:cNvPr>
          <p:cNvSpPr txBox="1"/>
          <p:nvPr/>
        </p:nvSpPr>
        <p:spPr>
          <a:xfrm>
            <a:off x="7447606" y="1162325"/>
            <a:ext cx="4009322" cy="1310640"/>
          </a:xfrm>
          <a:prstGeom prst="rect">
            <a:avLst/>
          </a:prstGeom>
          <a:noFill/>
        </p:spPr>
        <p:txBody>
          <a:bodyPr rtlCol="0" wrap="square">
            <a:spAutoFit/>
          </a:bodyPr>
          <a:lstStyle/>
          <a:p>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营 销 策 略</a:t>
            </a:r>
          </a:p>
          <a:p>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INFOGRAPHIC</a:t>
            </a:r>
          </a:p>
        </p:txBody>
      </p:sp>
      <p:sp>
        <p:nvSpPr>
          <p:cNvPr id="38" name="TextBox 37">
            <a:extLst>
              <a:ext uri="{FF2B5EF4-FFF2-40B4-BE49-F238E27FC236}">
                <a16:creationId xmlns:a16="http://schemas.microsoft.com/office/drawing/2014/main" id="{897D0C47-0EB7-4F4B-A9C1-4546CEE80AB3}"/>
              </a:ext>
            </a:extLst>
          </p:cNvPr>
          <p:cNvSpPr txBox="1"/>
          <p:nvPr/>
        </p:nvSpPr>
        <p:spPr>
          <a:xfrm>
            <a:off x="7447605" y="2485591"/>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39" name="Straight Connector 38">
            <a:extLst>
              <a:ext uri="{FF2B5EF4-FFF2-40B4-BE49-F238E27FC236}">
                <a16:creationId xmlns:a16="http://schemas.microsoft.com/office/drawing/2014/main" id="{62DA530C-27FC-45F4-9093-AFCD81CFA21C}"/>
              </a:ext>
            </a:extLst>
          </p:cNvPr>
          <p:cNvCxnSpPr/>
          <p:nvPr/>
        </p:nvCxnSpPr>
        <p:spPr>
          <a:xfrm>
            <a:off x="7612331" y="1174723"/>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2E91ED7-89D1-43C3-8EDE-1D0CB30D4421}"/>
              </a:ext>
            </a:extLst>
          </p:cNvPr>
          <p:cNvSpPr/>
          <p:nvPr/>
        </p:nvSpPr>
        <p:spPr>
          <a:xfrm>
            <a:off x="7445132" y="2904016"/>
            <a:ext cx="4049892" cy="749808"/>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a:t>
            </a:r>
          </a:p>
        </p:txBody>
      </p:sp>
      <p:sp>
        <p:nvSpPr>
          <p:cNvPr id="41" name="Rectangle 40">
            <a:extLst>
              <a:ext uri="{FF2B5EF4-FFF2-40B4-BE49-F238E27FC236}">
                <a16:creationId xmlns:a16="http://schemas.microsoft.com/office/drawing/2014/main" id="{19F22458-1E8A-4D16-8CF0-275FACB41F4A}"/>
              </a:ext>
            </a:extLst>
          </p:cNvPr>
          <p:cNvSpPr/>
          <p:nvPr/>
        </p:nvSpPr>
        <p:spPr>
          <a:xfrm>
            <a:off x="7445129"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42" name="Freeform 31">
            <a:extLst>
              <a:ext uri="{FF2B5EF4-FFF2-40B4-BE49-F238E27FC236}">
                <a16:creationId xmlns:a16="http://schemas.microsoft.com/office/drawing/2014/main" id="{FA74BC78-A90E-455C-89B7-1F7323627FFA}"/>
              </a:ext>
            </a:extLst>
          </p:cNvPr>
          <p:cNvSpPr>
            <a:spLocks noEditPoints="1"/>
          </p:cNvSpPr>
          <p:nvPr/>
        </p:nvSpPr>
        <p:spPr bwMode="auto">
          <a:xfrm flipH="1">
            <a:off x="7656067" y="4043071"/>
            <a:ext cx="338660" cy="340778"/>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43" name="TextBox 42">
            <a:extLst>
              <a:ext uri="{FF2B5EF4-FFF2-40B4-BE49-F238E27FC236}">
                <a16:creationId xmlns:a16="http://schemas.microsoft.com/office/drawing/2014/main" id="{4C95FCF1-A8D7-4E6E-9BA7-DB43A0EB60D5}"/>
              </a:ext>
            </a:extLst>
          </p:cNvPr>
          <p:cNvSpPr txBox="1"/>
          <p:nvPr/>
        </p:nvSpPr>
        <p:spPr>
          <a:xfrm>
            <a:off x="7445132"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1</a:t>
            </a:r>
          </a:p>
        </p:txBody>
      </p:sp>
      <p:sp>
        <p:nvSpPr>
          <p:cNvPr id="45" name="Rectangle 44">
            <a:extLst>
              <a:ext uri="{FF2B5EF4-FFF2-40B4-BE49-F238E27FC236}">
                <a16:creationId xmlns:a16="http://schemas.microsoft.com/office/drawing/2014/main" id="{FAAC1742-C922-4FF9-93EC-914E7724E002}"/>
              </a:ext>
            </a:extLst>
          </p:cNvPr>
          <p:cNvSpPr/>
          <p:nvPr/>
        </p:nvSpPr>
        <p:spPr>
          <a:xfrm>
            <a:off x="9470074" y="4865350"/>
            <a:ext cx="1693134" cy="530352"/>
          </a:xfrm>
          <a:prstGeom prst="rect">
            <a:avLst/>
          </a:prstGeom>
        </p:spPr>
        <p:txBody>
          <a:bodyPr wrap="square">
            <a:spAutoFit/>
          </a:bodyPr>
          <a:lstStyle/>
          <a:p>
            <a:pPr>
              <a:lnSpc>
                <a:spcPct val="120000"/>
              </a:lnSpc>
            </a:pPr>
            <a:r>
              <a:rPr lang="id-ID" sz="1200">
                <a:solidFill>
                  <a:schemeClr val="bg1">
                    <a:lumMod val="65000"/>
                  </a:schemeClr>
                </a:solidFill>
                <a:latin typeface="Calibri"/>
                <a:cs typeface="Calibri"/>
              </a:rPr>
              <a:t>Ut wisi enim ad minim veniam, quis nostrud</a:t>
            </a:r>
          </a:p>
        </p:txBody>
      </p:sp>
      <p:sp>
        <p:nvSpPr>
          <p:cNvPr id="46" name="TextBox 45">
            <a:extLst>
              <a:ext uri="{FF2B5EF4-FFF2-40B4-BE49-F238E27FC236}">
                <a16:creationId xmlns:a16="http://schemas.microsoft.com/office/drawing/2014/main" id="{954B6028-E424-4E90-9AE9-EA042E97170B}"/>
              </a:ext>
            </a:extLst>
          </p:cNvPr>
          <p:cNvSpPr txBox="1"/>
          <p:nvPr/>
        </p:nvSpPr>
        <p:spPr>
          <a:xfrm>
            <a:off x="9470075" y="4557613"/>
            <a:ext cx="1693134"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cs charset="0" panose="020f0502020204030203" pitchFamily="34" typeface="Lato"/>
              </a:rPr>
              <a:t>产 品 策 略 2</a:t>
            </a:r>
          </a:p>
        </p:txBody>
      </p:sp>
      <p:sp>
        <p:nvSpPr>
          <p:cNvPr id="47" name="Freeform 18">
            <a:extLst>
              <a:ext uri="{FF2B5EF4-FFF2-40B4-BE49-F238E27FC236}">
                <a16:creationId xmlns:a16="http://schemas.microsoft.com/office/drawing/2014/main" id="{334BF8D0-E32E-48E9-85A0-FB954E755B57}"/>
              </a:ext>
            </a:extLst>
          </p:cNvPr>
          <p:cNvSpPr>
            <a:spLocks noEditPoints="1"/>
          </p:cNvSpPr>
          <p:nvPr/>
        </p:nvSpPr>
        <p:spPr bwMode="auto">
          <a:xfrm>
            <a:off x="9612575" y="4036438"/>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cxnSp>
        <p:nvCxnSpPr>
          <p:cNvPr id="52" name="Straight Connector 51">
            <a:extLst>
              <a:ext uri="{FF2B5EF4-FFF2-40B4-BE49-F238E27FC236}">
                <a16:creationId xmlns:a16="http://schemas.microsoft.com/office/drawing/2014/main" id="{7FC80A45-04AE-4810-9619-24F126B93D2F}"/>
              </a:ext>
            </a:extLst>
          </p:cNvPr>
          <p:cNvCxnSpPr/>
          <p:nvPr/>
        </p:nvCxnSpPr>
        <p:spPr>
          <a:xfrm flipH="1">
            <a:off x="968226" y="4813120"/>
            <a:ext cx="0" cy="432978"/>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CAC8AE0-1D14-435F-96CC-D9C2453E9106}"/>
              </a:ext>
            </a:extLst>
          </p:cNvPr>
          <p:cNvSpPr/>
          <p:nvPr/>
        </p:nvSpPr>
        <p:spPr>
          <a:xfrm>
            <a:off x="1098499" y="4771794"/>
            <a:ext cx="5454710"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 suscipit lobortis nisl ut aliquip ex ea commodo consequat. Lorem ipsum</a:t>
            </a:r>
          </a:p>
        </p:txBody>
      </p:sp>
      <p:grpSp>
        <p:nvGrpSpPr>
          <p:cNvPr id="68" name="Group 67">
            <a:extLst>
              <a:ext uri="{FF2B5EF4-FFF2-40B4-BE49-F238E27FC236}">
                <a16:creationId xmlns:a16="http://schemas.microsoft.com/office/drawing/2014/main" id="{4C5FFF27-5E83-4BAB-BAB7-62D308A51601}"/>
              </a:ext>
            </a:extLst>
          </p:cNvPr>
          <p:cNvGrpSpPr/>
          <p:nvPr/>
        </p:nvGrpSpPr>
        <p:grpSpPr>
          <a:xfrm>
            <a:off x="856043" y="1174723"/>
            <a:ext cx="5715206" cy="3297134"/>
            <a:chOff x="327078" y="2187124"/>
            <a:chExt cx="6089717" cy="4087683"/>
          </a:xfrm>
        </p:grpSpPr>
        <p:graphicFrame>
          <p:nvGraphicFramePr>
            <p:cNvPr id="69" name="Content Placeholder 3">
              <a:extLst>
                <a:ext uri="{FF2B5EF4-FFF2-40B4-BE49-F238E27FC236}">
                  <a16:creationId xmlns:a16="http://schemas.microsoft.com/office/drawing/2014/main" id="{389EE99E-2F71-4DAC-A17A-C908833EB9CB}"/>
                </a:ext>
              </a:extLst>
            </p:cNvPr>
            <p:cNvGraphicFramePr/>
            <p:nvPr>
              <p:extLst/>
            </p:nvPr>
          </p:nvGraphicFramePr>
          <p:xfrm>
            <a:off x="327078" y="2187124"/>
            <a:ext cx="6070494" cy="3604718"/>
          </p:xfrm>
          <a:graphic>
            <a:graphicData uri="http://schemas.openxmlformats.org/drawingml/2006/chart">
              <c:chart xmlns:c="http://schemas.openxmlformats.org/drawingml/2006/chart" r:id="rId3"/>
            </a:graphicData>
          </a:graphic>
        </p:graphicFrame>
        <p:grpSp>
          <p:nvGrpSpPr>
            <p:cNvPr id="70" name="Group 69">
              <a:extLst>
                <a:ext uri="{FF2B5EF4-FFF2-40B4-BE49-F238E27FC236}">
                  <a16:creationId xmlns:a16="http://schemas.microsoft.com/office/drawing/2014/main" id="{24D3E657-60F0-4C91-AA7C-CF11735BD751}"/>
                </a:ext>
              </a:extLst>
            </p:cNvPr>
            <p:cNvGrpSpPr/>
            <p:nvPr/>
          </p:nvGrpSpPr>
          <p:grpSpPr>
            <a:xfrm>
              <a:off x="357012" y="5931437"/>
              <a:ext cx="6059783" cy="343370"/>
              <a:chOff x="309175" y="6164406"/>
              <a:chExt cx="6059783" cy="343370"/>
            </a:xfrm>
          </p:grpSpPr>
          <p:sp>
            <p:nvSpPr>
              <p:cNvPr id="71" name="TextBox 70">
                <a:extLst>
                  <a:ext uri="{FF2B5EF4-FFF2-40B4-BE49-F238E27FC236}">
                    <a16:creationId xmlns:a16="http://schemas.microsoft.com/office/drawing/2014/main" id="{4F29BB3E-1F9C-4194-9966-8D801621390A}"/>
                  </a:ext>
                </a:extLst>
              </p:cNvPr>
              <p:cNvSpPr txBox="1"/>
              <p:nvPr/>
            </p:nvSpPr>
            <p:spPr>
              <a:xfrm>
                <a:off x="309175" y="6164406"/>
                <a:ext cx="685407"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Marc 1</a:t>
                </a:r>
              </a:p>
            </p:txBody>
          </p:sp>
          <p:sp>
            <p:nvSpPr>
              <p:cNvPr id="72" name="TextBox 71">
                <a:extLst>
                  <a:ext uri="{FF2B5EF4-FFF2-40B4-BE49-F238E27FC236}">
                    <a16:creationId xmlns:a16="http://schemas.microsoft.com/office/drawing/2014/main" id="{D996D941-DC69-43A7-9602-9D94952210CD}"/>
                  </a:ext>
                </a:extLst>
              </p:cNvPr>
              <p:cNvSpPr txBox="1"/>
              <p:nvPr/>
            </p:nvSpPr>
            <p:spPr>
              <a:xfrm>
                <a:off x="1409900" y="6164406"/>
                <a:ext cx="582224"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Apr 2</a:t>
                </a:r>
              </a:p>
            </p:txBody>
          </p:sp>
          <p:sp>
            <p:nvSpPr>
              <p:cNvPr id="73" name="TextBox 72">
                <a:extLst>
                  <a:ext uri="{FF2B5EF4-FFF2-40B4-BE49-F238E27FC236}">
                    <a16:creationId xmlns:a16="http://schemas.microsoft.com/office/drawing/2014/main" id="{9A959FC3-8B00-4A01-A264-F1459BB20732}"/>
                  </a:ext>
                </a:extLst>
              </p:cNvPr>
              <p:cNvSpPr txBox="1"/>
              <p:nvPr/>
            </p:nvSpPr>
            <p:spPr>
              <a:xfrm>
                <a:off x="2493313" y="6164406"/>
                <a:ext cx="632969"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May 3</a:t>
                </a:r>
              </a:p>
            </p:txBody>
          </p:sp>
          <p:sp>
            <p:nvSpPr>
              <p:cNvPr id="74" name="TextBox 73">
                <a:extLst>
                  <a:ext uri="{FF2B5EF4-FFF2-40B4-BE49-F238E27FC236}">
                    <a16:creationId xmlns:a16="http://schemas.microsoft.com/office/drawing/2014/main" id="{7FF177ED-1DB7-4501-963A-0415C7DAAEA9}"/>
                  </a:ext>
                </a:extLst>
              </p:cNvPr>
              <p:cNvSpPr txBox="1"/>
              <p:nvPr/>
            </p:nvSpPr>
            <p:spPr>
              <a:xfrm>
                <a:off x="3576726" y="6164406"/>
                <a:ext cx="651576"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June 4</a:t>
                </a:r>
              </a:p>
            </p:txBody>
          </p:sp>
          <p:sp>
            <p:nvSpPr>
              <p:cNvPr id="75" name="TextBox 74">
                <a:extLst>
                  <a:ext uri="{FF2B5EF4-FFF2-40B4-BE49-F238E27FC236}">
                    <a16:creationId xmlns:a16="http://schemas.microsoft.com/office/drawing/2014/main" id="{C0AA6857-5672-4D5C-A0E5-6304394A3370}"/>
                  </a:ext>
                </a:extLst>
              </p:cNvPr>
              <p:cNvSpPr txBox="1"/>
              <p:nvPr/>
            </p:nvSpPr>
            <p:spPr>
              <a:xfrm>
                <a:off x="4660139" y="6164406"/>
                <a:ext cx="592373"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July 5</a:t>
                </a:r>
              </a:p>
            </p:txBody>
          </p:sp>
          <p:sp>
            <p:nvSpPr>
              <p:cNvPr id="76" name="TextBox 75">
                <a:extLst>
                  <a:ext uri="{FF2B5EF4-FFF2-40B4-BE49-F238E27FC236}">
                    <a16:creationId xmlns:a16="http://schemas.microsoft.com/office/drawing/2014/main" id="{E11BFA3E-872E-4C84-B77F-9F1902A98B99}"/>
                  </a:ext>
                </a:extLst>
              </p:cNvPr>
              <p:cNvSpPr txBox="1"/>
              <p:nvPr/>
            </p:nvSpPr>
            <p:spPr>
              <a:xfrm>
                <a:off x="5743553" y="6164406"/>
                <a:ext cx="619437" cy="340093"/>
              </a:xfrm>
              <a:prstGeom prst="rect">
                <a:avLst/>
              </a:prstGeom>
              <a:noFill/>
            </p:spPr>
            <p:txBody>
              <a:bodyPr rtlCol="0" wrap="none">
                <a:spAutoFit/>
              </a:bodyPr>
              <a:lstStyle/>
              <a:p>
                <a:r>
                  <a:rPr lang="en-US" sz="1200">
                    <a:solidFill>
                      <a:schemeClr val="bg1">
                        <a:lumMod val="95000"/>
                      </a:schemeClr>
                    </a:solidFill>
                    <a:latin charset="0" panose="020b0502040204020203" pitchFamily="34" typeface="Segoe UI"/>
                    <a:cs charset="0" panose="020b0502040204020203" pitchFamily="34" typeface="Segoe UI"/>
                  </a:rPr>
                  <a:t>Aug 6</a:t>
                </a:r>
              </a:p>
            </p:txBody>
          </p:sp>
        </p:grpSp>
      </p:grpSp>
    </p:spTree>
    <p:extLst>
      <p:ext uri="{BB962C8B-B14F-4D97-AF65-F5344CB8AC3E}">
        <p14:creationId val="3827379075"/>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750" fill="hold" id="7"/>
                                        <p:tgtEl>
                                          <p:spTgt spid="48"/>
                                        </p:tgtEl>
                                        <p:attrNameLst>
                                          <p:attrName>ppt_x</p:attrName>
                                        </p:attrNameLst>
                                      </p:cBhvr>
                                      <p:tavLst>
                                        <p:tav tm="0">
                                          <p:val>
                                            <p:strVal val="0-#ppt_w/2"/>
                                          </p:val>
                                        </p:tav>
                                        <p:tav tm="100000">
                                          <p:val>
                                            <p:strVal val="#ppt_x"/>
                                          </p:val>
                                        </p:tav>
                                      </p:tavLst>
                                    </p:anim>
                                    <p:anim calcmode="lin" valueType="num">
                                      <p:cBhvr additive="base">
                                        <p:cTn dur="750" fill="hold" id="8"/>
                                        <p:tgtEl>
                                          <p:spTgt spid="48"/>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0"/>
                                  </p:stCondLst>
                                  <p:childTnLst>
                                    <p:set>
                                      <p:cBhvr>
                                        <p:cTn dur="1" fill="hold" id="10">
                                          <p:stCondLst>
                                            <p:cond delay="0"/>
                                          </p:stCondLst>
                                        </p:cTn>
                                        <p:tgtEl>
                                          <p:spTgt spid="52"/>
                                        </p:tgtEl>
                                        <p:attrNameLst>
                                          <p:attrName>style.visibility</p:attrName>
                                        </p:attrNameLst>
                                      </p:cBhvr>
                                      <p:to>
                                        <p:strVal val="visible"/>
                                      </p:to>
                                    </p:set>
                                    <p:anim calcmode="lin" valueType="num">
                                      <p:cBhvr additive="base">
                                        <p:cTn dur="750" fill="hold" id="11"/>
                                        <p:tgtEl>
                                          <p:spTgt spid="52"/>
                                        </p:tgtEl>
                                        <p:attrNameLst>
                                          <p:attrName>ppt_x</p:attrName>
                                        </p:attrNameLst>
                                      </p:cBhvr>
                                      <p:tavLst>
                                        <p:tav tm="0">
                                          <p:val>
                                            <p:strVal val="0-#ppt_w/2"/>
                                          </p:val>
                                        </p:tav>
                                        <p:tav tm="100000">
                                          <p:val>
                                            <p:strVal val="#ppt_x"/>
                                          </p:val>
                                        </p:tav>
                                      </p:tavLst>
                                    </p:anim>
                                    <p:anim calcmode="lin" valueType="num">
                                      <p:cBhvr additive="base">
                                        <p:cTn dur="750" fill="hold" id="12"/>
                                        <p:tgtEl>
                                          <p:spTgt spid="52"/>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750" fill="hold" id="15"/>
                                        <p:tgtEl>
                                          <p:spTgt spid="50"/>
                                        </p:tgtEl>
                                        <p:attrNameLst>
                                          <p:attrName>ppt_x</p:attrName>
                                        </p:attrNameLst>
                                      </p:cBhvr>
                                      <p:tavLst>
                                        <p:tav tm="0">
                                          <p:val>
                                            <p:strVal val="0-#ppt_w/2"/>
                                          </p:val>
                                        </p:tav>
                                        <p:tav tm="100000">
                                          <p:val>
                                            <p:strVal val="#ppt_x"/>
                                          </p:val>
                                        </p:tav>
                                      </p:tavLst>
                                    </p:anim>
                                    <p:anim calcmode="lin" valueType="num">
                                      <p:cBhvr additive="base">
                                        <p:cTn dur="750" fill="hold" id="16"/>
                                        <p:tgtEl>
                                          <p:spTgt spid="50"/>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8">
                                  <p:stCondLst>
                                    <p:cond delay="0"/>
                                  </p:stCondLst>
                                  <p:childTnLst>
                                    <p:set>
                                      <p:cBhvr>
                                        <p:cTn dur="1" fill="hold" id="18">
                                          <p:stCondLst>
                                            <p:cond delay="0"/>
                                          </p:stCondLst>
                                        </p:cTn>
                                        <p:tgtEl>
                                          <p:spTgt spid="68"/>
                                        </p:tgtEl>
                                        <p:attrNameLst>
                                          <p:attrName>style.visibility</p:attrName>
                                        </p:attrNameLst>
                                      </p:cBhvr>
                                      <p:to>
                                        <p:strVal val="visible"/>
                                      </p:to>
                                    </p:set>
                                    <p:anim calcmode="lin" valueType="num">
                                      <p:cBhvr additive="base">
                                        <p:cTn dur="750" fill="hold" id="19"/>
                                        <p:tgtEl>
                                          <p:spTgt spid="68"/>
                                        </p:tgtEl>
                                        <p:attrNameLst>
                                          <p:attrName>ppt_x</p:attrName>
                                        </p:attrNameLst>
                                      </p:cBhvr>
                                      <p:tavLst>
                                        <p:tav tm="0">
                                          <p:val>
                                            <p:strVal val="0-#ppt_w/2"/>
                                          </p:val>
                                        </p:tav>
                                        <p:tav tm="100000">
                                          <p:val>
                                            <p:strVal val="#ppt_x"/>
                                          </p:val>
                                        </p:tav>
                                      </p:tavLst>
                                    </p:anim>
                                    <p:anim calcmode="lin" valueType="num">
                                      <p:cBhvr additive="base">
                                        <p:cTn dur="750" fill="hold" id="20"/>
                                        <p:tgtEl>
                                          <p:spTgt spid="6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750"/>
                            </p:stCondLst>
                            <p:childTnLst>
                              <p:par>
                                <p:cTn decel="100000" fill="hold" grpId="0" id="22" nodeType="afterEffect" presetClass="entr" presetID="2" presetSubtype="2">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750" fill="hold" id="24"/>
                                        <p:tgtEl>
                                          <p:spTgt spid="37"/>
                                        </p:tgtEl>
                                        <p:attrNameLst>
                                          <p:attrName>ppt_x</p:attrName>
                                        </p:attrNameLst>
                                      </p:cBhvr>
                                      <p:tavLst>
                                        <p:tav tm="0">
                                          <p:val>
                                            <p:strVal val="1+#ppt_w/2"/>
                                          </p:val>
                                        </p:tav>
                                        <p:tav tm="100000">
                                          <p:val>
                                            <p:strVal val="#ppt_x"/>
                                          </p:val>
                                        </p:tav>
                                      </p:tavLst>
                                    </p:anim>
                                    <p:anim calcmode="lin" valueType="num">
                                      <p:cBhvr additive="base">
                                        <p:cTn dur="750" fill="hold" id="25"/>
                                        <p:tgtEl>
                                          <p:spTgt spid="37"/>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2">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750" fill="hold" id="28"/>
                                        <p:tgtEl>
                                          <p:spTgt spid="38"/>
                                        </p:tgtEl>
                                        <p:attrNameLst>
                                          <p:attrName>ppt_x</p:attrName>
                                        </p:attrNameLst>
                                      </p:cBhvr>
                                      <p:tavLst>
                                        <p:tav tm="0">
                                          <p:val>
                                            <p:strVal val="1+#ppt_w/2"/>
                                          </p:val>
                                        </p:tav>
                                        <p:tav tm="100000">
                                          <p:val>
                                            <p:strVal val="#ppt_x"/>
                                          </p:val>
                                        </p:tav>
                                      </p:tavLst>
                                    </p:anim>
                                    <p:anim calcmode="lin" valueType="num">
                                      <p:cBhvr additive="base">
                                        <p:cTn dur="750" fill="hold" id="29"/>
                                        <p:tgtEl>
                                          <p:spTgt spid="38"/>
                                        </p:tgtEl>
                                        <p:attrNameLst>
                                          <p:attrName>ppt_y</p:attrName>
                                        </p:attrNameLst>
                                      </p:cBhvr>
                                      <p:tavLst>
                                        <p:tav tm="0">
                                          <p:val>
                                            <p:strVal val="#ppt_y"/>
                                          </p:val>
                                        </p:tav>
                                        <p:tav tm="100000">
                                          <p:val>
                                            <p:strVal val="#ppt_y"/>
                                          </p:val>
                                        </p:tav>
                                      </p:tavLst>
                                    </p:anim>
                                  </p:childTnLst>
                                </p:cTn>
                              </p:par>
                              <p:par>
                                <p:cTn decel="100000" fill="hold" id="30" nodeType="withEffect" presetClass="entr" presetID="2" presetSubtype="2">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750" fill="hold" id="32"/>
                                        <p:tgtEl>
                                          <p:spTgt spid="39"/>
                                        </p:tgtEl>
                                        <p:attrNameLst>
                                          <p:attrName>ppt_x</p:attrName>
                                        </p:attrNameLst>
                                      </p:cBhvr>
                                      <p:tavLst>
                                        <p:tav tm="0">
                                          <p:val>
                                            <p:strVal val="1+#ppt_w/2"/>
                                          </p:val>
                                        </p:tav>
                                        <p:tav tm="100000">
                                          <p:val>
                                            <p:strVal val="#ppt_x"/>
                                          </p:val>
                                        </p:tav>
                                      </p:tavLst>
                                    </p:anim>
                                    <p:anim calcmode="lin" valueType="num">
                                      <p:cBhvr additive="base">
                                        <p:cTn dur="750" fill="hold" id="33"/>
                                        <p:tgtEl>
                                          <p:spTgt spid="3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500"/>
                            </p:stCondLst>
                            <p:childTnLst>
                              <p:par>
                                <p:cTn decel="100000" fill="hold" grpId="0" id="35" nodeType="afterEffect" presetClass="entr" presetID="2" presetSubtype="2">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additive="base">
                                        <p:cTn dur="750" fill="hold" id="37"/>
                                        <p:tgtEl>
                                          <p:spTgt spid="40"/>
                                        </p:tgtEl>
                                        <p:attrNameLst>
                                          <p:attrName>ppt_x</p:attrName>
                                        </p:attrNameLst>
                                      </p:cBhvr>
                                      <p:tavLst>
                                        <p:tav tm="0">
                                          <p:val>
                                            <p:strVal val="1+#ppt_w/2"/>
                                          </p:val>
                                        </p:tav>
                                        <p:tav tm="100000">
                                          <p:val>
                                            <p:strVal val="#ppt_x"/>
                                          </p:val>
                                        </p:tav>
                                      </p:tavLst>
                                    </p:anim>
                                    <p:anim calcmode="lin" valueType="num">
                                      <p:cBhvr additive="base">
                                        <p:cTn dur="750" fill="hold" id="38"/>
                                        <p:tgtEl>
                                          <p:spTgt spid="4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250"/>
                            </p:stCondLst>
                            <p:childTnLst>
                              <p:par>
                                <p:cTn decel="100000" fill="hold" grpId="0" id="40" nodeType="afterEffect" presetClass="entr" presetID="2" presetSubtype="4">
                                  <p:stCondLst>
                                    <p:cond delay="0"/>
                                  </p:stCondLst>
                                  <p:childTnLst>
                                    <p:set>
                                      <p:cBhvr>
                                        <p:cTn dur="1" fill="hold" id="41">
                                          <p:stCondLst>
                                            <p:cond delay="0"/>
                                          </p:stCondLst>
                                        </p:cTn>
                                        <p:tgtEl>
                                          <p:spTgt spid="41"/>
                                        </p:tgtEl>
                                        <p:attrNameLst>
                                          <p:attrName>style.visibility</p:attrName>
                                        </p:attrNameLst>
                                      </p:cBhvr>
                                      <p:to>
                                        <p:strVal val="visible"/>
                                      </p:to>
                                    </p:set>
                                    <p:anim calcmode="lin" valueType="num">
                                      <p:cBhvr additive="base">
                                        <p:cTn dur="750" fill="hold" id="42"/>
                                        <p:tgtEl>
                                          <p:spTgt spid="41"/>
                                        </p:tgtEl>
                                        <p:attrNameLst>
                                          <p:attrName>ppt_x</p:attrName>
                                        </p:attrNameLst>
                                      </p:cBhvr>
                                      <p:tavLst>
                                        <p:tav tm="0">
                                          <p:val>
                                            <p:strVal val="#ppt_x"/>
                                          </p:val>
                                        </p:tav>
                                        <p:tav tm="100000">
                                          <p:val>
                                            <p:strVal val="#ppt_x"/>
                                          </p:val>
                                        </p:tav>
                                      </p:tavLst>
                                    </p:anim>
                                    <p:anim calcmode="lin" valueType="num">
                                      <p:cBhvr additive="base">
                                        <p:cTn dur="750" fill="hold" id="43"/>
                                        <p:tgtEl>
                                          <p:spTgt spid="41"/>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0"/>
                                  </p:stCondLst>
                                  <p:childTnLst>
                                    <p:set>
                                      <p:cBhvr>
                                        <p:cTn dur="1" fill="hold" id="45">
                                          <p:stCondLst>
                                            <p:cond delay="0"/>
                                          </p:stCondLst>
                                        </p:cTn>
                                        <p:tgtEl>
                                          <p:spTgt spid="42"/>
                                        </p:tgtEl>
                                        <p:attrNameLst>
                                          <p:attrName>style.visibility</p:attrName>
                                        </p:attrNameLst>
                                      </p:cBhvr>
                                      <p:to>
                                        <p:strVal val="visible"/>
                                      </p:to>
                                    </p:set>
                                    <p:anim calcmode="lin" valueType="num">
                                      <p:cBhvr additive="base">
                                        <p:cTn dur="750" fill="hold" id="46"/>
                                        <p:tgtEl>
                                          <p:spTgt spid="42"/>
                                        </p:tgtEl>
                                        <p:attrNameLst>
                                          <p:attrName>ppt_x</p:attrName>
                                        </p:attrNameLst>
                                      </p:cBhvr>
                                      <p:tavLst>
                                        <p:tav tm="0">
                                          <p:val>
                                            <p:strVal val="#ppt_x"/>
                                          </p:val>
                                        </p:tav>
                                        <p:tav tm="100000">
                                          <p:val>
                                            <p:strVal val="#ppt_x"/>
                                          </p:val>
                                        </p:tav>
                                      </p:tavLst>
                                    </p:anim>
                                    <p:anim calcmode="lin" valueType="num">
                                      <p:cBhvr additive="base">
                                        <p:cTn dur="750" fill="hold" id="47"/>
                                        <p:tgtEl>
                                          <p:spTgt spid="42"/>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additive="base">
                                        <p:cTn dur="750" fill="hold" id="50"/>
                                        <p:tgtEl>
                                          <p:spTgt spid="43"/>
                                        </p:tgtEl>
                                        <p:attrNameLst>
                                          <p:attrName>ppt_x</p:attrName>
                                        </p:attrNameLst>
                                      </p:cBhvr>
                                      <p:tavLst>
                                        <p:tav tm="0">
                                          <p:val>
                                            <p:strVal val="#ppt_x"/>
                                          </p:val>
                                        </p:tav>
                                        <p:tav tm="100000">
                                          <p:val>
                                            <p:strVal val="#ppt_x"/>
                                          </p:val>
                                        </p:tav>
                                      </p:tavLst>
                                    </p:anim>
                                    <p:anim calcmode="lin" valueType="num">
                                      <p:cBhvr additive="base">
                                        <p:cTn dur="750" fill="hold" id="51"/>
                                        <p:tgtEl>
                                          <p:spTgt spid="43"/>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3000"/>
                            </p:stCondLst>
                            <p:childTnLst>
                              <p:par>
                                <p:cTn decel="100000" fill="hold" grpId="0" id="53" nodeType="afterEffect" presetClass="entr" presetID="2" presetSubtype="4">
                                  <p:stCondLst>
                                    <p:cond delay="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750" fill="hold" id="55"/>
                                        <p:tgtEl>
                                          <p:spTgt spid="45"/>
                                        </p:tgtEl>
                                        <p:attrNameLst>
                                          <p:attrName>ppt_x</p:attrName>
                                        </p:attrNameLst>
                                      </p:cBhvr>
                                      <p:tavLst>
                                        <p:tav tm="0">
                                          <p:val>
                                            <p:strVal val="#ppt_x"/>
                                          </p:val>
                                        </p:tav>
                                        <p:tav tm="100000">
                                          <p:val>
                                            <p:strVal val="#ppt_x"/>
                                          </p:val>
                                        </p:tav>
                                      </p:tavLst>
                                    </p:anim>
                                    <p:anim calcmode="lin" valueType="num">
                                      <p:cBhvr additive="base">
                                        <p:cTn dur="750" fill="hold" id="56"/>
                                        <p:tgtEl>
                                          <p:spTgt spid="45"/>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0"/>
                                  </p:stCondLst>
                                  <p:childTnLst>
                                    <p:set>
                                      <p:cBhvr>
                                        <p:cTn dur="1" fill="hold" id="58">
                                          <p:stCondLst>
                                            <p:cond delay="0"/>
                                          </p:stCondLst>
                                        </p:cTn>
                                        <p:tgtEl>
                                          <p:spTgt spid="46"/>
                                        </p:tgtEl>
                                        <p:attrNameLst>
                                          <p:attrName>style.visibility</p:attrName>
                                        </p:attrNameLst>
                                      </p:cBhvr>
                                      <p:to>
                                        <p:strVal val="visible"/>
                                      </p:to>
                                    </p:set>
                                    <p:anim calcmode="lin" valueType="num">
                                      <p:cBhvr additive="base">
                                        <p:cTn dur="750" fill="hold" id="59"/>
                                        <p:tgtEl>
                                          <p:spTgt spid="46"/>
                                        </p:tgtEl>
                                        <p:attrNameLst>
                                          <p:attrName>ppt_x</p:attrName>
                                        </p:attrNameLst>
                                      </p:cBhvr>
                                      <p:tavLst>
                                        <p:tav tm="0">
                                          <p:val>
                                            <p:strVal val="#ppt_x"/>
                                          </p:val>
                                        </p:tav>
                                        <p:tav tm="100000">
                                          <p:val>
                                            <p:strVal val="#ppt_x"/>
                                          </p:val>
                                        </p:tav>
                                      </p:tavLst>
                                    </p:anim>
                                    <p:anim calcmode="lin" valueType="num">
                                      <p:cBhvr additive="base">
                                        <p:cTn dur="750" fill="hold" id="60"/>
                                        <p:tgtEl>
                                          <p:spTgt spid="46"/>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0"/>
                                  </p:stCondLst>
                                  <p:childTnLst>
                                    <p:set>
                                      <p:cBhvr>
                                        <p:cTn dur="1" fill="hold" id="62">
                                          <p:stCondLst>
                                            <p:cond delay="0"/>
                                          </p:stCondLst>
                                        </p:cTn>
                                        <p:tgtEl>
                                          <p:spTgt spid="47"/>
                                        </p:tgtEl>
                                        <p:attrNameLst>
                                          <p:attrName>style.visibility</p:attrName>
                                        </p:attrNameLst>
                                      </p:cBhvr>
                                      <p:to>
                                        <p:strVal val="visible"/>
                                      </p:to>
                                    </p:set>
                                    <p:anim calcmode="lin" valueType="num">
                                      <p:cBhvr additive="base">
                                        <p:cTn dur="750" fill="hold" id="63"/>
                                        <p:tgtEl>
                                          <p:spTgt spid="47"/>
                                        </p:tgtEl>
                                        <p:attrNameLst>
                                          <p:attrName>ppt_x</p:attrName>
                                        </p:attrNameLst>
                                      </p:cBhvr>
                                      <p:tavLst>
                                        <p:tav tm="0">
                                          <p:val>
                                            <p:strVal val="#ppt_x"/>
                                          </p:val>
                                        </p:tav>
                                        <p:tav tm="100000">
                                          <p:val>
                                            <p:strVal val="#ppt_x"/>
                                          </p:val>
                                        </p:tav>
                                      </p:tavLst>
                                    </p:anim>
                                    <p:anim calcmode="lin" valueType="num">
                                      <p:cBhvr additive="base">
                                        <p:cTn dur="750" fill="hold" id="64"/>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37"/>
      <p:bldP grpId="0" spid="38"/>
      <p:bldP grpId="0" spid="40"/>
      <p:bldP grpId="0" spid="41"/>
      <p:bldP grpId="0" spid="42"/>
      <p:bldP grpId="0" spid="43"/>
      <p:bldP grpId="0" spid="45"/>
      <p:bldP grpId="0" spid="46"/>
      <p:bldP grpId="0" spid="47"/>
      <p:bldP grpId="0" spid="5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Freeform: Shape 66">
            <a:extLst>
              <a:ext uri="{FF2B5EF4-FFF2-40B4-BE49-F238E27FC236}">
                <a16:creationId xmlns:a16="http://schemas.microsoft.com/office/drawing/2014/main" id="{9A176C0D-09CC-479D-903C-D86C99A53FAF}"/>
              </a:ext>
            </a:extLst>
          </p:cNvPr>
          <p:cNvSpPr/>
          <p:nvPr/>
        </p:nvSpPr>
        <p:spPr>
          <a:xfrm flipH="1" rot="16200000">
            <a:off x="4272163" y="-1059902"/>
            <a:ext cx="3646088" cy="12190413"/>
          </a:xfrm>
          <a:custGeom>
            <a:gdLst>
              <a:gd fmla="*/ 0 w 4012279" name="connsiteX0"/>
              <a:gd fmla="*/ 12192000 h 12192000" name="connsiteY0"/>
              <a:gd fmla="*/ 1570927 w 4012279" name="connsiteX1"/>
              <a:gd fmla="*/ 12192000 h 12192000" name="connsiteY1"/>
              <a:gd fmla="*/ 1578084 w 4012279" name="connsiteX2"/>
              <a:gd fmla="*/ 12192000 h 12192000" name="connsiteY2"/>
              <a:gd fmla="*/ 4012279 w 4012279" name="connsiteX3"/>
              <a:gd fmla="*/ 12192000 h 12192000" name="connsiteY3"/>
              <a:gd fmla="*/ 4012279 w 4012279" name="connsiteX4"/>
              <a:gd fmla="*/ 0 h 12192000" name="connsiteY4"/>
              <a:gd fmla="*/ 1578084 w 4012279" name="connsiteX5"/>
              <a:gd fmla="*/ 0 h 12192000" name="connsiteY5"/>
              <a:gd fmla="*/ 1570927 w 4012279" name="connsiteX6"/>
              <a:gd fmla="*/ 0 h 12192000" name="connsiteY6"/>
              <a:gd fmla="*/ 1570927 w 4012279" name="connsiteX7"/>
              <a:gd fmla="*/ 55294 h 12192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192000" w="4012279">
                <a:moveTo>
                  <a:pt x="0" y="12192000"/>
                </a:moveTo>
                <a:lnTo>
                  <a:pt x="1570927" y="12192000"/>
                </a:lnTo>
                <a:lnTo>
                  <a:pt x="1578084" y="12192000"/>
                </a:lnTo>
                <a:lnTo>
                  <a:pt x="4012279" y="12192000"/>
                </a:lnTo>
                <a:lnTo>
                  <a:pt x="4012279" y="0"/>
                </a:lnTo>
                <a:lnTo>
                  <a:pt x="1578084" y="0"/>
                </a:lnTo>
                <a:lnTo>
                  <a:pt x="1570927" y="0"/>
                </a:lnTo>
                <a:lnTo>
                  <a:pt x="1570927" y="55294"/>
                </a:lnTo>
                <a:close/>
              </a:path>
            </a:pathLst>
          </a:custGeom>
          <a:solidFill>
            <a:srgbClr val="002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Rectangle 1">
            <a:extLst>
              <a:ext uri="{FF2B5EF4-FFF2-40B4-BE49-F238E27FC236}">
                <a16:creationId xmlns:a16="http://schemas.microsoft.com/office/drawing/2014/main" id="{B8D2AF29-6EB6-450C-9E5C-2BE30D518D7E}"/>
              </a:ext>
            </a:extLst>
          </p:cNvPr>
          <p:cNvSpPr/>
          <p:nvPr/>
        </p:nvSpPr>
        <p:spPr>
          <a:xfrm>
            <a:off x="7928649" y="1858985"/>
            <a:ext cx="2577764" cy="3631727"/>
          </a:xfrm>
          <a:prstGeom prst="rect">
            <a:avLst/>
          </a:prstGeom>
          <a:gradFill>
            <a:gsLst>
              <a:gs pos="0">
                <a:schemeClr val="bg1">
                  <a:lumMod val="75000"/>
                </a:schemeClr>
              </a:gs>
              <a:gs pos="100000">
                <a:schemeClr val="bg1">
                  <a:lumMod val="6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 name="Rectangle 2">
            <a:extLst>
              <a:ext uri="{FF2B5EF4-FFF2-40B4-BE49-F238E27FC236}">
                <a16:creationId xmlns:a16="http://schemas.microsoft.com/office/drawing/2014/main" id="{C5805926-F82A-4303-8734-002EDBFE264C}"/>
              </a:ext>
            </a:extLst>
          </p:cNvPr>
          <p:cNvSpPr/>
          <p:nvPr/>
        </p:nvSpPr>
        <p:spPr>
          <a:xfrm>
            <a:off x="5847099" y="2063868"/>
            <a:ext cx="2577764" cy="3631727"/>
          </a:xfrm>
          <a:prstGeom prst="rect">
            <a:avLst/>
          </a:prstGeom>
          <a:gradFill>
            <a:gsLst>
              <a:gs pos="0">
                <a:schemeClr val="tx1">
                  <a:lumMod val="50000"/>
                  <a:lumOff val="50000"/>
                </a:schemeClr>
              </a:gs>
              <a:gs pos="100000">
                <a:schemeClr val="tx1">
                  <a:lumMod val="65000"/>
                  <a:lumOff val="3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 name="Rectangle 3">
            <a:extLst>
              <a:ext uri="{FF2B5EF4-FFF2-40B4-BE49-F238E27FC236}">
                <a16:creationId xmlns:a16="http://schemas.microsoft.com/office/drawing/2014/main" id="{DA8F651C-C5A7-4AA3-9394-036474CF5F35}"/>
              </a:ext>
            </a:extLst>
          </p:cNvPr>
          <p:cNvSpPr/>
          <p:nvPr/>
        </p:nvSpPr>
        <p:spPr>
          <a:xfrm>
            <a:off x="3765550" y="2257920"/>
            <a:ext cx="2577764" cy="3631727"/>
          </a:xfrm>
          <a:prstGeom prst="rect">
            <a:avLst/>
          </a:prstGeom>
          <a:gradFill>
            <a:gsLst>
              <a:gs pos="0">
                <a:schemeClr val="accent2"/>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5" name="Rectangle 4">
            <a:extLst>
              <a:ext uri="{FF2B5EF4-FFF2-40B4-BE49-F238E27FC236}">
                <a16:creationId xmlns:a16="http://schemas.microsoft.com/office/drawing/2014/main" id="{2FADBC56-037C-4542-B712-EDD84E68E71B}"/>
              </a:ext>
            </a:extLst>
          </p:cNvPr>
          <p:cNvSpPr/>
          <p:nvPr/>
        </p:nvSpPr>
        <p:spPr>
          <a:xfrm>
            <a:off x="1684000" y="2462803"/>
            <a:ext cx="2577764" cy="3631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 name="Right Triangle 5">
            <a:extLst>
              <a:ext uri="{FF2B5EF4-FFF2-40B4-BE49-F238E27FC236}">
                <a16:creationId xmlns:a16="http://schemas.microsoft.com/office/drawing/2014/main" id="{EA7C22E9-439D-467D-A067-9ECC10C6E22F}"/>
              </a:ext>
            </a:extLst>
          </p:cNvPr>
          <p:cNvSpPr/>
          <p:nvPr/>
        </p:nvSpPr>
        <p:spPr>
          <a:xfrm>
            <a:off x="3765550" y="2257920"/>
            <a:ext cx="496214" cy="204883"/>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7" name="Right Triangle 6">
            <a:extLst>
              <a:ext uri="{FF2B5EF4-FFF2-40B4-BE49-F238E27FC236}">
                <a16:creationId xmlns:a16="http://schemas.microsoft.com/office/drawing/2014/main" id="{2FB6F098-7997-41EC-9004-1CF98008E5BB}"/>
              </a:ext>
            </a:extLst>
          </p:cNvPr>
          <p:cNvSpPr/>
          <p:nvPr/>
        </p:nvSpPr>
        <p:spPr>
          <a:xfrm>
            <a:off x="5847100" y="2063868"/>
            <a:ext cx="496214" cy="204883"/>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8" name="Right Triangle 7">
            <a:extLst>
              <a:ext uri="{FF2B5EF4-FFF2-40B4-BE49-F238E27FC236}">
                <a16:creationId xmlns:a16="http://schemas.microsoft.com/office/drawing/2014/main" id="{4652B91A-4044-4DB5-97FC-76EFE7C56BFB}"/>
              </a:ext>
            </a:extLst>
          </p:cNvPr>
          <p:cNvSpPr/>
          <p:nvPr/>
        </p:nvSpPr>
        <p:spPr>
          <a:xfrm>
            <a:off x="7928650" y="1858985"/>
            <a:ext cx="496214" cy="204883"/>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2" name="Freeform 30">
            <a:extLst>
              <a:ext uri="{FF2B5EF4-FFF2-40B4-BE49-F238E27FC236}">
                <a16:creationId xmlns:a16="http://schemas.microsoft.com/office/drawing/2014/main" id="{9DD8663E-3020-423F-AFE2-FA3C289FF9AA}"/>
              </a:ext>
            </a:extLst>
          </p:cNvPr>
          <p:cNvSpPr>
            <a:spLocks noEditPoints="1"/>
          </p:cNvSpPr>
          <p:nvPr/>
        </p:nvSpPr>
        <p:spPr bwMode="auto">
          <a:xfrm>
            <a:off x="2744454" y="2880839"/>
            <a:ext cx="440803" cy="331420"/>
          </a:xfrm>
          <a:custGeom>
            <a:gdLst>
              <a:gd fmla="*/ 212 w 228" name="T0"/>
              <a:gd fmla="*/ 19 h 172" name="T1"/>
              <a:gd fmla="*/ 19 w 228" name="T2"/>
              <a:gd fmla="*/ 0 h 172" name="T3"/>
              <a:gd fmla="*/ 0 w 228" name="T4"/>
              <a:gd fmla="*/ 121 h 172" name="T5"/>
              <a:gd fmla="*/ 86 w 228" name="T6"/>
              <a:gd fmla="*/ 140 h 172" name="T7"/>
              <a:gd fmla="*/ 72 w 228" name="T8"/>
              <a:gd fmla="*/ 164 h 172" name="T9"/>
              <a:gd fmla="*/ 72 w 228" name="T10"/>
              <a:gd fmla="*/ 172 h 172" name="T11"/>
              <a:gd fmla="*/ 144 w 228" name="T12"/>
              <a:gd fmla="*/ 168 h 172" name="T13"/>
              <a:gd fmla="*/ 128 w 228" name="T14"/>
              <a:gd fmla="*/ 164 h 172" name="T15"/>
              <a:gd fmla="*/ 156 w 228" name="T16"/>
              <a:gd fmla="*/ 140 h 172" name="T17"/>
              <a:gd fmla="*/ 175 w 228" name="T18"/>
              <a:gd fmla="*/ 172 h 172" name="T19"/>
              <a:gd fmla="*/ 228 w 228" name="T20"/>
              <a:gd fmla="*/ 153 h 172" name="T21"/>
              <a:gd fmla="*/ 212 w 228" name="T22"/>
              <a:gd fmla="*/ 40 h 172" name="T23"/>
              <a:gd fmla="*/ 94 w 228" name="T24"/>
              <a:gd fmla="*/ 140 h 172" name="T25"/>
              <a:gd fmla="*/ 120 w 228" name="T26"/>
              <a:gd fmla="*/ 164 h 172" name="T27"/>
              <a:gd fmla="*/ 156 w 228" name="T28"/>
              <a:gd fmla="*/ 132 h 172" name="T29"/>
              <a:gd fmla="*/ 8 w 228" name="T30"/>
              <a:gd fmla="*/ 121 h 172" name="T31"/>
              <a:gd fmla="*/ 156 w 228" name="T32"/>
              <a:gd fmla="*/ 120 h 172" name="T33"/>
              <a:gd fmla="*/ 156 w 228" name="T34"/>
              <a:gd fmla="*/ 59 h 172" name="T35"/>
              <a:gd fmla="*/ 8 w 228" name="T36"/>
              <a:gd fmla="*/ 112 h 172" name="T37"/>
              <a:gd fmla="*/ 19 w 228" name="T38"/>
              <a:gd fmla="*/ 8 h 172" name="T39"/>
              <a:gd fmla="*/ 204 w 228" name="T40"/>
              <a:gd fmla="*/ 19 h 172" name="T41"/>
              <a:gd fmla="*/ 175 w 228" name="T42"/>
              <a:gd fmla="*/ 40 h 172" name="T43"/>
              <a:gd fmla="*/ 220 w 228" name="T44"/>
              <a:gd fmla="*/ 153 h 172" name="T45"/>
              <a:gd fmla="*/ 175 w 228" name="T46"/>
              <a:gd fmla="*/ 164 h 172" name="T47"/>
              <a:gd fmla="*/ 164 w 228" name="T48"/>
              <a:gd fmla="*/ 59 h 172" name="T49"/>
              <a:gd fmla="*/ 209 w 228" name="T50"/>
              <a:gd fmla="*/ 48 h 172" name="T51"/>
              <a:gd fmla="*/ 220 w 228" name="T52"/>
              <a:gd fmla="*/ 153 h 172" name="T53"/>
              <a:gd fmla="*/ 188 w 228" name="T54"/>
              <a:gd fmla="*/ 56 h 172" name="T55"/>
              <a:gd fmla="*/ 188 w 228" name="T56"/>
              <a:gd fmla="*/ 64 h 172" name="T57"/>
              <a:gd fmla="*/ 200 w 228" name="T58"/>
              <a:gd fmla="*/ 60 h 172" name="T59"/>
              <a:gd fmla="*/ 193 w 228" name="T60"/>
              <a:gd fmla="*/ 140 h 172" name="T61"/>
              <a:gd fmla="*/ 184 w 228" name="T62"/>
              <a:gd fmla="*/ 148 h 172" name="T63"/>
              <a:gd fmla="*/ 192 w 228" name="T64"/>
              <a:gd fmla="*/ 156 h 172" name="T65"/>
              <a:gd fmla="*/ 200 w 228" name="T66"/>
              <a:gd fmla="*/ 149 h 172" name="T67"/>
              <a:gd fmla="*/ 193 w 228" name="T68"/>
              <a:gd fmla="*/ 140 h 17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 w="228">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23" name="TextBox 22">
            <a:extLst>
              <a:ext uri="{FF2B5EF4-FFF2-40B4-BE49-F238E27FC236}">
                <a16:creationId xmlns:a16="http://schemas.microsoft.com/office/drawing/2014/main" id="{12267C5A-D392-457E-B674-04C16E4E0CF7}"/>
              </a:ext>
            </a:extLst>
          </p:cNvPr>
          <p:cNvSpPr txBox="1"/>
          <p:nvPr/>
        </p:nvSpPr>
        <p:spPr>
          <a:xfrm>
            <a:off x="2164164" y="3363275"/>
            <a:ext cx="1601385" cy="822948"/>
          </a:xfrm>
          <a:prstGeom prst="rect">
            <a:avLst/>
          </a:prstGeom>
          <a:noFill/>
        </p:spPr>
        <p:txBody>
          <a:bodyPr bIns="45714" lIns="91428" rIns="91428" rtlCol="0" tIns="45714" wrap="square">
            <a:spAutoFit/>
          </a:bodyPr>
          <a:lstStyle/>
          <a:p>
            <a:pPr algn="ctr"/>
            <a:r>
              <a:rPr altLang="en-US" b="1" lang="zh-CN">
                <a:solidFill>
                  <a:schemeClr val="bg1"/>
                </a:solidFill>
                <a:latin charset="-122" pitchFamily="2" typeface="造字工房朗宋（非商用）常规体"/>
                <a:ea charset="-122" pitchFamily="2" typeface="造字工房朗宋（非商用）常规体"/>
                <a:cs charset="0" panose="020b0502040204020203" pitchFamily="34" typeface="Segoe UI"/>
              </a:rPr>
              <a:t>营 销 策 略</a:t>
            </a:r>
          </a:p>
        </p:txBody>
      </p:sp>
      <p:sp>
        <p:nvSpPr>
          <p:cNvPr id="24" name="Rectangle 23">
            <a:extLst>
              <a:ext uri="{FF2B5EF4-FFF2-40B4-BE49-F238E27FC236}">
                <a16:creationId xmlns:a16="http://schemas.microsoft.com/office/drawing/2014/main" id="{8E58B03E-5DA0-4999-A7B7-4A98C6F6845B}"/>
              </a:ext>
            </a:extLst>
          </p:cNvPr>
          <p:cNvSpPr/>
          <p:nvPr/>
        </p:nvSpPr>
        <p:spPr>
          <a:xfrm>
            <a:off x="1852648" y="3856637"/>
            <a:ext cx="2224418"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25" name="Rectangle 24">
            <a:extLst>
              <a:ext uri="{FF2B5EF4-FFF2-40B4-BE49-F238E27FC236}">
                <a16:creationId xmlns:a16="http://schemas.microsoft.com/office/drawing/2014/main" id="{B8AE03F3-7BB1-4332-B116-05592D9C4BDF}"/>
              </a:ext>
            </a:extLst>
          </p:cNvPr>
          <p:cNvSpPr/>
          <p:nvPr/>
        </p:nvSpPr>
        <p:spPr>
          <a:xfrm>
            <a:off x="1852648" y="4492827"/>
            <a:ext cx="2224418"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veniam, quis nostrud exerci tation</a:t>
            </a:r>
          </a:p>
        </p:txBody>
      </p:sp>
      <p:sp>
        <p:nvSpPr>
          <p:cNvPr id="26" name="Rectangle 25">
            <a:extLst>
              <a:ext uri="{FF2B5EF4-FFF2-40B4-BE49-F238E27FC236}">
                <a16:creationId xmlns:a16="http://schemas.microsoft.com/office/drawing/2014/main" id="{AA114A0A-633A-4FAD-A3F3-1DFB3E6432E1}"/>
              </a:ext>
            </a:extLst>
          </p:cNvPr>
          <p:cNvSpPr/>
          <p:nvPr/>
        </p:nvSpPr>
        <p:spPr>
          <a:xfrm>
            <a:off x="1852648" y="5141035"/>
            <a:ext cx="2224418"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minim veniam, quis nostrud exerci tation</a:t>
            </a:r>
          </a:p>
        </p:txBody>
      </p:sp>
      <p:cxnSp>
        <p:nvCxnSpPr>
          <p:cNvPr id="29" name="Straight Connector 28">
            <a:extLst>
              <a:ext uri="{FF2B5EF4-FFF2-40B4-BE49-F238E27FC236}">
                <a16:creationId xmlns:a16="http://schemas.microsoft.com/office/drawing/2014/main" id="{042CF57D-36CA-41A9-AABC-A0FCA623C5EB}"/>
              </a:ext>
            </a:extLst>
          </p:cNvPr>
          <p:cNvCxnSpPr/>
          <p:nvPr/>
        </p:nvCxnSpPr>
        <p:spPr>
          <a:xfrm>
            <a:off x="1920734" y="4440706"/>
            <a:ext cx="210429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0FF369-A983-48C7-8CEF-891C85A311CE}"/>
              </a:ext>
            </a:extLst>
          </p:cNvPr>
          <p:cNvCxnSpPr/>
          <p:nvPr/>
        </p:nvCxnSpPr>
        <p:spPr>
          <a:xfrm>
            <a:off x="1920734" y="5072463"/>
            <a:ext cx="210429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8F15D93-44CE-43B2-95EC-AA217E81AE04}"/>
              </a:ext>
            </a:extLst>
          </p:cNvPr>
          <p:cNvSpPr txBox="1"/>
          <p:nvPr/>
        </p:nvSpPr>
        <p:spPr>
          <a:xfrm>
            <a:off x="4403940" y="3158391"/>
            <a:ext cx="1770725" cy="822948"/>
          </a:xfrm>
          <a:prstGeom prst="rect">
            <a:avLst/>
          </a:prstGeom>
          <a:noFill/>
        </p:spPr>
        <p:txBody>
          <a:bodyPr bIns="45714" lIns="91428" rIns="91428" rtlCol="0" tIns="45714" wrap="square">
            <a:spAutoFit/>
          </a:bodyPr>
          <a:lstStyle/>
          <a:p>
            <a:pPr algn="ctr"/>
            <a:r>
              <a:rPr altLang="en-US" b="1" lang="zh-CN">
                <a:solidFill>
                  <a:schemeClr val="bg1"/>
                </a:solidFill>
                <a:latin charset="-122" pitchFamily="2" typeface="造字工房朗宋（非商用）常规体"/>
                <a:ea charset="-122" pitchFamily="2" typeface="造字工房朗宋（非商用）常规体"/>
                <a:cs charset="0" panose="020b0502040204020203" pitchFamily="34" typeface="Segoe UI"/>
              </a:rPr>
              <a:t>营 销 策 略</a:t>
            </a:r>
          </a:p>
        </p:txBody>
      </p:sp>
      <p:sp>
        <p:nvSpPr>
          <p:cNvPr id="35" name="Rectangle 34">
            <a:extLst>
              <a:ext uri="{FF2B5EF4-FFF2-40B4-BE49-F238E27FC236}">
                <a16:creationId xmlns:a16="http://schemas.microsoft.com/office/drawing/2014/main" id="{B82FC3B4-D54C-428A-94AF-F7D002D38BFA}"/>
              </a:ext>
            </a:extLst>
          </p:cNvPr>
          <p:cNvSpPr/>
          <p:nvPr/>
        </p:nvSpPr>
        <p:spPr>
          <a:xfrm>
            <a:off x="4307748" y="3651753"/>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exerci tation</a:t>
            </a:r>
          </a:p>
        </p:txBody>
      </p:sp>
      <p:sp>
        <p:nvSpPr>
          <p:cNvPr id="36" name="Rectangle 35">
            <a:extLst>
              <a:ext uri="{FF2B5EF4-FFF2-40B4-BE49-F238E27FC236}">
                <a16:creationId xmlns:a16="http://schemas.microsoft.com/office/drawing/2014/main" id="{8A19F807-7A53-4805-85BD-5151C48EDDCD}"/>
              </a:ext>
            </a:extLst>
          </p:cNvPr>
          <p:cNvSpPr/>
          <p:nvPr/>
        </p:nvSpPr>
        <p:spPr>
          <a:xfrm>
            <a:off x="4307748" y="4287944"/>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veniam, quis nostrud exerci tation</a:t>
            </a:r>
          </a:p>
        </p:txBody>
      </p:sp>
      <p:sp>
        <p:nvSpPr>
          <p:cNvPr id="37" name="Rectangle 36">
            <a:extLst>
              <a:ext uri="{FF2B5EF4-FFF2-40B4-BE49-F238E27FC236}">
                <a16:creationId xmlns:a16="http://schemas.microsoft.com/office/drawing/2014/main" id="{B3AF44CA-8C67-432A-B250-5E77E5C8BDD5}"/>
              </a:ext>
            </a:extLst>
          </p:cNvPr>
          <p:cNvSpPr/>
          <p:nvPr/>
        </p:nvSpPr>
        <p:spPr>
          <a:xfrm>
            <a:off x="4307748" y="4936151"/>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minim veniam, quis nostrud exerci tation</a:t>
            </a:r>
          </a:p>
        </p:txBody>
      </p:sp>
      <p:cxnSp>
        <p:nvCxnSpPr>
          <p:cNvPr id="38" name="Straight Connector 37">
            <a:extLst>
              <a:ext uri="{FF2B5EF4-FFF2-40B4-BE49-F238E27FC236}">
                <a16:creationId xmlns:a16="http://schemas.microsoft.com/office/drawing/2014/main" id="{EFA7A3EE-4FB1-44D4-85D0-84814A79756B}"/>
              </a:ext>
            </a:extLst>
          </p:cNvPr>
          <p:cNvCxnSpPr/>
          <p:nvPr/>
        </p:nvCxnSpPr>
        <p:spPr>
          <a:xfrm>
            <a:off x="4367835" y="4235823"/>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5F5A38-9043-45CC-9CF7-A05B64745199}"/>
              </a:ext>
            </a:extLst>
          </p:cNvPr>
          <p:cNvCxnSpPr/>
          <p:nvPr/>
        </p:nvCxnSpPr>
        <p:spPr>
          <a:xfrm>
            <a:off x="4367835" y="4867580"/>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6EB835F-9093-4B56-B21C-4C99CE13B2AC}"/>
              </a:ext>
            </a:extLst>
          </p:cNvPr>
          <p:cNvSpPr txBox="1"/>
          <p:nvPr/>
        </p:nvSpPr>
        <p:spPr>
          <a:xfrm>
            <a:off x="6439086" y="2964339"/>
            <a:ext cx="1871268" cy="457188"/>
          </a:xfrm>
          <a:prstGeom prst="rect">
            <a:avLst/>
          </a:prstGeom>
          <a:noFill/>
        </p:spPr>
        <p:txBody>
          <a:bodyPr bIns="45714" lIns="91428" rIns="91428" rtlCol="0" tIns="45714" wrap="square">
            <a:spAutoFit/>
          </a:bodyPr>
          <a:lstStyle/>
          <a:p>
            <a:pPr algn="ctr"/>
            <a:r>
              <a:rPr altLang="en-US" b="1" lang="zh-CN">
                <a:solidFill>
                  <a:schemeClr val="bg1"/>
                </a:solidFill>
                <a:latin charset="-122" pitchFamily="2" typeface="造字工房朗宋（非商用）常规体"/>
                <a:ea charset="-122" pitchFamily="2" typeface="造字工房朗宋（非商用）常规体"/>
                <a:cs charset="0" panose="020b0502040204020203" pitchFamily="34" typeface="Segoe UI"/>
              </a:rPr>
              <a:t>营 销 策 略</a:t>
            </a:r>
          </a:p>
        </p:txBody>
      </p:sp>
      <p:sp>
        <p:nvSpPr>
          <p:cNvPr id="46" name="Rectangle 45">
            <a:extLst>
              <a:ext uri="{FF2B5EF4-FFF2-40B4-BE49-F238E27FC236}">
                <a16:creationId xmlns:a16="http://schemas.microsoft.com/office/drawing/2014/main" id="{E42602B8-5212-427F-BB39-C6171EE78CC5}"/>
              </a:ext>
            </a:extLst>
          </p:cNvPr>
          <p:cNvSpPr/>
          <p:nvPr/>
        </p:nvSpPr>
        <p:spPr>
          <a:xfrm>
            <a:off x="6393164" y="3457702"/>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exerci tation</a:t>
            </a:r>
          </a:p>
        </p:txBody>
      </p:sp>
      <p:sp>
        <p:nvSpPr>
          <p:cNvPr id="47" name="Rectangle 46">
            <a:extLst>
              <a:ext uri="{FF2B5EF4-FFF2-40B4-BE49-F238E27FC236}">
                <a16:creationId xmlns:a16="http://schemas.microsoft.com/office/drawing/2014/main" id="{9398D6D5-74D9-489F-9049-DD20DA8FA4A8}"/>
              </a:ext>
            </a:extLst>
          </p:cNvPr>
          <p:cNvSpPr/>
          <p:nvPr/>
        </p:nvSpPr>
        <p:spPr>
          <a:xfrm>
            <a:off x="6393164" y="4093892"/>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veniam, quis nostrud exerci tation</a:t>
            </a:r>
          </a:p>
        </p:txBody>
      </p:sp>
      <p:sp>
        <p:nvSpPr>
          <p:cNvPr id="48" name="Rectangle 47">
            <a:extLst>
              <a:ext uri="{FF2B5EF4-FFF2-40B4-BE49-F238E27FC236}">
                <a16:creationId xmlns:a16="http://schemas.microsoft.com/office/drawing/2014/main" id="{95BA00AA-FE99-46BA-B52D-FFE12A16A55F}"/>
              </a:ext>
            </a:extLst>
          </p:cNvPr>
          <p:cNvSpPr/>
          <p:nvPr/>
        </p:nvSpPr>
        <p:spPr>
          <a:xfrm>
            <a:off x="6393164" y="4742100"/>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minim veniam, quis nostrud exerci tation</a:t>
            </a:r>
          </a:p>
        </p:txBody>
      </p:sp>
      <p:cxnSp>
        <p:nvCxnSpPr>
          <p:cNvPr id="49" name="Straight Connector 48">
            <a:extLst>
              <a:ext uri="{FF2B5EF4-FFF2-40B4-BE49-F238E27FC236}">
                <a16:creationId xmlns:a16="http://schemas.microsoft.com/office/drawing/2014/main" id="{02399FA0-2E27-4CD9-8522-E70510122DAF}"/>
              </a:ext>
            </a:extLst>
          </p:cNvPr>
          <p:cNvCxnSpPr/>
          <p:nvPr/>
        </p:nvCxnSpPr>
        <p:spPr>
          <a:xfrm>
            <a:off x="6453253" y="4041771"/>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4753C7-4AA7-4E8B-A708-92FEE9FEC3A4}"/>
              </a:ext>
            </a:extLst>
          </p:cNvPr>
          <p:cNvCxnSpPr/>
          <p:nvPr/>
        </p:nvCxnSpPr>
        <p:spPr>
          <a:xfrm>
            <a:off x="6453253" y="4673528"/>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784E5D1-CDEB-43D7-82E1-8C14480D2132}"/>
              </a:ext>
            </a:extLst>
          </p:cNvPr>
          <p:cNvSpPr txBox="1"/>
          <p:nvPr/>
        </p:nvSpPr>
        <p:spPr>
          <a:xfrm>
            <a:off x="8539370" y="2759456"/>
            <a:ext cx="1852535" cy="822948"/>
          </a:xfrm>
          <a:prstGeom prst="rect">
            <a:avLst/>
          </a:prstGeom>
          <a:noFill/>
        </p:spPr>
        <p:txBody>
          <a:bodyPr bIns="45714" lIns="91428" rIns="91428" rtlCol="0" tIns="45714" wrap="square">
            <a:spAutoFit/>
          </a:bodyPr>
          <a:lstStyle/>
          <a:p>
            <a:pPr algn="ctr"/>
            <a:r>
              <a:rPr altLang="en-US" b="1" lang="zh-CN">
                <a:solidFill>
                  <a:schemeClr val="bg1"/>
                </a:solidFill>
                <a:latin charset="-122" pitchFamily="2" typeface="造字工房朗宋（非商用）常规体"/>
                <a:ea charset="-122" pitchFamily="2" typeface="造字工房朗宋（非商用）常规体"/>
                <a:cs charset="0" panose="020b0502040204020203" pitchFamily="34" typeface="Segoe UI"/>
              </a:rPr>
              <a:t>营 销 策 略</a:t>
            </a:r>
          </a:p>
        </p:txBody>
      </p:sp>
      <p:sp>
        <p:nvSpPr>
          <p:cNvPr id="55" name="Rectangle 54">
            <a:extLst>
              <a:ext uri="{FF2B5EF4-FFF2-40B4-BE49-F238E27FC236}">
                <a16:creationId xmlns:a16="http://schemas.microsoft.com/office/drawing/2014/main" id="{7767D651-F99F-4F28-852E-9DA6BB36EBC1}"/>
              </a:ext>
            </a:extLst>
          </p:cNvPr>
          <p:cNvSpPr/>
          <p:nvPr/>
        </p:nvSpPr>
        <p:spPr>
          <a:xfrm>
            <a:off x="8484082" y="3252819"/>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exerci tation</a:t>
            </a:r>
          </a:p>
        </p:txBody>
      </p:sp>
      <p:sp>
        <p:nvSpPr>
          <p:cNvPr id="56" name="Rectangle 55">
            <a:extLst>
              <a:ext uri="{FF2B5EF4-FFF2-40B4-BE49-F238E27FC236}">
                <a16:creationId xmlns:a16="http://schemas.microsoft.com/office/drawing/2014/main" id="{674298CA-982E-4C19-9CEB-3B2C0803134D}"/>
              </a:ext>
            </a:extLst>
          </p:cNvPr>
          <p:cNvSpPr/>
          <p:nvPr/>
        </p:nvSpPr>
        <p:spPr>
          <a:xfrm>
            <a:off x="8484082" y="3889009"/>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veniam, quis nostrud exerci tation</a:t>
            </a:r>
          </a:p>
        </p:txBody>
      </p:sp>
      <p:sp>
        <p:nvSpPr>
          <p:cNvPr id="57" name="Rectangle 56">
            <a:extLst>
              <a:ext uri="{FF2B5EF4-FFF2-40B4-BE49-F238E27FC236}">
                <a16:creationId xmlns:a16="http://schemas.microsoft.com/office/drawing/2014/main" id="{E0A8B3C6-E7D5-41E3-95EE-87FC356EA2EB}"/>
              </a:ext>
            </a:extLst>
          </p:cNvPr>
          <p:cNvSpPr/>
          <p:nvPr/>
        </p:nvSpPr>
        <p:spPr>
          <a:xfrm>
            <a:off x="8484082" y="4537216"/>
            <a:ext cx="1963112"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minim veniam, quis nostrud exerci tation</a:t>
            </a:r>
          </a:p>
        </p:txBody>
      </p:sp>
      <p:cxnSp>
        <p:nvCxnSpPr>
          <p:cNvPr id="58" name="Straight Connector 57">
            <a:extLst>
              <a:ext uri="{FF2B5EF4-FFF2-40B4-BE49-F238E27FC236}">
                <a16:creationId xmlns:a16="http://schemas.microsoft.com/office/drawing/2014/main" id="{8817D6D4-0EE1-41F8-88DD-1A06E55E480B}"/>
              </a:ext>
            </a:extLst>
          </p:cNvPr>
          <p:cNvCxnSpPr/>
          <p:nvPr/>
        </p:nvCxnSpPr>
        <p:spPr>
          <a:xfrm>
            <a:off x="8544170" y="3836888"/>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167D6E1-F8BF-45A9-B13F-8361F01FBBBB}"/>
              </a:ext>
            </a:extLst>
          </p:cNvPr>
          <p:cNvCxnSpPr/>
          <p:nvPr/>
        </p:nvCxnSpPr>
        <p:spPr>
          <a:xfrm>
            <a:off x="8544170" y="4468645"/>
            <a:ext cx="185710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5417EDE-F7DB-41E4-AE86-8FFCE7C265E1}"/>
              </a:ext>
            </a:extLst>
          </p:cNvPr>
          <p:cNvSpPr txBox="1"/>
          <p:nvPr/>
        </p:nvSpPr>
        <p:spPr>
          <a:xfrm>
            <a:off x="2914272" y="643320"/>
            <a:ext cx="6361870" cy="701040"/>
          </a:xfrm>
          <a:prstGeom prst="rect">
            <a:avLst/>
          </a:prstGeom>
          <a:noFill/>
        </p:spPr>
        <p:txBody>
          <a:bodyPr rtlCol="0" wrap="square">
            <a:spAutoFit/>
          </a:bodyPr>
          <a:lstStyle/>
          <a:p>
            <a:pPr algn="ctr"/>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营 销 策 略</a:t>
            </a:r>
          </a:p>
        </p:txBody>
      </p:sp>
      <p:sp>
        <p:nvSpPr>
          <p:cNvPr id="63" name="TextBox 62">
            <a:extLst>
              <a:ext uri="{FF2B5EF4-FFF2-40B4-BE49-F238E27FC236}">
                <a16:creationId xmlns:a16="http://schemas.microsoft.com/office/drawing/2014/main" id="{334EDB6A-5BD0-4AC2-AAD8-A2E3A9FCE07C}"/>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64" name="Straight Connector 63">
            <a:extLst>
              <a:ext uri="{FF2B5EF4-FFF2-40B4-BE49-F238E27FC236}">
                <a16:creationId xmlns:a16="http://schemas.microsoft.com/office/drawing/2014/main" id="{96DD17EC-2782-4D0F-8C44-BC624FEE51D7}"/>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6CB2DB2-AFE5-4B74-BC13-B16A5559B131}"/>
              </a:ext>
            </a:extLst>
          </p:cNvPr>
          <p:cNvSpPr txBox="1"/>
          <p:nvPr/>
        </p:nvSpPr>
        <p:spPr>
          <a:xfrm>
            <a:off x="10952324" y="5947738"/>
            <a:ext cx="1238089" cy="914248"/>
          </a:xfrm>
          <a:prstGeom prst="rect">
            <a:avLst/>
          </a:prstGeom>
          <a:noFill/>
        </p:spPr>
        <p:txBody>
          <a:bodyPr anchor="ctr" rtlCol="0" wrap="square">
            <a:spAutoFit/>
          </a:bodyPr>
          <a:lstStyle/>
          <a:p>
            <a:pPr algn="ctr"/>
            <a:fld id="{4727B3C5-1E99-48AD-AB84-71A6EBD20F49}" type="slidenum">
              <a:rPr b="1" lang="id-ID" sz="5399">
                <a:solidFill>
                  <a:schemeClr val="bg1">
                    <a:lumMod val="85000"/>
                    <a:alpha val="50000"/>
                  </a:schemeClr>
                </a:solidFill>
                <a:latin charset="0" panose="00000500000000000000" pitchFamily="50" typeface="Montserrat"/>
                <a:ea charset="0" panose="020b0604020202020204" pitchFamily="34" typeface="Liberation Sans"/>
                <a:cs charset="0" panose="020b0502040204020203" pitchFamily="34" typeface="Segoe UI"/>
              </a:rPr>
              <a:pPr algn="ctr"/>
              <a:t>24</a:t>
            </a:fld>
          </a:p>
        </p:txBody>
      </p:sp>
      <p:sp>
        <p:nvSpPr>
          <p:cNvPr id="60" name="Freeform 18">
            <a:extLst>
              <a:ext uri="{FF2B5EF4-FFF2-40B4-BE49-F238E27FC236}">
                <a16:creationId xmlns:a16="http://schemas.microsoft.com/office/drawing/2014/main" id="{4196BC26-1E7D-4783-BD45-3B441B0F240C}"/>
              </a:ext>
            </a:extLst>
          </p:cNvPr>
          <p:cNvSpPr>
            <a:spLocks noEditPoints="1"/>
          </p:cNvSpPr>
          <p:nvPr/>
        </p:nvSpPr>
        <p:spPr bwMode="auto">
          <a:xfrm>
            <a:off x="4963740" y="2645639"/>
            <a:ext cx="466009" cy="350454"/>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65" name="Freeform 54">
            <a:extLst>
              <a:ext uri="{FF2B5EF4-FFF2-40B4-BE49-F238E27FC236}">
                <a16:creationId xmlns:a16="http://schemas.microsoft.com/office/drawing/2014/main" id="{9F2B13F0-5BC6-42C9-97BE-38C945F44BB5}"/>
              </a:ext>
            </a:extLst>
          </p:cNvPr>
          <p:cNvSpPr>
            <a:spLocks noEditPoints="1"/>
          </p:cNvSpPr>
          <p:nvPr/>
        </p:nvSpPr>
        <p:spPr bwMode="auto">
          <a:xfrm>
            <a:off x="7098583" y="2462803"/>
            <a:ext cx="367158" cy="367156"/>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66" name="Freeform 99">
            <a:extLst>
              <a:ext uri="{FF2B5EF4-FFF2-40B4-BE49-F238E27FC236}">
                <a16:creationId xmlns:a16="http://schemas.microsoft.com/office/drawing/2014/main" id="{F865918A-7267-45A2-B1FA-A69AED0BFD5C}"/>
              </a:ext>
            </a:extLst>
          </p:cNvPr>
          <p:cNvSpPr>
            <a:spLocks noEditPoints="1"/>
          </p:cNvSpPr>
          <p:nvPr/>
        </p:nvSpPr>
        <p:spPr bwMode="auto">
          <a:xfrm>
            <a:off x="9184488" y="2285169"/>
            <a:ext cx="364503" cy="33693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spTree>
    <p:extLst>
      <p:ext uri="{BB962C8B-B14F-4D97-AF65-F5344CB8AC3E}">
        <p14:creationId val="1337591856"/>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additive="base">
                                        <p:cTn dur="750" fill="hold" id="7"/>
                                        <p:tgtEl>
                                          <p:spTgt spid="62"/>
                                        </p:tgtEl>
                                        <p:attrNameLst>
                                          <p:attrName>ppt_x</p:attrName>
                                        </p:attrNameLst>
                                      </p:cBhvr>
                                      <p:tavLst>
                                        <p:tav tm="0">
                                          <p:val>
                                            <p:strVal val="#ppt_x"/>
                                          </p:val>
                                        </p:tav>
                                        <p:tav tm="100000">
                                          <p:val>
                                            <p:strVal val="#ppt_x"/>
                                          </p:val>
                                        </p:tav>
                                      </p:tavLst>
                                    </p:anim>
                                    <p:anim calcmode="lin" valueType="num">
                                      <p:cBhvr additive="base">
                                        <p:cTn dur="750" fill="hold" id="8"/>
                                        <p:tgtEl>
                                          <p:spTgt spid="62"/>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63"/>
                                        </p:tgtEl>
                                        <p:attrNameLst>
                                          <p:attrName>style.visibility</p:attrName>
                                        </p:attrNameLst>
                                      </p:cBhvr>
                                      <p:to>
                                        <p:strVal val="visible"/>
                                      </p:to>
                                    </p:set>
                                    <p:anim calcmode="lin" valueType="num">
                                      <p:cBhvr additive="base">
                                        <p:cTn dur="750" fill="hold" id="11"/>
                                        <p:tgtEl>
                                          <p:spTgt spid="63"/>
                                        </p:tgtEl>
                                        <p:attrNameLst>
                                          <p:attrName>ppt_x</p:attrName>
                                        </p:attrNameLst>
                                      </p:cBhvr>
                                      <p:tavLst>
                                        <p:tav tm="0">
                                          <p:val>
                                            <p:strVal val="#ppt_x"/>
                                          </p:val>
                                        </p:tav>
                                        <p:tav tm="100000">
                                          <p:val>
                                            <p:strVal val="#ppt_x"/>
                                          </p:val>
                                        </p:tav>
                                      </p:tavLst>
                                    </p:anim>
                                    <p:anim calcmode="lin" valueType="num">
                                      <p:cBhvr additive="base">
                                        <p:cTn dur="750" fill="hold" id="12"/>
                                        <p:tgtEl>
                                          <p:spTgt spid="63"/>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64"/>
                                        </p:tgtEl>
                                        <p:attrNameLst>
                                          <p:attrName>style.visibility</p:attrName>
                                        </p:attrNameLst>
                                      </p:cBhvr>
                                      <p:to>
                                        <p:strVal val="visible"/>
                                      </p:to>
                                    </p:set>
                                    <p:anim calcmode="lin" valueType="num">
                                      <p:cBhvr additive="base">
                                        <p:cTn dur="750" fill="hold" id="15"/>
                                        <p:tgtEl>
                                          <p:spTgt spid="64"/>
                                        </p:tgtEl>
                                        <p:attrNameLst>
                                          <p:attrName>ppt_x</p:attrName>
                                        </p:attrNameLst>
                                      </p:cBhvr>
                                      <p:tavLst>
                                        <p:tav tm="0">
                                          <p:val>
                                            <p:strVal val="#ppt_x"/>
                                          </p:val>
                                        </p:tav>
                                        <p:tav tm="100000">
                                          <p:val>
                                            <p:strVal val="#ppt_x"/>
                                          </p:val>
                                        </p:tav>
                                      </p:tavLst>
                                    </p:anim>
                                    <p:anim calcmode="lin" valueType="num">
                                      <p:cBhvr additive="base">
                                        <p:cTn dur="750" fill="hold" id="16"/>
                                        <p:tgtEl>
                                          <p:spTgt spid="6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750" fill="hold" id="20"/>
                                        <p:tgtEl>
                                          <p:spTgt spid="5"/>
                                        </p:tgtEl>
                                        <p:attrNameLst>
                                          <p:attrName>ppt_x</p:attrName>
                                        </p:attrNameLst>
                                      </p:cBhvr>
                                      <p:tavLst>
                                        <p:tav tm="0">
                                          <p:val>
                                            <p:strVal val="#ppt_x"/>
                                          </p:val>
                                        </p:tav>
                                        <p:tav tm="100000">
                                          <p:val>
                                            <p:strVal val="#ppt_x"/>
                                          </p:val>
                                        </p:tav>
                                      </p:tavLst>
                                    </p:anim>
                                    <p:anim calcmode="lin" valueType="num">
                                      <p:cBhvr additive="base">
                                        <p:cTn dur="750" fill="hold" id="21"/>
                                        <p:tgtEl>
                                          <p:spTgt spid="5"/>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750" fill="hold" id="24"/>
                                        <p:tgtEl>
                                          <p:spTgt spid="6"/>
                                        </p:tgtEl>
                                        <p:attrNameLst>
                                          <p:attrName>ppt_x</p:attrName>
                                        </p:attrNameLst>
                                      </p:cBhvr>
                                      <p:tavLst>
                                        <p:tav tm="0">
                                          <p:val>
                                            <p:strVal val="#ppt_x"/>
                                          </p:val>
                                        </p:tav>
                                        <p:tav tm="100000">
                                          <p:val>
                                            <p:strVal val="#ppt_x"/>
                                          </p:val>
                                        </p:tav>
                                      </p:tavLst>
                                    </p:anim>
                                    <p:anim calcmode="lin" valueType="num">
                                      <p:cBhvr additive="base">
                                        <p:cTn dur="750" fill="hold" id="25"/>
                                        <p:tgtEl>
                                          <p:spTgt spid="6"/>
                                        </p:tgtEl>
                                        <p:attrNameLst>
                                          <p:attrName>ppt_y</p:attrName>
                                        </p:attrNameLst>
                                      </p:cBhvr>
                                      <p:tavLst>
                                        <p:tav tm="0">
                                          <p:val>
                                            <p:strVal val="1+#ppt_h/2"/>
                                          </p:val>
                                        </p:tav>
                                        <p:tav tm="100000">
                                          <p:val>
                                            <p:strVal val="#ppt_y"/>
                                          </p:val>
                                        </p:tav>
                                      </p:tavLst>
                                    </p:anim>
                                  </p:childTnLst>
                                </p:cTn>
                              </p:par>
                              <p:par>
                                <p:cTn decel="100000" fill="hold" grpId="0" id="26" nodeType="withEffect" presetClass="entr" presetID="2" presetSubtype="4">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750" fill="hold" id="28"/>
                                        <p:tgtEl>
                                          <p:spTgt spid="22"/>
                                        </p:tgtEl>
                                        <p:attrNameLst>
                                          <p:attrName>ppt_x</p:attrName>
                                        </p:attrNameLst>
                                      </p:cBhvr>
                                      <p:tavLst>
                                        <p:tav tm="0">
                                          <p:val>
                                            <p:strVal val="#ppt_x"/>
                                          </p:val>
                                        </p:tav>
                                        <p:tav tm="100000">
                                          <p:val>
                                            <p:strVal val="#ppt_x"/>
                                          </p:val>
                                        </p:tav>
                                      </p:tavLst>
                                    </p:anim>
                                    <p:anim calcmode="lin" valueType="num">
                                      <p:cBhvr additive="base">
                                        <p:cTn dur="750" fill="hold" id="29"/>
                                        <p:tgtEl>
                                          <p:spTgt spid="22"/>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750" fill="hold" id="32"/>
                                        <p:tgtEl>
                                          <p:spTgt spid="23"/>
                                        </p:tgtEl>
                                        <p:attrNameLst>
                                          <p:attrName>ppt_x</p:attrName>
                                        </p:attrNameLst>
                                      </p:cBhvr>
                                      <p:tavLst>
                                        <p:tav tm="0">
                                          <p:val>
                                            <p:strVal val="#ppt_x"/>
                                          </p:val>
                                        </p:tav>
                                        <p:tav tm="100000">
                                          <p:val>
                                            <p:strVal val="#ppt_x"/>
                                          </p:val>
                                        </p:tav>
                                      </p:tavLst>
                                    </p:anim>
                                    <p:anim calcmode="lin" valueType="num">
                                      <p:cBhvr additive="base">
                                        <p:cTn dur="750" fill="hold" id="33"/>
                                        <p:tgtEl>
                                          <p:spTgt spid="23"/>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750" fill="hold" id="36"/>
                                        <p:tgtEl>
                                          <p:spTgt spid="24"/>
                                        </p:tgtEl>
                                        <p:attrNameLst>
                                          <p:attrName>ppt_x</p:attrName>
                                        </p:attrNameLst>
                                      </p:cBhvr>
                                      <p:tavLst>
                                        <p:tav tm="0">
                                          <p:val>
                                            <p:strVal val="#ppt_x"/>
                                          </p:val>
                                        </p:tav>
                                        <p:tav tm="100000">
                                          <p:val>
                                            <p:strVal val="#ppt_x"/>
                                          </p:val>
                                        </p:tav>
                                      </p:tavLst>
                                    </p:anim>
                                    <p:anim calcmode="lin" valueType="num">
                                      <p:cBhvr additive="base">
                                        <p:cTn dur="750" fill="hold" id="37"/>
                                        <p:tgtEl>
                                          <p:spTgt spid="24"/>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4">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750" fill="hold" id="40"/>
                                        <p:tgtEl>
                                          <p:spTgt spid="25"/>
                                        </p:tgtEl>
                                        <p:attrNameLst>
                                          <p:attrName>ppt_x</p:attrName>
                                        </p:attrNameLst>
                                      </p:cBhvr>
                                      <p:tavLst>
                                        <p:tav tm="0">
                                          <p:val>
                                            <p:strVal val="#ppt_x"/>
                                          </p:val>
                                        </p:tav>
                                        <p:tav tm="100000">
                                          <p:val>
                                            <p:strVal val="#ppt_x"/>
                                          </p:val>
                                        </p:tav>
                                      </p:tavLst>
                                    </p:anim>
                                    <p:anim calcmode="lin" valueType="num">
                                      <p:cBhvr additive="base">
                                        <p:cTn dur="750" fill="hold" id="41"/>
                                        <p:tgtEl>
                                          <p:spTgt spid="25"/>
                                        </p:tgtEl>
                                        <p:attrNameLst>
                                          <p:attrName>ppt_y</p:attrName>
                                        </p:attrNameLst>
                                      </p:cBhvr>
                                      <p:tavLst>
                                        <p:tav tm="0">
                                          <p:val>
                                            <p:strVal val="1+#ppt_h/2"/>
                                          </p:val>
                                        </p:tav>
                                        <p:tav tm="100000">
                                          <p:val>
                                            <p:strVal val="#ppt_y"/>
                                          </p:val>
                                        </p:tav>
                                      </p:tavLst>
                                    </p:anim>
                                  </p:childTnLst>
                                </p:cTn>
                              </p:par>
                              <p:par>
                                <p:cTn decel="100000" fill="hold" grpId="0" id="42" nodeType="withEffect" presetClass="entr" presetID="2" presetSubtype="4">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750" fill="hold" id="44"/>
                                        <p:tgtEl>
                                          <p:spTgt spid="26"/>
                                        </p:tgtEl>
                                        <p:attrNameLst>
                                          <p:attrName>ppt_x</p:attrName>
                                        </p:attrNameLst>
                                      </p:cBhvr>
                                      <p:tavLst>
                                        <p:tav tm="0">
                                          <p:val>
                                            <p:strVal val="#ppt_x"/>
                                          </p:val>
                                        </p:tav>
                                        <p:tav tm="100000">
                                          <p:val>
                                            <p:strVal val="#ppt_x"/>
                                          </p:val>
                                        </p:tav>
                                      </p:tavLst>
                                    </p:anim>
                                    <p:anim calcmode="lin" valueType="num">
                                      <p:cBhvr additive="base">
                                        <p:cTn dur="750" fill="hold" id="45"/>
                                        <p:tgtEl>
                                          <p:spTgt spid="26"/>
                                        </p:tgtEl>
                                        <p:attrNameLst>
                                          <p:attrName>ppt_y</p:attrName>
                                        </p:attrNameLst>
                                      </p:cBhvr>
                                      <p:tavLst>
                                        <p:tav tm="0">
                                          <p:val>
                                            <p:strVal val="1+#ppt_h/2"/>
                                          </p:val>
                                        </p:tav>
                                        <p:tav tm="100000">
                                          <p:val>
                                            <p:strVal val="#ppt_y"/>
                                          </p:val>
                                        </p:tav>
                                      </p:tavLst>
                                    </p:anim>
                                  </p:childTnLst>
                                </p:cTn>
                              </p:par>
                              <p:par>
                                <p:cTn decel="100000" fill="hold" id="46" nodeType="withEffect" presetClass="entr" presetID="2" presetSubtype="4">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750" fill="hold" id="48"/>
                                        <p:tgtEl>
                                          <p:spTgt spid="29"/>
                                        </p:tgtEl>
                                        <p:attrNameLst>
                                          <p:attrName>ppt_x</p:attrName>
                                        </p:attrNameLst>
                                      </p:cBhvr>
                                      <p:tavLst>
                                        <p:tav tm="0">
                                          <p:val>
                                            <p:strVal val="#ppt_x"/>
                                          </p:val>
                                        </p:tav>
                                        <p:tav tm="100000">
                                          <p:val>
                                            <p:strVal val="#ppt_x"/>
                                          </p:val>
                                        </p:tav>
                                      </p:tavLst>
                                    </p:anim>
                                    <p:anim calcmode="lin" valueType="num">
                                      <p:cBhvr additive="base">
                                        <p:cTn dur="750" fill="hold" id="49"/>
                                        <p:tgtEl>
                                          <p:spTgt spid="29"/>
                                        </p:tgtEl>
                                        <p:attrNameLst>
                                          <p:attrName>ppt_y</p:attrName>
                                        </p:attrNameLst>
                                      </p:cBhvr>
                                      <p:tavLst>
                                        <p:tav tm="0">
                                          <p:val>
                                            <p:strVal val="1+#ppt_h/2"/>
                                          </p:val>
                                        </p:tav>
                                        <p:tav tm="100000">
                                          <p:val>
                                            <p:strVal val="#ppt_y"/>
                                          </p:val>
                                        </p:tav>
                                      </p:tavLst>
                                    </p:anim>
                                  </p:childTnLst>
                                </p:cTn>
                              </p:par>
                              <p:par>
                                <p:cTn decel="100000" fill="hold" id="50" nodeType="withEffect" presetClass="entr" presetID="2" presetSubtype="4">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750" fill="hold" id="52"/>
                                        <p:tgtEl>
                                          <p:spTgt spid="30"/>
                                        </p:tgtEl>
                                        <p:attrNameLst>
                                          <p:attrName>ppt_x</p:attrName>
                                        </p:attrNameLst>
                                      </p:cBhvr>
                                      <p:tavLst>
                                        <p:tav tm="0">
                                          <p:val>
                                            <p:strVal val="#ppt_x"/>
                                          </p:val>
                                        </p:tav>
                                        <p:tav tm="100000">
                                          <p:val>
                                            <p:strVal val="#ppt_x"/>
                                          </p:val>
                                        </p:tav>
                                      </p:tavLst>
                                    </p:anim>
                                    <p:anim calcmode="lin" valueType="num">
                                      <p:cBhvr additive="base">
                                        <p:cTn dur="750" fill="hold" id="53"/>
                                        <p:tgtEl>
                                          <p:spTgt spid="30"/>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1500"/>
                            </p:stCondLst>
                            <p:childTnLst>
                              <p:par>
                                <p:cTn decel="100000" fill="hold" grpId="0" id="55" nodeType="afterEffect" presetClass="entr" presetID="2" presetSubtype="4">
                                  <p:stCondLst>
                                    <p:cond delay="0"/>
                                  </p:stCondLst>
                                  <p:childTnLst>
                                    <p:set>
                                      <p:cBhvr>
                                        <p:cTn dur="1" fill="hold" id="56">
                                          <p:stCondLst>
                                            <p:cond delay="0"/>
                                          </p:stCondLst>
                                        </p:cTn>
                                        <p:tgtEl>
                                          <p:spTgt spid="7"/>
                                        </p:tgtEl>
                                        <p:attrNameLst>
                                          <p:attrName>style.visibility</p:attrName>
                                        </p:attrNameLst>
                                      </p:cBhvr>
                                      <p:to>
                                        <p:strVal val="visible"/>
                                      </p:to>
                                    </p:set>
                                    <p:anim calcmode="lin" valueType="num">
                                      <p:cBhvr additive="base">
                                        <p:cTn dur="750" fill="hold" id="57"/>
                                        <p:tgtEl>
                                          <p:spTgt spid="7"/>
                                        </p:tgtEl>
                                        <p:attrNameLst>
                                          <p:attrName>ppt_x</p:attrName>
                                        </p:attrNameLst>
                                      </p:cBhvr>
                                      <p:tavLst>
                                        <p:tav tm="0">
                                          <p:val>
                                            <p:strVal val="#ppt_x"/>
                                          </p:val>
                                        </p:tav>
                                        <p:tav tm="100000">
                                          <p:val>
                                            <p:strVal val="#ppt_x"/>
                                          </p:val>
                                        </p:tav>
                                      </p:tavLst>
                                    </p:anim>
                                    <p:anim calcmode="lin" valueType="num">
                                      <p:cBhvr additive="base">
                                        <p:cTn dur="750" fill="hold" id="58"/>
                                        <p:tgtEl>
                                          <p:spTgt spid="7"/>
                                        </p:tgtEl>
                                        <p:attrNameLst>
                                          <p:attrName>ppt_y</p:attrName>
                                        </p:attrNameLst>
                                      </p:cBhvr>
                                      <p:tavLst>
                                        <p:tav tm="0">
                                          <p:val>
                                            <p:strVal val="1+#ppt_h/2"/>
                                          </p:val>
                                        </p:tav>
                                        <p:tav tm="100000">
                                          <p:val>
                                            <p:strVal val="#ppt_y"/>
                                          </p:val>
                                        </p:tav>
                                      </p:tavLst>
                                    </p:anim>
                                  </p:childTnLst>
                                </p:cTn>
                              </p:par>
                              <p:par>
                                <p:cTn decel="100000" fill="hold" grpId="0" id="59" nodeType="withEffect" presetClass="entr" presetID="2" presetSubtype="4">
                                  <p:stCondLst>
                                    <p:cond delay="0"/>
                                  </p:stCondLst>
                                  <p:childTnLst>
                                    <p:set>
                                      <p:cBhvr>
                                        <p:cTn dur="1" fill="hold" id="60">
                                          <p:stCondLst>
                                            <p:cond delay="0"/>
                                          </p:stCondLst>
                                        </p:cTn>
                                        <p:tgtEl>
                                          <p:spTgt spid="34"/>
                                        </p:tgtEl>
                                        <p:attrNameLst>
                                          <p:attrName>style.visibility</p:attrName>
                                        </p:attrNameLst>
                                      </p:cBhvr>
                                      <p:to>
                                        <p:strVal val="visible"/>
                                      </p:to>
                                    </p:set>
                                    <p:anim calcmode="lin" valueType="num">
                                      <p:cBhvr additive="base">
                                        <p:cTn dur="750" fill="hold" id="61"/>
                                        <p:tgtEl>
                                          <p:spTgt spid="34"/>
                                        </p:tgtEl>
                                        <p:attrNameLst>
                                          <p:attrName>ppt_x</p:attrName>
                                        </p:attrNameLst>
                                      </p:cBhvr>
                                      <p:tavLst>
                                        <p:tav tm="0">
                                          <p:val>
                                            <p:strVal val="#ppt_x"/>
                                          </p:val>
                                        </p:tav>
                                        <p:tav tm="100000">
                                          <p:val>
                                            <p:strVal val="#ppt_x"/>
                                          </p:val>
                                        </p:tav>
                                      </p:tavLst>
                                    </p:anim>
                                    <p:anim calcmode="lin" valueType="num">
                                      <p:cBhvr additive="base">
                                        <p:cTn dur="750" fill="hold" id="62"/>
                                        <p:tgtEl>
                                          <p:spTgt spid="34"/>
                                        </p:tgtEl>
                                        <p:attrNameLst>
                                          <p:attrName>ppt_y</p:attrName>
                                        </p:attrNameLst>
                                      </p:cBhvr>
                                      <p:tavLst>
                                        <p:tav tm="0">
                                          <p:val>
                                            <p:strVal val="1+#ppt_h/2"/>
                                          </p:val>
                                        </p:tav>
                                        <p:tav tm="100000">
                                          <p:val>
                                            <p:strVal val="#ppt_y"/>
                                          </p:val>
                                        </p:tav>
                                      </p:tavLst>
                                    </p:anim>
                                  </p:childTnLst>
                                </p:cTn>
                              </p:par>
                              <p:par>
                                <p:cTn decel="100000" fill="hold" grpId="0" id="63" nodeType="withEffect" presetClass="entr" presetID="2" presetSubtype="4">
                                  <p:stCondLst>
                                    <p:cond delay="0"/>
                                  </p:stCondLst>
                                  <p:childTnLst>
                                    <p:set>
                                      <p:cBhvr>
                                        <p:cTn dur="1" fill="hold" id="64">
                                          <p:stCondLst>
                                            <p:cond delay="0"/>
                                          </p:stCondLst>
                                        </p:cTn>
                                        <p:tgtEl>
                                          <p:spTgt spid="35"/>
                                        </p:tgtEl>
                                        <p:attrNameLst>
                                          <p:attrName>style.visibility</p:attrName>
                                        </p:attrNameLst>
                                      </p:cBhvr>
                                      <p:to>
                                        <p:strVal val="visible"/>
                                      </p:to>
                                    </p:set>
                                    <p:anim calcmode="lin" valueType="num">
                                      <p:cBhvr additive="base">
                                        <p:cTn dur="750" fill="hold" id="65"/>
                                        <p:tgtEl>
                                          <p:spTgt spid="35"/>
                                        </p:tgtEl>
                                        <p:attrNameLst>
                                          <p:attrName>ppt_x</p:attrName>
                                        </p:attrNameLst>
                                      </p:cBhvr>
                                      <p:tavLst>
                                        <p:tav tm="0">
                                          <p:val>
                                            <p:strVal val="#ppt_x"/>
                                          </p:val>
                                        </p:tav>
                                        <p:tav tm="100000">
                                          <p:val>
                                            <p:strVal val="#ppt_x"/>
                                          </p:val>
                                        </p:tav>
                                      </p:tavLst>
                                    </p:anim>
                                    <p:anim calcmode="lin" valueType="num">
                                      <p:cBhvr additive="base">
                                        <p:cTn dur="750" fill="hold" id="66"/>
                                        <p:tgtEl>
                                          <p:spTgt spid="35"/>
                                        </p:tgtEl>
                                        <p:attrNameLst>
                                          <p:attrName>ppt_y</p:attrName>
                                        </p:attrNameLst>
                                      </p:cBhvr>
                                      <p:tavLst>
                                        <p:tav tm="0">
                                          <p:val>
                                            <p:strVal val="1+#ppt_h/2"/>
                                          </p:val>
                                        </p:tav>
                                        <p:tav tm="100000">
                                          <p:val>
                                            <p:strVal val="#ppt_y"/>
                                          </p:val>
                                        </p:tav>
                                      </p:tavLst>
                                    </p:anim>
                                  </p:childTnLst>
                                </p:cTn>
                              </p:par>
                              <p:par>
                                <p:cTn decel="100000" fill="hold" grpId="0" id="67" nodeType="withEffect" presetClass="entr" presetID="2" presetSubtype="4">
                                  <p:stCondLst>
                                    <p:cond delay="0"/>
                                  </p:stCondLst>
                                  <p:childTnLst>
                                    <p:set>
                                      <p:cBhvr>
                                        <p:cTn dur="1" fill="hold" id="68">
                                          <p:stCondLst>
                                            <p:cond delay="0"/>
                                          </p:stCondLst>
                                        </p:cTn>
                                        <p:tgtEl>
                                          <p:spTgt spid="36"/>
                                        </p:tgtEl>
                                        <p:attrNameLst>
                                          <p:attrName>style.visibility</p:attrName>
                                        </p:attrNameLst>
                                      </p:cBhvr>
                                      <p:to>
                                        <p:strVal val="visible"/>
                                      </p:to>
                                    </p:set>
                                    <p:anim calcmode="lin" valueType="num">
                                      <p:cBhvr additive="base">
                                        <p:cTn dur="750" fill="hold" id="69"/>
                                        <p:tgtEl>
                                          <p:spTgt spid="36"/>
                                        </p:tgtEl>
                                        <p:attrNameLst>
                                          <p:attrName>ppt_x</p:attrName>
                                        </p:attrNameLst>
                                      </p:cBhvr>
                                      <p:tavLst>
                                        <p:tav tm="0">
                                          <p:val>
                                            <p:strVal val="#ppt_x"/>
                                          </p:val>
                                        </p:tav>
                                        <p:tav tm="100000">
                                          <p:val>
                                            <p:strVal val="#ppt_x"/>
                                          </p:val>
                                        </p:tav>
                                      </p:tavLst>
                                    </p:anim>
                                    <p:anim calcmode="lin" valueType="num">
                                      <p:cBhvr additive="base">
                                        <p:cTn dur="750" fill="hold" id="70"/>
                                        <p:tgtEl>
                                          <p:spTgt spid="36"/>
                                        </p:tgtEl>
                                        <p:attrNameLst>
                                          <p:attrName>ppt_y</p:attrName>
                                        </p:attrNameLst>
                                      </p:cBhvr>
                                      <p:tavLst>
                                        <p:tav tm="0">
                                          <p:val>
                                            <p:strVal val="1+#ppt_h/2"/>
                                          </p:val>
                                        </p:tav>
                                        <p:tav tm="100000">
                                          <p:val>
                                            <p:strVal val="#ppt_y"/>
                                          </p:val>
                                        </p:tav>
                                      </p:tavLst>
                                    </p:anim>
                                  </p:childTnLst>
                                </p:cTn>
                              </p:par>
                              <p:par>
                                <p:cTn decel="100000" fill="hold" grpId="0" id="71" nodeType="withEffect" presetClass="entr" presetID="2" presetSubtype="4">
                                  <p:stCondLst>
                                    <p:cond delay="0"/>
                                  </p:stCondLst>
                                  <p:childTnLst>
                                    <p:set>
                                      <p:cBhvr>
                                        <p:cTn dur="1" fill="hold" id="72">
                                          <p:stCondLst>
                                            <p:cond delay="0"/>
                                          </p:stCondLst>
                                        </p:cTn>
                                        <p:tgtEl>
                                          <p:spTgt spid="37"/>
                                        </p:tgtEl>
                                        <p:attrNameLst>
                                          <p:attrName>style.visibility</p:attrName>
                                        </p:attrNameLst>
                                      </p:cBhvr>
                                      <p:to>
                                        <p:strVal val="visible"/>
                                      </p:to>
                                    </p:set>
                                    <p:anim calcmode="lin" valueType="num">
                                      <p:cBhvr additive="base">
                                        <p:cTn dur="750" fill="hold" id="73"/>
                                        <p:tgtEl>
                                          <p:spTgt spid="37"/>
                                        </p:tgtEl>
                                        <p:attrNameLst>
                                          <p:attrName>ppt_x</p:attrName>
                                        </p:attrNameLst>
                                      </p:cBhvr>
                                      <p:tavLst>
                                        <p:tav tm="0">
                                          <p:val>
                                            <p:strVal val="#ppt_x"/>
                                          </p:val>
                                        </p:tav>
                                        <p:tav tm="100000">
                                          <p:val>
                                            <p:strVal val="#ppt_x"/>
                                          </p:val>
                                        </p:tav>
                                      </p:tavLst>
                                    </p:anim>
                                    <p:anim calcmode="lin" valueType="num">
                                      <p:cBhvr additive="base">
                                        <p:cTn dur="750" fill="hold" id="74"/>
                                        <p:tgtEl>
                                          <p:spTgt spid="37"/>
                                        </p:tgtEl>
                                        <p:attrNameLst>
                                          <p:attrName>ppt_y</p:attrName>
                                        </p:attrNameLst>
                                      </p:cBhvr>
                                      <p:tavLst>
                                        <p:tav tm="0">
                                          <p:val>
                                            <p:strVal val="1+#ppt_h/2"/>
                                          </p:val>
                                        </p:tav>
                                        <p:tav tm="100000">
                                          <p:val>
                                            <p:strVal val="#ppt_y"/>
                                          </p:val>
                                        </p:tav>
                                      </p:tavLst>
                                    </p:anim>
                                  </p:childTnLst>
                                </p:cTn>
                              </p:par>
                              <p:par>
                                <p:cTn decel="100000" fill="hold" id="75" nodeType="withEffect" presetClass="entr" presetID="2" presetSubtype="4">
                                  <p:stCondLst>
                                    <p:cond delay="0"/>
                                  </p:stCondLst>
                                  <p:childTnLst>
                                    <p:set>
                                      <p:cBhvr>
                                        <p:cTn dur="1" fill="hold" id="76">
                                          <p:stCondLst>
                                            <p:cond delay="0"/>
                                          </p:stCondLst>
                                        </p:cTn>
                                        <p:tgtEl>
                                          <p:spTgt spid="38"/>
                                        </p:tgtEl>
                                        <p:attrNameLst>
                                          <p:attrName>style.visibility</p:attrName>
                                        </p:attrNameLst>
                                      </p:cBhvr>
                                      <p:to>
                                        <p:strVal val="visible"/>
                                      </p:to>
                                    </p:set>
                                    <p:anim calcmode="lin" valueType="num">
                                      <p:cBhvr additive="base">
                                        <p:cTn dur="750" fill="hold" id="77"/>
                                        <p:tgtEl>
                                          <p:spTgt spid="38"/>
                                        </p:tgtEl>
                                        <p:attrNameLst>
                                          <p:attrName>ppt_x</p:attrName>
                                        </p:attrNameLst>
                                      </p:cBhvr>
                                      <p:tavLst>
                                        <p:tav tm="0">
                                          <p:val>
                                            <p:strVal val="#ppt_x"/>
                                          </p:val>
                                        </p:tav>
                                        <p:tav tm="100000">
                                          <p:val>
                                            <p:strVal val="#ppt_x"/>
                                          </p:val>
                                        </p:tav>
                                      </p:tavLst>
                                    </p:anim>
                                    <p:anim calcmode="lin" valueType="num">
                                      <p:cBhvr additive="base">
                                        <p:cTn dur="750" fill="hold" id="78"/>
                                        <p:tgtEl>
                                          <p:spTgt spid="38"/>
                                        </p:tgtEl>
                                        <p:attrNameLst>
                                          <p:attrName>ppt_y</p:attrName>
                                        </p:attrNameLst>
                                      </p:cBhvr>
                                      <p:tavLst>
                                        <p:tav tm="0">
                                          <p:val>
                                            <p:strVal val="1+#ppt_h/2"/>
                                          </p:val>
                                        </p:tav>
                                        <p:tav tm="100000">
                                          <p:val>
                                            <p:strVal val="#ppt_y"/>
                                          </p:val>
                                        </p:tav>
                                      </p:tavLst>
                                    </p:anim>
                                  </p:childTnLst>
                                </p:cTn>
                              </p:par>
                              <p:par>
                                <p:cTn decel="100000" fill="hold" id="79" nodeType="withEffect" presetClass="entr" presetID="2" presetSubtype="4">
                                  <p:stCondLst>
                                    <p:cond delay="0"/>
                                  </p:stCondLst>
                                  <p:childTnLst>
                                    <p:set>
                                      <p:cBhvr>
                                        <p:cTn dur="1" fill="hold" id="80">
                                          <p:stCondLst>
                                            <p:cond delay="0"/>
                                          </p:stCondLst>
                                        </p:cTn>
                                        <p:tgtEl>
                                          <p:spTgt spid="39"/>
                                        </p:tgtEl>
                                        <p:attrNameLst>
                                          <p:attrName>style.visibility</p:attrName>
                                        </p:attrNameLst>
                                      </p:cBhvr>
                                      <p:to>
                                        <p:strVal val="visible"/>
                                      </p:to>
                                    </p:set>
                                    <p:anim calcmode="lin" valueType="num">
                                      <p:cBhvr additive="base">
                                        <p:cTn dur="750" fill="hold" id="81"/>
                                        <p:tgtEl>
                                          <p:spTgt spid="39"/>
                                        </p:tgtEl>
                                        <p:attrNameLst>
                                          <p:attrName>ppt_x</p:attrName>
                                        </p:attrNameLst>
                                      </p:cBhvr>
                                      <p:tavLst>
                                        <p:tav tm="0">
                                          <p:val>
                                            <p:strVal val="#ppt_x"/>
                                          </p:val>
                                        </p:tav>
                                        <p:tav tm="100000">
                                          <p:val>
                                            <p:strVal val="#ppt_x"/>
                                          </p:val>
                                        </p:tav>
                                      </p:tavLst>
                                    </p:anim>
                                    <p:anim calcmode="lin" valueType="num">
                                      <p:cBhvr additive="base">
                                        <p:cTn dur="750" fill="hold" id="82"/>
                                        <p:tgtEl>
                                          <p:spTgt spid="39"/>
                                        </p:tgtEl>
                                        <p:attrNameLst>
                                          <p:attrName>ppt_y</p:attrName>
                                        </p:attrNameLst>
                                      </p:cBhvr>
                                      <p:tavLst>
                                        <p:tav tm="0">
                                          <p:val>
                                            <p:strVal val="1+#ppt_h/2"/>
                                          </p:val>
                                        </p:tav>
                                        <p:tav tm="100000">
                                          <p:val>
                                            <p:strVal val="#ppt_y"/>
                                          </p:val>
                                        </p:tav>
                                      </p:tavLst>
                                    </p:anim>
                                  </p:childTnLst>
                                </p:cTn>
                              </p:par>
                              <p:par>
                                <p:cTn decel="100000" fill="hold" grpId="0" id="83" nodeType="withEffect" presetClass="entr" presetID="2" presetSubtype="4">
                                  <p:stCondLst>
                                    <p:cond delay="0"/>
                                  </p:stCondLst>
                                  <p:childTnLst>
                                    <p:set>
                                      <p:cBhvr>
                                        <p:cTn dur="1" fill="hold" id="84">
                                          <p:stCondLst>
                                            <p:cond delay="0"/>
                                          </p:stCondLst>
                                        </p:cTn>
                                        <p:tgtEl>
                                          <p:spTgt spid="60"/>
                                        </p:tgtEl>
                                        <p:attrNameLst>
                                          <p:attrName>style.visibility</p:attrName>
                                        </p:attrNameLst>
                                      </p:cBhvr>
                                      <p:to>
                                        <p:strVal val="visible"/>
                                      </p:to>
                                    </p:set>
                                    <p:anim calcmode="lin" valueType="num">
                                      <p:cBhvr additive="base">
                                        <p:cTn dur="750" fill="hold" id="85"/>
                                        <p:tgtEl>
                                          <p:spTgt spid="60"/>
                                        </p:tgtEl>
                                        <p:attrNameLst>
                                          <p:attrName>ppt_x</p:attrName>
                                        </p:attrNameLst>
                                      </p:cBhvr>
                                      <p:tavLst>
                                        <p:tav tm="0">
                                          <p:val>
                                            <p:strVal val="#ppt_x"/>
                                          </p:val>
                                        </p:tav>
                                        <p:tav tm="100000">
                                          <p:val>
                                            <p:strVal val="#ppt_x"/>
                                          </p:val>
                                        </p:tav>
                                      </p:tavLst>
                                    </p:anim>
                                    <p:anim calcmode="lin" valueType="num">
                                      <p:cBhvr additive="base">
                                        <p:cTn dur="750" fill="hold" id="86"/>
                                        <p:tgtEl>
                                          <p:spTgt spid="60"/>
                                        </p:tgtEl>
                                        <p:attrNameLst>
                                          <p:attrName>ppt_y</p:attrName>
                                        </p:attrNameLst>
                                      </p:cBhvr>
                                      <p:tavLst>
                                        <p:tav tm="0">
                                          <p:val>
                                            <p:strVal val="1+#ppt_h/2"/>
                                          </p:val>
                                        </p:tav>
                                        <p:tav tm="100000">
                                          <p:val>
                                            <p:strVal val="#ppt_y"/>
                                          </p:val>
                                        </p:tav>
                                      </p:tavLst>
                                    </p:anim>
                                  </p:childTnLst>
                                </p:cTn>
                              </p:par>
                              <p:par>
                                <p:cTn decel="100000" fill="hold" grpId="0" id="87" nodeType="withEffect" presetClass="entr" presetID="2" presetSubtype="4">
                                  <p:stCondLst>
                                    <p:cond delay="0"/>
                                  </p:stCondLst>
                                  <p:childTnLst>
                                    <p:set>
                                      <p:cBhvr>
                                        <p:cTn dur="1" fill="hold" id="88">
                                          <p:stCondLst>
                                            <p:cond delay="0"/>
                                          </p:stCondLst>
                                        </p:cTn>
                                        <p:tgtEl>
                                          <p:spTgt spid="4"/>
                                        </p:tgtEl>
                                        <p:attrNameLst>
                                          <p:attrName>style.visibility</p:attrName>
                                        </p:attrNameLst>
                                      </p:cBhvr>
                                      <p:to>
                                        <p:strVal val="visible"/>
                                      </p:to>
                                    </p:set>
                                    <p:anim calcmode="lin" valueType="num">
                                      <p:cBhvr additive="base">
                                        <p:cTn dur="750" fill="hold" id="89"/>
                                        <p:tgtEl>
                                          <p:spTgt spid="4"/>
                                        </p:tgtEl>
                                        <p:attrNameLst>
                                          <p:attrName>ppt_x</p:attrName>
                                        </p:attrNameLst>
                                      </p:cBhvr>
                                      <p:tavLst>
                                        <p:tav tm="0">
                                          <p:val>
                                            <p:strVal val="#ppt_x"/>
                                          </p:val>
                                        </p:tav>
                                        <p:tav tm="100000">
                                          <p:val>
                                            <p:strVal val="#ppt_x"/>
                                          </p:val>
                                        </p:tav>
                                      </p:tavLst>
                                    </p:anim>
                                    <p:anim calcmode="lin" valueType="num">
                                      <p:cBhvr additive="base">
                                        <p:cTn dur="750" fill="hold" id="90"/>
                                        <p:tgtEl>
                                          <p:spTgt spid="4"/>
                                        </p:tgtEl>
                                        <p:attrNameLst>
                                          <p:attrName>ppt_y</p:attrName>
                                        </p:attrNameLst>
                                      </p:cBhvr>
                                      <p:tavLst>
                                        <p:tav tm="0">
                                          <p:val>
                                            <p:strVal val="1+#ppt_h/2"/>
                                          </p:val>
                                        </p:tav>
                                        <p:tav tm="100000">
                                          <p:val>
                                            <p:strVal val="#ppt_y"/>
                                          </p:val>
                                        </p:tav>
                                      </p:tavLst>
                                    </p:anim>
                                  </p:childTnLst>
                                </p:cTn>
                              </p:par>
                            </p:childTnLst>
                          </p:cTn>
                        </p:par>
                        <p:par>
                          <p:cTn fill="hold" id="91" nodeType="afterGroup">
                            <p:stCondLst>
                              <p:cond delay="2250"/>
                            </p:stCondLst>
                            <p:childTnLst>
                              <p:par>
                                <p:cTn decel="100000" fill="hold" grpId="0" id="92" nodeType="afterEffect" presetClass="entr" presetID="2" presetSubtype="4">
                                  <p:stCondLst>
                                    <p:cond delay="0"/>
                                  </p:stCondLst>
                                  <p:childTnLst>
                                    <p:set>
                                      <p:cBhvr>
                                        <p:cTn dur="1" fill="hold" id="93">
                                          <p:stCondLst>
                                            <p:cond delay="0"/>
                                          </p:stCondLst>
                                        </p:cTn>
                                        <p:tgtEl>
                                          <p:spTgt spid="8"/>
                                        </p:tgtEl>
                                        <p:attrNameLst>
                                          <p:attrName>style.visibility</p:attrName>
                                        </p:attrNameLst>
                                      </p:cBhvr>
                                      <p:to>
                                        <p:strVal val="visible"/>
                                      </p:to>
                                    </p:set>
                                    <p:anim calcmode="lin" valueType="num">
                                      <p:cBhvr additive="base">
                                        <p:cTn dur="750" fill="hold" id="94"/>
                                        <p:tgtEl>
                                          <p:spTgt spid="8"/>
                                        </p:tgtEl>
                                        <p:attrNameLst>
                                          <p:attrName>ppt_x</p:attrName>
                                        </p:attrNameLst>
                                      </p:cBhvr>
                                      <p:tavLst>
                                        <p:tav tm="0">
                                          <p:val>
                                            <p:strVal val="#ppt_x"/>
                                          </p:val>
                                        </p:tav>
                                        <p:tav tm="100000">
                                          <p:val>
                                            <p:strVal val="#ppt_x"/>
                                          </p:val>
                                        </p:tav>
                                      </p:tavLst>
                                    </p:anim>
                                    <p:anim calcmode="lin" valueType="num">
                                      <p:cBhvr additive="base">
                                        <p:cTn dur="750" fill="hold" id="95"/>
                                        <p:tgtEl>
                                          <p:spTgt spid="8"/>
                                        </p:tgtEl>
                                        <p:attrNameLst>
                                          <p:attrName>ppt_y</p:attrName>
                                        </p:attrNameLst>
                                      </p:cBhvr>
                                      <p:tavLst>
                                        <p:tav tm="0">
                                          <p:val>
                                            <p:strVal val="1+#ppt_h/2"/>
                                          </p:val>
                                        </p:tav>
                                        <p:tav tm="100000">
                                          <p:val>
                                            <p:strVal val="#ppt_y"/>
                                          </p:val>
                                        </p:tav>
                                      </p:tavLst>
                                    </p:anim>
                                  </p:childTnLst>
                                </p:cTn>
                              </p:par>
                              <p:par>
                                <p:cTn decel="100000" fill="hold" grpId="0" id="96" nodeType="withEffect" presetClass="entr" presetID="2" presetSubtype="4">
                                  <p:stCondLst>
                                    <p:cond delay="0"/>
                                  </p:stCondLst>
                                  <p:childTnLst>
                                    <p:set>
                                      <p:cBhvr>
                                        <p:cTn dur="1" fill="hold" id="97">
                                          <p:stCondLst>
                                            <p:cond delay="0"/>
                                          </p:stCondLst>
                                        </p:cTn>
                                        <p:tgtEl>
                                          <p:spTgt spid="45"/>
                                        </p:tgtEl>
                                        <p:attrNameLst>
                                          <p:attrName>style.visibility</p:attrName>
                                        </p:attrNameLst>
                                      </p:cBhvr>
                                      <p:to>
                                        <p:strVal val="visible"/>
                                      </p:to>
                                    </p:set>
                                    <p:anim calcmode="lin" valueType="num">
                                      <p:cBhvr additive="base">
                                        <p:cTn dur="750" fill="hold" id="98"/>
                                        <p:tgtEl>
                                          <p:spTgt spid="45"/>
                                        </p:tgtEl>
                                        <p:attrNameLst>
                                          <p:attrName>ppt_x</p:attrName>
                                        </p:attrNameLst>
                                      </p:cBhvr>
                                      <p:tavLst>
                                        <p:tav tm="0">
                                          <p:val>
                                            <p:strVal val="#ppt_x"/>
                                          </p:val>
                                        </p:tav>
                                        <p:tav tm="100000">
                                          <p:val>
                                            <p:strVal val="#ppt_x"/>
                                          </p:val>
                                        </p:tav>
                                      </p:tavLst>
                                    </p:anim>
                                    <p:anim calcmode="lin" valueType="num">
                                      <p:cBhvr additive="base">
                                        <p:cTn dur="750" fill="hold" id="99"/>
                                        <p:tgtEl>
                                          <p:spTgt spid="45"/>
                                        </p:tgtEl>
                                        <p:attrNameLst>
                                          <p:attrName>ppt_y</p:attrName>
                                        </p:attrNameLst>
                                      </p:cBhvr>
                                      <p:tavLst>
                                        <p:tav tm="0">
                                          <p:val>
                                            <p:strVal val="1+#ppt_h/2"/>
                                          </p:val>
                                        </p:tav>
                                        <p:tav tm="100000">
                                          <p:val>
                                            <p:strVal val="#ppt_y"/>
                                          </p:val>
                                        </p:tav>
                                      </p:tavLst>
                                    </p:anim>
                                  </p:childTnLst>
                                </p:cTn>
                              </p:par>
                              <p:par>
                                <p:cTn decel="100000" fill="hold" grpId="0" id="100" nodeType="withEffect" presetClass="entr" presetID="2" presetSubtype="4">
                                  <p:stCondLst>
                                    <p:cond delay="0"/>
                                  </p:stCondLst>
                                  <p:childTnLst>
                                    <p:set>
                                      <p:cBhvr>
                                        <p:cTn dur="1" fill="hold" id="101">
                                          <p:stCondLst>
                                            <p:cond delay="0"/>
                                          </p:stCondLst>
                                        </p:cTn>
                                        <p:tgtEl>
                                          <p:spTgt spid="46"/>
                                        </p:tgtEl>
                                        <p:attrNameLst>
                                          <p:attrName>style.visibility</p:attrName>
                                        </p:attrNameLst>
                                      </p:cBhvr>
                                      <p:to>
                                        <p:strVal val="visible"/>
                                      </p:to>
                                    </p:set>
                                    <p:anim calcmode="lin" valueType="num">
                                      <p:cBhvr additive="base">
                                        <p:cTn dur="750" fill="hold" id="102"/>
                                        <p:tgtEl>
                                          <p:spTgt spid="46"/>
                                        </p:tgtEl>
                                        <p:attrNameLst>
                                          <p:attrName>ppt_x</p:attrName>
                                        </p:attrNameLst>
                                      </p:cBhvr>
                                      <p:tavLst>
                                        <p:tav tm="0">
                                          <p:val>
                                            <p:strVal val="#ppt_x"/>
                                          </p:val>
                                        </p:tav>
                                        <p:tav tm="100000">
                                          <p:val>
                                            <p:strVal val="#ppt_x"/>
                                          </p:val>
                                        </p:tav>
                                      </p:tavLst>
                                    </p:anim>
                                    <p:anim calcmode="lin" valueType="num">
                                      <p:cBhvr additive="base">
                                        <p:cTn dur="750" fill="hold" id="103"/>
                                        <p:tgtEl>
                                          <p:spTgt spid="46"/>
                                        </p:tgtEl>
                                        <p:attrNameLst>
                                          <p:attrName>ppt_y</p:attrName>
                                        </p:attrNameLst>
                                      </p:cBhvr>
                                      <p:tavLst>
                                        <p:tav tm="0">
                                          <p:val>
                                            <p:strVal val="1+#ppt_h/2"/>
                                          </p:val>
                                        </p:tav>
                                        <p:tav tm="100000">
                                          <p:val>
                                            <p:strVal val="#ppt_y"/>
                                          </p:val>
                                        </p:tav>
                                      </p:tavLst>
                                    </p:anim>
                                  </p:childTnLst>
                                </p:cTn>
                              </p:par>
                              <p:par>
                                <p:cTn decel="100000" fill="hold" grpId="0" id="104" nodeType="withEffect" presetClass="entr" presetID="2" presetSubtype="4">
                                  <p:stCondLst>
                                    <p:cond delay="0"/>
                                  </p:stCondLst>
                                  <p:childTnLst>
                                    <p:set>
                                      <p:cBhvr>
                                        <p:cTn dur="1" fill="hold" id="105">
                                          <p:stCondLst>
                                            <p:cond delay="0"/>
                                          </p:stCondLst>
                                        </p:cTn>
                                        <p:tgtEl>
                                          <p:spTgt spid="47"/>
                                        </p:tgtEl>
                                        <p:attrNameLst>
                                          <p:attrName>style.visibility</p:attrName>
                                        </p:attrNameLst>
                                      </p:cBhvr>
                                      <p:to>
                                        <p:strVal val="visible"/>
                                      </p:to>
                                    </p:set>
                                    <p:anim calcmode="lin" valueType="num">
                                      <p:cBhvr additive="base">
                                        <p:cTn dur="750" fill="hold" id="106"/>
                                        <p:tgtEl>
                                          <p:spTgt spid="47"/>
                                        </p:tgtEl>
                                        <p:attrNameLst>
                                          <p:attrName>ppt_x</p:attrName>
                                        </p:attrNameLst>
                                      </p:cBhvr>
                                      <p:tavLst>
                                        <p:tav tm="0">
                                          <p:val>
                                            <p:strVal val="#ppt_x"/>
                                          </p:val>
                                        </p:tav>
                                        <p:tav tm="100000">
                                          <p:val>
                                            <p:strVal val="#ppt_x"/>
                                          </p:val>
                                        </p:tav>
                                      </p:tavLst>
                                    </p:anim>
                                    <p:anim calcmode="lin" valueType="num">
                                      <p:cBhvr additive="base">
                                        <p:cTn dur="750" fill="hold" id="107"/>
                                        <p:tgtEl>
                                          <p:spTgt spid="47"/>
                                        </p:tgtEl>
                                        <p:attrNameLst>
                                          <p:attrName>ppt_y</p:attrName>
                                        </p:attrNameLst>
                                      </p:cBhvr>
                                      <p:tavLst>
                                        <p:tav tm="0">
                                          <p:val>
                                            <p:strVal val="1+#ppt_h/2"/>
                                          </p:val>
                                        </p:tav>
                                        <p:tav tm="100000">
                                          <p:val>
                                            <p:strVal val="#ppt_y"/>
                                          </p:val>
                                        </p:tav>
                                      </p:tavLst>
                                    </p:anim>
                                  </p:childTnLst>
                                </p:cTn>
                              </p:par>
                              <p:par>
                                <p:cTn decel="100000" fill="hold" grpId="0" id="108" nodeType="withEffect" presetClass="entr" presetID="2" presetSubtype="4">
                                  <p:stCondLst>
                                    <p:cond delay="0"/>
                                  </p:stCondLst>
                                  <p:childTnLst>
                                    <p:set>
                                      <p:cBhvr>
                                        <p:cTn dur="1" fill="hold" id="109">
                                          <p:stCondLst>
                                            <p:cond delay="0"/>
                                          </p:stCondLst>
                                        </p:cTn>
                                        <p:tgtEl>
                                          <p:spTgt spid="48"/>
                                        </p:tgtEl>
                                        <p:attrNameLst>
                                          <p:attrName>style.visibility</p:attrName>
                                        </p:attrNameLst>
                                      </p:cBhvr>
                                      <p:to>
                                        <p:strVal val="visible"/>
                                      </p:to>
                                    </p:set>
                                    <p:anim calcmode="lin" valueType="num">
                                      <p:cBhvr additive="base">
                                        <p:cTn dur="750" fill="hold" id="110"/>
                                        <p:tgtEl>
                                          <p:spTgt spid="48"/>
                                        </p:tgtEl>
                                        <p:attrNameLst>
                                          <p:attrName>ppt_x</p:attrName>
                                        </p:attrNameLst>
                                      </p:cBhvr>
                                      <p:tavLst>
                                        <p:tav tm="0">
                                          <p:val>
                                            <p:strVal val="#ppt_x"/>
                                          </p:val>
                                        </p:tav>
                                        <p:tav tm="100000">
                                          <p:val>
                                            <p:strVal val="#ppt_x"/>
                                          </p:val>
                                        </p:tav>
                                      </p:tavLst>
                                    </p:anim>
                                    <p:anim calcmode="lin" valueType="num">
                                      <p:cBhvr additive="base">
                                        <p:cTn dur="750" fill="hold" id="111"/>
                                        <p:tgtEl>
                                          <p:spTgt spid="48"/>
                                        </p:tgtEl>
                                        <p:attrNameLst>
                                          <p:attrName>ppt_y</p:attrName>
                                        </p:attrNameLst>
                                      </p:cBhvr>
                                      <p:tavLst>
                                        <p:tav tm="0">
                                          <p:val>
                                            <p:strVal val="1+#ppt_h/2"/>
                                          </p:val>
                                        </p:tav>
                                        <p:tav tm="100000">
                                          <p:val>
                                            <p:strVal val="#ppt_y"/>
                                          </p:val>
                                        </p:tav>
                                      </p:tavLst>
                                    </p:anim>
                                  </p:childTnLst>
                                </p:cTn>
                              </p:par>
                              <p:par>
                                <p:cTn decel="100000" fill="hold" id="112" nodeType="withEffect" presetClass="entr" presetID="2" presetSubtype="4">
                                  <p:stCondLst>
                                    <p:cond delay="0"/>
                                  </p:stCondLst>
                                  <p:childTnLst>
                                    <p:set>
                                      <p:cBhvr>
                                        <p:cTn dur="1" fill="hold" id="113">
                                          <p:stCondLst>
                                            <p:cond delay="0"/>
                                          </p:stCondLst>
                                        </p:cTn>
                                        <p:tgtEl>
                                          <p:spTgt spid="49"/>
                                        </p:tgtEl>
                                        <p:attrNameLst>
                                          <p:attrName>style.visibility</p:attrName>
                                        </p:attrNameLst>
                                      </p:cBhvr>
                                      <p:to>
                                        <p:strVal val="visible"/>
                                      </p:to>
                                    </p:set>
                                    <p:anim calcmode="lin" valueType="num">
                                      <p:cBhvr additive="base">
                                        <p:cTn dur="750" fill="hold" id="114"/>
                                        <p:tgtEl>
                                          <p:spTgt spid="49"/>
                                        </p:tgtEl>
                                        <p:attrNameLst>
                                          <p:attrName>ppt_x</p:attrName>
                                        </p:attrNameLst>
                                      </p:cBhvr>
                                      <p:tavLst>
                                        <p:tav tm="0">
                                          <p:val>
                                            <p:strVal val="#ppt_x"/>
                                          </p:val>
                                        </p:tav>
                                        <p:tav tm="100000">
                                          <p:val>
                                            <p:strVal val="#ppt_x"/>
                                          </p:val>
                                        </p:tav>
                                      </p:tavLst>
                                    </p:anim>
                                    <p:anim calcmode="lin" valueType="num">
                                      <p:cBhvr additive="base">
                                        <p:cTn dur="750" fill="hold" id="115"/>
                                        <p:tgtEl>
                                          <p:spTgt spid="49"/>
                                        </p:tgtEl>
                                        <p:attrNameLst>
                                          <p:attrName>ppt_y</p:attrName>
                                        </p:attrNameLst>
                                      </p:cBhvr>
                                      <p:tavLst>
                                        <p:tav tm="0">
                                          <p:val>
                                            <p:strVal val="1+#ppt_h/2"/>
                                          </p:val>
                                        </p:tav>
                                        <p:tav tm="100000">
                                          <p:val>
                                            <p:strVal val="#ppt_y"/>
                                          </p:val>
                                        </p:tav>
                                      </p:tavLst>
                                    </p:anim>
                                  </p:childTnLst>
                                </p:cTn>
                              </p:par>
                              <p:par>
                                <p:cTn decel="100000" fill="hold" id="116" nodeType="withEffect" presetClass="entr" presetID="2" presetSubtype="4">
                                  <p:stCondLst>
                                    <p:cond delay="0"/>
                                  </p:stCondLst>
                                  <p:childTnLst>
                                    <p:set>
                                      <p:cBhvr>
                                        <p:cTn dur="1" fill="hold" id="117">
                                          <p:stCondLst>
                                            <p:cond delay="0"/>
                                          </p:stCondLst>
                                        </p:cTn>
                                        <p:tgtEl>
                                          <p:spTgt spid="50"/>
                                        </p:tgtEl>
                                        <p:attrNameLst>
                                          <p:attrName>style.visibility</p:attrName>
                                        </p:attrNameLst>
                                      </p:cBhvr>
                                      <p:to>
                                        <p:strVal val="visible"/>
                                      </p:to>
                                    </p:set>
                                    <p:anim calcmode="lin" valueType="num">
                                      <p:cBhvr additive="base">
                                        <p:cTn dur="750" fill="hold" id="118"/>
                                        <p:tgtEl>
                                          <p:spTgt spid="50"/>
                                        </p:tgtEl>
                                        <p:attrNameLst>
                                          <p:attrName>ppt_x</p:attrName>
                                        </p:attrNameLst>
                                      </p:cBhvr>
                                      <p:tavLst>
                                        <p:tav tm="0">
                                          <p:val>
                                            <p:strVal val="#ppt_x"/>
                                          </p:val>
                                        </p:tav>
                                        <p:tav tm="100000">
                                          <p:val>
                                            <p:strVal val="#ppt_x"/>
                                          </p:val>
                                        </p:tav>
                                      </p:tavLst>
                                    </p:anim>
                                    <p:anim calcmode="lin" valueType="num">
                                      <p:cBhvr additive="base">
                                        <p:cTn dur="750" fill="hold" id="119"/>
                                        <p:tgtEl>
                                          <p:spTgt spid="50"/>
                                        </p:tgtEl>
                                        <p:attrNameLst>
                                          <p:attrName>ppt_y</p:attrName>
                                        </p:attrNameLst>
                                      </p:cBhvr>
                                      <p:tavLst>
                                        <p:tav tm="0">
                                          <p:val>
                                            <p:strVal val="1+#ppt_h/2"/>
                                          </p:val>
                                        </p:tav>
                                        <p:tav tm="100000">
                                          <p:val>
                                            <p:strVal val="#ppt_y"/>
                                          </p:val>
                                        </p:tav>
                                      </p:tavLst>
                                    </p:anim>
                                  </p:childTnLst>
                                </p:cTn>
                              </p:par>
                              <p:par>
                                <p:cTn decel="100000" fill="hold" grpId="0" id="120" nodeType="withEffect" presetClass="entr" presetID="2" presetSubtype="4">
                                  <p:stCondLst>
                                    <p:cond delay="0"/>
                                  </p:stCondLst>
                                  <p:childTnLst>
                                    <p:set>
                                      <p:cBhvr>
                                        <p:cTn dur="1" fill="hold" id="121">
                                          <p:stCondLst>
                                            <p:cond delay="0"/>
                                          </p:stCondLst>
                                        </p:cTn>
                                        <p:tgtEl>
                                          <p:spTgt spid="65"/>
                                        </p:tgtEl>
                                        <p:attrNameLst>
                                          <p:attrName>style.visibility</p:attrName>
                                        </p:attrNameLst>
                                      </p:cBhvr>
                                      <p:to>
                                        <p:strVal val="visible"/>
                                      </p:to>
                                    </p:set>
                                    <p:anim calcmode="lin" valueType="num">
                                      <p:cBhvr additive="base">
                                        <p:cTn dur="750" fill="hold" id="122"/>
                                        <p:tgtEl>
                                          <p:spTgt spid="65"/>
                                        </p:tgtEl>
                                        <p:attrNameLst>
                                          <p:attrName>ppt_x</p:attrName>
                                        </p:attrNameLst>
                                      </p:cBhvr>
                                      <p:tavLst>
                                        <p:tav tm="0">
                                          <p:val>
                                            <p:strVal val="#ppt_x"/>
                                          </p:val>
                                        </p:tav>
                                        <p:tav tm="100000">
                                          <p:val>
                                            <p:strVal val="#ppt_x"/>
                                          </p:val>
                                        </p:tav>
                                      </p:tavLst>
                                    </p:anim>
                                    <p:anim calcmode="lin" valueType="num">
                                      <p:cBhvr additive="base">
                                        <p:cTn dur="750" fill="hold" id="123"/>
                                        <p:tgtEl>
                                          <p:spTgt spid="65"/>
                                        </p:tgtEl>
                                        <p:attrNameLst>
                                          <p:attrName>ppt_y</p:attrName>
                                        </p:attrNameLst>
                                      </p:cBhvr>
                                      <p:tavLst>
                                        <p:tav tm="0">
                                          <p:val>
                                            <p:strVal val="1+#ppt_h/2"/>
                                          </p:val>
                                        </p:tav>
                                        <p:tav tm="100000">
                                          <p:val>
                                            <p:strVal val="#ppt_y"/>
                                          </p:val>
                                        </p:tav>
                                      </p:tavLst>
                                    </p:anim>
                                  </p:childTnLst>
                                </p:cTn>
                              </p:par>
                              <p:par>
                                <p:cTn decel="100000" fill="hold" grpId="0" id="124" nodeType="withEffect" presetClass="entr" presetID="2" presetSubtype="4">
                                  <p:stCondLst>
                                    <p:cond delay="0"/>
                                  </p:stCondLst>
                                  <p:childTnLst>
                                    <p:set>
                                      <p:cBhvr>
                                        <p:cTn dur="1" fill="hold" id="125">
                                          <p:stCondLst>
                                            <p:cond delay="0"/>
                                          </p:stCondLst>
                                        </p:cTn>
                                        <p:tgtEl>
                                          <p:spTgt spid="3"/>
                                        </p:tgtEl>
                                        <p:attrNameLst>
                                          <p:attrName>style.visibility</p:attrName>
                                        </p:attrNameLst>
                                      </p:cBhvr>
                                      <p:to>
                                        <p:strVal val="visible"/>
                                      </p:to>
                                    </p:set>
                                    <p:anim calcmode="lin" valueType="num">
                                      <p:cBhvr additive="base">
                                        <p:cTn dur="750" fill="hold" id="126"/>
                                        <p:tgtEl>
                                          <p:spTgt spid="3"/>
                                        </p:tgtEl>
                                        <p:attrNameLst>
                                          <p:attrName>ppt_x</p:attrName>
                                        </p:attrNameLst>
                                      </p:cBhvr>
                                      <p:tavLst>
                                        <p:tav tm="0">
                                          <p:val>
                                            <p:strVal val="#ppt_x"/>
                                          </p:val>
                                        </p:tav>
                                        <p:tav tm="100000">
                                          <p:val>
                                            <p:strVal val="#ppt_x"/>
                                          </p:val>
                                        </p:tav>
                                      </p:tavLst>
                                    </p:anim>
                                    <p:anim calcmode="lin" valueType="num">
                                      <p:cBhvr additive="base">
                                        <p:cTn dur="750" fill="hold" id="127"/>
                                        <p:tgtEl>
                                          <p:spTgt spid="3"/>
                                        </p:tgtEl>
                                        <p:attrNameLst>
                                          <p:attrName>ppt_y</p:attrName>
                                        </p:attrNameLst>
                                      </p:cBhvr>
                                      <p:tavLst>
                                        <p:tav tm="0">
                                          <p:val>
                                            <p:strVal val="1+#ppt_h/2"/>
                                          </p:val>
                                        </p:tav>
                                        <p:tav tm="100000">
                                          <p:val>
                                            <p:strVal val="#ppt_y"/>
                                          </p:val>
                                        </p:tav>
                                      </p:tavLst>
                                    </p:anim>
                                  </p:childTnLst>
                                </p:cTn>
                              </p:par>
                            </p:childTnLst>
                          </p:cTn>
                        </p:par>
                        <p:par>
                          <p:cTn fill="hold" id="128" nodeType="afterGroup">
                            <p:stCondLst>
                              <p:cond delay="3000"/>
                            </p:stCondLst>
                            <p:childTnLst>
                              <p:par>
                                <p:cTn decel="100000" fill="hold" grpId="0" id="129" nodeType="afterEffect" presetClass="entr" presetID="2" presetSubtype="4">
                                  <p:stCondLst>
                                    <p:cond delay="0"/>
                                  </p:stCondLst>
                                  <p:childTnLst>
                                    <p:set>
                                      <p:cBhvr>
                                        <p:cTn dur="1" fill="hold" id="130">
                                          <p:stCondLst>
                                            <p:cond delay="0"/>
                                          </p:stCondLst>
                                        </p:cTn>
                                        <p:tgtEl>
                                          <p:spTgt spid="54"/>
                                        </p:tgtEl>
                                        <p:attrNameLst>
                                          <p:attrName>style.visibility</p:attrName>
                                        </p:attrNameLst>
                                      </p:cBhvr>
                                      <p:to>
                                        <p:strVal val="visible"/>
                                      </p:to>
                                    </p:set>
                                    <p:anim calcmode="lin" valueType="num">
                                      <p:cBhvr additive="base">
                                        <p:cTn dur="750" fill="hold" id="131"/>
                                        <p:tgtEl>
                                          <p:spTgt spid="54"/>
                                        </p:tgtEl>
                                        <p:attrNameLst>
                                          <p:attrName>ppt_x</p:attrName>
                                        </p:attrNameLst>
                                      </p:cBhvr>
                                      <p:tavLst>
                                        <p:tav tm="0">
                                          <p:val>
                                            <p:strVal val="#ppt_x"/>
                                          </p:val>
                                        </p:tav>
                                        <p:tav tm="100000">
                                          <p:val>
                                            <p:strVal val="#ppt_x"/>
                                          </p:val>
                                        </p:tav>
                                      </p:tavLst>
                                    </p:anim>
                                    <p:anim calcmode="lin" valueType="num">
                                      <p:cBhvr additive="base">
                                        <p:cTn dur="750" fill="hold" id="132"/>
                                        <p:tgtEl>
                                          <p:spTgt spid="54"/>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55"/>
                                        </p:tgtEl>
                                        <p:attrNameLst>
                                          <p:attrName>style.visibility</p:attrName>
                                        </p:attrNameLst>
                                      </p:cBhvr>
                                      <p:to>
                                        <p:strVal val="visible"/>
                                      </p:to>
                                    </p:set>
                                    <p:anim calcmode="lin" valueType="num">
                                      <p:cBhvr additive="base">
                                        <p:cTn dur="750" fill="hold" id="135"/>
                                        <p:tgtEl>
                                          <p:spTgt spid="55"/>
                                        </p:tgtEl>
                                        <p:attrNameLst>
                                          <p:attrName>ppt_x</p:attrName>
                                        </p:attrNameLst>
                                      </p:cBhvr>
                                      <p:tavLst>
                                        <p:tav tm="0">
                                          <p:val>
                                            <p:strVal val="#ppt_x"/>
                                          </p:val>
                                        </p:tav>
                                        <p:tav tm="100000">
                                          <p:val>
                                            <p:strVal val="#ppt_x"/>
                                          </p:val>
                                        </p:tav>
                                      </p:tavLst>
                                    </p:anim>
                                    <p:anim calcmode="lin" valueType="num">
                                      <p:cBhvr additive="base">
                                        <p:cTn dur="750" fill="hold" id="136"/>
                                        <p:tgtEl>
                                          <p:spTgt spid="55"/>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0"/>
                                  </p:stCondLst>
                                  <p:childTnLst>
                                    <p:set>
                                      <p:cBhvr>
                                        <p:cTn dur="1" fill="hold" id="138">
                                          <p:stCondLst>
                                            <p:cond delay="0"/>
                                          </p:stCondLst>
                                        </p:cTn>
                                        <p:tgtEl>
                                          <p:spTgt spid="56"/>
                                        </p:tgtEl>
                                        <p:attrNameLst>
                                          <p:attrName>style.visibility</p:attrName>
                                        </p:attrNameLst>
                                      </p:cBhvr>
                                      <p:to>
                                        <p:strVal val="visible"/>
                                      </p:to>
                                    </p:set>
                                    <p:anim calcmode="lin" valueType="num">
                                      <p:cBhvr additive="base">
                                        <p:cTn dur="750" fill="hold" id="139"/>
                                        <p:tgtEl>
                                          <p:spTgt spid="56"/>
                                        </p:tgtEl>
                                        <p:attrNameLst>
                                          <p:attrName>ppt_x</p:attrName>
                                        </p:attrNameLst>
                                      </p:cBhvr>
                                      <p:tavLst>
                                        <p:tav tm="0">
                                          <p:val>
                                            <p:strVal val="#ppt_x"/>
                                          </p:val>
                                        </p:tav>
                                        <p:tav tm="100000">
                                          <p:val>
                                            <p:strVal val="#ppt_x"/>
                                          </p:val>
                                        </p:tav>
                                      </p:tavLst>
                                    </p:anim>
                                    <p:anim calcmode="lin" valueType="num">
                                      <p:cBhvr additive="base">
                                        <p:cTn dur="750" fill="hold" id="140"/>
                                        <p:tgtEl>
                                          <p:spTgt spid="56"/>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0"/>
                                  </p:stCondLst>
                                  <p:childTnLst>
                                    <p:set>
                                      <p:cBhvr>
                                        <p:cTn dur="1" fill="hold" id="142">
                                          <p:stCondLst>
                                            <p:cond delay="0"/>
                                          </p:stCondLst>
                                        </p:cTn>
                                        <p:tgtEl>
                                          <p:spTgt spid="57"/>
                                        </p:tgtEl>
                                        <p:attrNameLst>
                                          <p:attrName>style.visibility</p:attrName>
                                        </p:attrNameLst>
                                      </p:cBhvr>
                                      <p:to>
                                        <p:strVal val="visible"/>
                                      </p:to>
                                    </p:set>
                                    <p:anim calcmode="lin" valueType="num">
                                      <p:cBhvr additive="base">
                                        <p:cTn dur="750" fill="hold" id="143"/>
                                        <p:tgtEl>
                                          <p:spTgt spid="57"/>
                                        </p:tgtEl>
                                        <p:attrNameLst>
                                          <p:attrName>ppt_x</p:attrName>
                                        </p:attrNameLst>
                                      </p:cBhvr>
                                      <p:tavLst>
                                        <p:tav tm="0">
                                          <p:val>
                                            <p:strVal val="#ppt_x"/>
                                          </p:val>
                                        </p:tav>
                                        <p:tav tm="100000">
                                          <p:val>
                                            <p:strVal val="#ppt_x"/>
                                          </p:val>
                                        </p:tav>
                                      </p:tavLst>
                                    </p:anim>
                                    <p:anim calcmode="lin" valueType="num">
                                      <p:cBhvr additive="base">
                                        <p:cTn dur="750" fill="hold" id="144"/>
                                        <p:tgtEl>
                                          <p:spTgt spid="57"/>
                                        </p:tgtEl>
                                        <p:attrNameLst>
                                          <p:attrName>ppt_y</p:attrName>
                                        </p:attrNameLst>
                                      </p:cBhvr>
                                      <p:tavLst>
                                        <p:tav tm="0">
                                          <p:val>
                                            <p:strVal val="1+#ppt_h/2"/>
                                          </p:val>
                                        </p:tav>
                                        <p:tav tm="100000">
                                          <p:val>
                                            <p:strVal val="#ppt_y"/>
                                          </p:val>
                                        </p:tav>
                                      </p:tavLst>
                                    </p:anim>
                                  </p:childTnLst>
                                </p:cTn>
                              </p:par>
                              <p:par>
                                <p:cTn decel="100000" fill="hold" id="145" nodeType="withEffect" presetClass="entr" presetID="2" presetSubtype="4">
                                  <p:stCondLst>
                                    <p:cond delay="0"/>
                                  </p:stCondLst>
                                  <p:childTnLst>
                                    <p:set>
                                      <p:cBhvr>
                                        <p:cTn dur="1" fill="hold" id="146">
                                          <p:stCondLst>
                                            <p:cond delay="0"/>
                                          </p:stCondLst>
                                        </p:cTn>
                                        <p:tgtEl>
                                          <p:spTgt spid="58"/>
                                        </p:tgtEl>
                                        <p:attrNameLst>
                                          <p:attrName>style.visibility</p:attrName>
                                        </p:attrNameLst>
                                      </p:cBhvr>
                                      <p:to>
                                        <p:strVal val="visible"/>
                                      </p:to>
                                    </p:set>
                                    <p:anim calcmode="lin" valueType="num">
                                      <p:cBhvr additive="base">
                                        <p:cTn dur="750" fill="hold" id="147"/>
                                        <p:tgtEl>
                                          <p:spTgt spid="58"/>
                                        </p:tgtEl>
                                        <p:attrNameLst>
                                          <p:attrName>ppt_x</p:attrName>
                                        </p:attrNameLst>
                                      </p:cBhvr>
                                      <p:tavLst>
                                        <p:tav tm="0">
                                          <p:val>
                                            <p:strVal val="#ppt_x"/>
                                          </p:val>
                                        </p:tav>
                                        <p:tav tm="100000">
                                          <p:val>
                                            <p:strVal val="#ppt_x"/>
                                          </p:val>
                                        </p:tav>
                                      </p:tavLst>
                                    </p:anim>
                                    <p:anim calcmode="lin" valueType="num">
                                      <p:cBhvr additive="base">
                                        <p:cTn dur="750" fill="hold" id="148"/>
                                        <p:tgtEl>
                                          <p:spTgt spid="58"/>
                                        </p:tgtEl>
                                        <p:attrNameLst>
                                          <p:attrName>ppt_y</p:attrName>
                                        </p:attrNameLst>
                                      </p:cBhvr>
                                      <p:tavLst>
                                        <p:tav tm="0">
                                          <p:val>
                                            <p:strVal val="1+#ppt_h/2"/>
                                          </p:val>
                                        </p:tav>
                                        <p:tav tm="100000">
                                          <p:val>
                                            <p:strVal val="#ppt_y"/>
                                          </p:val>
                                        </p:tav>
                                      </p:tavLst>
                                    </p:anim>
                                  </p:childTnLst>
                                </p:cTn>
                              </p:par>
                              <p:par>
                                <p:cTn decel="100000" fill="hold" id="149" nodeType="withEffect" presetClass="entr" presetID="2" presetSubtype="4">
                                  <p:stCondLst>
                                    <p:cond delay="0"/>
                                  </p:stCondLst>
                                  <p:childTnLst>
                                    <p:set>
                                      <p:cBhvr>
                                        <p:cTn dur="1" fill="hold" id="150">
                                          <p:stCondLst>
                                            <p:cond delay="0"/>
                                          </p:stCondLst>
                                        </p:cTn>
                                        <p:tgtEl>
                                          <p:spTgt spid="59"/>
                                        </p:tgtEl>
                                        <p:attrNameLst>
                                          <p:attrName>style.visibility</p:attrName>
                                        </p:attrNameLst>
                                      </p:cBhvr>
                                      <p:to>
                                        <p:strVal val="visible"/>
                                      </p:to>
                                    </p:set>
                                    <p:anim calcmode="lin" valueType="num">
                                      <p:cBhvr additive="base">
                                        <p:cTn dur="750" fill="hold" id="151"/>
                                        <p:tgtEl>
                                          <p:spTgt spid="59"/>
                                        </p:tgtEl>
                                        <p:attrNameLst>
                                          <p:attrName>ppt_x</p:attrName>
                                        </p:attrNameLst>
                                      </p:cBhvr>
                                      <p:tavLst>
                                        <p:tav tm="0">
                                          <p:val>
                                            <p:strVal val="#ppt_x"/>
                                          </p:val>
                                        </p:tav>
                                        <p:tav tm="100000">
                                          <p:val>
                                            <p:strVal val="#ppt_x"/>
                                          </p:val>
                                        </p:tav>
                                      </p:tavLst>
                                    </p:anim>
                                    <p:anim calcmode="lin" valueType="num">
                                      <p:cBhvr additive="base">
                                        <p:cTn dur="750" fill="hold" id="152"/>
                                        <p:tgtEl>
                                          <p:spTgt spid="59"/>
                                        </p:tgtEl>
                                        <p:attrNameLst>
                                          <p:attrName>ppt_y</p:attrName>
                                        </p:attrNameLst>
                                      </p:cBhvr>
                                      <p:tavLst>
                                        <p:tav tm="0">
                                          <p:val>
                                            <p:strVal val="1+#ppt_h/2"/>
                                          </p:val>
                                        </p:tav>
                                        <p:tav tm="100000">
                                          <p:val>
                                            <p:strVal val="#ppt_y"/>
                                          </p:val>
                                        </p:tav>
                                      </p:tavLst>
                                    </p:anim>
                                  </p:childTnLst>
                                </p:cTn>
                              </p:par>
                              <p:par>
                                <p:cTn decel="100000" fill="hold" grpId="0" id="153" nodeType="withEffect" presetClass="entr" presetID="2" presetSubtype="4">
                                  <p:stCondLst>
                                    <p:cond delay="0"/>
                                  </p:stCondLst>
                                  <p:childTnLst>
                                    <p:set>
                                      <p:cBhvr>
                                        <p:cTn dur="1" fill="hold" id="154">
                                          <p:stCondLst>
                                            <p:cond delay="0"/>
                                          </p:stCondLst>
                                        </p:cTn>
                                        <p:tgtEl>
                                          <p:spTgt spid="66"/>
                                        </p:tgtEl>
                                        <p:attrNameLst>
                                          <p:attrName>style.visibility</p:attrName>
                                        </p:attrNameLst>
                                      </p:cBhvr>
                                      <p:to>
                                        <p:strVal val="visible"/>
                                      </p:to>
                                    </p:set>
                                    <p:anim calcmode="lin" valueType="num">
                                      <p:cBhvr additive="base">
                                        <p:cTn dur="750" fill="hold" id="155"/>
                                        <p:tgtEl>
                                          <p:spTgt spid="66"/>
                                        </p:tgtEl>
                                        <p:attrNameLst>
                                          <p:attrName>ppt_x</p:attrName>
                                        </p:attrNameLst>
                                      </p:cBhvr>
                                      <p:tavLst>
                                        <p:tav tm="0">
                                          <p:val>
                                            <p:strVal val="#ppt_x"/>
                                          </p:val>
                                        </p:tav>
                                        <p:tav tm="100000">
                                          <p:val>
                                            <p:strVal val="#ppt_x"/>
                                          </p:val>
                                        </p:tav>
                                      </p:tavLst>
                                    </p:anim>
                                    <p:anim calcmode="lin" valueType="num">
                                      <p:cBhvr additive="base">
                                        <p:cTn dur="750" fill="hold" id="156"/>
                                        <p:tgtEl>
                                          <p:spTgt spid="66"/>
                                        </p:tgtEl>
                                        <p:attrNameLst>
                                          <p:attrName>ppt_y</p:attrName>
                                        </p:attrNameLst>
                                      </p:cBhvr>
                                      <p:tavLst>
                                        <p:tav tm="0">
                                          <p:val>
                                            <p:strVal val="1+#ppt_h/2"/>
                                          </p:val>
                                        </p:tav>
                                        <p:tav tm="100000">
                                          <p:val>
                                            <p:strVal val="#ppt_y"/>
                                          </p:val>
                                        </p:tav>
                                      </p:tavLst>
                                    </p:anim>
                                  </p:childTnLst>
                                </p:cTn>
                              </p:par>
                              <p:par>
                                <p:cTn decel="100000" fill="hold" grpId="0" id="157" nodeType="withEffect" presetClass="entr" presetID="2" presetSubtype="4">
                                  <p:stCondLst>
                                    <p:cond delay="0"/>
                                  </p:stCondLst>
                                  <p:childTnLst>
                                    <p:set>
                                      <p:cBhvr>
                                        <p:cTn dur="1" fill="hold" id="158">
                                          <p:stCondLst>
                                            <p:cond delay="0"/>
                                          </p:stCondLst>
                                        </p:cTn>
                                        <p:tgtEl>
                                          <p:spTgt spid="2"/>
                                        </p:tgtEl>
                                        <p:attrNameLst>
                                          <p:attrName>style.visibility</p:attrName>
                                        </p:attrNameLst>
                                      </p:cBhvr>
                                      <p:to>
                                        <p:strVal val="visible"/>
                                      </p:to>
                                    </p:set>
                                    <p:anim calcmode="lin" valueType="num">
                                      <p:cBhvr additive="base">
                                        <p:cTn dur="750" fill="hold" id="159"/>
                                        <p:tgtEl>
                                          <p:spTgt spid="2"/>
                                        </p:tgtEl>
                                        <p:attrNameLst>
                                          <p:attrName>ppt_x</p:attrName>
                                        </p:attrNameLst>
                                      </p:cBhvr>
                                      <p:tavLst>
                                        <p:tav tm="0">
                                          <p:val>
                                            <p:strVal val="#ppt_x"/>
                                          </p:val>
                                        </p:tav>
                                        <p:tav tm="100000">
                                          <p:val>
                                            <p:strVal val="#ppt_x"/>
                                          </p:val>
                                        </p:tav>
                                      </p:tavLst>
                                    </p:anim>
                                    <p:anim calcmode="lin" valueType="num">
                                      <p:cBhvr additive="base">
                                        <p:cTn dur="750" fill="hold" id="160"/>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22"/>
      <p:bldP grpId="0" spid="23"/>
      <p:bldP grpId="0" spid="24"/>
      <p:bldP grpId="0" spid="25"/>
      <p:bldP grpId="0" spid="26"/>
      <p:bldP grpId="0" spid="34"/>
      <p:bldP grpId="0" spid="35"/>
      <p:bldP grpId="0" spid="36"/>
      <p:bldP grpId="0" spid="37"/>
      <p:bldP grpId="0" spid="45"/>
      <p:bldP grpId="0" spid="46"/>
      <p:bldP grpId="0" spid="47"/>
      <p:bldP grpId="0" spid="48"/>
      <p:bldP grpId="0" spid="54"/>
      <p:bldP grpId="0" spid="55"/>
      <p:bldP grpId="0" spid="56"/>
      <p:bldP grpId="0" spid="57"/>
      <p:bldP grpId="0" spid="62"/>
      <p:bldP grpId="0" spid="63"/>
      <p:bldP grpId="0" spid="60"/>
      <p:bldP grpId="0" spid="65"/>
      <p:bldP grpId="0" spid="6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Isosceles Triangle 31">
            <a:extLst>
              <a:ext uri="{FF2B5EF4-FFF2-40B4-BE49-F238E27FC236}">
                <a16:creationId xmlns:a16="http://schemas.microsoft.com/office/drawing/2014/main" id="{C1EC14D8-BC5F-4A12-A647-E6BBD73FEC05}"/>
              </a:ext>
            </a:extLst>
          </p:cNvPr>
          <p:cNvSpPr/>
          <p:nvPr/>
        </p:nvSpPr>
        <p:spPr>
          <a:xfrm rot="16200000">
            <a:off x="5378929" y="-1705774"/>
            <a:ext cx="5104471" cy="8518496"/>
          </a:xfrm>
          <a:prstGeom prst="triangle">
            <a:avLst>
              <a:gd fmla="val 100000" name="adj"/>
            </a:avLst>
          </a:prstGeom>
          <a:solidFill>
            <a:srgbClr val="002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 name="Group 1">
            <a:extLst>
              <a:ext uri="{FF2B5EF4-FFF2-40B4-BE49-F238E27FC236}">
                <a16:creationId xmlns:a16="http://schemas.microsoft.com/office/drawing/2014/main" id="{BF293A6C-8E42-485B-BBDC-C6A7BC843BDA}"/>
              </a:ext>
            </a:extLst>
          </p:cNvPr>
          <p:cNvGrpSpPr/>
          <p:nvPr/>
        </p:nvGrpSpPr>
        <p:grpSpPr>
          <a:xfrm>
            <a:off x="5879249" y="498196"/>
            <a:ext cx="1783205" cy="3745644"/>
            <a:chOff x="5880014" y="497020"/>
            <a:chExt cx="1783437" cy="3746132"/>
          </a:xfrm>
        </p:grpSpPr>
        <p:sp>
          <p:nvSpPr>
            <p:cNvPr id="4" name="Freeform: Shape 3">
              <a:extLst>
                <a:ext uri="{FF2B5EF4-FFF2-40B4-BE49-F238E27FC236}">
                  <a16:creationId xmlns:a16="http://schemas.microsoft.com/office/drawing/2014/main" id="{C90052A4-83BA-40F2-8478-8D8DF0F4B536}"/>
                </a:ext>
              </a:extLst>
            </p:cNvPr>
            <p:cNvSpPr/>
            <p:nvPr/>
          </p:nvSpPr>
          <p:spPr>
            <a:xfrm flipH="1">
              <a:off x="5880014" y="497020"/>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flip="none" rotWithShape="1">
              <a:gsLst>
                <a:gs pos="0">
                  <a:schemeClr val="accent2"/>
                </a:gs>
                <a:gs pos="100000">
                  <a:schemeClr val="accent1"/>
                </a:gs>
              </a:gsLst>
              <a:lin ang="162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671" lIns="412696" numCol="1" rIns="412697" spcCol="1270" spcFirstLastPara="0" tIns="793672" vert="horz" wrap="square">
              <a:noAutofit/>
            </a:bodyPr>
            <a:lstStyle/>
            <a:p>
              <a:pPr algn="ctr" defTabSz="2888961">
                <a:lnSpc>
                  <a:spcPct val="90000"/>
                </a:lnSpc>
                <a:spcBef>
                  <a:spcPct val="0"/>
                </a:spcBef>
                <a:spcAft>
                  <a:spcPct val="35000"/>
                </a:spcAft>
              </a:pPr>
              <a:r>
                <a:rPr lang="en-US" sz="6499"/>
                <a:t> </a:t>
              </a:r>
            </a:p>
          </p:txBody>
        </p:sp>
        <p:sp>
          <p:nvSpPr>
            <p:cNvPr id="18" name="Freeform 30">
              <a:extLst>
                <a:ext uri="{FF2B5EF4-FFF2-40B4-BE49-F238E27FC236}">
                  <a16:creationId xmlns:a16="http://schemas.microsoft.com/office/drawing/2014/main" id="{88C18187-B43F-4926-A94B-08FF666BE65F}"/>
                </a:ext>
              </a:extLst>
            </p:cNvPr>
            <p:cNvSpPr>
              <a:spLocks noEditPoints="1"/>
            </p:cNvSpPr>
            <p:nvPr/>
          </p:nvSpPr>
          <p:spPr bwMode="auto">
            <a:xfrm>
              <a:off x="6551301" y="1706630"/>
              <a:ext cx="440860" cy="331463"/>
            </a:xfrm>
            <a:custGeom>
              <a:gdLst>
                <a:gd fmla="*/ 212 w 228" name="T0"/>
                <a:gd fmla="*/ 19 h 172" name="T1"/>
                <a:gd fmla="*/ 19 w 228" name="T2"/>
                <a:gd fmla="*/ 0 h 172" name="T3"/>
                <a:gd fmla="*/ 0 w 228" name="T4"/>
                <a:gd fmla="*/ 121 h 172" name="T5"/>
                <a:gd fmla="*/ 86 w 228" name="T6"/>
                <a:gd fmla="*/ 140 h 172" name="T7"/>
                <a:gd fmla="*/ 72 w 228" name="T8"/>
                <a:gd fmla="*/ 164 h 172" name="T9"/>
                <a:gd fmla="*/ 72 w 228" name="T10"/>
                <a:gd fmla="*/ 172 h 172" name="T11"/>
                <a:gd fmla="*/ 144 w 228" name="T12"/>
                <a:gd fmla="*/ 168 h 172" name="T13"/>
                <a:gd fmla="*/ 128 w 228" name="T14"/>
                <a:gd fmla="*/ 164 h 172" name="T15"/>
                <a:gd fmla="*/ 156 w 228" name="T16"/>
                <a:gd fmla="*/ 140 h 172" name="T17"/>
                <a:gd fmla="*/ 175 w 228" name="T18"/>
                <a:gd fmla="*/ 172 h 172" name="T19"/>
                <a:gd fmla="*/ 228 w 228" name="T20"/>
                <a:gd fmla="*/ 153 h 172" name="T21"/>
                <a:gd fmla="*/ 212 w 228" name="T22"/>
                <a:gd fmla="*/ 40 h 172" name="T23"/>
                <a:gd fmla="*/ 94 w 228" name="T24"/>
                <a:gd fmla="*/ 140 h 172" name="T25"/>
                <a:gd fmla="*/ 120 w 228" name="T26"/>
                <a:gd fmla="*/ 164 h 172" name="T27"/>
                <a:gd fmla="*/ 156 w 228" name="T28"/>
                <a:gd fmla="*/ 132 h 172" name="T29"/>
                <a:gd fmla="*/ 8 w 228" name="T30"/>
                <a:gd fmla="*/ 121 h 172" name="T31"/>
                <a:gd fmla="*/ 156 w 228" name="T32"/>
                <a:gd fmla="*/ 120 h 172" name="T33"/>
                <a:gd fmla="*/ 156 w 228" name="T34"/>
                <a:gd fmla="*/ 59 h 172" name="T35"/>
                <a:gd fmla="*/ 8 w 228" name="T36"/>
                <a:gd fmla="*/ 112 h 172" name="T37"/>
                <a:gd fmla="*/ 19 w 228" name="T38"/>
                <a:gd fmla="*/ 8 h 172" name="T39"/>
                <a:gd fmla="*/ 204 w 228" name="T40"/>
                <a:gd fmla="*/ 19 h 172" name="T41"/>
                <a:gd fmla="*/ 175 w 228" name="T42"/>
                <a:gd fmla="*/ 40 h 172" name="T43"/>
                <a:gd fmla="*/ 220 w 228" name="T44"/>
                <a:gd fmla="*/ 153 h 172" name="T45"/>
                <a:gd fmla="*/ 175 w 228" name="T46"/>
                <a:gd fmla="*/ 164 h 172" name="T47"/>
                <a:gd fmla="*/ 164 w 228" name="T48"/>
                <a:gd fmla="*/ 59 h 172" name="T49"/>
                <a:gd fmla="*/ 209 w 228" name="T50"/>
                <a:gd fmla="*/ 48 h 172" name="T51"/>
                <a:gd fmla="*/ 220 w 228" name="T52"/>
                <a:gd fmla="*/ 153 h 172" name="T53"/>
                <a:gd fmla="*/ 188 w 228" name="T54"/>
                <a:gd fmla="*/ 56 h 172" name="T55"/>
                <a:gd fmla="*/ 188 w 228" name="T56"/>
                <a:gd fmla="*/ 64 h 172" name="T57"/>
                <a:gd fmla="*/ 200 w 228" name="T58"/>
                <a:gd fmla="*/ 60 h 172" name="T59"/>
                <a:gd fmla="*/ 193 w 228" name="T60"/>
                <a:gd fmla="*/ 140 h 172" name="T61"/>
                <a:gd fmla="*/ 184 w 228" name="T62"/>
                <a:gd fmla="*/ 148 h 172" name="T63"/>
                <a:gd fmla="*/ 192 w 228" name="T64"/>
                <a:gd fmla="*/ 156 h 172" name="T65"/>
                <a:gd fmla="*/ 200 w 228" name="T66"/>
                <a:gd fmla="*/ 149 h 172" name="T67"/>
                <a:gd fmla="*/ 193 w 228" name="T68"/>
                <a:gd fmla="*/ 140 h 17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 w="228">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19" name="TextBox 18">
              <a:extLst>
                <a:ext uri="{FF2B5EF4-FFF2-40B4-BE49-F238E27FC236}">
                  <a16:creationId xmlns:a16="http://schemas.microsoft.com/office/drawing/2014/main" id="{E484787B-E383-4604-A0E4-58A9B6A32827}"/>
                </a:ext>
              </a:extLst>
            </p:cNvPr>
            <p:cNvSpPr txBox="1"/>
            <p:nvPr/>
          </p:nvSpPr>
          <p:spPr>
            <a:xfrm>
              <a:off x="5970935" y="2189128"/>
              <a:ext cx="1601594" cy="335312"/>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f0902020204030203" pitchFamily="34" typeface="Lato Heavy"/>
                </a:rPr>
                <a:t>营 销 策 略</a:t>
              </a:r>
            </a:p>
          </p:txBody>
        </p:sp>
        <p:sp>
          <p:nvSpPr>
            <p:cNvPr id="20" name="Rectangle 19">
              <a:extLst>
                <a:ext uri="{FF2B5EF4-FFF2-40B4-BE49-F238E27FC236}">
                  <a16:creationId xmlns:a16="http://schemas.microsoft.com/office/drawing/2014/main" id="{907C2877-58C3-49B0-8764-EF54DC110712}"/>
                </a:ext>
              </a:extLst>
            </p:cNvPr>
            <p:cNvSpPr/>
            <p:nvPr/>
          </p:nvSpPr>
          <p:spPr>
            <a:xfrm>
              <a:off x="5970934" y="2491197"/>
              <a:ext cx="1601592" cy="749906"/>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grpSp>
      <p:sp>
        <p:nvSpPr>
          <p:cNvPr id="21" name="TextBox 20">
            <a:extLst>
              <a:ext uri="{FF2B5EF4-FFF2-40B4-BE49-F238E27FC236}">
                <a16:creationId xmlns:a16="http://schemas.microsoft.com/office/drawing/2014/main" id="{3607174B-7CD8-4286-864A-DFE8159F3A47}"/>
              </a:ext>
            </a:extLst>
          </p:cNvPr>
          <p:cNvSpPr txBox="1"/>
          <p:nvPr/>
        </p:nvSpPr>
        <p:spPr>
          <a:xfrm>
            <a:off x="671508" y="1707053"/>
            <a:ext cx="3615567" cy="1188720"/>
          </a:xfrm>
          <a:prstGeom prst="rect">
            <a:avLst/>
          </a:prstGeom>
          <a:noFill/>
        </p:spPr>
        <p:txBody>
          <a:bodyPr rtlCol="0" wrap="square">
            <a:spAutoFit/>
          </a:bodyPr>
          <a:lstStyle/>
          <a:p>
            <a:pPr>
              <a:lnSpc>
                <a:spcPct val="90000"/>
              </a:lnSpc>
            </a:pPr>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营 销 策 略</a:t>
            </a:r>
          </a:p>
          <a:p>
            <a:pPr>
              <a:lnSpc>
                <a:spcPct val="90000"/>
              </a:lnSpc>
            </a:pPr>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PLAN</a:t>
            </a:r>
          </a:p>
        </p:txBody>
      </p:sp>
      <p:sp>
        <p:nvSpPr>
          <p:cNvPr id="22" name="TextBox 21">
            <a:extLst>
              <a:ext uri="{FF2B5EF4-FFF2-40B4-BE49-F238E27FC236}">
                <a16:creationId xmlns:a16="http://schemas.microsoft.com/office/drawing/2014/main" id="{157148E9-0C2C-45A2-A805-6736BEDB0168}"/>
              </a:ext>
            </a:extLst>
          </p:cNvPr>
          <p:cNvSpPr txBox="1"/>
          <p:nvPr/>
        </p:nvSpPr>
        <p:spPr>
          <a:xfrm>
            <a:off x="784411" y="2741207"/>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23" name="Straight Connector 22">
            <a:extLst>
              <a:ext uri="{FF2B5EF4-FFF2-40B4-BE49-F238E27FC236}">
                <a16:creationId xmlns:a16="http://schemas.microsoft.com/office/drawing/2014/main" id="{85358F15-7A8B-41B6-AF0C-D259D14A8960}"/>
              </a:ext>
            </a:extLst>
          </p:cNvPr>
          <p:cNvCxnSpPr/>
          <p:nvPr/>
        </p:nvCxnSpPr>
        <p:spPr>
          <a:xfrm>
            <a:off x="853899" y="1620161"/>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A7F7E5-F15C-4199-97F2-1696EE824CFD}"/>
              </a:ext>
            </a:extLst>
          </p:cNvPr>
          <p:cNvSpPr/>
          <p:nvPr/>
        </p:nvSpPr>
        <p:spPr>
          <a:xfrm>
            <a:off x="743841" y="4032697"/>
            <a:ext cx="4049892" cy="969264"/>
          </a:xfrm>
          <a:prstGeom prst="rect">
            <a:avLst/>
          </a:prstGeom>
        </p:spPr>
        <p:txBody>
          <a:bodyPr wrap="square">
            <a:spAutoFit/>
          </a:bodyPr>
          <a:lstStyle/>
          <a:p>
            <a:pPr>
              <a:lnSpc>
                <a:spcPct val="120000"/>
              </a:lnSpc>
            </a:pPr>
            <a:r>
              <a:rPr lang="id-ID" sz="1200">
                <a:solidFill>
                  <a:schemeClr val="bg1">
                    <a:lumMod val="65000"/>
                  </a:schemeClr>
                </a:solidFill>
                <a:cs typeface="Calibri"/>
              </a:rPr>
              <a:t>Ut wisi enim ad minim veniam, quis nostrud exerci tation ullamcorper suscipit lobortis nisl ut aliquip ex ea commodo consequat. Lorem ipsum dolor sit amet, consectetuer adipiscing elit, sed diam nonummy nibh euismod.</a:t>
            </a:r>
          </a:p>
        </p:txBody>
      </p:sp>
      <p:sp>
        <p:nvSpPr>
          <p:cNvPr id="25" name="Rectangle 24">
            <a:extLst>
              <a:ext uri="{FF2B5EF4-FFF2-40B4-BE49-F238E27FC236}">
                <a16:creationId xmlns:a16="http://schemas.microsoft.com/office/drawing/2014/main" id="{49A3BA1D-5D4E-4B8E-883B-A698FAAB840B}"/>
              </a:ext>
            </a:extLst>
          </p:cNvPr>
          <p:cNvSpPr/>
          <p:nvPr/>
        </p:nvSpPr>
        <p:spPr>
          <a:xfrm>
            <a:off x="784411" y="5105710"/>
            <a:ext cx="1202025" cy="457200"/>
          </a:xfrm>
          <a:prstGeom prst="rect">
            <a:avLst/>
          </a:prstGeom>
        </p:spPr>
        <p:txBody>
          <a:bodyPr wrap="square">
            <a:spAutoFit/>
          </a:bodyPr>
          <a:lstStyle/>
          <a:p>
            <a:r>
              <a:rPr b="1" lang="en-US">
                <a:solidFill>
                  <a:schemeClr val="accent1"/>
                </a:solidFill>
                <a:latin charset="0" panose="00000500000000000000" pitchFamily="50" typeface="Montserrat"/>
                <a:cs charset="0" panose="020b0502040204020203" pitchFamily="34" typeface="Segoe UI Light"/>
              </a:rPr>
              <a:t>920K</a:t>
            </a:r>
          </a:p>
        </p:txBody>
      </p:sp>
      <p:sp>
        <p:nvSpPr>
          <p:cNvPr id="26" name="Rectangle 25">
            <a:extLst>
              <a:ext uri="{FF2B5EF4-FFF2-40B4-BE49-F238E27FC236}">
                <a16:creationId xmlns:a16="http://schemas.microsoft.com/office/drawing/2014/main" id="{2364FBEC-195F-415C-9AA9-65D06061DFA8}"/>
              </a:ext>
            </a:extLst>
          </p:cNvPr>
          <p:cNvSpPr/>
          <p:nvPr/>
        </p:nvSpPr>
        <p:spPr>
          <a:xfrm>
            <a:off x="1878280" y="5105710"/>
            <a:ext cx="1202025" cy="457200"/>
          </a:xfrm>
          <a:prstGeom prst="rect">
            <a:avLst/>
          </a:prstGeom>
        </p:spPr>
        <p:txBody>
          <a:bodyPr wrap="square">
            <a:spAutoFit/>
          </a:bodyPr>
          <a:lstStyle/>
          <a:p>
            <a:r>
              <a:rPr b="1" lang="en-US">
                <a:solidFill>
                  <a:schemeClr val="accent1"/>
                </a:solidFill>
                <a:latin charset="0" panose="00000500000000000000" pitchFamily="50" typeface="Montserrat"/>
                <a:cs charset="0" panose="020b0502040204020203" pitchFamily="34" typeface="Segoe UI Light"/>
              </a:rPr>
              <a:t>130K</a:t>
            </a:r>
          </a:p>
        </p:txBody>
      </p:sp>
      <p:sp>
        <p:nvSpPr>
          <p:cNvPr id="27" name="Rectangle 26">
            <a:extLst>
              <a:ext uri="{FF2B5EF4-FFF2-40B4-BE49-F238E27FC236}">
                <a16:creationId xmlns:a16="http://schemas.microsoft.com/office/drawing/2014/main" id="{086E54EF-DAD4-494A-90BD-3BCD9A480979}"/>
              </a:ext>
            </a:extLst>
          </p:cNvPr>
          <p:cNvSpPr/>
          <p:nvPr/>
        </p:nvSpPr>
        <p:spPr>
          <a:xfrm>
            <a:off x="2972150" y="5105710"/>
            <a:ext cx="1202025" cy="457200"/>
          </a:xfrm>
          <a:prstGeom prst="rect">
            <a:avLst/>
          </a:prstGeom>
        </p:spPr>
        <p:txBody>
          <a:bodyPr wrap="square">
            <a:spAutoFit/>
          </a:bodyPr>
          <a:lstStyle/>
          <a:p>
            <a:r>
              <a:rPr b="1" lang="en-US">
                <a:solidFill>
                  <a:schemeClr val="accent1"/>
                </a:solidFill>
                <a:latin charset="0" panose="00000500000000000000" pitchFamily="50" typeface="Montserrat"/>
                <a:cs charset="0" panose="020b0502040204020203" pitchFamily="34" typeface="Segoe UI Light"/>
              </a:rPr>
              <a:t>160K</a:t>
            </a:r>
          </a:p>
        </p:txBody>
      </p:sp>
      <p:sp>
        <p:nvSpPr>
          <p:cNvPr id="28" name="Rectangle 27">
            <a:extLst>
              <a:ext uri="{FF2B5EF4-FFF2-40B4-BE49-F238E27FC236}">
                <a16:creationId xmlns:a16="http://schemas.microsoft.com/office/drawing/2014/main" id="{A3420B03-9921-4B6E-A6BF-DE9E459C2709}"/>
              </a:ext>
            </a:extLst>
          </p:cNvPr>
          <p:cNvSpPr/>
          <p:nvPr/>
        </p:nvSpPr>
        <p:spPr>
          <a:xfrm>
            <a:off x="784411" y="5466560"/>
            <a:ext cx="828220" cy="396240"/>
          </a:xfrm>
          <a:prstGeom prst="rect">
            <a:avLst/>
          </a:prstGeom>
        </p:spPr>
        <p:txBody>
          <a:bodyPr wrap="square">
            <a:spAutoFit/>
          </a:bodyPr>
          <a:lstStyle/>
          <a:p>
            <a:r>
              <a:rPr b="1" lang="en-US" sz="1000">
                <a:solidFill>
                  <a:schemeClr val="bg1"/>
                </a:solidFill>
                <a:latin charset="0" panose="00000500000000000000" pitchFamily="50" typeface="Montserrat"/>
                <a:cs charset="0" panose="020b0502040204020203" pitchFamily="34" typeface="Segoe UI Light"/>
              </a:rPr>
              <a:t>Text Here</a:t>
            </a:r>
          </a:p>
        </p:txBody>
      </p:sp>
      <p:sp>
        <p:nvSpPr>
          <p:cNvPr id="29" name="Rectangle 28">
            <a:extLst>
              <a:ext uri="{FF2B5EF4-FFF2-40B4-BE49-F238E27FC236}">
                <a16:creationId xmlns:a16="http://schemas.microsoft.com/office/drawing/2014/main" id="{263FDED8-8A08-44CC-9E04-77511CF6481D}"/>
              </a:ext>
            </a:extLst>
          </p:cNvPr>
          <p:cNvSpPr/>
          <p:nvPr/>
        </p:nvSpPr>
        <p:spPr>
          <a:xfrm>
            <a:off x="1878280" y="5466560"/>
            <a:ext cx="828220" cy="396240"/>
          </a:xfrm>
          <a:prstGeom prst="rect">
            <a:avLst/>
          </a:prstGeom>
        </p:spPr>
        <p:txBody>
          <a:bodyPr wrap="square">
            <a:spAutoFit/>
          </a:bodyPr>
          <a:lstStyle/>
          <a:p>
            <a:r>
              <a:rPr b="1" lang="en-US" sz="1000">
                <a:solidFill>
                  <a:schemeClr val="bg1"/>
                </a:solidFill>
                <a:latin charset="0" panose="00000500000000000000" pitchFamily="50" typeface="Montserrat"/>
                <a:cs charset="0" panose="020b0502040204020203" pitchFamily="34" typeface="Segoe UI Light"/>
              </a:rPr>
              <a:t>Text Here</a:t>
            </a:r>
          </a:p>
        </p:txBody>
      </p:sp>
      <p:sp>
        <p:nvSpPr>
          <p:cNvPr id="30" name="Rectangle 29">
            <a:extLst>
              <a:ext uri="{FF2B5EF4-FFF2-40B4-BE49-F238E27FC236}">
                <a16:creationId xmlns:a16="http://schemas.microsoft.com/office/drawing/2014/main" id="{BC9EBED7-B652-45B1-B138-AB2733BC2FD0}"/>
              </a:ext>
            </a:extLst>
          </p:cNvPr>
          <p:cNvSpPr/>
          <p:nvPr/>
        </p:nvSpPr>
        <p:spPr>
          <a:xfrm>
            <a:off x="2972150" y="5466560"/>
            <a:ext cx="828220" cy="396240"/>
          </a:xfrm>
          <a:prstGeom prst="rect">
            <a:avLst/>
          </a:prstGeom>
        </p:spPr>
        <p:txBody>
          <a:bodyPr wrap="square">
            <a:spAutoFit/>
          </a:bodyPr>
          <a:lstStyle/>
          <a:p>
            <a:r>
              <a:rPr b="1" lang="en-US" sz="1000">
                <a:solidFill>
                  <a:schemeClr val="bg1"/>
                </a:solidFill>
                <a:latin charset="0" panose="00000500000000000000" pitchFamily="50" typeface="Montserrat"/>
                <a:cs charset="0" panose="020b0502040204020203" pitchFamily="34" typeface="Segoe UI Light"/>
              </a:rPr>
              <a:t>Text Here</a:t>
            </a:r>
          </a:p>
        </p:txBody>
      </p:sp>
      <p:sp>
        <p:nvSpPr>
          <p:cNvPr id="31" name="Freeform 141">
            <a:extLst>
              <a:ext uri="{FF2B5EF4-FFF2-40B4-BE49-F238E27FC236}">
                <a16:creationId xmlns:a16="http://schemas.microsoft.com/office/drawing/2014/main" id="{39521507-96E6-44DC-878F-FA5971429429}"/>
              </a:ext>
            </a:extLst>
          </p:cNvPr>
          <p:cNvSpPr>
            <a:spLocks noEditPoints="1"/>
          </p:cNvSpPr>
          <p:nvPr/>
        </p:nvSpPr>
        <p:spPr bwMode="auto">
          <a:xfrm>
            <a:off x="853900" y="3248271"/>
            <a:ext cx="637774" cy="621419"/>
          </a:xfrm>
          <a:custGeom>
            <a:gdLst>
              <a:gd fmla="*/ 144 w 196" name="T0"/>
              <a:gd fmla="*/ 4 h 192" name="T1"/>
              <a:gd fmla="*/ 136 w 196" name="T2"/>
              <a:gd fmla="*/ 20 h 192" name="T3"/>
              <a:gd fmla="*/ 96 w 196" name="T4"/>
              <a:gd fmla="*/ 0 h 192" name="T5"/>
              <a:gd fmla="*/ 56 w 196" name="T6"/>
              <a:gd fmla="*/ 20 h 192" name="T7"/>
              <a:gd fmla="*/ 48 w 196" name="T8"/>
              <a:gd fmla="*/ 4 h 192" name="T9"/>
              <a:gd fmla="*/ 0 w 196" name="T10"/>
              <a:gd fmla="*/ 32 h 192" name="T11"/>
              <a:gd fmla="*/ 184 w 196" name="T12"/>
              <a:gd fmla="*/ 192 h 192" name="T13"/>
              <a:gd fmla="*/ 184 w 196" name="T14"/>
              <a:gd fmla="*/ 20 h 192" name="T15"/>
              <a:gd fmla="*/ 12 w 196" name="T16"/>
              <a:gd fmla="*/ 184 h 192" name="T17"/>
              <a:gd fmla="*/ 12 w 196" name="T18"/>
              <a:gd fmla="*/ 28 h 192" name="T19"/>
              <a:gd fmla="*/ 52 w 196" name="T20"/>
              <a:gd fmla="*/ 44 h 192" name="T21"/>
              <a:gd fmla="*/ 92 w 196" name="T22"/>
              <a:gd fmla="*/ 28 h 192" name="T23"/>
              <a:gd fmla="*/ 100 w 196" name="T24"/>
              <a:gd fmla="*/ 40 h 192" name="T25"/>
              <a:gd fmla="*/ 136 w 196" name="T26"/>
              <a:gd fmla="*/ 40 h 192" name="T27"/>
              <a:gd fmla="*/ 144 w 196" name="T28"/>
              <a:gd fmla="*/ 28 h 192" name="T29"/>
              <a:gd fmla="*/ 188 w 196" name="T30"/>
              <a:gd fmla="*/ 180 h 192" name="T31"/>
              <a:gd fmla="*/ 48 w 196" name="T32"/>
              <a:gd fmla="*/ 60 h 192" name="T33"/>
              <a:gd fmla="*/ 32 w 196" name="T34"/>
              <a:gd fmla="*/ 68 h 192" name="T35"/>
              <a:gd fmla="*/ 32 w 196" name="T36"/>
              <a:gd fmla="*/ 76 h 192" name="T37"/>
              <a:gd fmla="*/ 88 w 196" name="T38"/>
              <a:gd fmla="*/ 84 h 192" name="T39"/>
              <a:gd fmla="*/ 64 w 196" name="T40"/>
              <a:gd fmla="*/ 84 h 192" name="T41"/>
              <a:gd fmla="*/ 80 w 196" name="T42"/>
              <a:gd fmla="*/ 76 h 192" name="T43"/>
              <a:gd fmla="*/ 104 w 196" name="T44"/>
              <a:gd fmla="*/ 84 h 192" name="T45"/>
              <a:gd fmla="*/ 104 w 196" name="T46"/>
              <a:gd fmla="*/ 60 h 192" name="T47"/>
              <a:gd fmla="*/ 120 w 196" name="T48"/>
              <a:gd fmla="*/ 68 h 192" name="T49"/>
              <a:gd fmla="*/ 112 w 196" name="T50"/>
              <a:gd fmla="*/ 68 h 192" name="T51"/>
              <a:gd fmla="*/ 168 w 196" name="T52"/>
              <a:gd fmla="*/ 60 h 192" name="T53"/>
              <a:gd fmla="*/ 152 w 196" name="T54"/>
              <a:gd fmla="*/ 68 h 192" name="T55"/>
              <a:gd fmla="*/ 152 w 196" name="T56"/>
              <a:gd fmla="*/ 76 h 192" name="T57"/>
              <a:gd fmla="*/ 48 w 196" name="T58"/>
              <a:gd fmla="*/ 124 h 192" name="T59"/>
              <a:gd fmla="*/ 24 w 196" name="T60"/>
              <a:gd fmla="*/ 124 h 192" name="T61"/>
              <a:gd fmla="*/ 40 w 196" name="T62"/>
              <a:gd fmla="*/ 116 h 192" name="T63"/>
              <a:gd fmla="*/ 64 w 196" name="T64"/>
              <a:gd fmla="*/ 124 h 192" name="T65"/>
              <a:gd fmla="*/ 64 w 196" name="T66"/>
              <a:gd fmla="*/ 100 h 192" name="T67"/>
              <a:gd fmla="*/ 80 w 196" name="T68"/>
              <a:gd fmla="*/ 108 h 192" name="T69"/>
              <a:gd fmla="*/ 72 w 196" name="T70"/>
              <a:gd fmla="*/ 108 h 192" name="T71"/>
              <a:gd fmla="*/ 128 w 196" name="T72"/>
              <a:gd fmla="*/ 100 h 192" name="T73"/>
              <a:gd fmla="*/ 112 w 196" name="T74"/>
              <a:gd fmla="*/ 108 h 192" name="T75"/>
              <a:gd fmla="*/ 112 w 196" name="T76"/>
              <a:gd fmla="*/ 116 h 192" name="T77"/>
              <a:gd fmla="*/ 168 w 196" name="T78"/>
              <a:gd fmla="*/ 124 h 192" name="T79"/>
              <a:gd fmla="*/ 144 w 196" name="T80"/>
              <a:gd fmla="*/ 124 h 192" name="T81"/>
              <a:gd fmla="*/ 160 w 196" name="T82"/>
              <a:gd fmla="*/ 116 h 192" name="T83"/>
              <a:gd fmla="*/ 24 w 196" name="T84"/>
              <a:gd fmla="*/ 164 h 192" name="T85"/>
              <a:gd fmla="*/ 24 w 196" name="T86"/>
              <a:gd fmla="*/ 140 h 192" name="T87"/>
              <a:gd fmla="*/ 40 w 196" name="T88"/>
              <a:gd fmla="*/ 148 h 192" name="T89"/>
              <a:gd fmla="*/ 32 w 196" name="T90"/>
              <a:gd fmla="*/ 148 h 192" name="T91"/>
              <a:gd fmla="*/ 88 w 196" name="T92"/>
              <a:gd fmla="*/ 140 h 192" name="T93"/>
              <a:gd fmla="*/ 72 w 196" name="T94"/>
              <a:gd fmla="*/ 148 h 192" name="T95"/>
              <a:gd fmla="*/ 72 w 196" name="T96"/>
              <a:gd fmla="*/ 156 h 192" name="T97"/>
              <a:gd fmla="*/ 128 w 196" name="T98"/>
              <a:gd fmla="*/ 164 h 192" name="T99"/>
              <a:gd fmla="*/ 104 w 196" name="T100"/>
              <a:gd fmla="*/ 164 h 192" name="T101"/>
              <a:gd fmla="*/ 120 w 196" name="T102"/>
              <a:gd fmla="*/ 156 h 192" name="T103"/>
              <a:gd fmla="*/ 144 w 196" name="T104"/>
              <a:gd fmla="*/ 164 h 192" name="T105"/>
              <a:gd fmla="*/ 144 w 196" name="T106"/>
              <a:gd fmla="*/ 140 h 192" name="T107"/>
              <a:gd fmla="*/ 160 w 196" name="T108"/>
              <a:gd fmla="*/ 148 h 192" name="T109"/>
              <a:gd fmla="*/ 152 w 196" name="T110"/>
              <a:gd fmla="*/ 148 h 19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92" w="196">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nvGrpSpPr>
          <p:cNvPr id="3" name="Group 2">
            <a:extLst>
              <a:ext uri="{FF2B5EF4-FFF2-40B4-BE49-F238E27FC236}">
                <a16:creationId xmlns:a16="http://schemas.microsoft.com/office/drawing/2014/main" id="{EBE96B5E-B009-4758-8EF6-C46896EE43CD}"/>
              </a:ext>
            </a:extLst>
          </p:cNvPr>
          <p:cNvGrpSpPr/>
          <p:nvPr/>
        </p:nvGrpSpPr>
        <p:grpSpPr>
          <a:xfrm>
            <a:off x="7886087" y="1346241"/>
            <a:ext cx="1783205" cy="3745644"/>
            <a:chOff x="7887114" y="1345176"/>
            <a:chExt cx="1783437" cy="3746132"/>
          </a:xfrm>
        </p:grpSpPr>
        <p:sp>
          <p:nvSpPr>
            <p:cNvPr id="6" name="Freeform: Shape 5">
              <a:extLst>
                <a:ext uri="{FF2B5EF4-FFF2-40B4-BE49-F238E27FC236}">
                  <a16:creationId xmlns:a16="http://schemas.microsoft.com/office/drawing/2014/main" id="{2F9B0799-AD0B-4BAF-BE9E-C52DA2EE9526}"/>
                </a:ext>
              </a:extLst>
            </p:cNvPr>
            <p:cNvSpPr/>
            <p:nvPr/>
          </p:nvSpPr>
          <p:spPr>
            <a:xfrm flipH="1">
              <a:off x="7887114" y="1345176"/>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flip="none" rotWithShape="1">
              <a:gsLst>
                <a:gs pos="0">
                  <a:schemeClr val="accent2"/>
                </a:gs>
                <a:gs pos="100000">
                  <a:schemeClr val="accent1"/>
                </a:gs>
              </a:gsLst>
              <a:lin ang="162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671" lIns="412696" numCol="1" rIns="412697" spcCol="1270" spcFirstLastPara="0" tIns="793672" vert="horz" wrap="square">
              <a:noAutofit/>
            </a:bodyPr>
            <a:lstStyle/>
            <a:p>
              <a:pPr algn="ctr" defTabSz="2888961">
                <a:lnSpc>
                  <a:spcPct val="90000"/>
                </a:lnSpc>
                <a:spcBef>
                  <a:spcPct val="0"/>
                </a:spcBef>
                <a:spcAft>
                  <a:spcPct val="35000"/>
                </a:spcAft>
              </a:pPr>
              <a:r>
                <a:rPr lang="en-US" sz="6499"/>
                <a:t> </a:t>
              </a:r>
            </a:p>
          </p:txBody>
        </p:sp>
        <p:sp>
          <p:nvSpPr>
            <p:cNvPr id="10" name="Rectangle 9">
              <a:extLst>
                <a:ext uri="{FF2B5EF4-FFF2-40B4-BE49-F238E27FC236}">
                  <a16:creationId xmlns:a16="http://schemas.microsoft.com/office/drawing/2014/main" id="{4401E432-0464-46E9-A037-4B1202F4B35F}"/>
                </a:ext>
              </a:extLst>
            </p:cNvPr>
            <p:cNvSpPr/>
            <p:nvPr/>
          </p:nvSpPr>
          <p:spPr>
            <a:xfrm>
              <a:off x="7978036" y="3352671"/>
              <a:ext cx="1601592" cy="749906"/>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33" name="TextBox 32">
              <a:extLst>
                <a:ext uri="{FF2B5EF4-FFF2-40B4-BE49-F238E27FC236}">
                  <a16:creationId xmlns:a16="http://schemas.microsoft.com/office/drawing/2014/main" id="{F8DC6B16-1919-4733-BF27-886B479CDF1D}"/>
                </a:ext>
              </a:extLst>
            </p:cNvPr>
            <p:cNvSpPr txBox="1"/>
            <p:nvPr/>
          </p:nvSpPr>
          <p:spPr>
            <a:xfrm>
              <a:off x="7990058" y="3050603"/>
              <a:ext cx="1614072" cy="335312"/>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f0902020204030203" pitchFamily="34" typeface="Lato Heavy"/>
                </a:rPr>
                <a:t>营 销 策 略</a:t>
              </a:r>
            </a:p>
          </p:txBody>
        </p:sp>
        <p:sp>
          <p:nvSpPr>
            <p:cNvPr id="35" name="Freeform 18">
              <a:extLst>
                <a:ext uri="{FF2B5EF4-FFF2-40B4-BE49-F238E27FC236}">
                  <a16:creationId xmlns:a16="http://schemas.microsoft.com/office/drawing/2014/main" id="{CB0B0943-655E-47A0-852C-6BAFDD932ADD}"/>
                </a:ext>
              </a:extLst>
            </p:cNvPr>
            <p:cNvSpPr>
              <a:spLocks noEditPoints="1"/>
            </p:cNvSpPr>
            <p:nvPr/>
          </p:nvSpPr>
          <p:spPr bwMode="auto">
            <a:xfrm>
              <a:off x="8545796" y="2538200"/>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grpSp>
      <p:grpSp>
        <p:nvGrpSpPr>
          <p:cNvPr id="7" name="Group 6">
            <a:extLst>
              <a:ext uri="{FF2B5EF4-FFF2-40B4-BE49-F238E27FC236}">
                <a16:creationId xmlns:a16="http://schemas.microsoft.com/office/drawing/2014/main" id="{58E22B28-A704-4E87-8CFC-8F074CE5E6B4}"/>
              </a:ext>
            </a:extLst>
          </p:cNvPr>
          <p:cNvGrpSpPr/>
          <p:nvPr/>
        </p:nvGrpSpPr>
        <p:grpSpPr>
          <a:xfrm>
            <a:off x="9892925" y="2191233"/>
            <a:ext cx="1783205" cy="3745644"/>
            <a:chOff x="9894213" y="2190278"/>
            <a:chExt cx="1783437" cy="3746132"/>
          </a:xfrm>
        </p:grpSpPr>
        <p:sp>
          <p:nvSpPr>
            <p:cNvPr id="5" name="Freeform: Shape 4">
              <a:extLst>
                <a:ext uri="{FF2B5EF4-FFF2-40B4-BE49-F238E27FC236}">
                  <a16:creationId xmlns:a16="http://schemas.microsoft.com/office/drawing/2014/main" id="{6BE96C98-B444-4A74-8A44-57E6949FD489}"/>
                </a:ext>
              </a:extLst>
            </p:cNvPr>
            <p:cNvSpPr/>
            <p:nvPr/>
          </p:nvSpPr>
          <p:spPr>
            <a:xfrm flipH="1">
              <a:off x="9894213" y="2190278"/>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flip="none" rotWithShape="1">
              <a:gsLst>
                <a:gs pos="0">
                  <a:schemeClr val="accent2"/>
                </a:gs>
                <a:gs pos="100000">
                  <a:schemeClr val="accent1"/>
                </a:gs>
              </a:gsLst>
              <a:lin ang="162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671" lIns="412696" numCol="1" rIns="412697" spcCol="1270" spcFirstLastPara="0" tIns="793672" vert="horz" wrap="square">
              <a:noAutofit/>
            </a:bodyPr>
            <a:lstStyle/>
            <a:p>
              <a:pPr algn="ctr" defTabSz="2888961">
                <a:lnSpc>
                  <a:spcPct val="90000"/>
                </a:lnSpc>
                <a:spcBef>
                  <a:spcPct val="0"/>
                </a:spcBef>
                <a:spcAft>
                  <a:spcPct val="35000"/>
                </a:spcAft>
              </a:pPr>
              <a:r>
                <a:rPr lang="en-US" sz="6499"/>
                <a:t> </a:t>
              </a:r>
            </a:p>
          </p:txBody>
        </p:sp>
        <p:sp>
          <p:nvSpPr>
            <p:cNvPr id="15" name="Rectangle 14">
              <a:extLst>
                <a:ext uri="{FF2B5EF4-FFF2-40B4-BE49-F238E27FC236}">
                  <a16:creationId xmlns:a16="http://schemas.microsoft.com/office/drawing/2014/main" id="{AC48D843-1AB7-4A0F-9D55-39C90E9237E7}"/>
                </a:ext>
              </a:extLst>
            </p:cNvPr>
            <p:cNvSpPr/>
            <p:nvPr/>
          </p:nvSpPr>
          <p:spPr>
            <a:xfrm>
              <a:off x="9985135" y="4124628"/>
              <a:ext cx="1601592" cy="749906"/>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34" name="TextBox 33">
              <a:extLst>
                <a:ext uri="{FF2B5EF4-FFF2-40B4-BE49-F238E27FC236}">
                  <a16:creationId xmlns:a16="http://schemas.microsoft.com/office/drawing/2014/main" id="{3BE6D2A8-BDAE-490B-9B1E-9468E354D6B2}"/>
                </a:ext>
              </a:extLst>
            </p:cNvPr>
            <p:cNvSpPr txBox="1"/>
            <p:nvPr/>
          </p:nvSpPr>
          <p:spPr>
            <a:xfrm>
              <a:off x="9955190" y="3822559"/>
              <a:ext cx="1661481" cy="335312"/>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f0902020204030203" pitchFamily="34" typeface="Lato Heavy"/>
                </a:rPr>
                <a:t>营 销 策 略</a:t>
              </a:r>
            </a:p>
          </p:txBody>
        </p:sp>
        <p:sp>
          <p:nvSpPr>
            <p:cNvPr id="36" name="Freeform 54">
              <a:extLst>
                <a:ext uri="{FF2B5EF4-FFF2-40B4-BE49-F238E27FC236}">
                  <a16:creationId xmlns:a16="http://schemas.microsoft.com/office/drawing/2014/main" id="{0D081703-03AB-4486-9B6A-1A6A64F50B73}"/>
                </a:ext>
              </a:extLst>
            </p:cNvPr>
            <p:cNvSpPr>
              <a:spLocks noEditPoints="1"/>
            </p:cNvSpPr>
            <p:nvPr/>
          </p:nvSpPr>
          <p:spPr bwMode="auto">
            <a:xfrm>
              <a:off x="10602326" y="3318835"/>
              <a:ext cx="367206" cy="367204"/>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a:p>
          </p:txBody>
        </p:sp>
      </p:grpSp>
    </p:spTree>
    <p:extLst>
      <p:ext uri="{BB962C8B-B14F-4D97-AF65-F5344CB8AC3E}">
        <p14:creationId val="2098025023"/>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750" fill="hold" id="12"/>
                                        <p:tgtEl>
                                          <p:spTgt spid="3"/>
                                        </p:tgtEl>
                                        <p:attrNameLst>
                                          <p:attrName>ppt_x</p:attrName>
                                        </p:attrNameLst>
                                      </p:cBhvr>
                                      <p:tavLst>
                                        <p:tav tm="0">
                                          <p:val>
                                            <p:strVal val="1+#ppt_w/2"/>
                                          </p:val>
                                        </p:tav>
                                        <p:tav tm="100000">
                                          <p:val>
                                            <p:strVal val="#ppt_x"/>
                                          </p:val>
                                        </p:tav>
                                      </p:tavLst>
                                    </p:anim>
                                    <p:anim calcmode="lin" valueType="num">
                                      <p:cBhvr additive="base">
                                        <p:cTn dur="75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500"/>
                            </p:stCondLst>
                            <p:childTnLst>
                              <p:par>
                                <p:cTn decel="100000" fill="hold"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750" fill="hold" id="17"/>
                                        <p:tgtEl>
                                          <p:spTgt spid="7"/>
                                        </p:tgtEl>
                                        <p:attrNameLst>
                                          <p:attrName>ppt_x</p:attrName>
                                        </p:attrNameLst>
                                      </p:cBhvr>
                                      <p:tavLst>
                                        <p:tav tm="0">
                                          <p:val>
                                            <p:strVal val="1+#ppt_w/2"/>
                                          </p:val>
                                        </p:tav>
                                        <p:tav tm="100000">
                                          <p:val>
                                            <p:strVal val="#ppt_x"/>
                                          </p:val>
                                        </p:tav>
                                      </p:tavLst>
                                    </p:anim>
                                    <p:anim calcmode="lin" valueType="num">
                                      <p:cBhvr additive="base">
                                        <p:cTn dur="750" fill="hold" id="18"/>
                                        <p:tgtEl>
                                          <p:spTgt spid="7"/>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4">
                                  <p:stCondLst>
                                    <p:cond delay="50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750" fill="hold" id="21"/>
                                        <p:tgtEl>
                                          <p:spTgt spid="21"/>
                                        </p:tgtEl>
                                        <p:attrNameLst>
                                          <p:attrName>ppt_x</p:attrName>
                                        </p:attrNameLst>
                                      </p:cBhvr>
                                      <p:tavLst>
                                        <p:tav tm="0">
                                          <p:val>
                                            <p:strVal val="#ppt_x"/>
                                          </p:val>
                                        </p:tav>
                                        <p:tav tm="100000">
                                          <p:val>
                                            <p:strVal val="#ppt_x"/>
                                          </p:val>
                                        </p:tav>
                                      </p:tavLst>
                                    </p:anim>
                                    <p:anim calcmode="lin" valueType="num">
                                      <p:cBhvr additive="base">
                                        <p:cTn dur="750" fill="hold" id="22"/>
                                        <p:tgtEl>
                                          <p:spTgt spid="21"/>
                                        </p:tgtEl>
                                        <p:attrNameLst>
                                          <p:attrName>ppt_y</p:attrName>
                                        </p:attrNameLst>
                                      </p:cBhvr>
                                      <p:tavLst>
                                        <p:tav tm="0">
                                          <p:val>
                                            <p:strVal val="1+#ppt_h/2"/>
                                          </p:val>
                                        </p:tav>
                                        <p:tav tm="100000">
                                          <p:val>
                                            <p:strVal val="#ppt_y"/>
                                          </p:val>
                                        </p:tav>
                                      </p:tavLst>
                                    </p:anim>
                                  </p:childTnLst>
                                </p:cTn>
                              </p:par>
                              <p:par>
                                <p:cTn decel="100000" fill="hold" grpId="0" id="23" nodeType="withEffect" presetClass="entr" presetID="2" presetSubtype="4">
                                  <p:stCondLst>
                                    <p:cond delay="50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750" fill="hold" id="25"/>
                                        <p:tgtEl>
                                          <p:spTgt spid="22"/>
                                        </p:tgtEl>
                                        <p:attrNameLst>
                                          <p:attrName>ppt_x</p:attrName>
                                        </p:attrNameLst>
                                      </p:cBhvr>
                                      <p:tavLst>
                                        <p:tav tm="0">
                                          <p:val>
                                            <p:strVal val="#ppt_x"/>
                                          </p:val>
                                        </p:tav>
                                        <p:tav tm="100000">
                                          <p:val>
                                            <p:strVal val="#ppt_x"/>
                                          </p:val>
                                        </p:tav>
                                      </p:tavLst>
                                    </p:anim>
                                    <p:anim calcmode="lin" valueType="num">
                                      <p:cBhvr additive="base">
                                        <p:cTn dur="750" fill="hold" id="26"/>
                                        <p:tgtEl>
                                          <p:spTgt spid="22"/>
                                        </p:tgtEl>
                                        <p:attrNameLst>
                                          <p:attrName>ppt_y</p:attrName>
                                        </p:attrNameLst>
                                      </p:cBhvr>
                                      <p:tavLst>
                                        <p:tav tm="0">
                                          <p:val>
                                            <p:strVal val="1+#ppt_h/2"/>
                                          </p:val>
                                        </p:tav>
                                        <p:tav tm="100000">
                                          <p:val>
                                            <p:strVal val="#ppt_y"/>
                                          </p:val>
                                        </p:tav>
                                      </p:tavLst>
                                    </p:anim>
                                  </p:childTnLst>
                                </p:cTn>
                              </p:par>
                              <p:par>
                                <p:cTn decel="100000" fill="hold" id="27" nodeType="withEffect" presetClass="entr" presetID="2" presetSubtype="4">
                                  <p:stCondLst>
                                    <p:cond delay="50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750" fill="hold" id="29"/>
                                        <p:tgtEl>
                                          <p:spTgt spid="23"/>
                                        </p:tgtEl>
                                        <p:attrNameLst>
                                          <p:attrName>ppt_x</p:attrName>
                                        </p:attrNameLst>
                                      </p:cBhvr>
                                      <p:tavLst>
                                        <p:tav tm="0">
                                          <p:val>
                                            <p:strVal val="#ppt_x"/>
                                          </p:val>
                                        </p:tav>
                                        <p:tav tm="100000">
                                          <p:val>
                                            <p:strVal val="#ppt_x"/>
                                          </p:val>
                                        </p:tav>
                                      </p:tavLst>
                                    </p:anim>
                                    <p:anim calcmode="lin" valueType="num">
                                      <p:cBhvr additive="base">
                                        <p:cTn dur="750" fill="hold" id="30"/>
                                        <p:tgtEl>
                                          <p:spTgt spid="2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750"/>
                            </p:stCondLst>
                            <p:childTnLst>
                              <p:par>
                                <p:cTn decel="100000" fill="hold" grpId="0" id="32" nodeType="afterEffect" presetClass="entr" presetID="2" presetSubtype="4">
                                  <p:stCondLst>
                                    <p:cond delay="0"/>
                                  </p:stCondLst>
                                  <p:childTnLst>
                                    <p:set>
                                      <p:cBhvr>
                                        <p:cTn dur="1" fill="hold" id="33">
                                          <p:stCondLst>
                                            <p:cond delay="0"/>
                                          </p:stCondLst>
                                        </p:cTn>
                                        <p:tgtEl>
                                          <p:spTgt spid="31"/>
                                        </p:tgtEl>
                                        <p:attrNameLst>
                                          <p:attrName>style.visibility</p:attrName>
                                        </p:attrNameLst>
                                      </p:cBhvr>
                                      <p:to>
                                        <p:strVal val="visible"/>
                                      </p:to>
                                    </p:set>
                                    <p:anim calcmode="lin" valueType="num">
                                      <p:cBhvr additive="base">
                                        <p:cTn dur="750" fill="hold" id="34"/>
                                        <p:tgtEl>
                                          <p:spTgt spid="31"/>
                                        </p:tgtEl>
                                        <p:attrNameLst>
                                          <p:attrName>ppt_x</p:attrName>
                                        </p:attrNameLst>
                                      </p:cBhvr>
                                      <p:tavLst>
                                        <p:tav tm="0">
                                          <p:val>
                                            <p:strVal val="#ppt_x"/>
                                          </p:val>
                                        </p:tav>
                                        <p:tav tm="100000">
                                          <p:val>
                                            <p:strVal val="#ppt_x"/>
                                          </p:val>
                                        </p:tav>
                                      </p:tavLst>
                                    </p:anim>
                                    <p:anim calcmode="lin" valueType="num">
                                      <p:cBhvr additive="base">
                                        <p:cTn dur="750" fill="hold" id="35"/>
                                        <p:tgtEl>
                                          <p:spTgt spid="31"/>
                                        </p:tgtEl>
                                        <p:attrNameLst>
                                          <p:attrName>ppt_y</p:attrName>
                                        </p:attrNameLst>
                                      </p:cBhvr>
                                      <p:tavLst>
                                        <p:tav tm="0">
                                          <p:val>
                                            <p:strVal val="1+#ppt_h/2"/>
                                          </p:val>
                                        </p:tav>
                                        <p:tav tm="100000">
                                          <p:val>
                                            <p:strVal val="#ppt_y"/>
                                          </p:val>
                                        </p:tav>
                                      </p:tavLst>
                                    </p:anim>
                                  </p:childTnLst>
                                </p:cTn>
                              </p:par>
                              <p:par>
                                <p:cTn decel="100000" fill="hold" grpId="0" id="36" nodeType="withEffect" presetClass="entr" presetID="2" presetSubtype="4">
                                  <p:stCondLst>
                                    <p:cond delay="0"/>
                                  </p:stCondLst>
                                  <p:childTnLst>
                                    <p:set>
                                      <p:cBhvr>
                                        <p:cTn dur="1" fill="hold" id="37">
                                          <p:stCondLst>
                                            <p:cond delay="0"/>
                                          </p:stCondLst>
                                        </p:cTn>
                                        <p:tgtEl>
                                          <p:spTgt spid="24"/>
                                        </p:tgtEl>
                                        <p:attrNameLst>
                                          <p:attrName>style.visibility</p:attrName>
                                        </p:attrNameLst>
                                      </p:cBhvr>
                                      <p:to>
                                        <p:strVal val="visible"/>
                                      </p:to>
                                    </p:set>
                                    <p:anim calcmode="lin" valueType="num">
                                      <p:cBhvr additive="base">
                                        <p:cTn dur="750" fill="hold" id="38"/>
                                        <p:tgtEl>
                                          <p:spTgt spid="24"/>
                                        </p:tgtEl>
                                        <p:attrNameLst>
                                          <p:attrName>ppt_x</p:attrName>
                                        </p:attrNameLst>
                                      </p:cBhvr>
                                      <p:tavLst>
                                        <p:tav tm="0">
                                          <p:val>
                                            <p:strVal val="#ppt_x"/>
                                          </p:val>
                                        </p:tav>
                                        <p:tav tm="100000">
                                          <p:val>
                                            <p:strVal val="#ppt_x"/>
                                          </p:val>
                                        </p:tav>
                                      </p:tavLst>
                                    </p:anim>
                                    <p:anim calcmode="lin" valueType="num">
                                      <p:cBhvr additive="base">
                                        <p:cTn dur="750" fill="hold" id="39"/>
                                        <p:tgtEl>
                                          <p:spTgt spid="24"/>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decel="100000" fill="hold" grpId="0" id="41" nodeType="afterEffect" presetClass="entr" presetID="2" presetSubtype="4">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additive="base">
                                        <p:cTn dur="750" fill="hold" id="43"/>
                                        <p:tgtEl>
                                          <p:spTgt spid="25"/>
                                        </p:tgtEl>
                                        <p:attrNameLst>
                                          <p:attrName>ppt_x</p:attrName>
                                        </p:attrNameLst>
                                      </p:cBhvr>
                                      <p:tavLst>
                                        <p:tav tm="0">
                                          <p:val>
                                            <p:strVal val="#ppt_x"/>
                                          </p:val>
                                        </p:tav>
                                        <p:tav tm="100000">
                                          <p:val>
                                            <p:strVal val="#ppt_x"/>
                                          </p:val>
                                        </p:tav>
                                      </p:tavLst>
                                    </p:anim>
                                    <p:anim calcmode="lin" valueType="num">
                                      <p:cBhvr additive="base">
                                        <p:cTn dur="750" fill="hold" id="44"/>
                                        <p:tgtEl>
                                          <p:spTgt spid="25"/>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0"/>
                                  </p:stCondLst>
                                  <p:childTnLst>
                                    <p:set>
                                      <p:cBhvr>
                                        <p:cTn dur="1" fill="hold" id="46">
                                          <p:stCondLst>
                                            <p:cond delay="0"/>
                                          </p:stCondLst>
                                        </p:cTn>
                                        <p:tgtEl>
                                          <p:spTgt spid="28"/>
                                        </p:tgtEl>
                                        <p:attrNameLst>
                                          <p:attrName>style.visibility</p:attrName>
                                        </p:attrNameLst>
                                      </p:cBhvr>
                                      <p:to>
                                        <p:strVal val="visible"/>
                                      </p:to>
                                    </p:set>
                                    <p:anim calcmode="lin" valueType="num">
                                      <p:cBhvr additive="base">
                                        <p:cTn dur="750" fill="hold" id="47"/>
                                        <p:tgtEl>
                                          <p:spTgt spid="28"/>
                                        </p:tgtEl>
                                        <p:attrNameLst>
                                          <p:attrName>ppt_x</p:attrName>
                                        </p:attrNameLst>
                                      </p:cBhvr>
                                      <p:tavLst>
                                        <p:tav tm="0">
                                          <p:val>
                                            <p:strVal val="#ppt_x"/>
                                          </p:val>
                                        </p:tav>
                                        <p:tav tm="100000">
                                          <p:val>
                                            <p:strVal val="#ppt_x"/>
                                          </p:val>
                                        </p:tav>
                                      </p:tavLst>
                                    </p:anim>
                                    <p:anim calcmode="lin" valueType="num">
                                      <p:cBhvr additive="base">
                                        <p:cTn dur="750" fill="hold" id="48"/>
                                        <p:tgtEl>
                                          <p:spTgt spid="28"/>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250"/>
                            </p:stCondLst>
                            <p:childTnLst>
                              <p:par>
                                <p:cTn decel="100000" fill="hold" grpId="0" id="50" nodeType="afterEffect" presetClass="entr" presetID="2" presetSubtype="4">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additive="base">
                                        <p:cTn dur="750" fill="hold" id="52"/>
                                        <p:tgtEl>
                                          <p:spTgt spid="29"/>
                                        </p:tgtEl>
                                        <p:attrNameLst>
                                          <p:attrName>ppt_x</p:attrName>
                                        </p:attrNameLst>
                                      </p:cBhvr>
                                      <p:tavLst>
                                        <p:tav tm="0">
                                          <p:val>
                                            <p:strVal val="#ppt_x"/>
                                          </p:val>
                                        </p:tav>
                                        <p:tav tm="100000">
                                          <p:val>
                                            <p:strVal val="#ppt_x"/>
                                          </p:val>
                                        </p:tav>
                                      </p:tavLst>
                                    </p:anim>
                                    <p:anim calcmode="lin" valueType="num">
                                      <p:cBhvr additive="base">
                                        <p:cTn dur="750" fill="hold" id="53"/>
                                        <p:tgtEl>
                                          <p:spTgt spid="29"/>
                                        </p:tgtEl>
                                        <p:attrNameLst>
                                          <p:attrName>ppt_y</p:attrName>
                                        </p:attrNameLst>
                                      </p:cBhvr>
                                      <p:tavLst>
                                        <p:tav tm="0">
                                          <p:val>
                                            <p:strVal val="1+#ppt_h/2"/>
                                          </p:val>
                                        </p:tav>
                                        <p:tav tm="100000">
                                          <p:val>
                                            <p:strVal val="#ppt_y"/>
                                          </p:val>
                                        </p:tav>
                                      </p:tavLst>
                                    </p:anim>
                                  </p:childTnLst>
                                </p:cTn>
                              </p:par>
                              <p:par>
                                <p:cTn decel="100000" fill="hold" grpId="0" id="54" nodeType="withEffect" presetClass="entr" presetID="2" presetSubtype="4">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750" fill="hold" id="56"/>
                                        <p:tgtEl>
                                          <p:spTgt spid="26"/>
                                        </p:tgtEl>
                                        <p:attrNameLst>
                                          <p:attrName>ppt_x</p:attrName>
                                        </p:attrNameLst>
                                      </p:cBhvr>
                                      <p:tavLst>
                                        <p:tav tm="0">
                                          <p:val>
                                            <p:strVal val="#ppt_x"/>
                                          </p:val>
                                        </p:tav>
                                        <p:tav tm="100000">
                                          <p:val>
                                            <p:strVal val="#ppt_x"/>
                                          </p:val>
                                        </p:tav>
                                      </p:tavLst>
                                    </p:anim>
                                    <p:anim calcmode="lin" valueType="num">
                                      <p:cBhvr additive="base">
                                        <p:cTn dur="750" fill="hold" id="57"/>
                                        <p:tgtEl>
                                          <p:spTgt spid="26"/>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5000"/>
                            </p:stCondLst>
                            <p:childTnLst>
                              <p:par>
                                <p:cTn decel="100000" fill="hold" grpId="0" id="59" nodeType="afterEffect" presetClass="entr" presetID="2" presetSubtype="4">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additive="base">
                                        <p:cTn dur="750" fill="hold" id="61"/>
                                        <p:tgtEl>
                                          <p:spTgt spid="27"/>
                                        </p:tgtEl>
                                        <p:attrNameLst>
                                          <p:attrName>ppt_x</p:attrName>
                                        </p:attrNameLst>
                                      </p:cBhvr>
                                      <p:tavLst>
                                        <p:tav tm="0">
                                          <p:val>
                                            <p:strVal val="#ppt_x"/>
                                          </p:val>
                                        </p:tav>
                                        <p:tav tm="100000">
                                          <p:val>
                                            <p:strVal val="#ppt_x"/>
                                          </p:val>
                                        </p:tav>
                                      </p:tavLst>
                                    </p:anim>
                                    <p:anim calcmode="lin" valueType="num">
                                      <p:cBhvr additive="base">
                                        <p:cTn dur="750" fill="hold" id="62"/>
                                        <p:tgtEl>
                                          <p:spTgt spid="27"/>
                                        </p:tgtEl>
                                        <p:attrNameLst>
                                          <p:attrName>ppt_y</p:attrName>
                                        </p:attrNameLst>
                                      </p:cBhvr>
                                      <p:tavLst>
                                        <p:tav tm="0">
                                          <p:val>
                                            <p:strVal val="1+#ppt_h/2"/>
                                          </p:val>
                                        </p:tav>
                                        <p:tav tm="100000">
                                          <p:val>
                                            <p:strVal val="#ppt_y"/>
                                          </p:val>
                                        </p:tav>
                                      </p:tavLst>
                                    </p:anim>
                                  </p:childTnLst>
                                </p:cTn>
                              </p:par>
                              <p:par>
                                <p:cTn decel="100000" fill="hold" grpId="0" id="63" nodeType="withEffect" presetClass="entr" presetID="2" presetSubtype="4">
                                  <p:stCondLst>
                                    <p:cond delay="0"/>
                                  </p:stCondLst>
                                  <p:childTnLst>
                                    <p:set>
                                      <p:cBhvr>
                                        <p:cTn dur="1" fill="hold" id="64">
                                          <p:stCondLst>
                                            <p:cond delay="0"/>
                                          </p:stCondLst>
                                        </p:cTn>
                                        <p:tgtEl>
                                          <p:spTgt spid="30"/>
                                        </p:tgtEl>
                                        <p:attrNameLst>
                                          <p:attrName>style.visibility</p:attrName>
                                        </p:attrNameLst>
                                      </p:cBhvr>
                                      <p:to>
                                        <p:strVal val="visible"/>
                                      </p:to>
                                    </p:set>
                                    <p:anim calcmode="lin" valueType="num">
                                      <p:cBhvr additive="base">
                                        <p:cTn dur="750" fill="hold" id="65"/>
                                        <p:tgtEl>
                                          <p:spTgt spid="30"/>
                                        </p:tgtEl>
                                        <p:attrNameLst>
                                          <p:attrName>ppt_x</p:attrName>
                                        </p:attrNameLst>
                                      </p:cBhvr>
                                      <p:tavLst>
                                        <p:tav tm="0">
                                          <p:val>
                                            <p:strVal val="#ppt_x"/>
                                          </p:val>
                                        </p:tav>
                                        <p:tav tm="100000">
                                          <p:val>
                                            <p:strVal val="#ppt_x"/>
                                          </p:val>
                                        </p:tav>
                                      </p:tavLst>
                                    </p:anim>
                                    <p:anim calcmode="lin" valueType="num">
                                      <p:cBhvr additive="base">
                                        <p:cTn dur="750" fill="hold" id="66"/>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4"/>
      <p:bldP grpId="0" spid="25"/>
      <p:bldP grpId="0" spid="26"/>
      <p:bldP grpId="0" spid="27"/>
      <p:bldP grpId="0" spid="28"/>
      <p:bldP grpId="0" spid="29"/>
      <p:bldP grpId="0" spid="30"/>
      <p:bldP grpId="0" spid="3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 y="1240"/>
            <a:ext cx="12192621" cy="6858348"/>
          </a:xfrm>
          <a:prstGeom prst="rect">
            <a:avLst/>
          </a:prstGeom>
        </p:spPr>
      </p:pic>
      <p:sp>
        <p:nvSpPr>
          <p:cNvPr id="2" name="TextBox 1"/>
          <p:cNvSpPr txBox="1"/>
          <p:nvPr/>
        </p:nvSpPr>
        <p:spPr>
          <a:xfrm>
            <a:off x="1738598" y="1363065"/>
            <a:ext cx="8713216" cy="2651756"/>
          </a:xfrm>
          <a:prstGeom prst="rect">
            <a:avLst/>
          </a:prstGeom>
          <a:noFill/>
        </p:spPr>
        <p:txBody>
          <a:bodyPr bIns="60958" lIns="121917" rIns="121917" rtlCol="0" tIns="60958" wrap="square">
            <a:spAutoFit/>
          </a:bodyPr>
          <a:lstStyle/>
          <a:p>
            <a:pPr algn="ctr"/>
            <a:r>
              <a:rPr altLang="zh-CN" lang="en-US" smtClean="0" spc="300" sz="16600">
                <a:solidFill>
                  <a:schemeClr val="bg1"/>
                </a:solidFill>
                <a:latin charset="-122" panose="02000000000000000000" pitchFamily="2" typeface="方正悠黑_508R"/>
                <a:ea charset="-122" panose="02000000000000000000" pitchFamily="2" typeface="方正悠黑_508R"/>
                <a:cs charset="0" pitchFamily="49" typeface="Consolas"/>
              </a:rPr>
              <a:t>2020</a:t>
            </a:r>
          </a:p>
        </p:txBody>
      </p:sp>
      <p:sp>
        <p:nvSpPr>
          <p:cNvPr id="3" name="TextBox 2"/>
          <p:cNvSpPr txBox="1"/>
          <p:nvPr/>
        </p:nvSpPr>
        <p:spPr>
          <a:xfrm>
            <a:off x="3288085" y="3573891"/>
            <a:ext cx="5615831" cy="1127756"/>
          </a:xfrm>
          <a:prstGeom prst="rect">
            <a:avLst/>
          </a:prstGeom>
          <a:noFill/>
        </p:spPr>
        <p:txBody>
          <a:bodyPr bIns="60958" lIns="121917" rIns="121917" rtlCol="0" tIns="60958" wrap="square">
            <a:spAutoFit/>
          </a:bodyPr>
          <a:lstStyle/>
          <a:p>
            <a:pPr algn="ctr"/>
            <a:r>
              <a:rPr altLang="zh-CN" lang="en-US" spc="300" sz="6600">
                <a:solidFill>
                  <a:schemeClr val="bg1"/>
                </a:solidFill>
                <a:latin charset="0" pitchFamily="34" typeface="Century Gothic"/>
                <a:ea charset="-128" pitchFamily="49" typeface="MS Gothic"/>
                <a:cs charset="0" pitchFamily="49" typeface="Consolas"/>
              </a:rPr>
              <a:t>THANKS</a:t>
            </a:r>
          </a:p>
        </p:txBody>
      </p:sp>
      <p:sp>
        <p:nvSpPr>
          <p:cNvPr id="4" name="TextBox 3"/>
          <p:cNvSpPr txBox="1"/>
          <p:nvPr/>
        </p:nvSpPr>
        <p:spPr>
          <a:xfrm>
            <a:off x="4404482" y="4653929"/>
            <a:ext cx="3383037" cy="853436"/>
          </a:xfrm>
          <a:prstGeom prst="rect">
            <a:avLst/>
          </a:prstGeom>
          <a:noFill/>
        </p:spPr>
        <p:txBody>
          <a:bodyPr bIns="60958" lIns="121917" rIns="121917" rtlCol="0" tIns="60958" wrap="square">
            <a:spAutoFit/>
          </a:bodyPr>
          <a:lstStyle/>
          <a:p>
            <a:pPr algn="ctr"/>
            <a:r>
              <a:rPr altLang="zh-CN" lang="en-US" spc="300" sz="4800">
                <a:solidFill>
                  <a:schemeClr val="bg1"/>
                </a:solidFill>
                <a:latin charset="0" pitchFamily="66" typeface="Brush Script MT"/>
                <a:ea charset="-128" pitchFamily="49" typeface="MS Gothic"/>
                <a:cs charset="0" pitchFamily="49" typeface="Consolas"/>
              </a:rPr>
              <a:t>Welcome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5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ppt_x"/>
                                          </p:val>
                                        </p:tav>
                                        <p:tav tm="100000">
                                          <p:val>
                                            <p:strVal val="#ppt_x"/>
                                          </p:val>
                                        </p:tav>
                                      </p:tavLst>
                                    </p:anim>
                                    <p:anim calcmode="lin" valueType="num">
                                      <p:cBhvr additive="base">
                                        <p:cTn dur="750" fill="hold" id="12"/>
                                        <p:tgtEl>
                                          <p:spTgt spid="3"/>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750" fill="hold" id="15"/>
                                        <p:tgtEl>
                                          <p:spTgt spid="4"/>
                                        </p:tgtEl>
                                        <p:attrNameLst>
                                          <p:attrName>ppt_x</p:attrName>
                                        </p:attrNameLst>
                                      </p:cBhvr>
                                      <p:tavLst>
                                        <p:tav tm="0">
                                          <p:val>
                                            <p:strVal val="#ppt_x"/>
                                          </p:val>
                                        </p:tav>
                                        <p:tav tm="100000">
                                          <p:val>
                                            <p:strVal val="#ppt_x"/>
                                          </p:val>
                                        </p:tav>
                                      </p:tavLst>
                                    </p:anim>
                                    <p:anim calcmode="lin" valueType="num">
                                      <p:cBhvr additive="base">
                                        <p:cTn dur="750" fill="hold" id="16"/>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sp>
        <p:nvSpPr>
          <p:cNvPr id="2" name="Rectangle 1"/>
          <p:cNvSpPr/>
          <p:nvPr/>
        </p:nvSpPr>
        <p:spPr>
          <a:xfrm>
            <a:off x="420359" y="421600"/>
            <a:ext cx="11349694" cy="6016389"/>
          </a:xfrm>
          <a:prstGeom prst="rect">
            <a:avLst/>
          </a:prstGeom>
          <a:solidFill>
            <a:srgbClr val="861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5" name="图片占位符 4">
            <a:extLst>
              <a:ext uri="{FF2B5EF4-FFF2-40B4-BE49-F238E27FC236}">
                <a16:creationId xmlns:a16="http://schemas.microsoft.com/office/drawing/2014/main" id="{A4992830-A203-4658-9DC9-F24374CBAAB1}"/>
              </a:ext>
            </a:extLst>
          </p:cNvPr>
          <p:cNvPicPr>
            <a:picLocks noChangeAspect="1" noGrp="1"/>
          </p:cNvPicPr>
          <p:nvPr>
            <p:ph idx="10" sz="quarter" type="pic"/>
          </p:nvPr>
        </p:nvPicPr>
        <p:blipFill>
          <a:blip r:embed="rId3">
            <a:extLst>
              <a:ext uri="{28A0092B-C50C-407E-A947-70E740481C1C}">
                <a14:useLocalDpi val="0"/>
              </a:ext>
            </a:extLst>
          </a:blip>
          <a:srcRect l="15719" r="15719"/>
          <a:stretch>
            <a:fillRect/>
          </a:stretch>
        </p:blipFill>
        <p:spPr>
          <a:xfrm>
            <a:off x="5270500" y="927100"/>
            <a:ext cx="5148263" cy="5005388"/>
          </a:xfrm>
        </p:spPr>
      </p:pic>
      <p:sp>
        <p:nvSpPr>
          <p:cNvPr id="8" name="Rectangle 7"/>
          <p:cNvSpPr/>
          <p:nvPr/>
        </p:nvSpPr>
        <p:spPr>
          <a:xfrm>
            <a:off x="3476526" y="1378305"/>
            <a:ext cx="2517094" cy="2517094"/>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ADDCB183-EF98-47AF-8823-20F1990F4E6A}"/>
              </a:ext>
            </a:extLst>
          </p:cNvPr>
          <p:cNvSpPr txBox="1"/>
          <p:nvPr/>
        </p:nvSpPr>
        <p:spPr>
          <a:xfrm>
            <a:off x="3663681" y="2265135"/>
            <a:ext cx="2431525" cy="1554480"/>
          </a:xfrm>
          <a:prstGeom prst="rect">
            <a:avLst/>
          </a:prstGeom>
          <a:noFill/>
        </p:spPr>
        <p:txBody>
          <a:bodyPr rtlCol="0" wrap="square">
            <a:spAutoFit/>
          </a:bodyPr>
          <a:lstStyle/>
          <a:p>
            <a:r>
              <a:rPr altLang="en-US" b="1" lang="zh-CN" sz="4800">
                <a:solidFill>
                  <a:schemeClr val="bg1"/>
                </a:solidFill>
                <a:latin charset="-122" pitchFamily="2" typeface="造字工房朗宋（非商用）常规体"/>
                <a:ea charset="-122" pitchFamily="2" typeface="造字工房朗宋（非商用）常规体"/>
                <a:cs charset="0" panose="020f0902020204030203" pitchFamily="34" typeface="Lato Heavy"/>
              </a:rPr>
              <a:t>市 场 </a:t>
            </a:r>
          </a:p>
          <a:p>
            <a:r>
              <a:rPr altLang="en-US" b="1" lang="zh-CN" sz="4800">
                <a:solidFill>
                  <a:schemeClr val="bg1"/>
                </a:solidFill>
                <a:latin charset="-122" pitchFamily="2" typeface="造字工房朗宋（非商用）常规体"/>
                <a:ea charset="-122" pitchFamily="2" typeface="造字工房朗宋（非商用）常规体"/>
                <a:cs charset="0" panose="020f0902020204030203" pitchFamily="34" typeface="Lato Heavy"/>
              </a:rPr>
              <a:t>分 析</a:t>
            </a:r>
          </a:p>
        </p:txBody>
      </p:sp>
      <p:cxnSp>
        <p:nvCxnSpPr>
          <p:cNvPr id="16" name="Straight Connector 15">
            <a:extLst>
              <a:ext uri="{FF2B5EF4-FFF2-40B4-BE49-F238E27FC236}">
                <a16:creationId xmlns:a16="http://schemas.microsoft.com/office/drawing/2014/main" id="{3C0B60A5-6935-4BBC-B0FA-64F044C6D4B4}"/>
              </a:ext>
            </a:extLst>
          </p:cNvPr>
          <p:cNvCxnSpPr/>
          <p:nvPr/>
        </p:nvCxnSpPr>
        <p:spPr>
          <a:xfrm>
            <a:off x="3828406" y="219467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9BD125-A30B-472D-871D-44495DB0AD6B}"/>
              </a:ext>
            </a:extLst>
          </p:cNvPr>
          <p:cNvSpPr/>
          <p:nvPr/>
        </p:nvSpPr>
        <p:spPr>
          <a:xfrm>
            <a:off x="826273" y="5087470"/>
            <a:ext cx="4049892" cy="530352"/>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主要包括宏观经济形势、宏观经济政策、金融货币政策、资本市场走势、资金市场情况等等。</a:t>
            </a:r>
          </a:p>
        </p:txBody>
      </p:sp>
      <p:sp>
        <p:nvSpPr>
          <p:cNvPr id="19" name="Isosceles Triangle 18">
            <a:extLst>
              <a:ext uri="{FF2B5EF4-FFF2-40B4-BE49-F238E27FC236}">
                <a16:creationId xmlns:a16="http://schemas.microsoft.com/office/drawing/2014/main" id="{CC56CD85-2B1F-4843-9AF5-3DCEFA92660D}"/>
              </a:ext>
            </a:extLst>
          </p:cNvPr>
          <p:cNvSpPr/>
          <p:nvPr/>
        </p:nvSpPr>
        <p:spPr>
          <a:xfrm rot="6300000">
            <a:off x="2934403" y="1509111"/>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Isosceles Triangle 19">
            <a:extLst>
              <a:ext uri="{FF2B5EF4-FFF2-40B4-BE49-F238E27FC236}">
                <a16:creationId xmlns:a16="http://schemas.microsoft.com/office/drawing/2014/main" id="{82A713E1-3783-4048-8E7D-17ECF27E3A2E}"/>
              </a:ext>
            </a:extLst>
          </p:cNvPr>
          <p:cNvSpPr/>
          <p:nvPr/>
        </p:nvSpPr>
        <p:spPr>
          <a:xfrm rot="6300000">
            <a:off x="4160682" y="1163895"/>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Freeform 99">
            <a:extLst>
              <a:ext uri="{FF2B5EF4-FFF2-40B4-BE49-F238E27FC236}">
                <a16:creationId xmlns:a16="http://schemas.microsoft.com/office/drawing/2014/main" id="{77BB34C4-E94F-4582-ABAA-FA53098191D6}"/>
              </a:ext>
            </a:extLst>
          </p:cNvPr>
          <p:cNvSpPr>
            <a:spLocks noEditPoints="1"/>
          </p:cNvSpPr>
          <p:nvPr/>
        </p:nvSpPr>
        <p:spPr bwMode="auto">
          <a:xfrm>
            <a:off x="895557" y="4569825"/>
            <a:ext cx="364503" cy="33693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1" name="TextBox 10">
            <a:extLst>
              <a:ext uri="{FF2B5EF4-FFF2-40B4-BE49-F238E27FC236}">
                <a16:creationId xmlns:a16="http://schemas.microsoft.com/office/drawing/2014/main" id="{83C90448-EF2C-4072-99CA-8D786A57AC13}"/>
              </a:ext>
            </a:extLst>
          </p:cNvPr>
          <p:cNvSpPr txBox="1"/>
          <p:nvPr/>
        </p:nvSpPr>
        <p:spPr>
          <a:xfrm rot="5400000">
            <a:off x="8688553" y="3257632"/>
            <a:ext cx="5057887" cy="396240"/>
          </a:xfrm>
          <a:prstGeom prst="rect">
            <a:avLst/>
          </a:prstGeom>
          <a:noFill/>
        </p:spPr>
        <p:txBody>
          <a:bodyPr rtlCol="0" wrap="square">
            <a:spAutoFit/>
          </a:bodyPr>
          <a:lstStyle/>
          <a:p>
            <a:pPr algn="ctr"/>
            <a:r>
              <a:rPr b="1" lang="en-US" spc="300" sz="2000">
                <a:solidFill>
                  <a:schemeClr val="bg1"/>
                </a:solidFill>
                <a:latin charset="0" panose="00000500000000000000" pitchFamily="50" typeface="Montserrat"/>
                <a:cs charset="0" panose="020f0902020204030203" pitchFamily="34" typeface="Lato Heavy"/>
              </a:rPr>
              <a:t>JINGJIGUANLI PRESENTATION</a:t>
            </a:r>
          </a:p>
        </p:txBody>
      </p:sp>
      <p:sp>
        <p:nvSpPr>
          <p:cNvPr id="12" name="Isosceles Triangle 11">
            <a:extLst>
              <a:ext uri="{FF2B5EF4-FFF2-40B4-BE49-F238E27FC236}">
                <a16:creationId xmlns:a16="http://schemas.microsoft.com/office/drawing/2014/main" id="{3A399D5E-48BE-43C0-95ED-BBE0CDA955AA}"/>
              </a:ext>
            </a:extLst>
          </p:cNvPr>
          <p:cNvSpPr/>
          <p:nvPr/>
        </p:nvSpPr>
        <p:spPr>
          <a:xfrm rot="16200000">
            <a:off x="10750587" y="3382932"/>
            <a:ext cx="168947" cy="1456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8" numCol="1" rIns="91428" rot="0" rtlCol="0" spcCol="0" spcFirstLastPara="0" tIns="45714" vert="horz" vertOverflow="overflow" wrap="square">
            <a:prstTxWarp prst="textNoShape">
              <a:avLst/>
            </a:prstTxWarp>
            <a:noAutofit/>
          </a:bodyPr>
          <a:lstStyle/>
          <a:p>
            <a:pPr algn="ctr"/>
            <a:endParaRPr lang="en-US"/>
          </a:p>
        </p:txBody>
      </p:sp>
    </p:spTree>
    <p:extLst>
      <p:ext uri="{BB962C8B-B14F-4D97-AF65-F5344CB8AC3E}">
        <p14:creationId val="757673201"/>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1+#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750" fill="hold" id="15"/>
                                        <p:tgtEl>
                                          <p:spTgt spid="12"/>
                                        </p:tgtEl>
                                        <p:attrNameLst>
                                          <p:attrName>ppt_x</p:attrName>
                                        </p:attrNameLst>
                                      </p:cBhvr>
                                      <p:tavLst>
                                        <p:tav tm="0">
                                          <p:val>
                                            <p:strVal val="1+#ppt_w/2"/>
                                          </p:val>
                                        </p:tav>
                                        <p:tav tm="100000">
                                          <p:val>
                                            <p:strVal val="#ppt_x"/>
                                          </p:val>
                                        </p:tav>
                                      </p:tavLst>
                                    </p:anim>
                                    <p:anim calcmode="lin" valueType="num">
                                      <p:cBhvr additive="base">
                                        <p:cTn dur="7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750" fill="hold" id="24"/>
                                        <p:tgtEl>
                                          <p:spTgt spid="14"/>
                                        </p:tgtEl>
                                        <p:attrNameLst>
                                          <p:attrName>ppt_x</p:attrName>
                                        </p:attrNameLst>
                                      </p:cBhvr>
                                      <p:tavLst>
                                        <p:tav tm="0">
                                          <p:val>
                                            <p:strVal val="#ppt_x"/>
                                          </p:val>
                                        </p:tav>
                                        <p:tav tm="100000">
                                          <p:val>
                                            <p:strVal val="#ppt_x"/>
                                          </p:val>
                                        </p:tav>
                                      </p:tavLst>
                                    </p:anim>
                                    <p:anim calcmode="lin" valueType="num">
                                      <p:cBhvr additive="base">
                                        <p:cTn dur="750" fill="hold" id="25"/>
                                        <p:tgtEl>
                                          <p:spTgt spid="14"/>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750" fill="hold" id="28"/>
                                        <p:tgtEl>
                                          <p:spTgt spid="16"/>
                                        </p:tgtEl>
                                        <p:attrNameLst>
                                          <p:attrName>ppt_x</p:attrName>
                                        </p:attrNameLst>
                                      </p:cBhvr>
                                      <p:tavLst>
                                        <p:tav tm="0">
                                          <p:val>
                                            <p:strVal val="#ppt_x"/>
                                          </p:val>
                                        </p:tav>
                                        <p:tav tm="100000">
                                          <p:val>
                                            <p:strVal val="#ppt_x"/>
                                          </p:val>
                                        </p:tav>
                                      </p:tavLst>
                                    </p:anim>
                                    <p:anim calcmode="lin" valueType="num">
                                      <p:cBhvr additive="base">
                                        <p:cTn dur="750" fill="hold" id="29"/>
                                        <p:tgtEl>
                                          <p:spTgt spid="16"/>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750" fill="hold" id="32"/>
                                        <p:tgtEl>
                                          <p:spTgt spid="19"/>
                                        </p:tgtEl>
                                        <p:attrNameLst>
                                          <p:attrName>ppt_x</p:attrName>
                                        </p:attrNameLst>
                                      </p:cBhvr>
                                      <p:tavLst>
                                        <p:tav tm="0">
                                          <p:val>
                                            <p:strVal val="#ppt_x"/>
                                          </p:val>
                                        </p:tav>
                                        <p:tav tm="100000">
                                          <p:val>
                                            <p:strVal val="#ppt_x"/>
                                          </p:val>
                                        </p:tav>
                                      </p:tavLst>
                                    </p:anim>
                                    <p:anim calcmode="lin" valueType="num">
                                      <p:cBhvr additive="base">
                                        <p:cTn dur="750" fill="hold" id="33"/>
                                        <p:tgtEl>
                                          <p:spTgt spid="19"/>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750" fill="hold" id="36"/>
                                        <p:tgtEl>
                                          <p:spTgt spid="20"/>
                                        </p:tgtEl>
                                        <p:attrNameLst>
                                          <p:attrName>ppt_x</p:attrName>
                                        </p:attrNameLst>
                                      </p:cBhvr>
                                      <p:tavLst>
                                        <p:tav tm="0">
                                          <p:val>
                                            <p:strVal val="#ppt_x"/>
                                          </p:val>
                                        </p:tav>
                                        <p:tav tm="100000">
                                          <p:val>
                                            <p:strVal val="#ppt_x"/>
                                          </p:val>
                                        </p:tav>
                                      </p:tavLst>
                                    </p:anim>
                                    <p:anim calcmode="lin" valueType="num">
                                      <p:cBhvr additive="base">
                                        <p:cTn dur="750" fill="hold" id="37"/>
                                        <p:tgtEl>
                                          <p:spTgt spid="2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500"/>
                            </p:stCondLst>
                            <p:childTnLst>
                              <p:par>
                                <p:cTn decel="100000" fill="hold" grpId="0" id="39" nodeType="after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750" fill="hold" id="41"/>
                                        <p:tgtEl>
                                          <p:spTgt spid="17"/>
                                        </p:tgtEl>
                                        <p:attrNameLst>
                                          <p:attrName>ppt_x</p:attrName>
                                        </p:attrNameLst>
                                      </p:cBhvr>
                                      <p:tavLst>
                                        <p:tav tm="0">
                                          <p:val>
                                            <p:strVal val="#ppt_x"/>
                                          </p:val>
                                        </p:tav>
                                        <p:tav tm="100000">
                                          <p:val>
                                            <p:strVal val="#ppt_x"/>
                                          </p:val>
                                        </p:tav>
                                      </p:tavLst>
                                    </p:anim>
                                    <p:anim calcmode="lin" valueType="num">
                                      <p:cBhvr additive="base">
                                        <p:cTn dur="750" fill="hold" id="42"/>
                                        <p:tgtEl>
                                          <p:spTgt spid="17"/>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additive="base">
                                        <p:cTn dur="750" fill="hold" id="45"/>
                                        <p:tgtEl>
                                          <p:spTgt spid="21"/>
                                        </p:tgtEl>
                                        <p:attrNameLst>
                                          <p:attrName>ppt_x</p:attrName>
                                        </p:attrNameLst>
                                      </p:cBhvr>
                                      <p:tavLst>
                                        <p:tav tm="0">
                                          <p:val>
                                            <p:strVal val="#ppt_x"/>
                                          </p:val>
                                        </p:tav>
                                        <p:tav tm="100000">
                                          <p:val>
                                            <p:strVal val="#ppt_x"/>
                                          </p:val>
                                        </p:tav>
                                      </p:tavLst>
                                    </p:anim>
                                    <p:anim calcmode="lin" valueType="num">
                                      <p:cBhvr additive="base">
                                        <p:cTn dur="750" fill="hold" id="46"/>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4"/>
      <p:bldP grpId="0" spid="17"/>
      <p:bldP grpId="0" spid="19"/>
      <p:bldP grpId="0" spid="20"/>
      <p:bldP grpId="0" spid="21"/>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占位符 13">
            <a:extLst>
              <a:ext uri="{FF2B5EF4-FFF2-40B4-BE49-F238E27FC236}">
                <a16:creationId xmlns:a16="http://schemas.microsoft.com/office/drawing/2014/main" id="{BAA9A3E0-23EE-4D94-8B63-7221031BB8FE}"/>
              </a:ext>
            </a:extLst>
          </p:cNvPr>
          <p:cNvPicPr>
            <a:picLocks noChangeAspect="1" noGrp="1"/>
          </p:cNvPicPr>
          <p:nvPr>
            <p:ph idx="12" sz="quarter" type="pic"/>
          </p:nvPr>
        </p:nvPicPr>
        <p:blipFill>
          <a:blip r:embed="rId3">
            <a:extLst>
              <a:ext uri="{28A0092B-C50C-407E-A947-70E740481C1C}">
                <a14:useLocalDpi val="0"/>
              </a:ext>
            </a:extLst>
          </a:blip>
          <a:srcRect l="17029" r="17029"/>
          <a:stretch>
            <a:fillRect/>
          </a:stretch>
        </p:blipFill>
        <p:spPr/>
      </p:pic>
      <p:sp>
        <p:nvSpPr>
          <p:cNvPr id="13" name="Rectangle 12">
            <a:extLst>
              <a:ext uri="{FF2B5EF4-FFF2-40B4-BE49-F238E27FC236}">
                <a16:creationId xmlns:a16="http://schemas.microsoft.com/office/drawing/2014/main" id="{D41C9958-1F82-459D-B6A7-4F400D1898FE}"/>
              </a:ext>
            </a:extLst>
          </p:cNvPr>
          <p:cNvSpPr/>
          <p:nvPr/>
        </p:nvSpPr>
        <p:spPr>
          <a:xfrm>
            <a:off x="6327249" y="3257470"/>
            <a:ext cx="2264845" cy="2299083"/>
          </a:xfrm>
          <a:prstGeom prst="rect">
            <a:avLst/>
          </a:prstGeom>
          <a:gradFill flip="none" rotWithShape="1">
            <a:gsLst>
              <a:gs pos="1000">
                <a:schemeClr val="accent2">
                  <a:alpha val="85000"/>
                </a:schemeClr>
              </a:gs>
              <a:gs pos="100000">
                <a:schemeClr val="accent1">
                  <a:alpha val="92000"/>
                </a:schemeClr>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TextBox 14">
            <a:extLst>
              <a:ext uri="{FF2B5EF4-FFF2-40B4-BE49-F238E27FC236}">
                <a16:creationId xmlns:a16="http://schemas.microsoft.com/office/drawing/2014/main" id="{936ECC1B-C0F8-47D1-8417-FFAF6739B42E}"/>
              </a:ext>
            </a:extLst>
          </p:cNvPr>
          <p:cNvSpPr txBox="1"/>
          <p:nvPr/>
        </p:nvSpPr>
        <p:spPr>
          <a:xfrm>
            <a:off x="3752362" y="705684"/>
            <a:ext cx="4685690" cy="701040"/>
          </a:xfrm>
          <a:prstGeom prst="rect">
            <a:avLst/>
          </a:prstGeom>
          <a:noFill/>
        </p:spPr>
        <p:txBody>
          <a:bodyPr rtlCol="0" wrap="square">
            <a:spAutoFit/>
          </a:bodyPr>
          <a:lstStyle/>
          <a:p>
            <a:pPr algn="ctr"/>
            <a:r>
              <a:rPr altLang="en-US" b="1" lang="zh-CN" sz="4000">
                <a:solidFill>
                  <a:schemeClr val="accent1"/>
                </a:solidFill>
                <a:latin charset="-122" pitchFamily="2" typeface="造字工房朗宋（非商用）常规体"/>
                <a:ea charset="-122" pitchFamily="2" typeface="造字工房朗宋（非商用）常规体"/>
                <a:cs charset="0" panose="020f0902020204030203" pitchFamily="34" typeface="Lato Heavy"/>
              </a:rPr>
              <a:t>市场分析</a:t>
            </a:r>
          </a:p>
        </p:txBody>
      </p:sp>
      <p:sp>
        <p:nvSpPr>
          <p:cNvPr id="16" name="TextBox 15">
            <a:extLst>
              <a:ext uri="{FF2B5EF4-FFF2-40B4-BE49-F238E27FC236}">
                <a16:creationId xmlns:a16="http://schemas.microsoft.com/office/drawing/2014/main" id="{834EC1F3-8580-4480-AB56-D8F45F4D77FB}"/>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lumMod val="50000"/>
                  </a:schemeClr>
                </a:solidFill>
                <a:latin charset="0" panose="00000500000000000000" pitchFamily="50" typeface="Montserrat"/>
                <a:cs charset="0" panose="020f0502020204030203" pitchFamily="34" typeface="Lato"/>
              </a:rPr>
              <a:t>Subtitle Text Goes Here</a:t>
            </a:r>
          </a:p>
        </p:txBody>
      </p:sp>
      <p:cxnSp>
        <p:nvCxnSpPr>
          <p:cNvPr id="17" name="Straight Connector 16">
            <a:extLst>
              <a:ext uri="{FF2B5EF4-FFF2-40B4-BE49-F238E27FC236}">
                <a16:creationId xmlns:a16="http://schemas.microsoft.com/office/drawing/2014/main" id="{A347DC32-529F-4A3D-A1EC-651F0D3D591D}"/>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2D3D6B-9C30-40A6-93B8-0CC95381C79B}"/>
              </a:ext>
            </a:extLst>
          </p:cNvPr>
          <p:cNvSpPr/>
          <p:nvPr/>
        </p:nvSpPr>
        <p:spPr>
          <a:xfrm>
            <a:off x="2016028" y="1794204"/>
            <a:ext cx="8130219" cy="530352"/>
          </a:xfrm>
          <a:prstGeom prst="rect">
            <a:avLst/>
          </a:prstGeom>
        </p:spPr>
        <p:txBody>
          <a:bodyPr wrap="square">
            <a:spAutoFit/>
          </a:bodyPr>
          <a:lstStyle/>
          <a:p>
            <a:pPr algn="ct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 commodo consequat. Lorem ipsum dolor sit amet, consectetuer adipiscing elit, sed diam nonummy nibh euismod.</a:t>
            </a:r>
          </a:p>
        </p:txBody>
      </p:sp>
      <p:sp>
        <p:nvSpPr>
          <p:cNvPr id="25" name="TextBox 24">
            <a:extLst>
              <a:ext uri="{FF2B5EF4-FFF2-40B4-BE49-F238E27FC236}">
                <a16:creationId xmlns:a16="http://schemas.microsoft.com/office/drawing/2014/main" id="{23E6A474-1304-4D3A-9E97-5888B8C5E738}"/>
              </a:ext>
            </a:extLst>
          </p:cNvPr>
          <p:cNvSpPr txBox="1"/>
          <p:nvPr/>
        </p:nvSpPr>
        <p:spPr>
          <a:xfrm>
            <a:off x="6542020" y="4207061"/>
            <a:ext cx="1835304" cy="335268"/>
          </a:xfrm>
          <a:prstGeom prst="rect">
            <a:avLst/>
          </a:prstGeom>
          <a:noFill/>
        </p:spPr>
        <p:txBody>
          <a:bodyPr bIns="45714" lIns="91428" rIns="91428" rtlCol="0" tIns="45714" wrap="square">
            <a:spAutoFit/>
          </a:bodyPr>
          <a:lstStyle/>
          <a:p>
            <a:pPr algn="ctr"/>
            <a:r>
              <a:rPr b="1" lang="en-US" sz="1600">
                <a:solidFill>
                  <a:schemeClr val="bg1"/>
                </a:solidFill>
                <a:latin charset="0" panose="00000500000000000000" pitchFamily="50" typeface="Montserrat"/>
                <a:ea charset="0" panose="020b0604020202020204" pitchFamily="34" typeface="Liberation Sans"/>
                <a:cs charset="0" panose="020b0502040204020203" pitchFamily="34" typeface="Segoe UI"/>
              </a:rPr>
              <a:t>Desktop</a:t>
            </a:r>
          </a:p>
        </p:txBody>
      </p:sp>
      <p:sp>
        <p:nvSpPr>
          <p:cNvPr id="26" name="Rectangle 25">
            <a:extLst>
              <a:ext uri="{FF2B5EF4-FFF2-40B4-BE49-F238E27FC236}">
                <a16:creationId xmlns:a16="http://schemas.microsoft.com/office/drawing/2014/main" id="{152E5D2E-739B-45A0-92C0-C86A704B64E9}"/>
              </a:ext>
            </a:extLst>
          </p:cNvPr>
          <p:cNvSpPr/>
          <p:nvPr/>
        </p:nvSpPr>
        <p:spPr>
          <a:xfrm>
            <a:off x="6427753" y="4509092"/>
            <a:ext cx="2063837" cy="749808"/>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grpSp>
        <p:nvGrpSpPr>
          <p:cNvPr id="27" name="Gruppieren 715">
            <a:extLst>
              <a:ext uri="{FF2B5EF4-FFF2-40B4-BE49-F238E27FC236}">
                <a16:creationId xmlns:a16="http://schemas.microsoft.com/office/drawing/2014/main" id="{A17FED33-A985-4A2A-A880-4522E30EE9A7}"/>
              </a:ext>
            </a:extLst>
          </p:cNvPr>
          <p:cNvGrpSpPr/>
          <p:nvPr/>
        </p:nvGrpSpPr>
        <p:grpSpPr>
          <a:xfrm>
            <a:off x="7198062" y="3541086"/>
            <a:ext cx="523218" cy="521162"/>
            <a:chOff x="9585325" y="4237037"/>
            <a:chExt cx="404813" cy="403225"/>
          </a:xfrm>
          <a:solidFill>
            <a:srgbClr val="F8F8F8"/>
          </a:solidFill>
        </p:grpSpPr>
        <p:sp>
          <p:nvSpPr>
            <p:cNvPr id="28" name="Freeform 534">
              <a:extLst>
                <a:ext uri="{FF2B5EF4-FFF2-40B4-BE49-F238E27FC236}">
                  <a16:creationId xmlns:a16="http://schemas.microsoft.com/office/drawing/2014/main" id="{497B0ADA-2DAC-49D8-A22B-018D2A1692AF}"/>
                </a:ext>
              </a:extLst>
            </p:cNvPr>
            <p:cNvSpPr>
              <a:spLocks noEditPoints="1"/>
            </p:cNvSpPr>
            <p:nvPr/>
          </p:nvSpPr>
          <p:spPr bwMode="auto">
            <a:xfrm>
              <a:off x="9585325" y="4237037"/>
              <a:ext cx="404813" cy="403225"/>
            </a:xfrm>
            <a:custGeom>
              <a:gdLst>
                <a:gd fmla="*/ 108 w 216" name="T0"/>
                <a:gd fmla="*/ 216 h 216" name="T1"/>
                <a:gd fmla="*/ 0 w 216" name="T2"/>
                <a:gd fmla="*/ 108 h 216" name="T3"/>
                <a:gd fmla="*/ 108 w 216" name="T4"/>
                <a:gd fmla="*/ 0 h 216" name="T5"/>
                <a:gd fmla="*/ 216 w 216" name="T6"/>
                <a:gd fmla="*/ 108 h 216" name="T7"/>
                <a:gd fmla="*/ 108 w 216" name="T8"/>
                <a:gd fmla="*/ 216 h 216" name="T9"/>
                <a:gd fmla="*/ 108 w 216" name="T10"/>
                <a:gd fmla="*/ 8 h 216" name="T11"/>
                <a:gd fmla="*/ 8 w 216" name="T12"/>
                <a:gd fmla="*/ 108 h 216" name="T13"/>
                <a:gd fmla="*/ 108 w 216" name="T14"/>
                <a:gd fmla="*/ 208 h 216" name="T15"/>
                <a:gd fmla="*/ 208 w 216" name="T16"/>
                <a:gd fmla="*/ 108 h 216" name="T17"/>
                <a:gd fmla="*/ 108 w 216" name="T18"/>
                <a:gd fmla="*/ 8 h 2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8"/>
                  </a:moveTo>
                  <a:cubicBezTo>
                    <a:pt x="53" y="8"/>
                    <a:pt x="8" y="53"/>
                    <a:pt x="8" y="108"/>
                  </a:cubicBezTo>
                  <a:cubicBezTo>
                    <a:pt x="8" y="163"/>
                    <a:pt x="53" y="208"/>
                    <a:pt x="108" y="208"/>
                  </a:cubicBezTo>
                  <a:cubicBezTo>
                    <a:pt x="163" y="208"/>
                    <a:pt x="208" y="163"/>
                    <a:pt x="208" y="108"/>
                  </a:cubicBezTo>
                  <a:cubicBezTo>
                    <a:pt x="208" y="53"/>
                    <a:pt x="163" y="8"/>
                    <a:pt x="10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9" name="Freeform 535">
              <a:extLst>
                <a:ext uri="{FF2B5EF4-FFF2-40B4-BE49-F238E27FC236}">
                  <a16:creationId xmlns:a16="http://schemas.microsoft.com/office/drawing/2014/main" id="{AA3091E8-5C45-49FA-A90D-42F4570A2052}"/>
                </a:ext>
              </a:extLst>
            </p:cNvPr>
            <p:cNvSpPr>
              <a:spLocks noEditPoints="1"/>
            </p:cNvSpPr>
            <p:nvPr/>
          </p:nvSpPr>
          <p:spPr bwMode="auto">
            <a:xfrm>
              <a:off x="9644063" y="4294187"/>
              <a:ext cx="287338" cy="276225"/>
            </a:xfrm>
            <a:custGeom>
              <a:gdLst>
                <a:gd fmla="*/ 122 w 154" name="T0"/>
                <a:gd fmla="*/ 147 h 147" name="T1"/>
                <a:gd fmla="*/ 120 w 154" name="T2"/>
                <a:gd fmla="*/ 146 h 147" name="T3"/>
                <a:gd fmla="*/ 77 w 154" name="T4"/>
                <a:gd fmla="*/ 124 h 147" name="T5"/>
                <a:gd fmla="*/ 34 w 154" name="T6"/>
                <a:gd fmla="*/ 146 h 147" name="T7"/>
                <a:gd fmla="*/ 30 w 154" name="T8"/>
                <a:gd fmla="*/ 146 h 147" name="T9"/>
                <a:gd fmla="*/ 28 w 154" name="T10"/>
                <a:gd fmla="*/ 142 h 147" name="T11"/>
                <a:gd fmla="*/ 36 w 154" name="T12"/>
                <a:gd fmla="*/ 94 h 147" name="T13"/>
                <a:gd fmla="*/ 2 w 154" name="T14"/>
                <a:gd fmla="*/ 60 h 147" name="T15"/>
                <a:gd fmla="*/ 1 w 154" name="T16"/>
                <a:gd fmla="*/ 56 h 147" name="T17"/>
                <a:gd fmla="*/ 4 w 154" name="T18"/>
                <a:gd fmla="*/ 53 h 147" name="T19"/>
                <a:gd fmla="*/ 52 w 154" name="T20"/>
                <a:gd fmla="*/ 46 h 147" name="T21"/>
                <a:gd fmla="*/ 73 w 154" name="T22"/>
                <a:gd fmla="*/ 3 h 147" name="T23"/>
                <a:gd fmla="*/ 81 w 154" name="T24"/>
                <a:gd fmla="*/ 3 h 147" name="T25"/>
                <a:gd fmla="*/ 102 w 154" name="T26"/>
                <a:gd fmla="*/ 46 h 147" name="T27"/>
                <a:gd fmla="*/ 150 w 154" name="T28"/>
                <a:gd fmla="*/ 53 h 147" name="T29"/>
                <a:gd fmla="*/ 153 w 154" name="T30"/>
                <a:gd fmla="*/ 56 h 147" name="T31"/>
                <a:gd fmla="*/ 152 w 154" name="T32"/>
                <a:gd fmla="*/ 60 h 147" name="T33"/>
                <a:gd fmla="*/ 118 w 154" name="T34"/>
                <a:gd fmla="*/ 94 h 147" name="T35"/>
                <a:gd fmla="*/ 126 w 154" name="T36"/>
                <a:gd fmla="*/ 142 h 147" name="T37"/>
                <a:gd fmla="*/ 124 w 154" name="T38"/>
                <a:gd fmla="*/ 146 h 147" name="T39"/>
                <a:gd fmla="*/ 122 w 154" name="T40"/>
                <a:gd fmla="*/ 147 h 147" name="T41"/>
                <a:gd fmla="*/ 77 w 154" name="T42"/>
                <a:gd fmla="*/ 115 h 147" name="T43"/>
                <a:gd fmla="*/ 79 w 154" name="T44"/>
                <a:gd fmla="*/ 116 h 147" name="T45"/>
                <a:gd fmla="*/ 117 w 154" name="T46"/>
                <a:gd fmla="*/ 136 h 147" name="T47"/>
                <a:gd fmla="*/ 109 w 154" name="T48"/>
                <a:gd fmla="*/ 93 h 147" name="T49"/>
                <a:gd fmla="*/ 111 w 154" name="T50"/>
                <a:gd fmla="*/ 90 h 147" name="T51"/>
                <a:gd fmla="*/ 141 w 154" name="T52"/>
                <a:gd fmla="*/ 60 h 147" name="T53"/>
                <a:gd fmla="*/ 99 w 154" name="T54"/>
                <a:gd fmla="*/ 54 h 147" name="T55"/>
                <a:gd fmla="*/ 96 w 154" name="T56"/>
                <a:gd fmla="*/ 52 h 147" name="T57"/>
                <a:gd fmla="*/ 77 w 154" name="T58"/>
                <a:gd fmla="*/ 14 h 147" name="T59"/>
                <a:gd fmla="*/ 58 w 154" name="T60"/>
                <a:gd fmla="*/ 52 h 147" name="T61"/>
                <a:gd fmla="*/ 55 w 154" name="T62"/>
                <a:gd fmla="*/ 54 h 147" name="T63"/>
                <a:gd fmla="*/ 13 w 154" name="T64"/>
                <a:gd fmla="*/ 60 h 147" name="T65"/>
                <a:gd fmla="*/ 43 w 154" name="T66"/>
                <a:gd fmla="*/ 90 h 147" name="T67"/>
                <a:gd fmla="*/ 45 w 154" name="T68"/>
                <a:gd fmla="*/ 93 h 147" name="T69"/>
                <a:gd fmla="*/ 37 w 154" name="T70"/>
                <a:gd fmla="*/ 136 h 147" name="T71"/>
                <a:gd fmla="*/ 75 w 154" name="T72"/>
                <a:gd fmla="*/ 116 h 147" name="T73"/>
                <a:gd fmla="*/ 77 w 154" name="T74"/>
                <a:gd fmla="*/ 115 h 1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7" w="154">
                  <a:moveTo>
                    <a:pt x="122" y="147"/>
                  </a:moveTo>
                  <a:cubicBezTo>
                    <a:pt x="121" y="147"/>
                    <a:pt x="121" y="147"/>
                    <a:pt x="120" y="146"/>
                  </a:cubicBezTo>
                  <a:cubicBezTo>
                    <a:pt x="77" y="124"/>
                    <a:pt x="77" y="124"/>
                    <a:pt x="77" y="124"/>
                  </a:cubicBezTo>
                  <a:cubicBezTo>
                    <a:pt x="34" y="146"/>
                    <a:pt x="34" y="146"/>
                    <a:pt x="34" y="146"/>
                  </a:cubicBezTo>
                  <a:cubicBezTo>
                    <a:pt x="33" y="147"/>
                    <a:pt x="31" y="147"/>
                    <a:pt x="30" y="146"/>
                  </a:cubicBezTo>
                  <a:cubicBezTo>
                    <a:pt x="29" y="145"/>
                    <a:pt x="28" y="144"/>
                    <a:pt x="28" y="142"/>
                  </a:cubicBezTo>
                  <a:cubicBezTo>
                    <a:pt x="36" y="94"/>
                    <a:pt x="36" y="94"/>
                    <a:pt x="36" y="94"/>
                  </a:cubicBezTo>
                  <a:cubicBezTo>
                    <a:pt x="2" y="60"/>
                    <a:pt x="2" y="60"/>
                    <a:pt x="2" y="60"/>
                  </a:cubicBezTo>
                  <a:cubicBezTo>
                    <a:pt x="0" y="59"/>
                    <a:pt x="0" y="58"/>
                    <a:pt x="1" y="56"/>
                  </a:cubicBezTo>
                  <a:cubicBezTo>
                    <a:pt x="1" y="55"/>
                    <a:pt x="2" y="54"/>
                    <a:pt x="4" y="53"/>
                  </a:cubicBezTo>
                  <a:cubicBezTo>
                    <a:pt x="52" y="46"/>
                    <a:pt x="52" y="46"/>
                    <a:pt x="52" y="46"/>
                  </a:cubicBezTo>
                  <a:cubicBezTo>
                    <a:pt x="73" y="3"/>
                    <a:pt x="73" y="3"/>
                    <a:pt x="73" y="3"/>
                  </a:cubicBezTo>
                  <a:cubicBezTo>
                    <a:pt x="75" y="0"/>
                    <a:pt x="79" y="0"/>
                    <a:pt x="81" y="3"/>
                  </a:cubicBezTo>
                  <a:cubicBezTo>
                    <a:pt x="102" y="46"/>
                    <a:pt x="102" y="46"/>
                    <a:pt x="102" y="46"/>
                  </a:cubicBezTo>
                  <a:cubicBezTo>
                    <a:pt x="150" y="53"/>
                    <a:pt x="150" y="53"/>
                    <a:pt x="150" y="53"/>
                  </a:cubicBezTo>
                  <a:cubicBezTo>
                    <a:pt x="152" y="54"/>
                    <a:pt x="153" y="55"/>
                    <a:pt x="153" y="56"/>
                  </a:cubicBezTo>
                  <a:cubicBezTo>
                    <a:pt x="154" y="58"/>
                    <a:pt x="154" y="59"/>
                    <a:pt x="152" y="60"/>
                  </a:cubicBezTo>
                  <a:cubicBezTo>
                    <a:pt x="118" y="94"/>
                    <a:pt x="118" y="94"/>
                    <a:pt x="118" y="94"/>
                  </a:cubicBezTo>
                  <a:cubicBezTo>
                    <a:pt x="126" y="142"/>
                    <a:pt x="126" y="142"/>
                    <a:pt x="126" y="142"/>
                  </a:cubicBezTo>
                  <a:cubicBezTo>
                    <a:pt x="126" y="144"/>
                    <a:pt x="126" y="145"/>
                    <a:pt x="124" y="146"/>
                  </a:cubicBezTo>
                  <a:cubicBezTo>
                    <a:pt x="124" y="147"/>
                    <a:pt x="123" y="147"/>
                    <a:pt x="122" y="147"/>
                  </a:cubicBezTo>
                  <a:close/>
                  <a:moveTo>
                    <a:pt x="77" y="115"/>
                  </a:moveTo>
                  <a:cubicBezTo>
                    <a:pt x="78" y="115"/>
                    <a:pt x="78" y="115"/>
                    <a:pt x="79" y="116"/>
                  </a:cubicBezTo>
                  <a:cubicBezTo>
                    <a:pt x="117" y="136"/>
                    <a:pt x="117" y="136"/>
                    <a:pt x="117" y="136"/>
                  </a:cubicBezTo>
                  <a:cubicBezTo>
                    <a:pt x="109" y="93"/>
                    <a:pt x="109" y="93"/>
                    <a:pt x="109" y="93"/>
                  </a:cubicBezTo>
                  <a:cubicBezTo>
                    <a:pt x="109" y="92"/>
                    <a:pt x="110" y="91"/>
                    <a:pt x="111" y="90"/>
                  </a:cubicBezTo>
                  <a:cubicBezTo>
                    <a:pt x="141" y="60"/>
                    <a:pt x="141" y="60"/>
                    <a:pt x="141" y="60"/>
                  </a:cubicBezTo>
                  <a:cubicBezTo>
                    <a:pt x="99" y="54"/>
                    <a:pt x="99" y="54"/>
                    <a:pt x="99" y="54"/>
                  </a:cubicBezTo>
                  <a:cubicBezTo>
                    <a:pt x="98" y="54"/>
                    <a:pt x="96" y="53"/>
                    <a:pt x="96" y="52"/>
                  </a:cubicBezTo>
                  <a:cubicBezTo>
                    <a:pt x="77" y="14"/>
                    <a:pt x="77" y="14"/>
                    <a:pt x="77" y="14"/>
                  </a:cubicBezTo>
                  <a:cubicBezTo>
                    <a:pt x="58" y="52"/>
                    <a:pt x="58" y="52"/>
                    <a:pt x="58" y="52"/>
                  </a:cubicBezTo>
                  <a:cubicBezTo>
                    <a:pt x="58" y="53"/>
                    <a:pt x="56" y="54"/>
                    <a:pt x="55" y="54"/>
                  </a:cubicBezTo>
                  <a:cubicBezTo>
                    <a:pt x="13" y="60"/>
                    <a:pt x="13" y="60"/>
                    <a:pt x="13" y="60"/>
                  </a:cubicBezTo>
                  <a:cubicBezTo>
                    <a:pt x="43" y="90"/>
                    <a:pt x="43" y="90"/>
                    <a:pt x="43" y="90"/>
                  </a:cubicBezTo>
                  <a:cubicBezTo>
                    <a:pt x="44" y="91"/>
                    <a:pt x="45" y="92"/>
                    <a:pt x="45" y="93"/>
                  </a:cubicBezTo>
                  <a:cubicBezTo>
                    <a:pt x="37" y="136"/>
                    <a:pt x="37" y="136"/>
                    <a:pt x="37" y="136"/>
                  </a:cubicBezTo>
                  <a:cubicBezTo>
                    <a:pt x="75" y="116"/>
                    <a:pt x="75" y="116"/>
                    <a:pt x="75" y="116"/>
                  </a:cubicBezTo>
                  <a:cubicBezTo>
                    <a:pt x="76" y="115"/>
                    <a:pt x="76" y="115"/>
                    <a:pt x="77" y="1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grpSp>
      <p:pic>
        <p:nvPicPr>
          <p:cNvPr id="11" name="图片占位符 10">
            <a:extLst>
              <a:ext uri="{FF2B5EF4-FFF2-40B4-BE49-F238E27FC236}">
                <a16:creationId xmlns:a16="http://schemas.microsoft.com/office/drawing/2014/main" id="{661FEEA1-F684-4E78-B113-30697A705F22}"/>
              </a:ext>
            </a:extLst>
          </p:cNvPr>
          <p:cNvPicPr>
            <a:picLocks noChangeAspect="1" noGrp="1"/>
          </p:cNvPicPr>
          <p:nvPr>
            <p:ph idx="13" sz="quarter" type="pic"/>
          </p:nvPr>
        </p:nvPicPr>
        <p:blipFill>
          <a:blip r:embed="rId4">
            <a:extLst>
              <a:ext uri="{28A0092B-C50C-407E-A947-70E740481C1C}">
                <a14:useLocalDpi val="0"/>
              </a:ext>
            </a:extLst>
          </a:blip>
          <a:stretch>
            <a:fillRect/>
          </a:stretch>
        </p:blipFill>
        <p:spPr>
          <a:xfrm>
            <a:off x="8935006" y="3155802"/>
            <a:ext cx="2478762" cy="2503123"/>
          </a:xfrm>
        </p:spPr>
      </p:pic>
      <p:pic>
        <p:nvPicPr>
          <p:cNvPr id="9" name="图片占位符 8">
            <a:extLst>
              <a:ext uri="{FF2B5EF4-FFF2-40B4-BE49-F238E27FC236}">
                <a16:creationId xmlns:a16="http://schemas.microsoft.com/office/drawing/2014/main" id="{3AF6A59F-EEE7-4239-853E-6F467C6577E8}"/>
              </a:ext>
            </a:extLst>
          </p:cNvPr>
          <p:cNvPicPr>
            <a:picLocks noChangeAspect="1" noGrp="1"/>
          </p:cNvPicPr>
          <p:nvPr>
            <p:ph idx="11" sz="quarter" type="pic"/>
          </p:nvPr>
        </p:nvPicPr>
        <p:blipFill>
          <a:blip r:embed="rId5">
            <a:extLst>
              <a:ext uri="{28A0092B-C50C-407E-A947-70E740481C1C}">
                <a14:useLocalDpi val="0"/>
              </a:ext>
            </a:extLst>
          </a:blip>
          <a:stretch>
            <a:fillRect/>
          </a:stretch>
        </p:blipFill>
        <p:spPr>
          <a:xfrm>
            <a:off x="3496102" y="3155802"/>
            <a:ext cx="2478762" cy="2503123"/>
          </a:xfrm>
        </p:spPr>
      </p:pic>
      <p:pic>
        <p:nvPicPr>
          <p:cNvPr id="7" name="图片占位符 6">
            <a:extLst>
              <a:ext uri="{FF2B5EF4-FFF2-40B4-BE49-F238E27FC236}">
                <a16:creationId xmlns:a16="http://schemas.microsoft.com/office/drawing/2014/main" id="{C10A9DC2-2359-4F46-8578-60B1569E8D17}"/>
              </a:ext>
            </a:extLst>
          </p:cNvPr>
          <p:cNvPicPr>
            <a:picLocks noChangeAspect="1" noGrp="1"/>
          </p:cNvPicPr>
          <p:nvPr>
            <p:ph idx="10" sz="quarter" type="pic"/>
          </p:nvPr>
        </p:nvPicPr>
        <p:blipFill>
          <a:blip r:embed="rId6">
            <a:extLst>
              <a:ext uri="{28A0092B-C50C-407E-A947-70E740481C1C}">
                <a14:useLocalDpi val="0"/>
              </a:ext>
            </a:extLst>
          </a:blip>
          <a:stretch>
            <a:fillRect/>
          </a:stretch>
        </p:blipFill>
        <p:spPr>
          <a:xfrm>
            <a:off x="776650" y="3155802"/>
            <a:ext cx="2478762" cy="2503123"/>
          </a:xfrm>
        </p:spPr>
      </p:pic>
    </p:spTree>
    <p:extLst>
      <p:ext uri="{BB962C8B-B14F-4D97-AF65-F5344CB8AC3E}">
        <p14:creationId val="3010277228"/>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ppt_x"/>
                                          </p:val>
                                        </p:tav>
                                        <p:tav tm="100000">
                                          <p:val>
                                            <p:strVal val="#ppt_x"/>
                                          </p:val>
                                        </p:tav>
                                      </p:tavLst>
                                    </p:anim>
                                    <p:anim calcmode="lin" valueType="num">
                                      <p:cBhvr additive="base">
                                        <p:cTn dur="750" fill="hold" id="8"/>
                                        <p:tgtEl>
                                          <p:spTgt spid="1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750" fill="hold" id="11"/>
                                        <p:tgtEl>
                                          <p:spTgt spid="16"/>
                                        </p:tgtEl>
                                        <p:attrNameLst>
                                          <p:attrName>ppt_x</p:attrName>
                                        </p:attrNameLst>
                                      </p:cBhvr>
                                      <p:tavLst>
                                        <p:tav tm="0">
                                          <p:val>
                                            <p:strVal val="#ppt_x"/>
                                          </p:val>
                                        </p:tav>
                                        <p:tav tm="100000">
                                          <p:val>
                                            <p:strVal val="#ppt_x"/>
                                          </p:val>
                                        </p:tav>
                                      </p:tavLst>
                                    </p:anim>
                                    <p:anim calcmode="lin" valueType="num">
                                      <p:cBhvr additive="base">
                                        <p:cTn dur="750" fill="hold" id="12"/>
                                        <p:tgtEl>
                                          <p:spTgt spid="16"/>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750" fill="hold" id="15"/>
                                        <p:tgtEl>
                                          <p:spTgt spid="17"/>
                                        </p:tgtEl>
                                        <p:attrNameLst>
                                          <p:attrName>ppt_x</p:attrName>
                                        </p:attrNameLst>
                                      </p:cBhvr>
                                      <p:tavLst>
                                        <p:tav tm="0">
                                          <p:val>
                                            <p:strVal val="#ppt_x"/>
                                          </p:val>
                                        </p:tav>
                                        <p:tav tm="100000">
                                          <p:val>
                                            <p:strVal val="#ppt_x"/>
                                          </p:val>
                                        </p:tav>
                                      </p:tavLst>
                                    </p:anim>
                                    <p:anim calcmode="lin" valueType="num">
                                      <p:cBhvr additive="base">
                                        <p:cTn dur="75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1">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750" fill="hold" id="20"/>
                                        <p:tgtEl>
                                          <p:spTgt spid="18"/>
                                        </p:tgtEl>
                                        <p:attrNameLst>
                                          <p:attrName>ppt_x</p:attrName>
                                        </p:attrNameLst>
                                      </p:cBhvr>
                                      <p:tavLst>
                                        <p:tav tm="0">
                                          <p:val>
                                            <p:strVal val="#ppt_x"/>
                                          </p:val>
                                        </p:tav>
                                        <p:tav tm="100000">
                                          <p:val>
                                            <p:strVal val="#ppt_x"/>
                                          </p:val>
                                        </p:tav>
                                      </p:tavLst>
                                    </p:anim>
                                    <p:anim calcmode="lin" valueType="num">
                                      <p:cBhvr additive="base">
                                        <p:cTn dur="750" fill="hold" id="21"/>
                                        <p:tgtEl>
                                          <p:spTgt spid="18"/>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decel="100000" fill="hold" grpId="0" id="23" nodeType="afterEffect" presetClass="entr" presetID="2" presetSubtype="4">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additive="base">
                                        <p:cTn dur="750" fill="hold" id="25"/>
                                        <p:tgtEl>
                                          <p:spTgt spid="13"/>
                                        </p:tgtEl>
                                        <p:attrNameLst>
                                          <p:attrName>ppt_x</p:attrName>
                                        </p:attrNameLst>
                                      </p:cBhvr>
                                      <p:tavLst>
                                        <p:tav tm="0">
                                          <p:val>
                                            <p:strVal val="#ppt_x"/>
                                          </p:val>
                                        </p:tav>
                                        <p:tav tm="100000">
                                          <p:val>
                                            <p:strVal val="#ppt_x"/>
                                          </p:val>
                                        </p:tav>
                                      </p:tavLst>
                                    </p:anim>
                                    <p:anim calcmode="lin" valueType="num">
                                      <p:cBhvr additive="base">
                                        <p:cTn dur="750" fill="hold" id="26"/>
                                        <p:tgtEl>
                                          <p:spTgt spid="13"/>
                                        </p:tgtEl>
                                        <p:attrNameLst>
                                          <p:attrName>ppt_y</p:attrName>
                                        </p:attrNameLst>
                                      </p:cBhvr>
                                      <p:tavLst>
                                        <p:tav tm="0">
                                          <p:val>
                                            <p:strVal val="1+#ppt_h/2"/>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750" fill="hold" id="29"/>
                                        <p:tgtEl>
                                          <p:spTgt spid="25"/>
                                        </p:tgtEl>
                                        <p:attrNameLst>
                                          <p:attrName>ppt_x</p:attrName>
                                        </p:attrNameLst>
                                      </p:cBhvr>
                                      <p:tavLst>
                                        <p:tav tm="0">
                                          <p:val>
                                            <p:strVal val="#ppt_x"/>
                                          </p:val>
                                        </p:tav>
                                        <p:tav tm="100000">
                                          <p:val>
                                            <p:strVal val="#ppt_x"/>
                                          </p:val>
                                        </p:tav>
                                      </p:tavLst>
                                    </p:anim>
                                    <p:anim calcmode="lin" valueType="num">
                                      <p:cBhvr additive="base">
                                        <p:cTn dur="750" fill="hold" id="30"/>
                                        <p:tgtEl>
                                          <p:spTgt spid="25"/>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750" fill="hold" id="33"/>
                                        <p:tgtEl>
                                          <p:spTgt spid="26"/>
                                        </p:tgtEl>
                                        <p:attrNameLst>
                                          <p:attrName>ppt_x</p:attrName>
                                        </p:attrNameLst>
                                      </p:cBhvr>
                                      <p:tavLst>
                                        <p:tav tm="0">
                                          <p:val>
                                            <p:strVal val="#ppt_x"/>
                                          </p:val>
                                        </p:tav>
                                        <p:tav tm="100000">
                                          <p:val>
                                            <p:strVal val="#ppt_x"/>
                                          </p:val>
                                        </p:tav>
                                      </p:tavLst>
                                    </p:anim>
                                    <p:anim calcmode="lin" valueType="num">
                                      <p:cBhvr additive="base">
                                        <p:cTn dur="750" fill="hold" id="34"/>
                                        <p:tgtEl>
                                          <p:spTgt spid="26"/>
                                        </p:tgtEl>
                                        <p:attrNameLst>
                                          <p:attrName>ppt_y</p:attrName>
                                        </p:attrNameLst>
                                      </p:cBhvr>
                                      <p:tavLst>
                                        <p:tav tm="0">
                                          <p:val>
                                            <p:strVal val="1+#ppt_h/2"/>
                                          </p:val>
                                        </p:tav>
                                        <p:tav tm="100000">
                                          <p:val>
                                            <p:strVal val="#ppt_y"/>
                                          </p:val>
                                        </p:tav>
                                      </p:tavLst>
                                    </p:anim>
                                  </p:childTnLst>
                                </p:cTn>
                              </p:par>
                              <p:par>
                                <p:cTn decel="100000" fill="hold" id="35" nodeType="withEffect" presetClass="entr" presetID="2" presetSubtype="4">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750" fill="hold" id="37"/>
                                        <p:tgtEl>
                                          <p:spTgt spid="27"/>
                                        </p:tgtEl>
                                        <p:attrNameLst>
                                          <p:attrName>ppt_x</p:attrName>
                                        </p:attrNameLst>
                                      </p:cBhvr>
                                      <p:tavLst>
                                        <p:tav tm="0">
                                          <p:val>
                                            <p:strVal val="#ppt_x"/>
                                          </p:val>
                                        </p:tav>
                                        <p:tav tm="100000">
                                          <p:val>
                                            <p:strVal val="#ppt_x"/>
                                          </p:val>
                                        </p:tav>
                                      </p:tavLst>
                                    </p:anim>
                                    <p:anim calcmode="lin" valueType="num">
                                      <p:cBhvr additive="base">
                                        <p:cTn dur="750" fill="hold" id="38"/>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P grpId="0" spid="18"/>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a:extLst>
              <a:ext uri="{FF2B5EF4-FFF2-40B4-BE49-F238E27FC236}">
                <a16:creationId xmlns:a16="http://schemas.microsoft.com/office/drawing/2014/main" id="{833CEA46-B070-4BC3-AB11-FA9AAF094D4C}"/>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4861315" y="713844"/>
            <a:ext cx="3493562" cy="6145744"/>
          </a:xfrm>
        </p:spPr>
      </p:pic>
      <p:sp>
        <p:nvSpPr>
          <p:cNvPr id="6" name="Rectangle 5">
            <a:extLst>
              <a:ext uri="{FF2B5EF4-FFF2-40B4-BE49-F238E27FC236}">
                <a16:creationId xmlns:a16="http://schemas.microsoft.com/office/drawing/2014/main" id="{2248CFC1-240A-4EAD-86C1-1C10C777162B}"/>
              </a:ext>
            </a:extLst>
          </p:cNvPr>
          <p:cNvSpPr/>
          <p:nvPr/>
        </p:nvSpPr>
        <p:spPr>
          <a:xfrm>
            <a:off x="1698302" y="1449771"/>
            <a:ext cx="3542838" cy="4145601"/>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a:extLst>
              <a:ext uri="{FF2B5EF4-FFF2-40B4-BE49-F238E27FC236}">
                <a16:creationId xmlns:a16="http://schemas.microsoft.com/office/drawing/2014/main" id="{7DFA33B1-83DC-4541-9E7D-2EF6E889166E}"/>
              </a:ext>
            </a:extLst>
          </p:cNvPr>
          <p:cNvSpPr txBox="1"/>
          <p:nvPr/>
        </p:nvSpPr>
        <p:spPr>
          <a:xfrm>
            <a:off x="1930502" y="2177824"/>
            <a:ext cx="2986480" cy="640080"/>
          </a:xfrm>
          <a:prstGeom prst="rect">
            <a:avLst/>
          </a:prstGeom>
          <a:noFill/>
        </p:spPr>
        <p:txBody>
          <a:bodyPr rtlCol="0" wrap="square">
            <a:spAutoFit/>
          </a:bodyPr>
          <a:lstStyle/>
          <a:p>
            <a:pPr>
              <a:lnSpc>
                <a:spcPct val="90000"/>
              </a:lnSpc>
            </a:pPr>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市场分析</a:t>
            </a:r>
          </a:p>
        </p:txBody>
      </p:sp>
      <p:sp>
        <p:nvSpPr>
          <p:cNvPr id="8" name="TextBox 7">
            <a:extLst>
              <a:ext uri="{FF2B5EF4-FFF2-40B4-BE49-F238E27FC236}">
                <a16:creationId xmlns:a16="http://schemas.microsoft.com/office/drawing/2014/main" id="{0E9444F1-F528-42EB-A244-0A1505429439}"/>
              </a:ext>
            </a:extLst>
          </p:cNvPr>
          <p:cNvSpPr txBox="1"/>
          <p:nvPr/>
        </p:nvSpPr>
        <p:spPr>
          <a:xfrm>
            <a:off x="1930501" y="3016737"/>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1" name="Straight Connector 10">
            <a:extLst>
              <a:ext uri="{FF2B5EF4-FFF2-40B4-BE49-F238E27FC236}">
                <a16:creationId xmlns:a16="http://schemas.microsoft.com/office/drawing/2014/main" id="{0C8CC8CA-DD72-4DA6-BAA1-814A689C9581}"/>
              </a:ext>
            </a:extLst>
          </p:cNvPr>
          <p:cNvCxnSpPr/>
          <p:nvPr/>
        </p:nvCxnSpPr>
        <p:spPr>
          <a:xfrm>
            <a:off x="2095227" y="1898379"/>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4B38FB6-7DE1-462B-852B-1288B85E9E57}"/>
              </a:ext>
            </a:extLst>
          </p:cNvPr>
          <p:cNvSpPr/>
          <p:nvPr/>
        </p:nvSpPr>
        <p:spPr>
          <a:xfrm>
            <a:off x="1930502" y="4185804"/>
            <a:ext cx="2854057" cy="969264"/>
          </a:xfrm>
          <a:prstGeom prst="rect">
            <a:avLst/>
          </a:prstGeom>
        </p:spPr>
        <p:txBody>
          <a:bodyPr wrap="square">
            <a:spAutoFit/>
          </a:bodyPr>
          <a:lstStyle/>
          <a:p>
            <a:pPr>
              <a:lnSpc>
                <a:spcPct val="120000"/>
              </a:lnSpc>
            </a:pPr>
            <a:r>
              <a:rPr lang="id-ID" sz="1200">
                <a:solidFill>
                  <a:schemeClr val="bg1">
                    <a:lumMod val="95000"/>
                  </a:schemeClr>
                </a:solidFill>
                <a:latin typeface="Calibri"/>
                <a:cs typeface="Calibri"/>
              </a:rPr>
              <a:t>Ut wisi enim ad minim veniam, quis nostrud exerci tation ullamcorper suscipit lobortis nisl ut aliquip ex ea commodo consequat. Lorem</a:t>
            </a:r>
          </a:p>
        </p:txBody>
      </p:sp>
      <p:sp>
        <p:nvSpPr>
          <p:cNvPr id="16" name="Isosceles Triangle 15">
            <a:extLst>
              <a:ext uri="{FF2B5EF4-FFF2-40B4-BE49-F238E27FC236}">
                <a16:creationId xmlns:a16="http://schemas.microsoft.com/office/drawing/2014/main" id="{DBEFA9A0-93C6-4153-8D64-54AB655C7028}"/>
              </a:ext>
            </a:extLst>
          </p:cNvPr>
          <p:cNvSpPr/>
          <p:nvPr/>
        </p:nvSpPr>
        <p:spPr>
          <a:xfrm rot="19800000">
            <a:off x="4195345" y="828998"/>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Isosceles Triangle 16">
            <a:extLst>
              <a:ext uri="{FF2B5EF4-FFF2-40B4-BE49-F238E27FC236}">
                <a16:creationId xmlns:a16="http://schemas.microsoft.com/office/drawing/2014/main" id="{C24270A3-3FF1-4EDD-843A-E24B81B1777E}"/>
              </a:ext>
            </a:extLst>
          </p:cNvPr>
          <p:cNvSpPr/>
          <p:nvPr/>
        </p:nvSpPr>
        <p:spPr>
          <a:xfrm rot="900000">
            <a:off x="3675166" y="1356044"/>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4" name="Gruppieren 1128">
            <a:extLst>
              <a:ext uri="{FF2B5EF4-FFF2-40B4-BE49-F238E27FC236}">
                <a16:creationId xmlns:a16="http://schemas.microsoft.com/office/drawing/2014/main" id="{65460E51-5EC0-4F0C-904C-3A8DA9FE0DE4}"/>
              </a:ext>
            </a:extLst>
          </p:cNvPr>
          <p:cNvGrpSpPr/>
          <p:nvPr/>
        </p:nvGrpSpPr>
        <p:grpSpPr>
          <a:xfrm>
            <a:off x="2035656" y="3648086"/>
            <a:ext cx="419027" cy="419027"/>
            <a:chOff x="5474494" y="1684338"/>
            <a:chExt cx="496888" cy="496888"/>
          </a:xfrm>
        </p:grpSpPr>
        <p:sp>
          <p:nvSpPr>
            <p:cNvPr id="18" name="Freeform 260">
              <a:extLst>
                <a:ext uri="{FF2B5EF4-FFF2-40B4-BE49-F238E27FC236}">
                  <a16:creationId xmlns:a16="http://schemas.microsoft.com/office/drawing/2014/main" id="{B636808F-6AB3-48E8-BB29-752D136255A0}"/>
                </a:ext>
              </a:extLst>
            </p:cNvPr>
            <p:cNvSpPr>
              <a:spLocks noEditPoints="1"/>
            </p:cNvSpPr>
            <p:nvPr/>
          </p:nvSpPr>
          <p:spPr bwMode="auto">
            <a:xfrm>
              <a:off x="5831681" y="1882775"/>
              <a:ext cx="123825" cy="298450"/>
            </a:xfrm>
            <a:custGeom>
              <a:gdLst>
                <a:gd fmla="*/ 78 w 78" name="T0"/>
                <a:gd fmla="*/ 188 h 188" name="T1"/>
                <a:gd fmla="*/ 0 w 78" name="T2"/>
                <a:gd fmla="*/ 188 h 188" name="T3"/>
                <a:gd fmla="*/ 0 w 78" name="T4"/>
                <a:gd fmla="*/ 0 h 188" name="T5"/>
                <a:gd fmla="*/ 78 w 78" name="T6"/>
                <a:gd fmla="*/ 0 h 188" name="T7"/>
                <a:gd fmla="*/ 78 w 78" name="T8"/>
                <a:gd fmla="*/ 188 h 188" name="T9"/>
                <a:gd fmla="*/ 10 w 78" name="T10"/>
                <a:gd fmla="*/ 178 h 188" name="T11"/>
                <a:gd fmla="*/ 67 w 78" name="T12"/>
                <a:gd fmla="*/ 178 h 188" name="T13"/>
                <a:gd fmla="*/ 67 w 78" name="T14"/>
                <a:gd fmla="*/ 11 h 188" name="T15"/>
                <a:gd fmla="*/ 10 w 78" name="T16"/>
                <a:gd fmla="*/ 11 h 188" name="T17"/>
                <a:gd fmla="*/ 10 w 78"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19" name="Freeform 261">
              <a:extLst>
                <a:ext uri="{FF2B5EF4-FFF2-40B4-BE49-F238E27FC236}">
                  <a16:creationId xmlns:a16="http://schemas.microsoft.com/office/drawing/2014/main" id="{46FF360B-D537-4D7D-B58F-BFB390E00F9C}"/>
                </a:ext>
              </a:extLst>
            </p:cNvPr>
            <p:cNvSpPr>
              <a:spLocks noEditPoints="1"/>
            </p:cNvSpPr>
            <p:nvPr/>
          </p:nvSpPr>
          <p:spPr bwMode="auto">
            <a:xfrm>
              <a:off x="5490369" y="1882775"/>
              <a:ext cx="125413" cy="298450"/>
            </a:xfrm>
            <a:custGeom>
              <a:gdLst>
                <a:gd fmla="*/ 79 w 79" name="T0"/>
                <a:gd fmla="*/ 188 h 188" name="T1"/>
                <a:gd fmla="*/ 0 w 79" name="T2"/>
                <a:gd fmla="*/ 188 h 188" name="T3"/>
                <a:gd fmla="*/ 0 w 79" name="T4"/>
                <a:gd fmla="*/ 0 h 188" name="T5"/>
                <a:gd fmla="*/ 79 w 79" name="T6"/>
                <a:gd fmla="*/ 0 h 188" name="T7"/>
                <a:gd fmla="*/ 79 w 79" name="T8"/>
                <a:gd fmla="*/ 188 h 188" name="T9"/>
                <a:gd fmla="*/ 11 w 79" name="T10"/>
                <a:gd fmla="*/ 178 h 188" name="T11"/>
                <a:gd fmla="*/ 68 w 79" name="T12"/>
                <a:gd fmla="*/ 178 h 188" name="T13"/>
                <a:gd fmla="*/ 68 w 79" name="T14"/>
                <a:gd fmla="*/ 11 h 188" name="T15"/>
                <a:gd fmla="*/ 11 w 79" name="T16"/>
                <a:gd fmla="*/ 11 h 188" name="T17"/>
                <a:gd fmla="*/ 11 w 79" name="T18"/>
                <a:gd fmla="*/ 178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79">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0" name="Freeform 262">
              <a:extLst>
                <a:ext uri="{FF2B5EF4-FFF2-40B4-BE49-F238E27FC236}">
                  <a16:creationId xmlns:a16="http://schemas.microsoft.com/office/drawing/2014/main" id="{FB69899D-9258-49F9-B27E-6FF321007939}"/>
                </a:ext>
              </a:extLst>
            </p:cNvPr>
            <p:cNvSpPr>
              <a:spLocks noEditPoints="1"/>
            </p:cNvSpPr>
            <p:nvPr/>
          </p:nvSpPr>
          <p:spPr bwMode="auto">
            <a:xfrm>
              <a:off x="5598319" y="1766888"/>
              <a:ext cx="249238" cy="414338"/>
            </a:xfrm>
            <a:custGeom>
              <a:gdLst>
                <a:gd fmla="*/ 157 w 157" name="T0"/>
                <a:gd fmla="*/ 261 h 261" name="T1"/>
                <a:gd fmla="*/ 0 w 157" name="T2"/>
                <a:gd fmla="*/ 261 h 261" name="T3"/>
                <a:gd fmla="*/ 0 w 157" name="T4"/>
                <a:gd fmla="*/ 0 h 261" name="T5"/>
                <a:gd fmla="*/ 157 w 157" name="T6"/>
                <a:gd fmla="*/ 0 h 261" name="T7"/>
                <a:gd fmla="*/ 157 w 157" name="T8"/>
                <a:gd fmla="*/ 261 h 261" name="T9"/>
                <a:gd fmla="*/ 11 w 157" name="T10"/>
                <a:gd fmla="*/ 251 h 261" name="T11"/>
                <a:gd fmla="*/ 147 w 157" name="T12"/>
                <a:gd fmla="*/ 251 h 261" name="T13"/>
                <a:gd fmla="*/ 147 w 157" name="T14"/>
                <a:gd fmla="*/ 10 h 261" name="T15"/>
                <a:gd fmla="*/ 11 w 157" name="T16"/>
                <a:gd fmla="*/ 10 h 261" name="T17"/>
                <a:gd fmla="*/ 11 w 157" name="T18"/>
                <a:gd fmla="*/ 251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157">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1" name="Freeform 263">
              <a:extLst>
                <a:ext uri="{FF2B5EF4-FFF2-40B4-BE49-F238E27FC236}">
                  <a16:creationId xmlns:a16="http://schemas.microsoft.com/office/drawing/2014/main" id="{8C461F52-58C0-4472-88B4-D16AC0AC281E}"/>
                </a:ext>
              </a:extLst>
            </p:cNvPr>
            <p:cNvSpPr/>
            <p:nvPr/>
          </p:nvSpPr>
          <p:spPr bwMode="auto">
            <a:xfrm>
              <a:off x="5474494" y="2165350"/>
              <a:ext cx="496888" cy="15875"/>
            </a:xfrm>
            <a:custGeom>
              <a:gdLst>
                <a:gd fmla="*/ 236 w 240" name="T0"/>
                <a:gd fmla="*/ 8 h 8" name="T1"/>
                <a:gd fmla="*/ 4 w 240" name="T2"/>
                <a:gd fmla="*/ 8 h 8" name="T3"/>
                <a:gd fmla="*/ 0 w 240" name="T4"/>
                <a:gd fmla="*/ 4 h 8" name="T5"/>
                <a:gd fmla="*/ 4 w 240" name="T6"/>
                <a:gd fmla="*/ 0 h 8" name="T7"/>
                <a:gd fmla="*/ 236 w 240" name="T8"/>
                <a:gd fmla="*/ 0 h 8" name="T9"/>
                <a:gd fmla="*/ 240 w 240" name="T10"/>
                <a:gd fmla="*/ 4 h 8" name="T11"/>
                <a:gd fmla="*/ 236 w 240"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40">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2" name="Freeform 264">
              <a:extLst>
                <a:ext uri="{FF2B5EF4-FFF2-40B4-BE49-F238E27FC236}">
                  <a16:creationId xmlns:a16="http://schemas.microsoft.com/office/drawing/2014/main" id="{63D9E0C0-4706-4A23-9C68-F58C08C31A93}"/>
                </a:ext>
              </a:extLst>
            </p:cNvPr>
            <p:cNvSpPr>
              <a:spLocks noEditPoints="1"/>
            </p:cNvSpPr>
            <p:nvPr/>
          </p:nvSpPr>
          <p:spPr bwMode="auto">
            <a:xfrm>
              <a:off x="5649119" y="1725613"/>
              <a:ext cx="149225" cy="57150"/>
            </a:xfrm>
            <a:custGeom>
              <a:gdLst>
                <a:gd fmla="*/ 94 w 94" name="T0"/>
                <a:gd fmla="*/ 36 h 36" name="T1"/>
                <a:gd fmla="*/ 0 w 94" name="T2"/>
                <a:gd fmla="*/ 36 h 36" name="T3"/>
                <a:gd fmla="*/ 0 w 94" name="T4"/>
                <a:gd fmla="*/ 0 h 36" name="T5"/>
                <a:gd fmla="*/ 94 w 94" name="T6"/>
                <a:gd fmla="*/ 0 h 36" name="T7"/>
                <a:gd fmla="*/ 94 w 94" name="T8"/>
                <a:gd fmla="*/ 36 h 36" name="T9"/>
                <a:gd fmla="*/ 10 w 94" name="T10"/>
                <a:gd fmla="*/ 26 h 36" name="T11"/>
                <a:gd fmla="*/ 83 w 94" name="T12"/>
                <a:gd fmla="*/ 26 h 36" name="T13"/>
                <a:gd fmla="*/ 83 w 94" name="T14"/>
                <a:gd fmla="*/ 10 h 36" name="T15"/>
                <a:gd fmla="*/ 10 w 94" name="T16"/>
                <a:gd fmla="*/ 10 h 36" name="T17"/>
                <a:gd fmla="*/ 10 w 94" name="T18"/>
                <a:gd fmla="*/ 26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94">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3" name="Freeform 265">
              <a:extLst>
                <a:ext uri="{FF2B5EF4-FFF2-40B4-BE49-F238E27FC236}">
                  <a16:creationId xmlns:a16="http://schemas.microsoft.com/office/drawing/2014/main" id="{6EE0D38F-0D14-4B1E-853D-1149DA224500}"/>
                </a:ext>
              </a:extLst>
            </p:cNvPr>
            <p:cNvSpPr/>
            <p:nvPr/>
          </p:nvSpPr>
          <p:spPr bwMode="auto">
            <a:xfrm>
              <a:off x="5714206" y="1684338"/>
              <a:ext cx="17463" cy="57150"/>
            </a:xfrm>
            <a:custGeom>
              <a:gdLst>
                <a:gd fmla="*/ 4 w 8" name="T0"/>
                <a:gd fmla="*/ 28 h 28" name="T1"/>
                <a:gd fmla="*/ 0 w 8" name="T2"/>
                <a:gd fmla="*/ 24 h 28" name="T3"/>
                <a:gd fmla="*/ 0 w 8" name="T4"/>
                <a:gd fmla="*/ 4 h 28" name="T5"/>
                <a:gd fmla="*/ 4 w 8" name="T6"/>
                <a:gd fmla="*/ 0 h 28" name="T7"/>
                <a:gd fmla="*/ 8 w 8" name="T8"/>
                <a:gd fmla="*/ 4 h 28" name="T9"/>
                <a:gd fmla="*/ 8 w 8" name="T10"/>
                <a:gd fmla="*/ 24 h 28" name="T11"/>
                <a:gd fmla="*/ 4 w 8"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4" name="Freeform 266">
              <a:extLst>
                <a:ext uri="{FF2B5EF4-FFF2-40B4-BE49-F238E27FC236}">
                  <a16:creationId xmlns:a16="http://schemas.microsoft.com/office/drawing/2014/main" id="{EAC96F04-DE6B-420C-838D-F41FB59AA685}"/>
                </a:ext>
              </a:extLst>
            </p:cNvPr>
            <p:cNvSpPr/>
            <p:nvPr/>
          </p:nvSpPr>
          <p:spPr bwMode="auto">
            <a:xfrm>
              <a:off x="5523706" y="1908175"/>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5" name="Freeform 267">
              <a:extLst>
                <a:ext uri="{FF2B5EF4-FFF2-40B4-BE49-F238E27FC236}">
                  <a16:creationId xmlns:a16="http://schemas.microsoft.com/office/drawing/2014/main" id="{DC263E4C-2661-456E-AA36-C310A3E40DA0}"/>
                </a:ext>
              </a:extLst>
            </p:cNvPr>
            <p:cNvSpPr/>
            <p:nvPr/>
          </p:nvSpPr>
          <p:spPr bwMode="auto">
            <a:xfrm>
              <a:off x="5523706" y="1941513"/>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6" name="Freeform 268">
              <a:extLst>
                <a:ext uri="{FF2B5EF4-FFF2-40B4-BE49-F238E27FC236}">
                  <a16:creationId xmlns:a16="http://schemas.microsoft.com/office/drawing/2014/main" id="{9DAE069C-9D90-45A9-B94A-EA808AF3E57B}"/>
                </a:ext>
              </a:extLst>
            </p:cNvPr>
            <p:cNvSpPr/>
            <p:nvPr/>
          </p:nvSpPr>
          <p:spPr bwMode="auto">
            <a:xfrm>
              <a:off x="5523706" y="19748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7" name="Freeform 269">
              <a:extLst>
                <a:ext uri="{FF2B5EF4-FFF2-40B4-BE49-F238E27FC236}">
                  <a16:creationId xmlns:a16="http://schemas.microsoft.com/office/drawing/2014/main" id="{4CF96A39-5EAD-4B04-A1B1-D5D575CD58D6}"/>
                </a:ext>
              </a:extLst>
            </p:cNvPr>
            <p:cNvSpPr/>
            <p:nvPr/>
          </p:nvSpPr>
          <p:spPr bwMode="auto">
            <a:xfrm>
              <a:off x="5523706" y="2006600"/>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8" name="Freeform 270">
              <a:extLst>
                <a:ext uri="{FF2B5EF4-FFF2-40B4-BE49-F238E27FC236}">
                  <a16:creationId xmlns:a16="http://schemas.microsoft.com/office/drawing/2014/main" id="{3F450C80-A3E4-426E-A0EE-749241CA9B1B}"/>
                </a:ext>
              </a:extLst>
            </p:cNvPr>
            <p:cNvSpPr/>
            <p:nvPr/>
          </p:nvSpPr>
          <p:spPr bwMode="auto">
            <a:xfrm>
              <a:off x="5523706" y="2039938"/>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29" name="Freeform 271">
              <a:extLst>
                <a:ext uri="{FF2B5EF4-FFF2-40B4-BE49-F238E27FC236}">
                  <a16:creationId xmlns:a16="http://schemas.microsoft.com/office/drawing/2014/main" id="{2945D406-14A8-457D-B35D-AA4D58ACBF50}"/>
                </a:ext>
              </a:extLst>
            </p:cNvPr>
            <p:cNvSpPr/>
            <p:nvPr/>
          </p:nvSpPr>
          <p:spPr bwMode="auto">
            <a:xfrm>
              <a:off x="5523706" y="2073275"/>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0" name="Freeform 272">
              <a:extLst>
                <a:ext uri="{FF2B5EF4-FFF2-40B4-BE49-F238E27FC236}">
                  <a16:creationId xmlns:a16="http://schemas.microsoft.com/office/drawing/2014/main" id="{7EBF451C-FFE4-44DB-B958-AF8D5B64F67D}"/>
                </a:ext>
              </a:extLst>
            </p:cNvPr>
            <p:cNvSpPr/>
            <p:nvPr/>
          </p:nvSpPr>
          <p:spPr bwMode="auto">
            <a:xfrm>
              <a:off x="5523706" y="2106613"/>
              <a:ext cx="58738" cy="17463"/>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1" name="Freeform 273">
              <a:extLst>
                <a:ext uri="{FF2B5EF4-FFF2-40B4-BE49-F238E27FC236}">
                  <a16:creationId xmlns:a16="http://schemas.microsoft.com/office/drawing/2014/main" id="{4EE3DC3B-F454-474C-BBEB-FA1E23F29DF7}"/>
                </a:ext>
              </a:extLst>
            </p:cNvPr>
            <p:cNvSpPr/>
            <p:nvPr/>
          </p:nvSpPr>
          <p:spPr bwMode="auto">
            <a:xfrm>
              <a:off x="5523706" y="2139950"/>
              <a:ext cx="58738" cy="15875"/>
            </a:xfrm>
            <a:custGeom>
              <a:gdLst>
                <a:gd fmla="*/ 24 w 28" name="T0"/>
                <a:gd fmla="*/ 8 h 8" name="T1"/>
                <a:gd fmla="*/ 4 w 28" name="T2"/>
                <a:gd fmla="*/ 8 h 8" name="T3"/>
                <a:gd fmla="*/ 0 w 28" name="T4"/>
                <a:gd fmla="*/ 4 h 8" name="T5"/>
                <a:gd fmla="*/ 4 w 28" name="T6"/>
                <a:gd fmla="*/ 0 h 8" name="T7"/>
                <a:gd fmla="*/ 24 w 28" name="T8"/>
                <a:gd fmla="*/ 0 h 8" name="T9"/>
                <a:gd fmla="*/ 28 w 28" name="T10"/>
                <a:gd fmla="*/ 4 h 8" name="T11"/>
                <a:gd fmla="*/ 24 w 2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2" name="Freeform 274">
              <a:extLst>
                <a:ext uri="{FF2B5EF4-FFF2-40B4-BE49-F238E27FC236}">
                  <a16:creationId xmlns:a16="http://schemas.microsoft.com/office/drawing/2014/main" id="{5FADA08F-470D-4DBA-BD3C-D85C985BE6AE}"/>
                </a:ext>
              </a:extLst>
            </p:cNvPr>
            <p:cNvSpPr/>
            <p:nvPr/>
          </p:nvSpPr>
          <p:spPr bwMode="auto">
            <a:xfrm>
              <a:off x="5863431" y="1916113"/>
              <a:ext cx="17463"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3" name="Freeform 275">
              <a:extLst>
                <a:ext uri="{FF2B5EF4-FFF2-40B4-BE49-F238E27FC236}">
                  <a16:creationId xmlns:a16="http://schemas.microsoft.com/office/drawing/2014/main" id="{E13E45EA-990A-41B6-A5D3-3E1717C2E8D4}"/>
                </a:ext>
              </a:extLst>
            </p:cNvPr>
            <p:cNvSpPr/>
            <p:nvPr/>
          </p:nvSpPr>
          <p:spPr bwMode="auto">
            <a:xfrm>
              <a:off x="5906294" y="1916113"/>
              <a:ext cx="15875" cy="231775"/>
            </a:xfrm>
            <a:custGeom>
              <a:gdLst>
                <a:gd fmla="*/ 4 w 8" name="T0"/>
                <a:gd fmla="*/ 112 h 112" name="T1"/>
                <a:gd fmla="*/ 0 w 8" name="T2"/>
                <a:gd fmla="*/ 108 h 112" name="T3"/>
                <a:gd fmla="*/ 0 w 8" name="T4"/>
                <a:gd fmla="*/ 4 h 112" name="T5"/>
                <a:gd fmla="*/ 4 w 8" name="T6"/>
                <a:gd fmla="*/ 0 h 112" name="T7"/>
                <a:gd fmla="*/ 8 w 8" name="T8"/>
                <a:gd fmla="*/ 4 h 112" name="T9"/>
                <a:gd fmla="*/ 8 w 8" name="T10"/>
                <a:gd fmla="*/ 108 h 112" name="T11"/>
                <a:gd fmla="*/ 4 w 8" name="T12"/>
                <a:gd fmla="*/ 112 h 112" name="T13"/>
              </a:gdLst>
              <a:cxnLst>
                <a:cxn ang="0">
                  <a:pos x="T0" y="T1"/>
                </a:cxn>
                <a:cxn ang="0">
                  <a:pos x="T2" y="T3"/>
                </a:cxn>
                <a:cxn ang="0">
                  <a:pos x="T4" y="T5"/>
                </a:cxn>
                <a:cxn ang="0">
                  <a:pos x="T6" y="T7"/>
                </a:cxn>
                <a:cxn ang="0">
                  <a:pos x="T8" y="T9"/>
                </a:cxn>
                <a:cxn ang="0">
                  <a:pos x="T10" y="T11"/>
                </a:cxn>
                <a:cxn ang="0">
                  <a:pos x="T12" y="T13"/>
                </a:cxn>
              </a:cxnLst>
              <a:rect b="b" l="0" r="r" t="0"/>
              <a:pathLst>
                <a:path h="112" w="8">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4" name="Freeform 276">
              <a:extLst>
                <a:ext uri="{FF2B5EF4-FFF2-40B4-BE49-F238E27FC236}">
                  <a16:creationId xmlns:a16="http://schemas.microsoft.com/office/drawing/2014/main" id="{7B0B0312-105C-427C-9BE8-586FFC400D60}"/>
                </a:ext>
              </a:extLst>
            </p:cNvPr>
            <p:cNvSpPr>
              <a:spLocks noEditPoints="1"/>
            </p:cNvSpPr>
            <p:nvPr/>
          </p:nvSpPr>
          <p:spPr bwMode="auto">
            <a:xfrm>
              <a:off x="563165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5" name="Freeform 277">
              <a:extLst>
                <a:ext uri="{FF2B5EF4-FFF2-40B4-BE49-F238E27FC236}">
                  <a16:creationId xmlns:a16="http://schemas.microsoft.com/office/drawing/2014/main" id="{6C2FF723-90C6-4C49-AB78-7EF10ED720C2}"/>
                </a:ext>
              </a:extLst>
            </p:cNvPr>
            <p:cNvSpPr>
              <a:spLocks noEditPoints="1"/>
            </p:cNvSpPr>
            <p:nvPr/>
          </p:nvSpPr>
          <p:spPr bwMode="auto">
            <a:xfrm>
              <a:off x="5739606" y="180022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6" name="Freeform 278">
              <a:extLst>
                <a:ext uri="{FF2B5EF4-FFF2-40B4-BE49-F238E27FC236}">
                  <a16:creationId xmlns:a16="http://schemas.microsoft.com/office/drawing/2014/main" id="{61FAA961-4FFF-4F85-AD27-EE88E8FEB2F8}"/>
                </a:ext>
              </a:extLst>
            </p:cNvPr>
            <p:cNvSpPr>
              <a:spLocks noEditPoints="1"/>
            </p:cNvSpPr>
            <p:nvPr/>
          </p:nvSpPr>
          <p:spPr bwMode="auto">
            <a:xfrm>
              <a:off x="563165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7" name="Freeform 279">
              <a:extLst>
                <a:ext uri="{FF2B5EF4-FFF2-40B4-BE49-F238E27FC236}">
                  <a16:creationId xmlns:a16="http://schemas.microsoft.com/office/drawing/2014/main" id="{8037E968-879E-498D-BA13-8B8F8338CEE2}"/>
                </a:ext>
              </a:extLst>
            </p:cNvPr>
            <p:cNvSpPr>
              <a:spLocks noEditPoints="1"/>
            </p:cNvSpPr>
            <p:nvPr/>
          </p:nvSpPr>
          <p:spPr bwMode="auto">
            <a:xfrm>
              <a:off x="5739606" y="1890713"/>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8" name="Freeform 280">
              <a:extLst>
                <a:ext uri="{FF2B5EF4-FFF2-40B4-BE49-F238E27FC236}">
                  <a16:creationId xmlns:a16="http://schemas.microsoft.com/office/drawing/2014/main" id="{8798415A-0552-407A-9FCE-8A8AAB6F0631}"/>
                </a:ext>
              </a:extLst>
            </p:cNvPr>
            <p:cNvSpPr>
              <a:spLocks noEditPoints="1"/>
            </p:cNvSpPr>
            <p:nvPr/>
          </p:nvSpPr>
          <p:spPr bwMode="auto">
            <a:xfrm>
              <a:off x="563165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39" name="Freeform 281">
              <a:extLst>
                <a:ext uri="{FF2B5EF4-FFF2-40B4-BE49-F238E27FC236}">
                  <a16:creationId xmlns:a16="http://schemas.microsoft.com/office/drawing/2014/main" id="{F213C04A-80D1-458C-B2F1-00BDE3E3C261}"/>
                </a:ext>
              </a:extLst>
            </p:cNvPr>
            <p:cNvSpPr>
              <a:spLocks noEditPoints="1"/>
            </p:cNvSpPr>
            <p:nvPr/>
          </p:nvSpPr>
          <p:spPr bwMode="auto">
            <a:xfrm>
              <a:off x="5739606" y="1982788"/>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6 h 47" name="T11"/>
                <a:gd fmla="*/ 37 w 47" name="T12"/>
                <a:gd fmla="*/ 36 h 47" name="T13"/>
                <a:gd fmla="*/ 37 w 47" name="T14"/>
                <a:gd fmla="*/ 10 h 47" name="T15"/>
                <a:gd fmla="*/ 11 w 47" name="T16"/>
                <a:gd fmla="*/ 10 h 47" name="T17"/>
                <a:gd fmla="*/ 11 w 47" name="T18"/>
                <a:gd fmla="*/ 36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40" name="Freeform 282">
              <a:extLst>
                <a:ext uri="{FF2B5EF4-FFF2-40B4-BE49-F238E27FC236}">
                  <a16:creationId xmlns:a16="http://schemas.microsoft.com/office/drawing/2014/main" id="{50E4E30E-C16E-426D-AC35-4FDDFBB37437}"/>
                </a:ext>
              </a:extLst>
            </p:cNvPr>
            <p:cNvSpPr>
              <a:spLocks noEditPoints="1"/>
            </p:cNvSpPr>
            <p:nvPr/>
          </p:nvSpPr>
          <p:spPr bwMode="auto">
            <a:xfrm>
              <a:off x="563165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sp>
          <p:nvSpPr>
            <p:cNvPr id="41" name="Freeform 283">
              <a:extLst>
                <a:ext uri="{FF2B5EF4-FFF2-40B4-BE49-F238E27FC236}">
                  <a16:creationId xmlns:a16="http://schemas.microsoft.com/office/drawing/2014/main" id="{716CF2BA-3F6D-4DD8-8D95-496A4CA2133C}"/>
                </a:ext>
              </a:extLst>
            </p:cNvPr>
            <p:cNvSpPr>
              <a:spLocks noEditPoints="1"/>
            </p:cNvSpPr>
            <p:nvPr/>
          </p:nvSpPr>
          <p:spPr bwMode="auto">
            <a:xfrm>
              <a:off x="5739606" y="2073275"/>
              <a:ext cx="74613" cy="74613"/>
            </a:xfrm>
            <a:custGeom>
              <a:gdLst>
                <a:gd fmla="*/ 47 w 47" name="T0"/>
                <a:gd fmla="*/ 47 h 47" name="T1"/>
                <a:gd fmla="*/ 0 w 47" name="T2"/>
                <a:gd fmla="*/ 47 h 47" name="T3"/>
                <a:gd fmla="*/ 0 w 47" name="T4"/>
                <a:gd fmla="*/ 0 h 47" name="T5"/>
                <a:gd fmla="*/ 47 w 47" name="T6"/>
                <a:gd fmla="*/ 0 h 47" name="T7"/>
                <a:gd fmla="*/ 47 w 47" name="T8"/>
                <a:gd fmla="*/ 47 h 47" name="T9"/>
                <a:gd fmla="*/ 11 w 47" name="T10"/>
                <a:gd fmla="*/ 37 h 47" name="T11"/>
                <a:gd fmla="*/ 37 w 47" name="T12"/>
                <a:gd fmla="*/ 37 h 47" name="T13"/>
                <a:gd fmla="*/ 37 w 47" name="T14"/>
                <a:gd fmla="*/ 11 h 47" name="T15"/>
                <a:gd fmla="*/ 11 w 47" name="T16"/>
                <a:gd fmla="*/ 11 h 47" name="T17"/>
                <a:gd fmla="*/ 11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en-US"/>
            </a:p>
          </p:txBody>
        </p:sp>
      </p:grpSp>
      <p:pic>
        <p:nvPicPr>
          <p:cNvPr id="42" name="图片占位符 41">
            <a:extLst>
              <a:ext uri="{FF2B5EF4-FFF2-40B4-BE49-F238E27FC236}">
                <a16:creationId xmlns:a16="http://schemas.microsoft.com/office/drawing/2014/main" id="{90B13DEC-F65F-41AB-AB13-8196D55B9877}"/>
              </a:ext>
            </a:extLst>
          </p:cNvPr>
          <p:cNvPicPr>
            <a:picLocks noChangeAspect="1" noGrp="1"/>
          </p:cNvPicPr>
          <p:nvPr>
            <p:ph idx="11" sz="quarter" type="pic"/>
          </p:nvPr>
        </p:nvPicPr>
        <p:blipFill>
          <a:blip r:embed="rId4">
            <a:extLst>
              <a:ext uri="{28A0092B-C50C-407E-A947-70E740481C1C}">
                <a14:useLocalDpi val="0"/>
              </a:ext>
            </a:extLst>
          </a:blip>
          <a:stretch>
            <a:fillRect/>
          </a:stretch>
        </p:blipFill>
        <p:spPr>
          <a:xfrm>
            <a:off x="8696835" y="713844"/>
            <a:ext cx="3493562" cy="6145744"/>
          </a:xfrm>
        </p:spPr>
      </p:pic>
    </p:spTree>
    <p:extLst>
      <p:ext uri="{BB962C8B-B14F-4D97-AF65-F5344CB8AC3E}">
        <p14:creationId val="1064713768"/>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100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10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750" fill="hold" id="11"/>
                                        <p:tgtEl>
                                          <p:spTgt spid="7"/>
                                        </p:tgtEl>
                                        <p:attrNameLst>
                                          <p:attrName>ppt_x</p:attrName>
                                        </p:attrNameLst>
                                      </p:cBhvr>
                                      <p:tavLst>
                                        <p:tav tm="0">
                                          <p:val>
                                            <p:strVal val="#ppt_x"/>
                                          </p:val>
                                        </p:tav>
                                        <p:tav tm="100000">
                                          <p:val>
                                            <p:strVal val="#ppt_x"/>
                                          </p:val>
                                        </p:tav>
                                      </p:tavLst>
                                    </p:anim>
                                    <p:anim calcmode="lin" valueType="num">
                                      <p:cBhvr additive="base">
                                        <p:cTn dur="750" fill="hold" id="12"/>
                                        <p:tgtEl>
                                          <p:spTgt spid="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750" fill="hold" id="15"/>
                                        <p:tgtEl>
                                          <p:spTgt spid="8"/>
                                        </p:tgtEl>
                                        <p:attrNameLst>
                                          <p:attrName>ppt_x</p:attrName>
                                        </p:attrNameLst>
                                      </p:cBhvr>
                                      <p:tavLst>
                                        <p:tav tm="0">
                                          <p:val>
                                            <p:strVal val="#ppt_x"/>
                                          </p:val>
                                        </p:tav>
                                        <p:tav tm="100000">
                                          <p:val>
                                            <p:strVal val="#ppt_x"/>
                                          </p:val>
                                        </p:tav>
                                      </p:tavLst>
                                    </p:anim>
                                    <p:anim calcmode="lin" valueType="num">
                                      <p:cBhvr additive="base">
                                        <p:cTn dur="750" fill="hold" id="16"/>
                                        <p:tgtEl>
                                          <p:spTgt spid="8"/>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10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750" fill="hold" id="19"/>
                                        <p:tgtEl>
                                          <p:spTgt spid="11"/>
                                        </p:tgtEl>
                                        <p:attrNameLst>
                                          <p:attrName>ppt_x</p:attrName>
                                        </p:attrNameLst>
                                      </p:cBhvr>
                                      <p:tavLst>
                                        <p:tav tm="0">
                                          <p:val>
                                            <p:strVal val="#ppt_x"/>
                                          </p:val>
                                        </p:tav>
                                        <p:tav tm="100000">
                                          <p:val>
                                            <p:strVal val="#ppt_x"/>
                                          </p:val>
                                        </p:tav>
                                      </p:tavLst>
                                    </p:anim>
                                    <p:anim calcmode="lin" valueType="num">
                                      <p:cBhvr additive="base">
                                        <p:cTn dur="750" fill="hold" id="20"/>
                                        <p:tgtEl>
                                          <p:spTgt spid="11"/>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100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750" fill="hold" id="23"/>
                                        <p:tgtEl>
                                          <p:spTgt spid="12"/>
                                        </p:tgtEl>
                                        <p:attrNameLst>
                                          <p:attrName>ppt_x</p:attrName>
                                        </p:attrNameLst>
                                      </p:cBhvr>
                                      <p:tavLst>
                                        <p:tav tm="0">
                                          <p:val>
                                            <p:strVal val="#ppt_x"/>
                                          </p:val>
                                        </p:tav>
                                        <p:tav tm="100000">
                                          <p:val>
                                            <p:strVal val="#ppt_x"/>
                                          </p:val>
                                        </p:tav>
                                      </p:tavLst>
                                    </p:anim>
                                    <p:anim calcmode="lin" valueType="num">
                                      <p:cBhvr additive="base">
                                        <p:cTn dur="750" fill="hold" id="24"/>
                                        <p:tgtEl>
                                          <p:spTgt spid="12"/>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10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750" fill="hold" id="27"/>
                                        <p:tgtEl>
                                          <p:spTgt spid="16"/>
                                        </p:tgtEl>
                                        <p:attrNameLst>
                                          <p:attrName>ppt_x</p:attrName>
                                        </p:attrNameLst>
                                      </p:cBhvr>
                                      <p:tavLst>
                                        <p:tav tm="0">
                                          <p:val>
                                            <p:strVal val="#ppt_x"/>
                                          </p:val>
                                        </p:tav>
                                        <p:tav tm="100000">
                                          <p:val>
                                            <p:strVal val="#ppt_x"/>
                                          </p:val>
                                        </p:tav>
                                      </p:tavLst>
                                    </p:anim>
                                    <p:anim calcmode="lin" valueType="num">
                                      <p:cBhvr additive="base">
                                        <p:cTn dur="750" fill="hold" id="28"/>
                                        <p:tgtEl>
                                          <p:spTgt spid="16"/>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100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750" fill="hold" id="31"/>
                                        <p:tgtEl>
                                          <p:spTgt spid="17"/>
                                        </p:tgtEl>
                                        <p:attrNameLst>
                                          <p:attrName>ppt_x</p:attrName>
                                        </p:attrNameLst>
                                      </p:cBhvr>
                                      <p:tavLst>
                                        <p:tav tm="0">
                                          <p:val>
                                            <p:strVal val="#ppt_x"/>
                                          </p:val>
                                        </p:tav>
                                        <p:tav tm="100000">
                                          <p:val>
                                            <p:strVal val="#ppt_x"/>
                                          </p:val>
                                        </p:tav>
                                      </p:tavLst>
                                    </p:anim>
                                    <p:anim calcmode="lin" valueType="num">
                                      <p:cBhvr additive="base">
                                        <p:cTn dur="750" fill="hold" id="32"/>
                                        <p:tgtEl>
                                          <p:spTgt spid="17"/>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100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750" fill="hold" id="35"/>
                                        <p:tgtEl>
                                          <p:spTgt spid="14"/>
                                        </p:tgtEl>
                                        <p:attrNameLst>
                                          <p:attrName>ppt_x</p:attrName>
                                        </p:attrNameLst>
                                      </p:cBhvr>
                                      <p:tavLst>
                                        <p:tav tm="0">
                                          <p:val>
                                            <p:strVal val="#ppt_x"/>
                                          </p:val>
                                        </p:tav>
                                        <p:tav tm="100000">
                                          <p:val>
                                            <p:strVal val="#ppt_x"/>
                                          </p:val>
                                        </p:tav>
                                      </p:tavLst>
                                    </p:anim>
                                    <p:anim calcmode="lin" valueType="num">
                                      <p:cBhvr additive="base">
                                        <p:cTn dur="750" fill="hold" id="36"/>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2"/>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a:extLst>
              <a:ext uri="{FF2B5EF4-FFF2-40B4-BE49-F238E27FC236}">
                <a16:creationId xmlns:a16="http://schemas.microsoft.com/office/drawing/2014/main" id="{FEDAE02F-5FA0-465B-B248-00A373D260BC}"/>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329290" y="342981"/>
            <a:ext cx="11531832" cy="4989208"/>
          </a:xfrm>
        </p:spPr>
      </p:pic>
      <p:sp>
        <p:nvSpPr>
          <p:cNvPr id="52" name="Rectangle: Rounded Corners 51">
            <a:extLst>
              <a:ext uri="{FF2B5EF4-FFF2-40B4-BE49-F238E27FC236}">
                <a16:creationId xmlns:a16="http://schemas.microsoft.com/office/drawing/2014/main" id="{6F76075E-A706-4C28-A334-49743B50BEEE}"/>
              </a:ext>
            </a:extLst>
          </p:cNvPr>
          <p:cNvSpPr/>
          <p:nvPr/>
        </p:nvSpPr>
        <p:spPr>
          <a:xfrm>
            <a:off x="9194223" y="2204478"/>
            <a:ext cx="2065549" cy="3626528"/>
          </a:xfrm>
          <a:prstGeom prst="roundRect">
            <a:avLst>
              <a:gd fmla="val 1601" name="adj"/>
            </a:avLst>
          </a:prstGeom>
          <a:solidFill>
            <a:schemeClr val="bg1"/>
          </a:solidFill>
          <a:ln>
            <a:noFill/>
          </a:ln>
          <a:effectLst>
            <a:outerShdw algn="tr" blurRad="508000" dir="8100000" dist="317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050">
              <a:solidFill>
                <a:schemeClr val="bg1"/>
              </a:solidFill>
            </a:endParaRPr>
          </a:p>
        </p:txBody>
      </p:sp>
      <p:sp>
        <p:nvSpPr>
          <p:cNvPr id="14" name="Rectangle: Rounded Corners 13">
            <a:extLst>
              <a:ext uri="{FF2B5EF4-FFF2-40B4-BE49-F238E27FC236}">
                <a16:creationId xmlns:a16="http://schemas.microsoft.com/office/drawing/2014/main" id="{69F1334C-5B68-4595-A5E1-BF995FB308FB}"/>
              </a:ext>
            </a:extLst>
          </p:cNvPr>
          <p:cNvSpPr/>
          <p:nvPr/>
        </p:nvSpPr>
        <p:spPr>
          <a:xfrm>
            <a:off x="7009632" y="2053030"/>
            <a:ext cx="2238071" cy="3929425"/>
          </a:xfrm>
          <a:prstGeom prst="roundRect">
            <a:avLst>
              <a:gd fmla="val 1601" name="adj"/>
            </a:avLst>
          </a:prstGeom>
          <a:solidFill>
            <a:schemeClr val="bg1"/>
          </a:solidFill>
          <a:ln>
            <a:noFill/>
          </a:ln>
          <a:effectLst>
            <a:outerShdw algn="tr" blurRad="508000" dir="8100000" dist="317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050">
              <a:solidFill>
                <a:schemeClr val="bg1"/>
              </a:solidFill>
            </a:endParaRPr>
          </a:p>
        </p:txBody>
      </p:sp>
      <p:sp>
        <p:nvSpPr>
          <p:cNvPr id="33" name="Rectangle: Rounded Corners 32">
            <a:extLst>
              <a:ext uri="{FF2B5EF4-FFF2-40B4-BE49-F238E27FC236}">
                <a16:creationId xmlns:a16="http://schemas.microsoft.com/office/drawing/2014/main" id="{7812AA6A-1F88-4443-8B0D-DA671F5E2F76}"/>
              </a:ext>
            </a:extLst>
          </p:cNvPr>
          <p:cNvSpPr/>
          <p:nvPr/>
        </p:nvSpPr>
        <p:spPr>
          <a:xfrm>
            <a:off x="4679159" y="1924972"/>
            <a:ext cx="2383946" cy="4185540"/>
          </a:xfrm>
          <a:prstGeom prst="roundRect">
            <a:avLst>
              <a:gd fmla="val 1601" name="adj"/>
            </a:avLst>
          </a:prstGeom>
          <a:gradFill>
            <a:gsLst>
              <a:gs pos="0">
                <a:schemeClr val="accent1"/>
              </a:gs>
              <a:gs pos="100000">
                <a:schemeClr val="accent2"/>
              </a:gs>
            </a:gsLst>
            <a:lin ang="2700000" scaled="0"/>
          </a:gradFill>
          <a:ln>
            <a:noFill/>
          </a:ln>
          <a:effectLst>
            <a:outerShdw algn="tr" blurRad="508000" dir="8100000" dist="317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100">
              <a:solidFill>
                <a:schemeClr val="bg1"/>
              </a:solidFill>
            </a:endParaRPr>
          </a:p>
        </p:txBody>
      </p:sp>
      <p:sp>
        <p:nvSpPr>
          <p:cNvPr id="54" name="Rectangle 53">
            <a:extLst>
              <a:ext uri="{FF2B5EF4-FFF2-40B4-BE49-F238E27FC236}">
                <a16:creationId xmlns:a16="http://schemas.microsoft.com/office/drawing/2014/main" id="{86338048-2A7F-4934-B889-A59BAE4041FE}"/>
              </a:ext>
            </a:extLst>
          </p:cNvPr>
          <p:cNvSpPr/>
          <p:nvPr/>
        </p:nvSpPr>
        <p:spPr>
          <a:xfrm>
            <a:off x="9507570" y="2534902"/>
            <a:ext cx="1438848" cy="262128"/>
          </a:xfrm>
          <a:prstGeom prst="rect">
            <a:avLst/>
          </a:prstGeom>
        </p:spPr>
        <p:txBody>
          <a:bodyPr wrap="square">
            <a:spAutoFit/>
          </a:bodyPr>
          <a:lstStyle/>
          <a:p>
            <a:pPr algn="ctr">
              <a:lnSpc>
                <a:spcPct val="80000"/>
              </a:lnSpc>
            </a:pPr>
            <a:r>
              <a:rPr lang="en-US" spc="300" sz="1400">
                <a:solidFill>
                  <a:schemeClr val="tx1">
                    <a:lumMod val="65000"/>
                    <a:lumOff val="35000"/>
                  </a:schemeClr>
                </a:solidFill>
                <a:latin charset="0" panose="00000500000000000000" pitchFamily="50" typeface="Montserrat"/>
                <a:ea charset="0" panose="020b0606030504020204" pitchFamily="34" typeface="Open Sans"/>
                <a:cs charset="0" panose="020b0502040204020203" pitchFamily="34" typeface="Segoe UI"/>
              </a:rPr>
              <a:t>PREMIUM</a:t>
            </a:r>
          </a:p>
        </p:txBody>
      </p:sp>
      <p:sp>
        <p:nvSpPr>
          <p:cNvPr id="55" name="Rectangle 54">
            <a:extLst>
              <a:ext uri="{FF2B5EF4-FFF2-40B4-BE49-F238E27FC236}">
                <a16:creationId xmlns:a16="http://schemas.microsoft.com/office/drawing/2014/main" id="{6791131D-1D8B-4573-83F0-65BEE1380D9A}"/>
              </a:ext>
            </a:extLst>
          </p:cNvPr>
          <p:cNvSpPr/>
          <p:nvPr/>
        </p:nvSpPr>
        <p:spPr>
          <a:xfrm>
            <a:off x="9488396" y="2814553"/>
            <a:ext cx="1477200" cy="457200"/>
          </a:xfrm>
          <a:prstGeom prst="rect">
            <a:avLst/>
          </a:prstGeom>
        </p:spPr>
        <p:txBody>
          <a:bodyPr wrap="square">
            <a:spAutoFit/>
          </a:bodyPr>
          <a:lstStyle/>
          <a:p>
            <a:pPr algn="ctr">
              <a:lnSpc>
                <a:spcPct val="120000"/>
              </a:lnSpc>
            </a:pPr>
            <a:r>
              <a:rPr b="1" lang="id-ID" spc="300" sz="2000">
                <a:solidFill>
                  <a:schemeClr val="tx1">
                    <a:lumMod val="65000"/>
                    <a:lumOff val="35000"/>
                  </a:schemeClr>
                </a:solidFill>
                <a:latin charset="0" panose="00000500000000000000" pitchFamily="50" typeface="Montserrat"/>
                <a:ea charset="0" panose="020b0606030504020204" pitchFamily="34" typeface="Open Sans"/>
                <a:cs charset="0" panose="020b0502040204020203" pitchFamily="34" typeface="Segoe UI Light"/>
              </a:rPr>
              <a:t>￥50</a:t>
            </a:r>
          </a:p>
        </p:txBody>
      </p:sp>
      <p:sp>
        <p:nvSpPr>
          <p:cNvPr id="56" name="Rectangle: Rounded Corners 55">
            <a:extLst>
              <a:ext uri="{FF2B5EF4-FFF2-40B4-BE49-F238E27FC236}">
                <a16:creationId xmlns:a16="http://schemas.microsoft.com/office/drawing/2014/main" id="{FC7EDFFA-52E3-42D4-984C-AE90670B76BD}"/>
              </a:ext>
            </a:extLst>
          </p:cNvPr>
          <p:cNvSpPr/>
          <p:nvPr/>
        </p:nvSpPr>
        <p:spPr>
          <a:xfrm>
            <a:off x="9805219" y="5248362"/>
            <a:ext cx="843553" cy="214675"/>
          </a:xfrm>
          <a:prstGeom prst="roundRect">
            <a:avLst>
              <a:gd fmla="val 50000" name="adj"/>
            </a:avLst>
          </a:prstGeom>
          <a:gradFill>
            <a:gsLst>
              <a:gs pos="0">
                <a:schemeClr val="accent1"/>
              </a:gs>
              <a:gs pos="100000">
                <a:schemeClr val="accent2"/>
              </a:gs>
            </a:gsLst>
            <a:lin ang="2700000" scaled="0"/>
          </a:gradFill>
          <a:ln>
            <a:noFill/>
          </a:ln>
          <a:effectLst>
            <a:outerShdw algn="tr" blurRad="127000" dir="8100000" dist="63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000">
                <a:solidFill>
                  <a:schemeClr val="bg1"/>
                </a:solidFill>
                <a:latin charset="0" panose="00000500000000000000" pitchFamily="50" typeface="Montserrat"/>
                <a:cs charset="0" panose="020b0502040204020203" pitchFamily="34" typeface="Segoe UI"/>
              </a:rPr>
              <a:t>Get Start</a:t>
            </a:r>
          </a:p>
        </p:txBody>
      </p:sp>
      <p:grpSp>
        <p:nvGrpSpPr>
          <p:cNvPr id="58" name="Group 57">
            <a:extLst>
              <a:ext uri="{FF2B5EF4-FFF2-40B4-BE49-F238E27FC236}">
                <a16:creationId xmlns:a16="http://schemas.microsoft.com/office/drawing/2014/main" id="{13BA45F8-A43C-409E-B9DB-ABAE73E1308D}"/>
              </a:ext>
            </a:extLst>
          </p:cNvPr>
          <p:cNvGrpSpPr/>
          <p:nvPr/>
        </p:nvGrpSpPr>
        <p:grpSpPr>
          <a:xfrm>
            <a:off x="9443894" y="3674974"/>
            <a:ext cx="1664397" cy="281900"/>
            <a:chOff x="9712047" y="5682478"/>
            <a:chExt cx="2864872" cy="485225"/>
          </a:xfrm>
        </p:grpSpPr>
        <p:sp>
          <p:nvSpPr>
            <p:cNvPr id="68" name="Freeform 45">
              <a:extLst>
                <a:ext uri="{FF2B5EF4-FFF2-40B4-BE49-F238E27FC236}">
                  <a16:creationId xmlns:a16="http://schemas.microsoft.com/office/drawing/2014/main" id="{358734BE-C8AC-47BE-8368-66255E693AD2}"/>
                </a:ext>
              </a:extLst>
            </p:cNvPr>
            <p:cNvSpPr>
              <a:spLocks noEditPoints="1"/>
            </p:cNvSpPr>
            <p:nvPr/>
          </p:nvSpPr>
          <p:spPr bwMode="auto">
            <a:xfrm>
              <a:off x="9712047" y="5755062"/>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sp>
          <p:nvSpPr>
            <p:cNvPr id="69" name="Rectangle 68">
              <a:extLst>
                <a:ext uri="{FF2B5EF4-FFF2-40B4-BE49-F238E27FC236}">
                  <a16:creationId xmlns:a16="http://schemas.microsoft.com/office/drawing/2014/main" id="{BC13E3E3-1901-423B-8F57-39014D314663}"/>
                </a:ext>
              </a:extLst>
            </p:cNvPr>
            <p:cNvSpPr/>
            <p:nvPr/>
          </p:nvSpPr>
          <p:spPr>
            <a:xfrm>
              <a:off x="10004992" y="5682477"/>
              <a:ext cx="2571926" cy="503656"/>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Text in This Text</a:t>
              </a:r>
            </a:p>
          </p:txBody>
        </p:sp>
      </p:grpSp>
      <p:grpSp>
        <p:nvGrpSpPr>
          <p:cNvPr id="59" name="Group 58">
            <a:extLst>
              <a:ext uri="{FF2B5EF4-FFF2-40B4-BE49-F238E27FC236}">
                <a16:creationId xmlns:a16="http://schemas.microsoft.com/office/drawing/2014/main" id="{CEB3692D-8189-4AD6-B209-AA97CE9D4E34}"/>
              </a:ext>
            </a:extLst>
          </p:cNvPr>
          <p:cNvGrpSpPr/>
          <p:nvPr/>
        </p:nvGrpSpPr>
        <p:grpSpPr>
          <a:xfrm>
            <a:off x="9443894" y="4044100"/>
            <a:ext cx="1765082" cy="281900"/>
            <a:chOff x="9712047" y="6393237"/>
            <a:chExt cx="3038178" cy="485225"/>
          </a:xfrm>
        </p:grpSpPr>
        <p:sp>
          <p:nvSpPr>
            <p:cNvPr id="66" name="Rectangle 65">
              <a:extLst>
                <a:ext uri="{FF2B5EF4-FFF2-40B4-BE49-F238E27FC236}">
                  <a16:creationId xmlns:a16="http://schemas.microsoft.com/office/drawing/2014/main" id="{744800B0-5264-42DA-B92D-AF05ABD8CB57}"/>
                </a:ext>
              </a:extLst>
            </p:cNvPr>
            <p:cNvSpPr/>
            <p:nvPr/>
          </p:nvSpPr>
          <p:spPr>
            <a:xfrm>
              <a:off x="10004991" y="6393237"/>
              <a:ext cx="2745234" cy="503656"/>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Some Text in This</a:t>
              </a:r>
            </a:p>
          </p:txBody>
        </p:sp>
        <p:sp>
          <p:nvSpPr>
            <p:cNvPr id="67" name="Freeform 45">
              <a:extLst>
                <a:ext uri="{FF2B5EF4-FFF2-40B4-BE49-F238E27FC236}">
                  <a16:creationId xmlns:a16="http://schemas.microsoft.com/office/drawing/2014/main" id="{6E486C28-C9D5-48A8-9F30-5289E8370ACE}"/>
                </a:ext>
              </a:extLst>
            </p:cNvPr>
            <p:cNvSpPr>
              <a:spLocks noEditPoints="1"/>
            </p:cNvSpPr>
            <p:nvPr/>
          </p:nvSpPr>
          <p:spPr bwMode="auto">
            <a:xfrm>
              <a:off x="9712047" y="6465821"/>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grpSp>
        <p:nvGrpSpPr>
          <p:cNvPr id="60" name="Group 59">
            <a:extLst>
              <a:ext uri="{FF2B5EF4-FFF2-40B4-BE49-F238E27FC236}">
                <a16:creationId xmlns:a16="http://schemas.microsoft.com/office/drawing/2014/main" id="{47A9B3A3-0559-4D15-BB8F-952007EDC041}"/>
              </a:ext>
            </a:extLst>
          </p:cNvPr>
          <p:cNvGrpSpPr/>
          <p:nvPr/>
        </p:nvGrpSpPr>
        <p:grpSpPr>
          <a:xfrm>
            <a:off x="9443894" y="4413229"/>
            <a:ext cx="1566202" cy="281900"/>
            <a:chOff x="9712047" y="7103996"/>
            <a:chExt cx="2695853" cy="485225"/>
          </a:xfrm>
        </p:grpSpPr>
        <p:sp>
          <p:nvSpPr>
            <p:cNvPr id="64" name="Rectangle 63">
              <a:extLst>
                <a:ext uri="{FF2B5EF4-FFF2-40B4-BE49-F238E27FC236}">
                  <a16:creationId xmlns:a16="http://schemas.microsoft.com/office/drawing/2014/main" id="{A174395B-AB7F-4CF3-9A7A-088AB8F4694F}"/>
                </a:ext>
              </a:extLst>
            </p:cNvPr>
            <p:cNvSpPr/>
            <p:nvPr/>
          </p:nvSpPr>
          <p:spPr>
            <a:xfrm>
              <a:off x="10004995" y="7103995"/>
              <a:ext cx="2402907" cy="503656"/>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a text in Here</a:t>
              </a:r>
            </a:p>
          </p:txBody>
        </p:sp>
        <p:sp>
          <p:nvSpPr>
            <p:cNvPr id="65" name="Freeform 45">
              <a:extLst>
                <a:ext uri="{FF2B5EF4-FFF2-40B4-BE49-F238E27FC236}">
                  <a16:creationId xmlns:a16="http://schemas.microsoft.com/office/drawing/2014/main" id="{1615FF0B-5660-40F8-9E6F-9CE8B57153A8}"/>
                </a:ext>
              </a:extLst>
            </p:cNvPr>
            <p:cNvSpPr>
              <a:spLocks noEditPoints="1"/>
            </p:cNvSpPr>
            <p:nvPr/>
          </p:nvSpPr>
          <p:spPr bwMode="auto">
            <a:xfrm>
              <a:off x="9712047" y="7176580"/>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grpSp>
        <p:nvGrpSpPr>
          <p:cNvPr id="61" name="Group 60">
            <a:extLst>
              <a:ext uri="{FF2B5EF4-FFF2-40B4-BE49-F238E27FC236}">
                <a16:creationId xmlns:a16="http://schemas.microsoft.com/office/drawing/2014/main" id="{46993F9D-86C1-4960-8C33-F89AFB300999}"/>
              </a:ext>
            </a:extLst>
          </p:cNvPr>
          <p:cNvGrpSpPr/>
          <p:nvPr/>
        </p:nvGrpSpPr>
        <p:grpSpPr>
          <a:xfrm>
            <a:off x="9443894" y="4782350"/>
            <a:ext cx="1765082" cy="281900"/>
            <a:chOff x="9712047" y="7814755"/>
            <a:chExt cx="3038178" cy="485225"/>
          </a:xfrm>
        </p:grpSpPr>
        <p:sp>
          <p:nvSpPr>
            <p:cNvPr id="62" name="Rectangle 61">
              <a:extLst>
                <a:ext uri="{FF2B5EF4-FFF2-40B4-BE49-F238E27FC236}">
                  <a16:creationId xmlns:a16="http://schemas.microsoft.com/office/drawing/2014/main" id="{6AD1498F-3617-474E-86B9-B3050EB54EE3}"/>
                </a:ext>
              </a:extLst>
            </p:cNvPr>
            <p:cNvSpPr/>
            <p:nvPr/>
          </p:nvSpPr>
          <p:spPr>
            <a:xfrm>
              <a:off x="10004993" y="7814754"/>
              <a:ext cx="2745232" cy="503656"/>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Food Text in This</a:t>
              </a:r>
            </a:p>
          </p:txBody>
        </p:sp>
        <p:sp>
          <p:nvSpPr>
            <p:cNvPr id="63" name="Freeform 45">
              <a:extLst>
                <a:ext uri="{FF2B5EF4-FFF2-40B4-BE49-F238E27FC236}">
                  <a16:creationId xmlns:a16="http://schemas.microsoft.com/office/drawing/2014/main" id="{569B16FD-777D-4F85-B16E-A90EC4F90571}"/>
                </a:ext>
              </a:extLst>
            </p:cNvPr>
            <p:cNvSpPr>
              <a:spLocks noEditPoints="1"/>
            </p:cNvSpPr>
            <p:nvPr/>
          </p:nvSpPr>
          <p:spPr bwMode="auto">
            <a:xfrm>
              <a:off x="9712047" y="7887339"/>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sp>
        <p:nvSpPr>
          <p:cNvPr id="16" name="Rectangle 15">
            <a:extLst>
              <a:ext uri="{FF2B5EF4-FFF2-40B4-BE49-F238E27FC236}">
                <a16:creationId xmlns:a16="http://schemas.microsoft.com/office/drawing/2014/main" id="{26631AE4-94F7-4CE6-85BC-427FAFCDA126}"/>
              </a:ext>
            </a:extLst>
          </p:cNvPr>
          <p:cNvSpPr/>
          <p:nvPr/>
        </p:nvSpPr>
        <p:spPr>
          <a:xfrm>
            <a:off x="7349153" y="2411051"/>
            <a:ext cx="1559025" cy="262128"/>
          </a:xfrm>
          <a:prstGeom prst="rect">
            <a:avLst/>
          </a:prstGeom>
        </p:spPr>
        <p:txBody>
          <a:bodyPr wrap="square">
            <a:spAutoFit/>
          </a:bodyPr>
          <a:lstStyle/>
          <a:p>
            <a:pPr algn="ctr">
              <a:lnSpc>
                <a:spcPct val="80000"/>
              </a:lnSpc>
            </a:pPr>
            <a:r>
              <a:rPr lang="en-US" spc="300" sz="1400">
                <a:solidFill>
                  <a:schemeClr val="tx1">
                    <a:lumMod val="65000"/>
                    <a:lumOff val="35000"/>
                  </a:schemeClr>
                </a:solidFill>
                <a:latin charset="0" panose="00000500000000000000" pitchFamily="50" typeface="Montserrat"/>
                <a:ea charset="0" panose="020b0606030504020204" pitchFamily="34" typeface="Open Sans"/>
                <a:cs charset="0" panose="020b0502040204020203" pitchFamily="34" typeface="Segoe UI"/>
              </a:rPr>
              <a:t>BASIC</a:t>
            </a:r>
          </a:p>
        </p:txBody>
      </p:sp>
      <p:sp>
        <p:nvSpPr>
          <p:cNvPr id="17" name="Rectangle 16">
            <a:extLst>
              <a:ext uri="{FF2B5EF4-FFF2-40B4-BE49-F238E27FC236}">
                <a16:creationId xmlns:a16="http://schemas.microsoft.com/office/drawing/2014/main" id="{F89D552C-AB49-4C18-B32B-A4C57667B364}"/>
              </a:ext>
            </a:extLst>
          </p:cNvPr>
          <p:cNvSpPr/>
          <p:nvPr/>
        </p:nvSpPr>
        <p:spPr>
          <a:xfrm>
            <a:off x="7328374" y="2714059"/>
            <a:ext cx="1600580" cy="457200"/>
          </a:xfrm>
          <a:prstGeom prst="rect">
            <a:avLst/>
          </a:prstGeom>
        </p:spPr>
        <p:txBody>
          <a:bodyPr wrap="square">
            <a:spAutoFit/>
          </a:bodyPr>
          <a:lstStyle/>
          <a:p>
            <a:pPr algn="ctr">
              <a:lnSpc>
                <a:spcPct val="120000"/>
              </a:lnSpc>
            </a:pPr>
            <a:r>
              <a:rPr b="1" lang="id-ID" spc="300" sz="2000">
                <a:solidFill>
                  <a:schemeClr val="tx1">
                    <a:lumMod val="65000"/>
                    <a:lumOff val="35000"/>
                  </a:schemeClr>
                </a:solidFill>
                <a:latin charset="0" panose="00000500000000000000" pitchFamily="50" typeface="Montserrat"/>
                <a:ea charset="0" panose="020b0606030504020204" pitchFamily="34" typeface="Open Sans"/>
                <a:cs charset="0" panose="020b0502040204020203" pitchFamily="34" typeface="Segoe UI Light"/>
              </a:rPr>
              <a:t>￥15</a:t>
            </a:r>
          </a:p>
        </p:txBody>
      </p:sp>
      <p:sp>
        <p:nvSpPr>
          <p:cNvPr id="18" name="Rectangle: Rounded Corners 17">
            <a:extLst>
              <a:ext uri="{FF2B5EF4-FFF2-40B4-BE49-F238E27FC236}">
                <a16:creationId xmlns:a16="http://schemas.microsoft.com/office/drawing/2014/main" id="{DEACF084-7A1A-4E6B-B7B5-39D4B631CE96}"/>
              </a:ext>
            </a:extLst>
          </p:cNvPr>
          <p:cNvSpPr/>
          <p:nvPr/>
        </p:nvSpPr>
        <p:spPr>
          <a:xfrm>
            <a:off x="7671661" y="5351146"/>
            <a:ext cx="914009" cy="232606"/>
          </a:xfrm>
          <a:prstGeom prst="roundRect">
            <a:avLst>
              <a:gd fmla="val 50000" name="adj"/>
            </a:avLst>
          </a:prstGeom>
          <a:gradFill>
            <a:gsLst>
              <a:gs pos="0">
                <a:schemeClr val="accent1"/>
              </a:gs>
              <a:gs pos="100000">
                <a:schemeClr val="accent2"/>
              </a:gs>
            </a:gsLst>
            <a:lin ang="2700000" scaled="0"/>
          </a:gradFill>
          <a:ln>
            <a:noFill/>
          </a:ln>
          <a:effectLst>
            <a:outerShdw algn="tr" blurRad="127000" dir="8100000" dist="63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000">
                <a:solidFill>
                  <a:schemeClr val="bg1"/>
                </a:solidFill>
                <a:latin charset="0" panose="00000500000000000000" pitchFamily="50" typeface="Montserrat"/>
                <a:cs charset="0" panose="020b0502040204020203" pitchFamily="34" typeface="Segoe UI"/>
              </a:rPr>
              <a:t>Get Start</a:t>
            </a:r>
          </a:p>
        </p:txBody>
      </p:sp>
      <p:grpSp>
        <p:nvGrpSpPr>
          <p:cNvPr id="20" name="Group 19">
            <a:extLst>
              <a:ext uri="{FF2B5EF4-FFF2-40B4-BE49-F238E27FC236}">
                <a16:creationId xmlns:a16="http://schemas.microsoft.com/office/drawing/2014/main" id="{D01178A2-8E24-4490-9284-4F6B00E1D36D}"/>
              </a:ext>
            </a:extLst>
          </p:cNvPr>
          <p:cNvGrpSpPr/>
          <p:nvPr/>
        </p:nvGrpSpPr>
        <p:grpSpPr>
          <a:xfrm>
            <a:off x="7280157" y="3646343"/>
            <a:ext cx="1697017" cy="281900"/>
            <a:chOff x="9712047" y="5682478"/>
            <a:chExt cx="2695853" cy="447822"/>
          </a:xfrm>
        </p:grpSpPr>
        <p:sp>
          <p:nvSpPr>
            <p:cNvPr id="30" name="Freeform 45">
              <a:extLst>
                <a:ext uri="{FF2B5EF4-FFF2-40B4-BE49-F238E27FC236}">
                  <a16:creationId xmlns:a16="http://schemas.microsoft.com/office/drawing/2014/main" id="{6E2F01B6-E955-437B-A7C9-ED7095DEAF0D}"/>
                </a:ext>
              </a:extLst>
            </p:cNvPr>
            <p:cNvSpPr>
              <a:spLocks noEditPoints="1"/>
            </p:cNvSpPr>
            <p:nvPr/>
          </p:nvSpPr>
          <p:spPr bwMode="auto">
            <a:xfrm>
              <a:off x="9712047" y="5755062"/>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sp>
          <p:nvSpPr>
            <p:cNvPr id="31" name="Rectangle 30">
              <a:extLst>
                <a:ext uri="{FF2B5EF4-FFF2-40B4-BE49-F238E27FC236}">
                  <a16:creationId xmlns:a16="http://schemas.microsoft.com/office/drawing/2014/main" id="{B2209771-326D-4B81-BE17-D0056A8FACCC}"/>
                </a:ext>
              </a:extLst>
            </p:cNvPr>
            <p:cNvSpPr/>
            <p:nvPr/>
          </p:nvSpPr>
          <p:spPr>
            <a:xfrm>
              <a:off x="10004993" y="5682478"/>
              <a:ext cx="2402907" cy="464833"/>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Text in This Text</a:t>
              </a:r>
            </a:p>
          </p:txBody>
        </p:sp>
      </p:grpSp>
      <p:grpSp>
        <p:nvGrpSpPr>
          <p:cNvPr id="21" name="Group 20">
            <a:extLst>
              <a:ext uri="{FF2B5EF4-FFF2-40B4-BE49-F238E27FC236}">
                <a16:creationId xmlns:a16="http://schemas.microsoft.com/office/drawing/2014/main" id="{58521F5E-7467-4814-8EB5-2113087593E3}"/>
              </a:ext>
            </a:extLst>
          </p:cNvPr>
          <p:cNvGrpSpPr/>
          <p:nvPr/>
        </p:nvGrpSpPr>
        <p:grpSpPr>
          <a:xfrm>
            <a:off x="7280157" y="4046299"/>
            <a:ext cx="1798943" cy="281900"/>
            <a:chOff x="9712047" y="6393237"/>
            <a:chExt cx="2857771" cy="447822"/>
          </a:xfrm>
        </p:grpSpPr>
        <p:sp>
          <p:nvSpPr>
            <p:cNvPr id="28" name="Rectangle 27">
              <a:extLst>
                <a:ext uri="{FF2B5EF4-FFF2-40B4-BE49-F238E27FC236}">
                  <a16:creationId xmlns:a16="http://schemas.microsoft.com/office/drawing/2014/main" id="{F5124E88-E392-456E-91F8-4433B5423F97}"/>
                </a:ext>
              </a:extLst>
            </p:cNvPr>
            <p:cNvSpPr/>
            <p:nvPr/>
          </p:nvSpPr>
          <p:spPr>
            <a:xfrm>
              <a:off x="10004992" y="6393237"/>
              <a:ext cx="2564825" cy="464833"/>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Some Text in This</a:t>
              </a:r>
            </a:p>
          </p:txBody>
        </p:sp>
        <p:sp>
          <p:nvSpPr>
            <p:cNvPr id="29" name="Freeform 45">
              <a:extLst>
                <a:ext uri="{FF2B5EF4-FFF2-40B4-BE49-F238E27FC236}">
                  <a16:creationId xmlns:a16="http://schemas.microsoft.com/office/drawing/2014/main" id="{BBE0B9AA-EADC-4A5E-B052-05DF9F3B2A35}"/>
                </a:ext>
              </a:extLst>
            </p:cNvPr>
            <p:cNvSpPr>
              <a:spLocks noEditPoints="1"/>
            </p:cNvSpPr>
            <p:nvPr/>
          </p:nvSpPr>
          <p:spPr bwMode="auto">
            <a:xfrm>
              <a:off x="9712047" y="6465821"/>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grpSp>
        <p:nvGrpSpPr>
          <p:cNvPr id="22" name="Group 21">
            <a:extLst>
              <a:ext uri="{FF2B5EF4-FFF2-40B4-BE49-F238E27FC236}">
                <a16:creationId xmlns:a16="http://schemas.microsoft.com/office/drawing/2014/main" id="{8E917DFD-5FE1-480E-BD9E-F244E90642B6}"/>
              </a:ext>
            </a:extLst>
          </p:cNvPr>
          <p:cNvGrpSpPr/>
          <p:nvPr/>
        </p:nvGrpSpPr>
        <p:grpSpPr>
          <a:xfrm>
            <a:off x="7280157" y="4446255"/>
            <a:ext cx="1697017" cy="281900"/>
            <a:chOff x="9712047" y="7103996"/>
            <a:chExt cx="2695853" cy="447822"/>
          </a:xfrm>
        </p:grpSpPr>
        <p:sp>
          <p:nvSpPr>
            <p:cNvPr id="26" name="Rectangle 25">
              <a:extLst>
                <a:ext uri="{FF2B5EF4-FFF2-40B4-BE49-F238E27FC236}">
                  <a16:creationId xmlns:a16="http://schemas.microsoft.com/office/drawing/2014/main" id="{591C6F77-EB85-44C4-AA1A-73B23CA63AC7}"/>
                </a:ext>
              </a:extLst>
            </p:cNvPr>
            <p:cNvSpPr/>
            <p:nvPr/>
          </p:nvSpPr>
          <p:spPr>
            <a:xfrm>
              <a:off x="10004993" y="7103995"/>
              <a:ext cx="2402907" cy="464833"/>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a text in Here</a:t>
              </a:r>
            </a:p>
          </p:txBody>
        </p:sp>
        <p:sp>
          <p:nvSpPr>
            <p:cNvPr id="27" name="Freeform 45">
              <a:extLst>
                <a:ext uri="{FF2B5EF4-FFF2-40B4-BE49-F238E27FC236}">
                  <a16:creationId xmlns:a16="http://schemas.microsoft.com/office/drawing/2014/main" id="{F5372E00-7D08-4E35-A9F3-1AA784827561}"/>
                </a:ext>
              </a:extLst>
            </p:cNvPr>
            <p:cNvSpPr>
              <a:spLocks noEditPoints="1"/>
            </p:cNvSpPr>
            <p:nvPr/>
          </p:nvSpPr>
          <p:spPr bwMode="auto">
            <a:xfrm>
              <a:off x="9712047" y="7176580"/>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id="{C08ED9DC-2273-4E54-BF70-85C6EDAF5F44}"/>
              </a:ext>
            </a:extLst>
          </p:cNvPr>
          <p:cNvGrpSpPr/>
          <p:nvPr/>
        </p:nvGrpSpPr>
        <p:grpSpPr>
          <a:xfrm>
            <a:off x="7280157" y="4846210"/>
            <a:ext cx="1697017" cy="281900"/>
            <a:chOff x="9712047" y="7814755"/>
            <a:chExt cx="2695853" cy="447822"/>
          </a:xfrm>
        </p:grpSpPr>
        <p:sp>
          <p:nvSpPr>
            <p:cNvPr id="24" name="Rectangle 23">
              <a:extLst>
                <a:ext uri="{FF2B5EF4-FFF2-40B4-BE49-F238E27FC236}">
                  <a16:creationId xmlns:a16="http://schemas.microsoft.com/office/drawing/2014/main" id="{E7B4782D-80C7-4CF4-9EF1-A5A9758B00F9}"/>
                </a:ext>
              </a:extLst>
            </p:cNvPr>
            <p:cNvSpPr/>
            <p:nvPr/>
          </p:nvSpPr>
          <p:spPr>
            <a:xfrm>
              <a:off x="10004993" y="7814754"/>
              <a:ext cx="2402907" cy="464833"/>
            </a:xfrm>
            <a:prstGeom prst="rect">
              <a:avLst/>
            </a:prstGeom>
          </p:spPr>
          <p:txBody>
            <a:bodyPr wrap="square">
              <a:spAutoFit/>
            </a:bodyPr>
            <a:lstStyle/>
            <a:p>
              <a:pPr>
                <a:lnSpc>
                  <a:spcPct val="120000"/>
                </a:lnSpc>
              </a:pPr>
              <a:r>
                <a:rPr lang="id-ID" sz="1100">
                  <a:solidFill>
                    <a:schemeClr val="tx1">
                      <a:lumMod val="65000"/>
                      <a:lumOff val="35000"/>
                    </a:schemeClr>
                  </a:solidFill>
                  <a:cs charset="0" panose="020b0502040204020203" pitchFamily="34" typeface="Segoe UI"/>
                </a:rPr>
                <a:t>Insert Food Text in This</a:t>
              </a:r>
            </a:p>
          </p:txBody>
        </p:sp>
        <p:sp>
          <p:nvSpPr>
            <p:cNvPr id="25" name="Freeform 45">
              <a:extLst>
                <a:ext uri="{FF2B5EF4-FFF2-40B4-BE49-F238E27FC236}">
                  <a16:creationId xmlns:a16="http://schemas.microsoft.com/office/drawing/2014/main" id="{7CE205FF-9533-401E-B66C-3B908DD8A245}"/>
                </a:ext>
              </a:extLst>
            </p:cNvPr>
            <p:cNvSpPr>
              <a:spLocks noEditPoints="1"/>
            </p:cNvSpPr>
            <p:nvPr/>
          </p:nvSpPr>
          <p:spPr bwMode="auto">
            <a:xfrm>
              <a:off x="9712047" y="7887339"/>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050">
                <a:solidFill>
                  <a:schemeClr val="tx1">
                    <a:lumMod val="65000"/>
                    <a:lumOff val="35000"/>
                  </a:schemeClr>
                </a:solidFill>
              </a:endParaRPr>
            </a:p>
          </p:txBody>
        </p:sp>
      </p:grpSp>
      <p:sp>
        <p:nvSpPr>
          <p:cNvPr id="35" name="Rectangle 34">
            <a:extLst>
              <a:ext uri="{FF2B5EF4-FFF2-40B4-BE49-F238E27FC236}">
                <a16:creationId xmlns:a16="http://schemas.microsoft.com/office/drawing/2014/main" id="{487A9425-0A3D-4488-AFA3-3D1CC57B8595}"/>
              </a:ext>
            </a:extLst>
          </p:cNvPr>
          <p:cNvSpPr/>
          <p:nvPr/>
        </p:nvSpPr>
        <p:spPr>
          <a:xfrm>
            <a:off x="5040812" y="2306330"/>
            <a:ext cx="1660641" cy="286512"/>
          </a:xfrm>
          <a:prstGeom prst="rect">
            <a:avLst/>
          </a:prstGeom>
        </p:spPr>
        <p:txBody>
          <a:bodyPr wrap="square">
            <a:spAutoFit/>
          </a:bodyPr>
          <a:lstStyle/>
          <a:p>
            <a:pPr algn="ctr">
              <a:lnSpc>
                <a:spcPct val="80000"/>
              </a:lnSpc>
            </a:pPr>
            <a:r>
              <a:rPr lang="en-US" spc="300" sz="1600">
                <a:solidFill>
                  <a:schemeClr val="bg1"/>
                </a:solidFill>
                <a:latin charset="0" panose="00000500000000000000" pitchFamily="50" typeface="Montserrat"/>
                <a:ea charset="0" panose="020b0606030504020204" pitchFamily="34" typeface="Open Sans"/>
                <a:cs charset="0" panose="020b0502040204020203" pitchFamily="34" typeface="Segoe UI"/>
              </a:rPr>
              <a:t>BUSINESS</a:t>
            </a:r>
          </a:p>
        </p:txBody>
      </p:sp>
      <p:sp>
        <p:nvSpPr>
          <p:cNvPr id="36" name="Rectangle 35">
            <a:extLst>
              <a:ext uri="{FF2B5EF4-FFF2-40B4-BE49-F238E27FC236}">
                <a16:creationId xmlns:a16="http://schemas.microsoft.com/office/drawing/2014/main" id="{01B7915F-DAD2-4609-AC01-27E824A1E277}"/>
              </a:ext>
            </a:extLst>
          </p:cNvPr>
          <p:cNvSpPr/>
          <p:nvPr/>
        </p:nvSpPr>
        <p:spPr>
          <a:xfrm>
            <a:off x="5018681" y="2629087"/>
            <a:ext cx="1704904" cy="530352"/>
          </a:xfrm>
          <a:prstGeom prst="rect">
            <a:avLst/>
          </a:prstGeom>
        </p:spPr>
        <p:txBody>
          <a:bodyPr wrap="square">
            <a:spAutoFit/>
          </a:bodyPr>
          <a:lstStyle/>
          <a:p>
            <a:pPr algn="ctr">
              <a:lnSpc>
                <a:spcPct val="120000"/>
              </a:lnSpc>
            </a:pPr>
            <a:r>
              <a:rPr b="1" lang="id-ID" spc="300">
                <a:solidFill>
                  <a:schemeClr val="bg1"/>
                </a:solidFill>
                <a:latin charset="0" panose="00000500000000000000" pitchFamily="50" typeface="Montserrat"/>
                <a:ea charset="0" panose="020b0606030504020204" pitchFamily="34" typeface="Open Sans"/>
                <a:cs charset="0" panose="020b0502040204020203" pitchFamily="34" typeface="Segoe UI Light"/>
              </a:rPr>
              <a:t>￥25</a:t>
            </a:r>
          </a:p>
        </p:txBody>
      </p:sp>
      <p:sp>
        <p:nvSpPr>
          <p:cNvPr id="37" name="Rectangle: Rounded Corners 36">
            <a:extLst>
              <a:ext uri="{FF2B5EF4-FFF2-40B4-BE49-F238E27FC236}">
                <a16:creationId xmlns:a16="http://schemas.microsoft.com/office/drawing/2014/main" id="{3B63A31F-00F8-47C2-8EEF-2475EE53645E}"/>
              </a:ext>
            </a:extLst>
          </p:cNvPr>
          <p:cNvSpPr/>
          <p:nvPr/>
        </p:nvSpPr>
        <p:spPr>
          <a:xfrm>
            <a:off x="5384342" y="5438056"/>
            <a:ext cx="973583" cy="247766"/>
          </a:xfrm>
          <a:prstGeom prst="roundRect">
            <a:avLst>
              <a:gd fmla="val 50000" name="adj"/>
            </a:avLst>
          </a:prstGeom>
          <a:solidFill>
            <a:srgbClr val="F8F8F8"/>
          </a:solidFill>
          <a:ln>
            <a:noFill/>
          </a:ln>
          <a:effectLst>
            <a:outerShdw algn="tr" blurRad="127000" dir="8100000" dist="63500" rotWithShape="0" sx="95000" sy="95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050">
                <a:gradFill>
                  <a:gsLst>
                    <a:gs pos="0">
                      <a:schemeClr val="accent1"/>
                    </a:gs>
                    <a:gs pos="100000">
                      <a:schemeClr val="accent2"/>
                    </a:gs>
                  </a:gsLst>
                  <a:lin ang="2700000" scaled="0"/>
                </a:gradFill>
                <a:latin charset="0" panose="00000500000000000000" pitchFamily="50" typeface="Montserrat"/>
                <a:cs charset="0" panose="020b0502040204020203" pitchFamily="34" typeface="Segoe UI"/>
              </a:rPr>
              <a:t>Get Start</a:t>
            </a:r>
          </a:p>
        </p:txBody>
      </p:sp>
      <p:grpSp>
        <p:nvGrpSpPr>
          <p:cNvPr id="39" name="Group 38">
            <a:extLst>
              <a:ext uri="{FF2B5EF4-FFF2-40B4-BE49-F238E27FC236}">
                <a16:creationId xmlns:a16="http://schemas.microsoft.com/office/drawing/2014/main" id="{88025450-E44A-42A7-8F71-3CF68AAC6194}"/>
              </a:ext>
            </a:extLst>
          </p:cNvPr>
          <p:cNvGrpSpPr/>
          <p:nvPr/>
        </p:nvGrpSpPr>
        <p:grpSpPr>
          <a:xfrm>
            <a:off x="4967320" y="3622136"/>
            <a:ext cx="1807627" cy="281900"/>
            <a:chOff x="9712047" y="5682478"/>
            <a:chExt cx="2695853" cy="420420"/>
          </a:xfrm>
        </p:grpSpPr>
        <p:sp>
          <p:nvSpPr>
            <p:cNvPr id="49" name="Freeform 45">
              <a:extLst>
                <a:ext uri="{FF2B5EF4-FFF2-40B4-BE49-F238E27FC236}">
                  <a16:creationId xmlns:a16="http://schemas.microsoft.com/office/drawing/2014/main" id="{412AA3E6-FF4D-4B37-AD6B-9553FFACA397}"/>
                </a:ext>
              </a:extLst>
            </p:cNvPr>
            <p:cNvSpPr>
              <a:spLocks noEditPoints="1"/>
            </p:cNvSpPr>
            <p:nvPr/>
          </p:nvSpPr>
          <p:spPr bwMode="auto">
            <a:xfrm>
              <a:off x="9712047" y="5755062"/>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100">
                <a:solidFill>
                  <a:schemeClr val="bg1"/>
                </a:solidFill>
              </a:endParaRPr>
            </a:p>
          </p:txBody>
        </p:sp>
        <p:sp>
          <p:nvSpPr>
            <p:cNvPr id="50" name="Rectangle 49">
              <a:extLst>
                <a:ext uri="{FF2B5EF4-FFF2-40B4-BE49-F238E27FC236}">
                  <a16:creationId xmlns:a16="http://schemas.microsoft.com/office/drawing/2014/main" id="{48B5A70B-0932-4CB4-A5E2-2E1F49A661D0}"/>
                </a:ext>
              </a:extLst>
            </p:cNvPr>
            <p:cNvSpPr/>
            <p:nvPr/>
          </p:nvSpPr>
          <p:spPr>
            <a:xfrm>
              <a:off x="10004994" y="5682477"/>
              <a:ext cx="2402906" cy="436390"/>
            </a:xfrm>
            <a:prstGeom prst="rect">
              <a:avLst/>
            </a:prstGeom>
          </p:spPr>
          <p:txBody>
            <a:bodyPr wrap="square">
              <a:spAutoFit/>
            </a:bodyPr>
            <a:lstStyle/>
            <a:p>
              <a:pPr>
                <a:lnSpc>
                  <a:spcPct val="120000"/>
                </a:lnSpc>
              </a:pPr>
              <a:r>
                <a:rPr lang="id-ID" sz="1100">
                  <a:solidFill>
                    <a:schemeClr val="bg1"/>
                  </a:solidFill>
                  <a:cs charset="0" panose="020b0502040204020203" pitchFamily="34" typeface="Segoe UI"/>
                </a:rPr>
                <a:t>Insert Text in This Text</a:t>
              </a:r>
            </a:p>
          </p:txBody>
        </p:sp>
      </p:grpSp>
      <p:grpSp>
        <p:nvGrpSpPr>
          <p:cNvPr id="40" name="Group 39">
            <a:extLst>
              <a:ext uri="{FF2B5EF4-FFF2-40B4-BE49-F238E27FC236}">
                <a16:creationId xmlns:a16="http://schemas.microsoft.com/office/drawing/2014/main" id="{981071E9-9BDF-42AD-B3FF-BA809BDE0B33}"/>
              </a:ext>
            </a:extLst>
          </p:cNvPr>
          <p:cNvGrpSpPr/>
          <p:nvPr/>
        </p:nvGrpSpPr>
        <p:grpSpPr>
          <a:xfrm>
            <a:off x="4967320" y="4048160"/>
            <a:ext cx="1807627" cy="281900"/>
            <a:chOff x="9712047" y="6393237"/>
            <a:chExt cx="2695853" cy="420420"/>
          </a:xfrm>
        </p:grpSpPr>
        <p:sp>
          <p:nvSpPr>
            <p:cNvPr id="47" name="Rectangle 46">
              <a:extLst>
                <a:ext uri="{FF2B5EF4-FFF2-40B4-BE49-F238E27FC236}">
                  <a16:creationId xmlns:a16="http://schemas.microsoft.com/office/drawing/2014/main" id="{11C06837-6FF0-4F5E-B356-AD5C833C9986}"/>
                </a:ext>
              </a:extLst>
            </p:cNvPr>
            <p:cNvSpPr/>
            <p:nvPr/>
          </p:nvSpPr>
          <p:spPr>
            <a:xfrm>
              <a:off x="10004994" y="6393236"/>
              <a:ext cx="2402906" cy="436390"/>
            </a:xfrm>
            <a:prstGeom prst="rect">
              <a:avLst/>
            </a:prstGeom>
          </p:spPr>
          <p:txBody>
            <a:bodyPr wrap="square">
              <a:spAutoFit/>
            </a:bodyPr>
            <a:lstStyle/>
            <a:p>
              <a:pPr>
                <a:lnSpc>
                  <a:spcPct val="120000"/>
                </a:lnSpc>
              </a:pPr>
              <a:r>
                <a:rPr lang="id-ID" sz="1100">
                  <a:solidFill>
                    <a:schemeClr val="bg1"/>
                  </a:solidFill>
                  <a:cs charset="0" panose="020b0502040204020203" pitchFamily="34" typeface="Segoe UI"/>
                </a:rPr>
                <a:t>Insert Some Text in This</a:t>
              </a:r>
            </a:p>
          </p:txBody>
        </p:sp>
        <p:sp>
          <p:nvSpPr>
            <p:cNvPr id="48" name="Freeform 45">
              <a:extLst>
                <a:ext uri="{FF2B5EF4-FFF2-40B4-BE49-F238E27FC236}">
                  <a16:creationId xmlns:a16="http://schemas.microsoft.com/office/drawing/2014/main" id="{E329AE10-52C0-4478-BF5B-90F11FADBCD8}"/>
                </a:ext>
              </a:extLst>
            </p:cNvPr>
            <p:cNvSpPr>
              <a:spLocks noEditPoints="1"/>
            </p:cNvSpPr>
            <p:nvPr/>
          </p:nvSpPr>
          <p:spPr bwMode="auto">
            <a:xfrm>
              <a:off x="9712047" y="6465821"/>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100">
                <a:solidFill>
                  <a:schemeClr val="bg1"/>
                </a:solidFill>
              </a:endParaRPr>
            </a:p>
          </p:txBody>
        </p:sp>
      </p:grpSp>
      <p:grpSp>
        <p:nvGrpSpPr>
          <p:cNvPr id="41" name="Group 40">
            <a:extLst>
              <a:ext uri="{FF2B5EF4-FFF2-40B4-BE49-F238E27FC236}">
                <a16:creationId xmlns:a16="http://schemas.microsoft.com/office/drawing/2014/main" id="{742B9B47-AA56-4773-972F-F780D9AED7CE}"/>
              </a:ext>
            </a:extLst>
          </p:cNvPr>
          <p:cNvGrpSpPr/>
          <p:nvPr/>
        </p:nvGrpSpPr>
        <p:grpSpPr>
          <a:xfrm>
            <a:off x="4967320" y="4474185"/>
            <a:ext cx="1807627" cy="281900"/>
            <a:chOff x="9712047" y="7103996"/>
            <a:chExt cx="2695853" cy="420420"/>
          </a:xfrm>
        </p:grpSpPr>
        <p:sp>
          <p:nvSpPr>
            <p:cNvPr id="45" name="Rectangle 44">
              <a:extLst>
                <a:ext uri="{FF2B5EF4-FFF2-40B4-BE49-F238E27FC236}">
                  <a16:creationId xmlns:a16="http://schemas.microsoft.com/office/drawing/2014/main" id="{F6261F59-1F3C-4B26-B581-B677979DA1ED}"/>
                </a:ext>
              </a:extLst>
            </p:cNvPr>
            <p:cNvSpPr/>
            <p:nvPr/>
          </p:nvSpPr>
          <p:spPr>
            <a:xfrm>
              <a:off x="10004994" y="7103997"/>
              <a:ext cx="2402906" cy="436390"/>
            </a:xfrm>
            <a:prstGeom prst="rect">
              <a:avLst/>
            </a:prstGeom>
          </p:spPr>
          <p:txBody>
            <a:bodyPr wrap="square">
              <a:spAutoFit/>
            </a:bodyPr>
            <a:lstStyle/>
            <a:p>
              <a:pPr>
                <a:lnSpc>
                  <a:spcPct val="120000"/>
                </a:lnSpc>
              </a:pPr>
              <a:r>
                <a:rPr lang="id-ID" sz="1100">
                  <a:solidFill>
                    <a:schemeClr val="bg1"/>
                  </a:solidFill>
                  <a:cs charset="0" panose="020b0502040204020203" pitchFamily="34" typeface="Segoe UI"/>
                </a:rPr>
                <a:t>Insert a text in Here</a:t>
              </a:r>
            </a:p>
          </p:txBody>
        </p:sp>
        <p:sp>
          <p:nvSpPr>
            <p:cNvPr id="46" name="Freeform 45">
              <a:extLst>
                <a:ext uri="{FF2B5EF4-FFF2-40B4-BE49-F238E27FC236}">
                  <a16:creationId xmlns:a16="http://schemas.microsoft.com/office/drawing/2014/main" id="{75CD6C84-662D-4420-AA95-B7C80CC74713}"/>
                </a:ext>
              </a:extLst>
            </p:cNvPr>
            <p:cNvSpPr>
              <a:spLocks noEditPoints="1"/>
            </p:cNvSpPr>
            <p:nvPr/>
          </p:nvSpPr>
          <p:spPr bwMode="auto">
            <a:xfrm>
              <a:off x="9712047" y="7176580"/>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100">
                <a:solidFill>
                  <a:schemeClr val="bg1"/>
                </a:solidFill>
              </a:endParaRPr>
            </a:p>
          </p:txBody>
        </p:sp>
      </p:grpSp>
      <p:grpSp>
        <p:nvGrpSpPr>
          <p:cNvPr id="42" name="Group 41">
            <a:extLst>
              <a:ext uri="{FF2B5EF4-FFF2-40B4-BE49-F238E27FC236}">
                <a16:creationId xmlns:a16="http://schemas.microsoft.com/office/drawing/2014/main" id="{7B794B18-4602-4455-B653-59A63434D07E}"/>
              </a:ext>
            </a:extLst>
          </p:cNvPr>
          <p:cNvGrpSpPr/>
          <p:nvPr/>
        </p:nvGrpSpPr>
        <p:grpSpPr>
          <a:xfrm>
            <a:off x="4967320" y="4900207"/>
            <a:ext cx="1807627" cy="281900"/>
            <a:chOff x="9712047" y="7814755"/>
            <a:chExt cx="2695853" cy="420420"/>
          </a:xfrm>
        </p:grpSpPr>
        <p:sp>
          <p:nvSpPr>
            <p:cNvPr id="43" name="Rectangle 42">
              <a:extLst>
                <a:ext uri="{FF2B5EF4-FFF2-40B4-BE49-F238E27FC236}">
                  <a16:creationId xmlns:a16="http://schemas.microsoft.com/office/drawing/2014/main" id="{741BFB22-CD01-4729-9E28-52A5D4030D23}"/>
                </a:ext>
              </a:extLst>
            </p:cNvPr>
            <p:cNvSpPr/>
            <p:nvPr/>
          </p:nvSpPr>
          <p:spPr>
            <a:xfrm>
              <a:off x="10004994" y="7814755"/>
              <a:ext cx="2402906" cy="436390"/>
            </a:xfrm>
            <a:prstGeom prst="rect">
              <a:avLst/>
            </a:prstGeom>
          </p:spPr>
          <p:txBody>
            <a:bodyPr wrap="square">
              <a:spAutoFit/>
            </a:bodyPr>
            <a:lstStyle/>
            <a:p>
              <a:pPr>
                <a:lnSpc>
                  <a:spcPct val="120000"/>
                </a:lnSpc>
              </a:pPr>
              <a:r>
                <a:rPr lang="id-ID" sz="1100">
                  <a:solidFill>
                    <a:schemeClr val="bg1"/>
                  </a:solidFill>
                  <a:cs charset="0" panose="020b0502040204020203" pitchFamily="34" typeface="Segoe UI"/>
                </a:rPr>
                <a:t>Insert Food Text in This</a:t>
              </a:r>
            </a:p>
          </p:txBody>
        </p:sp>
        <p:sp>
          <p:nvSpPr>
            <p:cNvPr id="44" name="Freeform 45">
              <a:extLst>
                <a:ext uri="{FF2B5EF4-FFF2-40B4-BE49-F238E27FC236}">
                  <a16:creationId xmlns:a16="http://schemas.microsoft.com/office/drawing/2014/main" id="{6F6B9B5E-0AF0-46C7-864F-44F5564E37C8}"/>
                </a:ext>
              </a:extLst>
            </p:cNvPr>
            <p:cNvSpPr>
              <a:spLocks noEditPoints="1"/>
            </p:cNvSpPr>
            <p:nvPr/>
          </p:nvSpPr>
          <p:spPr bwMode="auto">
            <a:xfrm>
              <a:off x="9712047" y="7887339"/>
              <a:ext cx="248722" cy="248722"/>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lang="en-US" sz="1100">
                <a:solidFill>
                  <a:schemeClr val="bg1"/>
                </a:solidFill>
              </a:endParaRPr>
            </a:p>
          </p:txBody>
        </p:sp>
      </p:grpSp>
      <p:sp>
        <p:nvSpPr>
          <p:cNvPr id="87" name="TextBox 86">
            <a:extLst>
              <a:ext uri="{FF2B5EF4-FFF2-40B4-BE49-F238E27FC236}">
                <a16:creationId xmlns:a16="http://schemas.microsoft.com/office/drawing/2014/main" id="{660F2D5B-E850-40FD-9163-D5E6B343E2FE}"/>
              </a:ext>
            </a:extLst>
          </p:cNvPr>
          <p:cNvSpPr txBox="1"/>
          <p:nvPr/>
        </p:nvSpPr>
        <p:spPr>
          <a:xfrm>
            <a:off x="1769598" y="2288836"/>
            <a:ext cx="1996985" cy="396240"/>
          </a:xfrm>
          <a:prstGeom prst="rect">
            <a:avLst/>
          </a:prstGeom>
          <a:noFill/>
        </p:spPr>
        <p:txBody>
          <a:bodyPr rtlCol="0" wrap="square">
            <a:spAutoFit/>
          </a:bodyPr>
          <a:lstStyle/>
          <a:p>
            <a:r>
              <a:rPr altLang="en-US" b="1" lang="zh-CN" sz="2000">
                <a:solidFill>
                  <a:schemeClr val="bg1"/>
                </a:solidFill>
                <a:effectLst>
                  <a:outerShdw algn="tl" blurRad="38100" dir="2700000" dist="38100">
                    <a:srgbClr val="000000">
                      <a:alpha val="43137"/>
                    </a:srgbClr>
                  </a:outerShdw>
                </a:effectLst>
                <a:latin charset="-122" pitchFamily="2" typeface="造字工房朗宋（非商用）常规体"/>
                <a:ea charset="-122" pitchFamily="2" typeface="造字工房朗宋（非商用）常规体"/>
                <a:cs charset="0" panose="020f0502020204030203" pitchFamily="34" typeface="Lato"/>
              </a:rPr>
              <a:t>宏观经济形势</a:t>
            </a:r>
          </a:p>
        </p:txBody>
      </p:sp>
      <p:grpSp>
        <p:nvGrpSpPr>
          <p:cNvPr id="91" name="Group 90">
            <a:extLst>
              <a:ext uri="{FF2B5EF4-FFF2-40B4-BE49-F238E27FC236}">
                <a16:creationId xmlns:a16="http://schemas.microsoft.com/office/drawing/2014/main" id="{B6B01CFA-4BDF-4D1D-B96E-4D93AF194690}"/>
              </a:ext>
            </a:extLst>
          </p:cNvPr>
          <p:cNvGrpSpPr/>
          <p:nvPr/>
        </p:nvGrpSpPr>
        <p:grpSpPr>
          <a:xfrm>
            <a:off x="971422" y="2339911"/>
            <a:ext cx="596354" cy="596353"/>
            <a:chOff x="1265681" y="2366367"/>
            <a:chExt cx="935166" cy="935164"/>
          </a:xfrm>
        </p:grpSpPr>
        <p:sp>
          <p:nvSpPr>
            <p:cNvPr id="88" name="Oval 87">
              <a:extLst>
                <a:ext uri="{FF2B5EF4-FFF2-40B4-BE49-F238E27FC236}">
                  <a16:creationId xmlns:a16="http://schemas.microsoft.com/office/drawing/2014/main" id="{FADB357F-943E-4200-AEF9-662381BE5D31}"/>
                </a:ext>
              </a:extLst>
            </p:cNvPr>
            <p:cNvSpPr/>
            <p:nvPr/>
          </p:nvSpPr>
          <p:spPr>
            <a:xfrm>
              <a:off x="1265681" y="2366367"/>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9" name="Freeform 31">
              <a:extLst>
                <a:ext uri="{FF2B5EF4-FFF2-40B4-BE49-F238E27FC236}">
                  <a16:creationId xmlns:a16="http://schemas.microsoft.com/office/drawing/2014/main" id="{06BE0D2C-86C5-4340-8051-B0B2F6C9AB42}"/>
                </a:ext>
              </a:extLst>
            </p:cNvPr>
            <p:cNvSpPr>
              <a:spLocks noEditPoints="1"/>
            </p:cNvSpPr>
            <p:nvPr/>
          </p:nvSpPr>
          <p:spPr bwMode="auto">
            <a:xfrm flipH="1">
              <a:off x="1531031" y="2643207"/>
              <a:ext cx="379110" cy="381482"/>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sp>
        <p:nvSpPr>
          <p:cNvPr id="90" name="Rectangle 89">
            <a:extLst>
              <a:ext uri="{FF2B5EF4-FFF2-40B4-BE49-F238E27FC236}">
                <a16:creationId xmlns:a16="http://schemas.microsoft.com/office/drawing/2014/main" id="{070950FF-560E-4441-99F1-0088FD2683AE}"/>
              </a:ext>
            </a:extLst>
          </p:cNvPr>
          <p:cNvSpPr/>
          <p:nvPr/>
        </p:nvSpPr>
        <p:spPr>
          <a:xfrm>
            <a:off x="1769597" y="2596573"/>
            <a:ext cx="2256854" cy="749808"/>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a:t>
            </a:r>
          </a:p>
        </p:txBody>
      </p:sp>
      <p:sp>
        <p:nvSpPr>
          <p:cNvPr id="92" name="TextBox 91">
            <a:extLst>
              <a:ext uri="{FF2B5EF4-FFF2-40B4-BE49-F238E27FC236}">
                <a16:creationId xmlns:a16="http://schemas.microsoft.com/office/drawing/2014/main" id="{ACB07D5D-D7C8-4E79-B4DD-0E7244A1A57E}"/>
              </a:ext>
            </a:extLst>
          </p:cNvPr>
          <p:cNvSpPr txBox="1"/>
          <p:nvPr/>
        </p:nvSpPr>
        <p:spPr>
          <a:xfrm>
            <a:off x="1769598" y="3790128"/>
            <a:ext cx="1996985" cy="396240"/>
          </a:xfrm>
          <a:prstGeom prst="rect">
            <a:avLst/>
          </a:prstGeom>
          <a:noFill/>
        </p:spPr>
        <p:txBody>
          <a:bodyPr rtlCol="0" wrap="square">
            <a:spAutoFit/>
          </a:bodyPr>
          <a:lstStyle/>
          <a:p>
            <a:r>
              <a:rPr altLang="en-US" b="1" lang="zh-CN" sz="2000">
                <a:solidFill>
                  <a:schemeClr val="bg1"/>
                </a:solidFill>
                <a:effectLst>
                  <a:outerShdw algn="tl" blurRad="38100" dir="2700000" dist="38100">
                    <a:srgbClr val="000000">
                      <a:alpha val="43137"/>
                    </a:srgbClr>
                  </a:outerShdw>
                </a:effectLst>
                <a:latin charset="-122" pitchFamily="2" typeface="造字工房朗宋（非商用）常规体"/>
                <a:ea charset="-122" pitchFamily="2" typeface="造字工房朗宋（非商用）常规体"/>
                <a:cs charset="0" panose="020f0502020204030203" pitchFamily="34" typeface="Lato"/>
              </a:rPr>
              <a:t>宏观经济政策</a:t>
            </a:r>
          </a:p>
        </p:txBody>
      </p:sp>
      <p:sp>
        <p:nvSpPr>
          <p:cNvPr id="96" name="Rectangle 95">
            <a:extLst>
              <a:ext uri="{FF2B5EF4-FFF2-40B4-BE49-F238E27FC236}">
                <a16:creationId xmlns:a16="http://schemas.microsoft.com/office/drawing/2014/main" id="{24CB9304-103A-4CF6-8E3D-42B64B71B325}"/>
              </a:ext>
            </a:extLst>
          </p:cNvPr>
          <p:cNvSpPr/>
          <p:nvPr/>
        </p:nvSpPr>
        <p:spPr>
          <a:xfrm>
            <a:off x="1769597" y="4097863"/>
            <a:ext cx="2256854" cy="749808"/>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a:t>
            </a:r>
          </a:p>
        </p:txBody>
      </p:sp>
      <p:sp>
        <p:nvSpPr>
          <p:cNvPr id="100" name="TextBox 99">
            <a:extLst>
              <a:ext uri="{FF2B5EF4-FFF2-40B4-BE49-F238E27FC236}">
                <a16:creationId xmlns:a16="http://schemas.microsoft.com/office/drawing/2014/main" id="{B698F304-2628-4C1F-BDBC-B313F0CA1A52}"/>
              </a:ext>
            </a:extLst>
          </p:cNvPr>
          <p:cNvSpPr txBox="1"/>
          <p:nvPr/>
        </p:nvSpPr>
        <p:spPr>
          <a:xfrm>
            <a:off x="3557352" y="667248"/>
            <a:ext cx="5077296" cy="701040"/>
          </a:xfrm>
          <a:prstGeom prst="rect">
            <a:avLst/>
          </a:prstGeom>
          <a:noFill/>
        </p:spPr>
        <p:txBody>
          <a:bodyPr rtlCol="0" wrap="square">
            <a:spAutoFit/>
          </a:bodyPr>
          <a:lstStyle/>
          <a:p>
            <a:pPr algn="ctr"/>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市场分析</a:t>
            </a:r>
          </a:p>
        </p:txBody>
      </p:sp>
      <p:sp>
        <p:nvSpPr>
          <p:cNvPr id="101" name="TextBox 100">
            <a:extLst>
              <a:ext uri="{FF2B5EF4-FFF2-40B4-BE49-F238E27FC236}">
                <a16:creationId xmlns:a16="http://schemas.microsoft.com/office/drawing/2014/main" id="{17B62C62-11FC-43FC-B06B-69DA41156257}"/>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02" name="Straight Connector 101">
            <a:extLst>
              <a:ext uri="{FF2B5EF4-FFF2-40B4-BE49-F238E27FC236}">
                <a16:creationId xmlns:a16="http://schemas.microsoft.com/office/drawing/2014/main" id="{F23A6424-8F28-43E9-B0A3-3144821C0127}"/>
              </a:ext>
            </a:extLst>
          </p:cNvPr>
          <p:cNvCxnSpPr/>
          <p:nvPr/>
        </p:nvCxnSpPr>
        <p:spPr>
          <a:xfrm>
            <a:off x="5790446" y="655718"/>
            <a:ext cx="609521"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2EC43657-A27E-4965-B768-39D91EBF81C6}"/>
              </a:ext>
            </a:extLst>
          </p:cNvPr>
          <p:cNvGrpSpPr/>
          <p:nvPr/>
        </p:nvGrpSpPr>
        <p:grpSpPr>
          <a:xfrm>
            <a:off x="4945395" y="3970401"/>
            <a:ext cx="1851476" cy="844593"/>
            <a:chOff x="4946039" y="3969677"/>
            <a:chExt cx="1851717" cy="844703"/>
          </a:xfrm>
        </p:grpSpPr>
        <p:cxnSp>
          <p:nvCxnSpPr>
            <p:cNvPr id="107" name="Straight Connector 106">
              <a:extLst>
                <a:ext uri="{FF2B5EF4-FFF2-40B4-BE49-F238E27FC236}">
                  <a16:creationId xmlns:a16="http://schemas.microsoft.com/office/drawing/2014/main" id="{B02B9131-05E4-4001-994E-656AA27C52E9}"/>
                </a:ext>
              </a:extLst>
            </p:cNvPr>
            <p:cNvCxnSpPr/>
            <p:nvPr/>
          </p:nvCxnSpPr>
          <p:spPr>
            <a:xfrm>
              <a:off x="4946039" y="3969677"/>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4C3A705-B6F8-4526-813F-D1964AFEE995}"/>
                </a:ext>
              </a:extLst>
            </p:cNvPr>
            <p:cNvCxnSpPr/>
            <p:nvPr/>
          </p:nvCxnSpPr>
          <p:spPr>
            <a:xfrm>
              <a:off x="4946039" y="4393508"/>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CE84889-5CFE-447B-ACA5-7D93C2D57E66}"/>
                </a:ext>
              </a:extLst>
            </p:cNvPr>
            <p:cNvCxnSpPr/>
            <p:nvPr/>
          </p:nvCxnSpPr>
          <p:spPr>
            <a:xfrm>
              <a:off x="4946039" y="4814380"/>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BB1D61B-C863-4D41-9AA2-CED87A4B1B7B}"/>
              </a:ext>
            </a:extLst>
          </p:cNvPr>
          <p:cNvGrpSpPr/>
          <p:nvPr/>
        </p:nvGrpSpPr>
        <p:grpSpPr>
          <a:xfrm>
            <a:off x="7234224" y="3970402"/>
            <a:ext cx="1742951" cy="811948"/>
            <a:chOff x="4946039" y="3969677"/>
            <a:chExt cx="1851717" cy="844703"/>
          </a:xfrm>
        </p:grpSpPr>
        <p:cxnSp>
          <p:nvCxnSpPr>
            <p:cNvPr id="116" name="Straight Connector 115">
              <a:extLst>
                <a:ext uri="{FF2B5EF4-FFF2-40B4-BE49-F238E27FC236}">
                  <a16:creationId xmlns:a16="http://schemas.microsoft.com/office/drawing/2014/main" id="{68E98557-796D-4BF8-A2BC-D4F5FD6804E1}"/>
                </a:ext>
              </a:extLst>
            </p:cNvPr>
            <p:cNvCxnSpPr/>
            <p:nvPr/>
          </p:nvCxnSpPr>
          <p:spPr>
            <a:xfrm>
              <a:off x="4946039" y="3969677"/>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BD3D899-F91F-4D73-81FD-88ED6614BC3A}"/>
                </a:ext>
              </a:extLst>
            </p:cNvPr>
            <p:cNvCxnSpPr/>
            <p:nvPr/>
          </p:nvCxnSpPr>
          <p:spPr>
            <a:xfrm>
              <a:off x="4946039" y="4393508"/>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7FA448D-AEF8-477D-8E80-CD4FA7648EB8}"/>
                </a:ext>
              </a:extLst>
            </p:cNvPr>
            <p:cNvCxnSpPr/>
            <p:nvPr/>
          </p:nvCxnSpPr>
          <p:spPr>
            <a:xfrm>
              <a:off x="4946039" y="4814380"/>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0C635CAA-4141-4417-9EAC-31E4565D66AE}"/>
              </a:ext>
            </a:extLst>
          </p:cNvPr>
          <p:cNvGrpSpPr/>
          <p:nvPr/>
        </p:nvGrpSpPr>
        <p:grpSpPr>
          <a:xfrm>
            <a:off x="9414332" y="3970401"/>
            <a:ext cx="1693959" cy="747561"/>
            <a:chOff x="4946039" y="3969677"/>
            <a:chExt cx="1851717" cy="844703"/>
          </a:xfrm>
        </p:grpSpPr>
        <p:cxnSp>
          <p:nvCxnSpPr>
            <p:cNvPr id="120" name="Straight Connector 119">
              <a:extLst>
                <a:ext uri="{FF2B5EF4-FFF2-40B4-BE49-F238E27FC236}">
                  <a16:creationId xmlns:a16="http://schemas.microsoft.com/office/drawing/2014/main" id="{8677B67F-21CF-4DBE-9BF3-443650F2E10B}"/>
                </a:ext>
              </a:extLst>
            </p:cNvPr>
            <p:cNvCxnSpPr/>
            <p:nvPr/>
          </p:nvCxnSpPr>
          <p:spPr>
            <a:xfrm>
              <a:off x="4946039" y="3969677"/>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3D78B16-009A-4EA1-9558-451020E6FDCB}"/>
                </a:ext>
              </a:extLst>
            </p:cNvPr>
            <p:cNvCxnSpPr/>
            <p:nvPr/>
          </p:nvCxnSpPr>
          <p:spPr>
            <a:xfrm>
              <a:off x="4946039" y="4393508"/>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72CA452-ED33-4CCA-A95D-919684A83CF1}"/>
                </a:ext>
              </a:extLst>
            </p:cNvPr>
            <p:cNvCxnSpPr/>
            <p:nvPr/>
          </p:nvCxnSpPr>
          <p:spPr>
            <a:xfrm>
              <a:off x="4946039" y="4814380"/>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23" name="Isosceles Triangle 122">
            <a:extLst>
              <a:ext uri="{FF2B5EF4-FFF2-40B4-BE49-F238E27FC236}">
                <a16:creationId xmlns:a16="http://schemas.microsoft.com/office/drawing/2014/main" id="{9C3830AF-1262-4723-82A8-D99FBB75CFC7}"/>
              </a:ext>
            </a:extLst>
          </p:cNvPr>
          <p:cNvSpPr/>
          <p:nvPr/>
        </p:nvSpPr>
        <p:spPr>
          <a:xfrm rot="10800000">
            <a:off x="10118336" y="2204479"/>
            <a:ext cx="217324" cy="12041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4" name="Isosceles Triangle 123">
            <a:extLst>
              <a:ext uri="{FF2B5EF4-FFF2-40B4-BE49-F238E27FC236}">
                <a16:creationId xmlns:a16="http://schemas.microsoft.com/office/drawing/2014/main" id="{5DF37576-AE8A-44BD-B5F0-DBA762D75EFF}"/>
              </a:ext>
            </a:extLst>
          </p:cNvPr>
          <p:cNvSpPr/>
          <p:nvPr/>
        </p:nvSpPr>
        <p:spPr>
          <a:xfrm rot="10800000">
            <a:off x="8020005" y="2053030"/>
            <a:ext cx="217324" cy="12041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5" name="Isosceles Triangle 124">
            <a:extLst>
              <a:ext uri="{FF2B5EF4-FFF2-40B4-BE49-F238E27FC236}">
                <a16:creationId xmlns:a16="http://schemas.microsoft.com/office/drawing/2014/main" id="{22AAC48B-8FA8-4B32-8343-3E48482F38E7}"/>
              </a:ext>
            </a:extLst>
          </p:cNvPr>
          <p:cNvSpPr/>
          <p:nvPr/>
        </p:nvSpPr>
        <p:spPr>
          <a:xfrm rot="10800000">
            <a:off x="5762470" y="1924973"/>
            <a:ext cx="217324" cy="120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 name="Group 1">
            <a:extLst>
              <a:ext uri="{FF2B5EF4-FFF2-40B4-BE49-F238E27FC236}">
                <a16:creationId xmlns:a16="http://schemas.microsoft.com/office/drawing/2014/main" id="{79A2C50A-A3DD-41FE-BBE9-B537DCDB59F6}"/>
              </a:ext>
            </a:extLst>
          </p:cNvPr>
          <p:cNvGrpSpPr/>
          <p:nvPr/>
        </p:nvGrpSpPr>
        <p:grpSpPr>
          <a:xfrm>
            <a:off x="971422" y="3841202"/>
            <a:ext cx="596354" cy="596353"/>
            <a:chOff x="971549" y="3840461"/>
            <a:chExt cx="596432" cy="596431"/>
          </a:xfrm>
        </p:grpSpPr>
        <p:sp>
          <p:nvSpPr>
            <p:cNvPr id="94" name="Oval 93">
              <a:extLst>
                <a:ext uri="{FF2B5EF4-FFF2-40B4-BE49-F238E27FC236}">
                  <a16:creationId xmlns:a16="http://schemas.microsoft.com/office/drawing/2014/main" id="{4E1A0A88-2F34-4E2F-8DAD-391C2B93FB95}"/>
                </a:ext>
              </a:extLst>
            </p:cNvPr>
            <p:cNvSpPr/>
            <p:nvPr/>
          </p:nvSpPr>
          <p:spPr>
            <a:xfrm>
              <a:off x="971549" y="3840461"/>
              <a:ext cx="596432" cy="596431"/>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9" name="Freeform 18">
              <a:extLst>
                <a:ext uri="{FF2B5EF4-FFF2-40B4-BE49-F238E27FC236}">
                  <a16:creationId xmlns:a16="http://schemas.microsoft.com/office/drawing/2014/main" id="{21BA2635-31B5-4CE5-9D2B-AC63BA275DDF}"/>
                </a:ext>
              </a:extLst>
            </p:cNvPr>
            <p:cNvSpPr>
              <a:spLocks noEditPoints="1"/>
            </p:cNvSpPr>
            <p:nvPr/>
          </p:nvSpPr>
          <p:spPr bwMode="auto">
            <a:xfrm>
              <a:off x="1114431" y="4021860"/>
              <a:ext cx="310669" cy="233633"/>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spTree>
    <p:extLst>
      <p:ext uri="{BB962C8B-B14F-4D97-AF65-F5344CB8AC3E}">
        <p14:creationId val="3238302437"/>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additive="base">
                                        <p:cTn dur="750" fill="hold" id="7"/>
                                        <p:tgtEl>
                                          <p:spTgt spid="100"/>
                                        </p:tgtEl>
                                        <p:attrNameLst>
                                          <p:attrName>ppt_x</p:attrName>
                                        </p:attrNameLst>
                                      </p:cBhvr>
                                      <p:tavLst>
                                        <p:tav tm="0">
                                          <p:val>
                                            <p:strVal val="#ppt_x"/>
                                          </p:val>
                                        </p:tav>
                                        <p:tav tm="100000">
                                          <p:val>
                                            <p:strVal val="#ppt_x"/>
                                          </p:val>
                                        </p:tav>
                                      </p:tavLst>
                                    </p:anim>
                                    <p:anim calcmode="lin" valueType="num">
                                      <p:cBhvr additive="base">
                                        <p:cTn dur="750" fill="hold" id="8"/>
                                        <p:tgtEl>
                                          <p:spTgt spid="100"/>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01"/>
                                        </p:tgtEl>
                                        <p:attrNameLst>
                                          <p:attrName>style.visibility</p:attrName>
                                        </p:attrNameLst>
                                      </p:cBhvr>
                                      <p:to>
                                        <p:strVal val="visible"/>
                                      </p:to>
                                    </p:set>
                                    <p:anim calcmode="lin" valueType="num">
                                      <p:cBhvr additive="base">
                                        <p:cTn dur="750" fill="hold" id="11"/>
                                        <p:tgtEl>
                                          <p:spTgt spid="101"/>
                                        </p:tgtEl>
                                        <p:attrNameLst>
                                          <p:attrName>ppt_x</p:attrName>
                                        </p:attrNameLst>
                                      </p:cBhvr>
                                      <p:tavLst>
                                        <p:tav tm="0">
                                          <p:val>
                                            <p:strVal val="#ppt_x"/>
                                          </p:val>
                                        </p:tav>
                                        <p:tav tm="100000">
                                          <p:val>
                                            <p:strVal val="#ppt_x"/>
                                          </p:val>
                                        </p:tav>
                                      </p:tavLst>
                                    </p:anim>
                                    <p:anim calcmode="lin" valueType="num">
                                      <p:cBhvr additive="base">
                                        <p:cTn dur="750" fill="hold" id="12"/>
                                        <p:tgtEl>
                                          <p:spTgt spid="101"/>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02"/>
                                        </p:tgtEl>
                                        <p:attrNameLst>
                                          <p:attrName>style.visibility</p:attrName>
                                        </p:attrNameLst>
                                      </p:cBhvr>
                                      <p:to>
                                        <p:strVal val="visible"/>
                                      </p:to>
                                    </p:set>
                                    <p:anim calcmode="lin" valueType="num">
                                      <p:cBhvr additive="base">
                                        <p:cTn dur="750" fill="hold" id="15"/>
                                        <p:tgtEl>
                                          <p:spTgt spid="102"/>
                                        </p:tgtEl>
                                        <p:attrNameLst>
                                          <p:attrName>ppt_x</p:attrName>
                                        </p:attrNameLst>
                                      </p:cBhvr>
                                      <p:tavLst>
                                        <p:tav tm="0">
                                          <p:val>
                                            <p:strVal val="#ppt_x"/>
                                          </p:val>
                                        </p:tav>
                                        <p:tav tm="100000">
                                          <p:val>
                                            <p:strVal val="#ppt_x"/>
                                          </p:val>
                                        </p:tav>
                                      </p:tavLst>
                                    </p:anim>
                                    <p:anim calcmode="lin" valueType="num">
                                      <p:cBhvr additive="base">
                                        <p:cTn dur="750" fill="hold" id="16"/>
                                        <p:tgtEl>
                                          <p:spTgt spid="102"/>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7"/>
                                        </p:tgtEl>
                                        <p:attrNameLst>
                                          <p:attrName>style.visibility</p:attrName>
                                        </p:attrNameLst>
                                      </p:cBhvr>
                                      <p:to>
                                        <p:strVal val="visible"/>
                                      </p:to>
                                    </p:set>
                                    <p:anim calcmode="lin" valueType="num">
                                      <p:cBhvr additive="base">
                                        <p:cTn dur="750" fill="hold" id="20"/>
                                        <p:tgtEl>
                                          <p:spTgt spid="87"/>
                                        </p:tgtEl>
                                        <p:attrNameLst>
                                          <p:attrName>ppt_x</p:attrName>
                                        </p:attrNameLst>
                                      </p:cBhvr>
                                      <p:tavLst>
                                        <p:tav tm="0">
                                          <p:val>
                                            <p:strVal val="#ppt_x"/>
                                          </p:val>
                                        </p:tav>
                                        <p:tav tm="100000">
                                          <p:val>
                                            <p:strVal val="#ppt_x"/>
                                          </p:val>
                                        </p:tav>
                                      </p:tavLst>
                                    </p:anim>
                                    <p:anim calcmode="lin" valueType="num">
                                      <p:cBhvr additive="base">
                                        <p:cTn dur="750" fill="hold" id="21"/>
                                        <p:tgtEl>
                                          <p:spTgt spid="87"/>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0"/>
                                  </p:stCondLst>
                                  <p:childTnLst>
                                    <p:set>
                                      <p:cBhvr>
                                        <p:cTn dur="1" fill="hold" id="23">
                                          <p:stCondLst>
                                            <p:cond delay="0"/>
                                          </p:stCondLst>
                                        </p:cTn>
                                        <p:tgtEl>
                                          <p:spTgt spid="91"/>
                                        </p:tgtEl>
                                        <p:attrNameLst>
                                          <p:attrName>style.visibility</p:attrName>
                                        </p:attrNameLst>
                                      </p:cBhvr>
                                      <p:to>
                                        <p:strVal val="visible"/>
                                      </p:to>
                                    </p:set>
                                    <p:anim calcmode="lin" valueType="num">
                                      <p:cBhvr additive="base">
                                        <p:cTn dur="750" fill="hold" id="24"/>
                                        <p:tgtEl>
                                          <p:spTgt spid="91"/>
                                        </p:tgtEl>
                                        <p:attrNameLst>
                                          <p:attrName>ppt_x</p:attrName>
                                        </p:attrNameLst>
                                      </p:cBhvr>
                                      <p:tavLst>
                                        <p:tav tm="0">
                                          <p:val>
                                            <p:strVal val="#ppt_x"/>
                                          </p:val>
                                        </p:tav>
                                        <p:tav tm="100000">
                                          <p:val>
                                            <p:strVal val="#ppt_x"/>
                                          </p:val>
                                        </p:tav>
                                      </p:tavLst>
                                    </p:anim>
                                    <p:anim calcmode="lin" valueType="num">
                                      <p:cBhvr additive="base">
                                        <p:cTn dur="750" fill="hold" id="25"/>
                                        <p:tgtEl>
                                          <p:spTgt spid="91"/>
                                        </p:tgtEl>
                                        <p:attrNameLst>
                                          <p:attrName>ppt_y</p:attrName>
                                        </p:attrNameLst>
                                      </p:cBhvr>
                                      <p:tavLst>
                                        <p:tav tm="0">
                                          <p:val>
                                            <p:strVal val="1+#ppt_h/2"/>
                                          </p:val>
                                        </p:tav>
                                        <p:tav tm="100000">
                                          <p:val>
                                            <p:strVal val="#ppt_y"/>
                                          </p:val>
                                        </p:tav>
                                      </p:tavLst>
                                    </p:anim>
                                  </p:childTnLst>
                                </p:cTn>
                              </p:par>
                              <p:par>
                                <p:cTn decel="100000" fill="hold" grpId="0" id="26" nodeType="withEffect" presetClass="entr" presetID="2" presetSubtype="4">
                                  <p:stCondLst>
                                    <p:cond delay="0"/>
                                  </p:stCondLst>
                                  <p:childTnLst>
                                    <p:set>
                                      <p:cBhvr>
                                        <p:cTn dur="1" fill="hold" id="27">
                                          <p:stCondLst>
                                            <p:cond delay="0"/>
                                          </p:stCondLst>
                                        </p:cTn>
                                        <p:tgtEl>
                                          <p:spTgt spid="90"/>
                                        </p:tgtEl>
                                        <p:attrNameLst>
                                          <p:attrName>style.visibility</p:attrName>
                                        </p:attrNameLst>
                                      </p:cBhvr>
                                      <p:to>
                                        <p:strVal val="visible"/>
                                      </p:to>
                                    </p:set>
                                    <p:anim calcmode="lin" valueType="num">
                                      <p:cBhvr additive="base">
                                        <p:cTn dur="750" fill="hold" id="28"/>
                                        <p:tgtEl>
                                          <p:spTgt spid="90"/>
                                        </p:tgtEl>
                                        <p:attrNameLst>
                                          <p:attrName>ppt_x</p:attrName>
                                        </p:attrNameLst>
                                      </p:cBhvr>
                                      <p:tavLst>
                                        <p:tav tm="0">
                                          <p:val>
                                            <p:strVal val="#ppt_x"/>
                                          </p:val>
                                        </p:tav>
                                        <p:tav tm="100000">
                                          <p:val>
                                            <p:strVal val="#ppt_x"/>
                                          </p:val>
                                        </p:tav>
                                      </p:tavLst>
                                    </p:anim>
                                    <p:anim calcmode="lin" valueType="num">
                                      <p:cBhvr additive="base">
                                        <p:cTn dur="750" fill="hold" id="29"/>
                                        <p:tgtEl>
                                          <p:spTgt spid="90"/>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decel="100000" fill="hold" grpId="0" id="31" nodeType="afterEffect" presetClass="entr" presetID="2" presetSubtype="4">
                                  <p:stCondLst>
                                    <p:cond delay="0"/>
                                  </p:stCondLst>
                                  <p:childTnLst>
                                    <p:set>
                                      <p:cBhvr>
                                        <p:cTn dur="1" fill="hold" id="32">
                                          <p:stCondLst>
                                            <p:cond delay="0"/>
                                          </p:stCondLst>
                                        </p:cTn>
                                        <p:tgtEl>
                                          <p:spTgt spid="92"/>
                                        </p:tgtEl>
                                        <p:attrNameLst>
                                          <p:attrName>style.visibility</p:attrName>
                                        </p:attrNameLst>
                                      </p:cBhvr>
                                      <p:to>
                                        <p:strVal val="visible"/>
                                      </p:to>
                                    </p:set>
                                    <p:anim calcmode="lin" valueType="num">
                                      <p:cBhvr additive="base">
                                        <p:cTn dur="750" fill="hold" id="33"/>
                                        <p:tgtEl>
                                          <p:spTgt spid="92"/>
                                        </p:tgtEl>
                                        <p:attrNameLst>
                                          <p:attrName>ppt_x</p:attrName>
                                        </p:attrNameLst>
                                      </p:cBhvr>
                                      <p:tavLst>
                                        <p:tav tm="0">
                                          <p:val>
                                            <p:strVal val="#ppt_x"/>
                                          </p:val>
                                        </p:tav>
                                        <p:tav tm="100000">
                                          <p:val>
                                            <p:strVal val="#ppt_x"/>
                                          </p:val>
                                        </p:tav>
                                      </p:tavLst>
                                    </p:anim>
                                    <p:anim calcmode="lin" valueType="num">
                                      <p:cBhvr additive="base">
                                        <p:cTn dur="750" fill="hold" id="34"/>
                                        <p:tgtEl>
                                          <p:spTgt spid="92"/>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96"/>
                                        </p:tgtEl>
                                        <p:attrNameLst>
                                          <p:attrName>style.visibility</p:attrName>
                                        </p:attrNameLst>
                                      </p:cBhvr>
                                      <p:to>
                                        <p:strVal val="visible"/>
                                      </p:to>
                                    </p:set>
                                    <p:anim calcmode="lin" valueType="num">
                                      <p:cBhvr additive="base">
                                        <p:cTn dur="750" fill="hold" id="37"/>
                                        <p:tgtEl>
                                          <p:spTgt spid="96"/>
                                        </p:tgtEl>
                                        <p:attrNameLst>
                                          <p:attrName>ppt_x</p:attrName>
                                        </p:attrNameLst>
                                      </p:cBhvr>
                                      <p:tavLst>
                                        <p:tav tm="0">
                                          <p:val>
                                            <p:strVal val="#ppt_x"/>
                                          </p:val>
                                        </p:tav>
                                        <p:tav tm="100000">
                                          <p:val>
                                            <p:strVal val="#ppt_x"/>
                                          </p:val>
                                        </p:tav>
                                      </p:tavLst>
                                    </p:anim>
                                    <p:anim calcmode="lin" valueType="num">
                                      <p:cBhvr additive="base">
                                        <p:cTn dur="750" fill="hold" id="38"/>
                                        <p:tgtEl>
                                          <p:spTgt spid="96"/>
                                        </p:tgtEl>
                                        <p:attrNameLst>
                                          <p:attrName>ppt_y</p:attrName>
                                        </p:attrNameLst>
                                      </p:cBhvr>
                                      <p:tavLst>
                                        <p:tav tm="0">
                                          <p:val>
                                            <p:strVal val="1+#ppt_h/2"/>
                                          </p:val>
                                        </p:tav>
                                        <p:tav tm="100000">
                                          <p:val>
                                            <p:strVal val="#ppt_y"/>
                                          </p:val>
                                        </p:tav>
                                      </p:tavLst>
                                    </p:anim>
                                  </p:childTnLst>
                                </p:cTn>
                              </p:par>
                              <p:par>
                                <p:cTn decel="100000" fill="hold" id="39" nodeType="withEffect" presetClass="entr" presetID="2" presetSubtype="4">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750" fill="hold" id="41"/>
                                        <p:tgtEl>
                                          <p:spTgt spid="2"/>
                                        </p:tgtEl>
                                        <p:attrNameLst>
                                          <p:attrName>ppt_x</p:attrName>
                                        </p:attrNameLst>
                                      </p:cBhvr>
                                      <p:tavLst>
                                        <p:tav tm="0">
                                          <p:val>
                                            <p:strVal val="#ppt_x"/>
                                          </p:val>
                                        </p:tav>
                                        <p:tav tm="100000">
                                          <p:val>
                                            <p:strVal val="#ppt_x"/>
                                          </p:val>
                                        </p:tav>
                                      </p:tavLst>
                                    </p:anim>
                                    <p:anim calcmode="lin" valueType="num">
                                      <p:cBhvr additive="base">
                                        <p:cTn dur="750" fill="hold" id="42"/>
                                        <p:tgtEl>
                                          <p:spTgt spid="2"/>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decel="100000" fill="hold" grpId="0" id="44" nodeType="afterEffect" presetClass="entr" presetID="2" presetSubtype="4">
                                  <p:stCondLst>
                                    <p:cond delay="0"/>
                                  </p:stCondLst>
                                  <p:childTnLst>
                                    <p:set>
                                      <p:cBhvr>
                                        <p:cTn dur="1" fill="hold" id="45">
                                          <p:stCondLst>
                                            <p:cond delay="0"/>
                                          </p:stCondLst>
                                        </p:cTn>
                                        <p:tgtEl>
                                          <p:spTgt spid="52"/>
                                        </p:tgtEl>
                                        <p:attrNameLst>
                                          <p:attrName>style.visibility</p:attrName>
                                        </p:attrNameLst>
                                      </p:cBhvr>
                                      <p:to>
                                        <p:strVal val="visible"/>
                                      </p:to>
                                    </p:set>
                                    <p:anim calcmode="lin" valueType="num">
                                      <p:cBhvr additive="base">
                                        <p:cTn dur="750" fill="hold" id="46"/>
                                        <p:tgtEl>
                                          <p:spTgt spid="52"/>
                                        </p:tgtEl>
                                        <p:attrNameLst>
                                          <p:attrName>ppt_x</p:attrName>
                                        </p:attrNameLst>
                                      </p:cBhvr>
                                      <p:tavLst>
                                        <p:tav tm="0">
                                          <p:val>
                                            <p:strVal val="#ppt_x"/>
                                          </p:val>
                                        </p:tav>
                                        <p:tav tm="100000">
                                          <p:val>
                                            <p:strVal val="#ppt_x"/>
                                          </p:val>
                                        </p:tav>
                                      </p:tavLst>
                                    </p:anim>
                                    <p:anim calcmode="lin" valueType="num">
                                      <p:cBhvr additive="base">
                                        <p:cTn dur="750" fill="hold" id="47"/>
                                        <p:tgtEl>
                                          <p:spTgt spid="52"/>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0"/>
                                  </p:stCondLst>
                                  <p:childTnLst>
                                    <p:set>
                                      <p:cBhvr>
                                        <p:cTn dur="1" fill="hold" id="49">
                                          <p:stCondLst>
                                            <p:cond delay="0"/>
                                          </p:stCondLst>
                                        </p:cTn>
                                        <p:tgtEl>
                                          <p:spTgt spid="54"/>
                                        </p:tgtEl>
                                        <p:attrNameLst>
                                          <p:attrName>style.visibility</p:attrName>
                                        </p:attrNameLst>
                                      </p:cBhvr>
                                      <p:to>
                                        <p:strVal val="visible"/>
                                      </p:to>
                                    </p:set>
                                    <p:anim calcmode="lin" valueType="num">
                                      <p:cBhvr additive="base">
                                        <p:cTn dur="750" fill="hold" id="50"/>
                                        <p:tgtEl>
                                          <p:spTgt spid="54"/>
                                        </p:tgtEl>
                                        <p:attrNameLst>
                                          <p:attrName>ppt_x</p:attrName>
                                        </p:attrNameLst>
                                      </p:cBhvr>
                                      <p:tavLst>
                                        <p:tav tm="0">
                                          <p:val>
                                            <p:strVal val="#ppt_x"/>
                                          </p:val>
                                        </p:tav>
                                        <p:tav tm="100000">
                                          <p:val>
                                            <p:strVal val="#ppt_x"/>
                                          </p:val>
                                        </p:tav>
                                      </p:tavLst>
                                    </p:anim>
                                    <p:anim calcmode="lin" valueType="num">
                                      <p:cBhvr additive="base">
                                        <p:cTn dur="750" fill="hold" id="51"/>
                                        <p:tgtEl>
                                          <p:spTgt spid="54"/>
                                        </p:tgtEl>
                                        <p:attrNameLst>
                                          <p:attrName>ppt_y</p:attrName>
                                        </p:attrNameLst>
                                      </p:cBhvr>
                                      <p:tavLst>
                                        <p:tav tm="0">
                                          <p:val>
                                            <p:strVal val="1+#ppt_h/2"/>
                                          </p:val>
                                        </p:tav>
                                        <p:tav tm="100000">
                                          <p:val>
                                            <p:strVal val="#ppt_y"/>
                                          </p:val>
                                        </p:tav>
                                      </p:tavLst>
                                    </p:anim>
                                  </p:childTnLst>
                                </p:cTn>
                              </p:par>
                              <p:par>
                                <p:cTn decel="100000" fill="hold" grpId="0" id="52" nodeType="withEffect" presetClass="entr" presetID="2" presetSubtype="4">
                                  <p:stCondLst>
                                    <p:cond delay="0"/>
                                  </p:stCondLst>
                                  <p:childTnLst>
                                    <p:set>
                                      <p:cBhvr>
                                        <p:cTn dur="1" fill="hold" id="53">
                                          <p:stCondLst>
                                            <p:cond delay="0"/>
                                          </p:stCondLst>
                                        </p:cTn>
                                        <p:tgtEl>
                                          <p:spTgt spid="55"/>
                                        </p:tgtEl>
                                        <p:attrNameLst>
                                          <p:attrName>style.visibility</p:attrName>
                                        </p:attrNameLst>
                                      </p:cBhvr>
                                      <p:to>
                                        <p:strVal val="visible"/>
                                      </p:to>
                                    </p:set>
                                    <p:anim calcmode="lin" valueType="num">
                                      <p:cBhvr additive="base">
                                        <p:cTn dur="750" fill="hold" id="54"/>
                                        <p:tgtEl>
                                          <p:spTgt spid="55"/>
                                        </p:tgtEl>
                                        <p:attrNameLst>
                                          <p:attrName>ppt_x</p:attrName>
                                        </p:attrNameLst>
                                      </p:cBhvr>
                                      <p:tavLst>
                                        <p:tav tm="0">
                                          <p:val>
                                            <p:strVal val="#ppt_x"/>
                                          </p:val>
                                        </p:tav>
                                        <p:tav tm="100000">
                                          <p:val>
                                            <p:strVal val="#ppt_x"/>
                                          </p:val>
                                        </p:tav>
                                      </p:tavLst>
                                    </p:anim>
                                    <p:anim calcmode="lin" valueType="num">
                                      <p:cBhvr additive="base">
                                        <p:cTn dur="750" fill="hold" id="55"/>
                                        <p:tgtEl>
                                          <p:spTgt spid="55"/>
                                        </p:tgtEl>
                                        <p:attrNameLst>
                                          <p:attrName>ppt_y</p:attrName>
                                        </p:attrNameLst>
                                      </p:cBhvr>
                                      <p:tavLst>
                                        <p:tav tm="0">
                                          <p:val>
                                            <p:strVal val="1+#ppt_h/2"/>
                                          </p:val>
                                        </p:tav>
                                        <p:tav tm="100000">
                                          <p:val>
                                            <p:strVal val="#ppt_y"/>
                                          </p:val>
                                        </p:tav>
                                      </p:tavLst>
                                    </p:anim>
                                  </p:childTnLst>
                                </p:cTn>
                              </p:par>
                              <p:par>
                                <p:cTn decel="100000" fill="hold" grpId="0" id="56" nodeType="withEffect" presetClass="entr" presetID="2" presetSubtype="4">
                                  <p:stCondLst>
                                    <p:cond delay="0"/>
                                  </p:stCondLst>
                                  <p:childTnLst>
                                    <p:set>
                                      <p:cBhvr>
                                        <p:cTn dur="1" fill="hold" id="57">
                                          <p:stCondLst>
                                            <p:cond delay="0"/>
                                          </p:stCondLst>
                                        </p:cTn>
                                        <p:tgtEl>
                                          <p:spTgt spid="56"/>
                                        </p:tgtEl>
                                        <p:attrNameLst>
                                          <p:attrName>style.visibility</p:attrName>
                                        </p:attrNameLst>
                                      </p:cBhvr>
                                      <p:to>
                                        <p:strVal val="visible"/>
                                      </p:to>
                                    </p:set>
                                    <p:anim calcmode="lin" valueType="num">
                                      <p:cBhvr additive="base">
                                        <p:cTn dur="750" fill="hold" id="58"/>
                                        <p:tgtEl>
                                          <p:spTgt spid="56"/>
                                        </p:tgtEl>
                                        <p:attrNameLst>
                                          <p:attrName>ppt_x</p:attrName>
                                        </p:attrNameLst>
                                      </p:cBhvr>
                                      <p:tavLst>
                                        <p:tav tm="0">
                                          <p:val>
                                            <p:strVal val="#ppt_x"/>
                                          </p:val>
                                        </p:tav>
                                        <p:tav tm="100000">
                                          <p:val>
                                            <p:strVal val="#ppt_x"/>
                                          </p:val>
                                        </p:tav>
                                      </p:tavLst>
                                    </p:anim>
                                    <p:anim calcmode="lin" valueType="num">
                                      <p:cBhvr additive="base">
                                        <p:cTn dur="750" fill="hold" id="59"/>
                                        <p:tgtEl>
                                          <p:spTgt spid="56"/>
                                        </p:tgtEl>
                                        <p:attrNameLst>
                                          <p:attrName>ppt_y</p:attrName>
                                        </p:attrNameLst>
                                      </p:cBhvr>
                                      <p:tavLst>
                                        <p:tav tm="0">
                                          <p:val>
                                            <p:strVal val="1+#ppt_h/2"/>
                                          </p:val>
                                        </p:tav>
                                        <p:tav tm="100000">
                                          <p:val>
                                            <p:strVal val="#ppt_y"/>
                                          </p:val>
                                        </p:tav>
                                      </p:tavLst>
                                    </p:anim>
                                  </p:childTnLst>
                                </p:cTn>
                              </p:par>
                              <p:par>
                                <p:cTn decel="100000" fill="hold" id="60" nodeType="withEffect" presetClass="entr" presetID="2" presetSubtype="4">
                                  <p:stCondLst>
                                    <p:cond delay="0"/>
                                  </p:stCondLst>
                                  <p:childTnLst>
                                    <p:set>
                                      <p:cBhvr>
                                        <p:cTn dur="1" fill="hold" id="61">
                                          <p:stCondLst>
                                            <p:cond delay="0"/>
                                          </p:stCondLst>
                                        </p:cTn>
                                        <p:tgtEl>
                                          <p:spTgt spid="58"/>
                                        </p:tgtEl>
                                        <p:attrNameLst>
                                          <p:attrName>style.visibility</p:attrName>
                                        </p:attrNameLst>
                                      </p:cBhvr>
                                      <p:to>
                                        <p:strVal val="visible"/>
                                      </p:to>
                                    </p:set>
                                    <p:anim calcmode="lin" valueType="num">
                                      <p:cBhvr additive="base">
                                        <p:cTn dur="750" fill="hold" id="62"/>
                                        <p:tgtEl>
                                          <p:spTgt spid="58"/>
                                        </p:tgtEl>
                                        <p:attrNameLst>
                                          <p:attrName>ppt_x</p:attrName>
                                        </p:attrNameLst>
                                      </p:cBhvr>
                                      <p:tavLst>
                                        <p:tav tm="0">
                                          <p:val>
                                            <p:strVal val="#ppt_x"/>
                                          </p:val>
                                        </p:tav>
                                        <p:tav tm="100000">
                                          <p:val>
                                            <p:strVal val="#ppt_x"/>
                                          </p:val>
                                        </p:tav>
                                      </p:tavLst>
                                    </p:anim>
                                    <p:anim calcmode="lin" valueType="num">
                                      <p:cBhvr additive="base">
                                        <p:cTn dur="750" fill="hold" id="63"/>
                                        <p:tgtEl>
                                          <p:spTgt spid="58"/>
                                        </p:tgtEl>
                                        <p:attrNameLst>
                                          <p:attrName>ppt_y</p:attrName>
                                        </p:attrNameLst>
                                      </p:cBhvr>
                                      <p:tavLst>
                                        <p:tav tm="0">
                                          <p:val>
                                            <p:strVal val="1+#ppt_h/2"/>
                                          </p:val>
                                        </p:tav>
                                        <p:tav tm="100000">
                                          <p:val>
                                            <p:strVal val="#ppt_y"/>
                                          </p:val>
                                        </p:tav>
                                      </p:tavLst>
                                    </p:anim>
                                  </p:childTnLst>
                                </p:cTn>
                              </p:par>
                              <p:par>
                                <p:cTn decel="100000" fill="hold" id="64" nodeType="withEffect" presetClass="entr" presetID="2" presetSubtype="4">
                                  <p:stCondLst>
                                    <p:cond delay="0"/>
                                  </p:stCondLst>
                                  <p:childTnLst>
                                    <p:set>
                                      <p:cBhvr>
                                        <p:cTn dur="1" fill="hold" id="65">
                                          <p:stCondLst>
                                            <p:cond delay="0"/>
                                          </p:stCondLst>
                                        </p:cTn>
                                        <p:tgtEl>
                                          <p:spTgt spid="59"/>
                                        </p:tgtEl>
                                        <p:attrNameLst>
                                          <p:attrName>style.visibility</p:attrName>
                                        </p:attrNameLst>
                                      </p:cBhvr>
                                      <p:to>
                                        <p:strVal val="visible"/>
                                      </p:to>
                                    </p:set>
                                    <p:anim calcmode="lin" valueType="num">
                                      <p:cBhvr additive="base">
                                        <p:cTn dur="750" fill="hold" id="66"/>
                                        <p:tgtEl>
                                          <p:spTgt spid="59"/>
                                        </p:tgtEl>
                                        <p:attrNameLst>
                                          <p:attrName>ppt_x</p:attrName>
                                        </p:attrNameLst>
                                      </p:cBhvr>
                                      <p:tavLst>
                                        <p:tav tm="0">
                                          <p:val>
                                            <p:strVal val="#ppt_x"/>
                                          </p:val>
                                        </p:tav>
                                        <p:tav tm="100000">
                                          <p:val>
                                            <p:strVal val="#ppt_x"/>
                                          </p:val>
                                        </p:tav>
                                      </p:tavLst>
                                    </p:anim>
                                    <p:anim calcmode="lin" valueType="num">
                                      <p:cBhvr additive="base">
                                        <p:cTn dur="750" fill="hold" id="67"/>
                                        <p:tgtEl>
                                          <p:spTgt spid="59"/>
                                        </p:tgtEl>
                                        <p:attrNameLst>
                                          <p:attrName>ppt_y</p:attrName>
                                        </p:attrNameLst>
                                      </p:cBhvr>
                                      <p:tavLst>
                                        <p:tav tm="0">
                                          <p:val>
                                            <p:strVal val="1+#ppt_h/2"/>
                                          </p:val>
                                        </p:tav>
                                        <p:tav tm="100000">
                                          <p:val>
                                            <p:strVal val="#ppt_y"/>
                                          </p:val>
                                        </p:tav>
                                      </p:tavLst>
                                    </p:anim>
                                  </p:childTnLst>
                                </p:cTn>
                              </p:par>
                              <p:par>
                                <p:cTn decel="100000" fill="hold" id="68" nodeType="withEffect" presetClass="entr" presetID="2" presetSubtype="4">
                                  <p:stCondLst>
                                    <p:cond delay="0"/>
                                  </p:stCondLst>
                                  <p:childTnLst>
                                    <p:set>
                                      <p:cBhvr>
                                        <p:cTn dur="1" fill="hold" id="69">
                                          <p:stCondLst>
                                            <p:cond delay="0"/>
                                          </p:stCondLst>
                                        </p:cTn>
                                        <p:tgtEl>
                                          <p:spTgt spid="60"/>
                                        </p:tgtEl>
                                        <p:attrNameLst>
                                          <p:attrName>style.visibility</p:attrName>
                                        </p:attrNameLst>
                                      </p:cBhvr>
                                      <p:to>
                                        <p:strVal val="visible"/>
                                      </p:to>
                                    </p:set>
                                    <p:anim calcmode="lin" valueType="num">
                                      <p:cBhvr additive="base">
                                        <p:cTn dur="750" fill="hold" id="70"/>
                                        <p:tgtEl>
                                          <p:spTgt spid="60"/>
                                        </p:tgtEl>
                                        <p:attrNameLst>
                                          <p:attrName>ppt_x</p:attrName>
                                        </p:attrNameLst>
                                      </p:cBhvr>
                                      <p:tavLst>
                                        <p:tav tm="0">
                                          <p:val>
                                            <p:strVal val="#ppt_x"/>
                                          </p:val>
                                        </p:tav>
                                        <p:tav tm="100000">
                                          <p:val>
                                            <p:strVal val="#ppt_x"/>
                                          </p:val>
                                        </p:tav>
                                      </p:tavLst>
                                    </p:anim>
                                    <p:anim calcmode="lin" valueType="num">
                                      <p:cBhvr additive="base">
                                        <p:cTn dur="750" fill="hold" id="71"/>
                                        <p:tgtEl>
                                          <p:spTgt spid="60"/>
                                        </p:tgtEl>
                                        <p:attrNameLst>
                                          <p:attrName>ppt_y</p:attrName>
                                        </p:attrNameLst>
                                      </p:cBhvr>
                                      <p:tavLst>
                                        <p:tav tm="0">
                                          <p:val>
                                            <p:strVal val="1+#ppt_h/2"/>
                                          </p:val>
                                        </p:tav>
                                        <p:tav tm="100000">
                                          <p:val>
                                            <p:strVal val="#ppt_y"/>
                                          </p:val>
                                        </p:tav>
                                      </p:tavLst>
                                    </p:anim>
                                  </p:childTnLst>
                                </p:cTn>
                              </p:par>
                              <p:par>
                                <p:cTn decel="100000" fill="hold" id="72" nodeType="withEffect" presetClass="entr" presetID="2" presetSubtype="4">
                                  <p:stCondLst>
                                    <p:cond delay="0"/>
                                  </p:stCondLst>
                                  <p:childTnLst>
                                    <p:set>
                                      <p:cBhvr>
                                        <p:cTn dur="1" fill="hold" id="73">
                                          <p:stCondLst>
                                            <p:cond delay="0"/>
                                          </p:stCondLst>
                                        </p:cTn>
                                        <p:tgtEl>
                                          <p:spTgt spid="61"/>
                                        </p:tgtEl>
                                        <p:attrNameLst>
                                          <p:attrName>style.visibility</p:attrName>
                                        </p:attrNameLst>
                                      </p:cBhvr>
                                      <p:to>
                                        <p:strVal val="visible"/>
                                      </p:to>
                                    </p:set>
                                    <p:anim calcmode="lin" valueType="num">
                                      <p:cBhvr additive="base">
                                        <p:cTn dur="750" fill="hold" id="74"/>
                                        <p:tgtEl>
                                          <p:spTgt spid="61"/>
                                        </p:tgtEl>
                                        <p:attrNameLst>
                                          <p:attrName>ppt_x</p:attrName>
                                        </p:attrNameLst>
                                      </p:cBhvr>
                                      <p:tavLst>
                                        <p:tav tm="0">
                                          <p:val>
                                            <p:strVal val="#ppt_x"/>
                                          </p:val>
                                        </p:tav>
                                        <p:tav tm="100000">
                                          <p:val>
                                            <p:strVal val="#ppt_x"/>
                                          </p:val>
                                        </p:tav>
                                      </p:tavLst>
                                    </p:anim>
                                    <p:anim calcmode="lin" valueType="num">
                                      <p:cBhvr additive="base">
                                        <p:cTn dur="750" fill="hold" id="75"/>
                                        <p:tgtEl>
                                          <p:spTgt spid="61"/>
                                        </p:tgtEl>
                                        <p:attrNameLst>
                                          <p:attrName>ppt_y</p:attrName>
                                        </p:attrNameLst>
                                      </p:cBhvr>
                                      <p:tavLst>
                                        <p:tav tm="0">
                                          <p:val>
                                            <p:strVal val="1+#ppt_h/2"/>
                                          </p:val>
                                        </p:tav>
                                        <p:tav tm="100000">
                                          <p:val>
                                            <p:strVal val="#ppt_y"/>
                                          </p:val>
                                        </p:tav>
                                      </p:tavLst>
                                    </p:anim>
                                  </p:childTnLst>
                                </p:cTn>
                              </p:par>
                              <p:par>
                                <p:cTn decel="100000" fill="hold" id="76" nodeType="withEffect" presetClass="entr" presetID="2" presetSubtype="4">
                                  <p:stCondLst>
                                    <p:cond delay="0"/>
                                  </p:stCondLst>
                                  <p:childTnLst>
                                    <p:set>
                                      <p:cBhvr>
                                        <p:cTn dur="1" fill="hold" id="77">
                                          <p:stCondLst>
                                            <p:cond delay="0"/>
                                          </p:stCondLst>
                                        </p:cTn>
                                        <p:tgtEl>
                                          <p:spTgt spid="119"/>
                                        </p:tgtEl>
                                        <p:attrNameLst>
                                          <p:attrName>style.visibility</p:attrName>
                                        </p:attrNameLst>
                                      </p:cBhvr>
                                      <p:to>
                                        <p:strVal val="visible"/>
                                      </p:to>
                                    </p:set>
                                    <p:anim calcmode="lin" valueType="num">
                                      <p:cBhvr additive="base">
                                        <p:cTn dur="750" fill="hold" id="78"/>
                                        <p:tgtEl>
                                          <p:spTgt spid="119"/>
                                        </p:tgtEl>
                                        <p:attrNameLst>
                                          <p:attrName>ppt_x</p:attrName>
                                        </p:attrNameLst>
                                      </p:cBhvr>
                                      <p:tavLst>
                                        <p:tav tm="0">
                                          <p:val>
                                            <p:strVal val="#ppt_x"/>
                                          </p:val>
                                        </p:tav>
                                        <p:tav tm="100000">
                                          <p:val>
                                            <p:strVal val="#ppt_x"/>
                                          </p:val>
                                        </p:tav>
                                      </p:tavLst>
                                    </p:anim>
                                    <p:anim calcmode="lin" valueType="num">
                                      <p:cBhvr additive="base">
                                        <p:cTn dur="750" fill="hold" id="79"/>
                                        <p:tgtEl>
                                          <p:spTgt spid="119"/>
                                        </p:tgtEl>
                                        <p:attrNameLst>
                                          <p:attrName>ppt_y</p:attrName>
                                        </p:attrNameLst>
                                      </p:cBhvr>
                                      <p:tavLst>
                                        <p:tav tm="0">
                                          <p:val>
                                            <p:strVal val="1+#ppt_h/2"/>
                                          </p:val>
                                        </p:tav>
                                        <p:tav tm="100000">
                                          <p:val>
                                            <p:strVal val="#ppt_y"/>
                                          </p:val>
                                        </p:tav>
                                      </p:tavLst>
                                    </p:anim>
                                  </p:childTnLst>
                                </p:cTn>
                              </p:par>
                              <p:par>
                                <p:cTn decel="100000" fill="hold" grpId="0" id="80" nodeType="withEffect" presetClass="entr" presetID="2" presetSubtype="4">
                                  <p:stCondLst>
                                    <p:cond delay="0"/>
                                  </p:stCondLst>
                                  <p:childTnLst>
                                    <p:set>
                                      <p:cBhvr>
                                        <p:cTn dur="1" fill="hold" id="81">
                                          <p:stCondLst>
                                            <p:cond delay="0"/>
                                          </p:stCondLst>
                                        </p:cTn>
                                        <p:tgtEl>
                                          <p:spTgt spid="123"/>
                                        </p:tgtEl>
                                        <p:attrNameLst>
                                          <p:attrName>style.visibility</p:attrName>
                                        </p:attrNameLst>
                                      </p:cBhvr>
                                      <p:to>
                                        <p:strVal val="visible"/>
                                      </p:to>
                                    </p:set>
                                    <p:anim calcmode="lin" valueType="num">
                                      <p:cBhvr additive="base">
                                        <p:cTn dur="750" fill="hold" id="82"/>
                                        <p:tgtEl>
                                          <p:spTgt spid="123"/>
                                        </p:tgtEl>
                                        <p:attrNameLst>
                                          <p:attrName>ppt_x</p:attrName>
                                        </p:attrNameLst>
                                      </p:cBhvr>
                                      <p:tavLst>
                                        <p:tav tm="0">
                                          <p:val>
                                            <p:strVal val="#ppt_x"/>
                                          </p:val>
                                        </p:tav>
                                        <p:tav tm="100000">
                                          <p:val>
                                            <p:strVal val="#ppt_x"/>
                                          </p:val>
                                        </p:tav>
                                      </p:tavLst>
                                    </p:anim>
                                    <p:anim calcmode="lin" valueType="num">
                                      <p:cBhvr additive="base">
                                        <p:cTn dur="750" fill="hold" id="83"/>
                                        <p:tgtEl>
                                          <p:spTgt spid="123"/>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3000"/>
                            </p:stCondLst>
                            <p:childTnLst>
                              <p:par>
                                <p:cTn decel="100000" fill="hold" grpId="0" id="85" nodeType="afterEffect" presetClass="entr" presetID="2" presetSubtype="4">
                                  <p:stCondLst>
                                    <p:cond delay="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750" fill="hold" id="87"/>
                                        <p:tgtEl>
                                          <p:spTgt spid="14"/>
                                        </p:tgtEl>
                                        <p:attrNameLst>
                                          <p:attrName>ppt_x</p:attrName>
                                        </p:attrNameLst>
                                      </p:cBhvr>
                                      <p:tavLst>
                                        <p:tav tm="0">
                                          <p:val>
                                            <p:strVal val="#ppt_x"/>
                                          </p:val>
                                        </p:tav>
                                        <p:tav tm="100000">
                                          <p:val>
                                            <p:strVal val="#ppt_x"/>
                                          </p:val>
                                        </p:tav>
                                      </p:tavLst>
                                    </p:anim>
                                    <p:anim calcmode="lin" valueType="num">
                                      <p:cBhvr additive="base">
                                        <p:cTn dur="750" fill="hold" id="88"/>
                                        <p:tgtEl>
                                          <p:spTgt spid="14"/>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0"/>
                                  </p:stCondLst>
                                  <p:childTnLst>
                                    <p:set>
                                      <p:cBhvr>
                                        <p:cTn dur="1" fill="hold" id="90">
                                          <p:stCondLst>
                                            <p:cond delay="0"/>
                                          </p:stCondLst>
                                        </p:cTn>
                                        <p:tgtEl>
                                          <p:spTgt spid="16"/>
                                        </p:tgtEl>
                                        <p:attrNameLst>
                                          <p:attrName>style.visibility</p:attrName>
                                        </p:attrNameLst>
                                      </p:cBhvr>
                                      <p:to>
                                        <p:strVal val="visible"/>
                                      </p:to>
                                    </p:set>
                                    <p:anim calcmode="lin" valueType="num">
                                      <p:cBhvr additive="base">
                                        <p:cTn dur="750" fill="hold" id="91"/>
                                        <p:tgtEl>
                                          <p:spTgt spid="16"/>
                                        </p:tgtEl>
                                        <p:attrNameLst>
                                          <p:attrName>ppt_x</p:attrName>
                                        </p:attrNameLst>
                                      </p:cBhvr>
                                      <p:tavLst>
                                        <p:tav tm="0">
                                          <p:val>
                                            <p:strVal val="#ppt_x"/>
                                          </p:val>
                                        </p:tav>
                                        <p:tav tm="100000">
                                          <p:val>
                                            <p:strVal val="#ppt_x"/>
                                          </p:val>
                                        </p:tav>
                                      </p:tavLst>
                                    </p:anim>
                                    <p:anim calcmode="lin" valueType="num">
                                      <p:cBhvr additive="base">
                                        <p:cTn dur="750" fill="hold" id="92"/>
                                        <p:tgtEl>
                                          <p:spTgt spid="16"/>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2" presetSubtype="4">
                                  <p:stCondLst>
                                    <p:cond delay="0"/>
                                  </p:stCondLst>
                                  <p:childTnLst>
                                    <p:set>
                                      <p:cBhvr>
                                        <p:cTn dur="1" fill="hold" id="94">
                                          <p:stCondLst>
                                            <p:cond delay="0"/>
                                          </p:stCondLst>
                                        </p:cTn>
                                        <p:tgtEl>
                                          <p:spTgt spid="17"/>
                                        </p:tgtEl>
                                        <p:attrNameLst>
                                          <p:attrName>style.visibility</p:attrName>
                                        </p:attrNameLst>
                                      </p:cBhvr>
                                      <p:to>
                                        <p:strVal val="visible"/>
                                      </p:to>
                                    </p:set>
                                    <p:anim calcmode="lin" valueType="num">
                                      <p:cBhvr additive="base">
                                        <p:cTn dur="750" fill="hold" id="95"/>
                                        <p:tgtEl>
                                          <p:spTgt spid="17"/>
                                        </p:tgtEl>
                                        <p:attrNameLst>
                                          <p:attrName>ppt_x</p:attrName>
                                        </p:attrNameLst>
                                      </p:cBhvr>
                                      <p:tavLst>
                                        <p:tav tm="0">
                                          <p:val>
                                            <p:strVal val="#ppt_x"/>
                                          </p:val>
                                        </p:tav>
                                        <p:tav tm="100000">
                                          <p:val>
                                            <p:strVal val="#ppt_x"/>
                                          </p:val>
                                        </p:tav>
                                      </p:tavLst>
                                    </p:anim>
                                    <p:anim calcmode="lin" valueType="num">
                                      <p:cBhvr additive="base">
                                        <p:cTn dur="750" fill="hold" id="96"/>
                                        <p:tgtEl>
                                          <p:spTgt spid="17"/>
                                        </p:tgtEl>
                                        <p:attrNameLst>
                                          <p:attrName>ppt_y</p:attrName>
                                        </p:attrNameLst>
                                      </p:cBhvr>
                                      <p:tavLst>
                                        <p:tav tm="0">
                                          <p:val>
                                            <p:strVal val="1+#ppt_h/2"/>
                                          </p:val>
                                        </p:tav>
                                        <p:tav tm="100000">
                                          <p:val>
                                            <p:strVal val="#ppt_y"/>
                                          </p:val>
                                        </p:tav>
                                      </p:tavLst>
                                    </p:anim>
                                  </p:childTnLst>
                                </p:cTn>
                              </p:par>
                              <p:par>
                                <p:cTn decel="100000" fill="hold" grpId="0" id="97" nodeType="withEffect" presetClass="entr" presetID="2" presetSubtype="4">
                                  <p:stCondLst>
                                    <p:cond delay="0"/>
                                  </p:stCondLst>
                                  <p:childTnLst>
                                    <p:set>
                                      <p:cBhvr>
                                        <p:cTn dur="1" fill="hold" id="98">
                                          <p:stCondLst>
                                            <p:cond delay="0"/>
                                          </p:stCondLst>
                                        </p:cTn>
                                        <p:tgtEl>
                                          <p:spTgt spid="18"/>
                                        </p:tgtEl>
                                        <p:attrNameLst>
                                          <p:attrName>style.visibility</p:attrName>
                                        </p:attrNameLst>
                                      </p:cBhvr>
                                      <p:to>
                                        <p:strVal val="visible"/>
                                      </p:to>
                                    </p:set>
                                    <p:anim calcmode="lin" valueType="num">
                                      <p:cBhvr additive="base">
                                        <p:cTn dur="750" fill="hold" id="99"/>
                                        <p:tgtEl>
                                          <p:spTgt spid="18"/>
                                        </p:tgtEl>
                                        <p:attrNameLst>
                                          <p:attrName>ppt_x</p:attrName>
                                        </p:attrNameLst>
                                      </p:cBhvr>
                                      <p:tavLst>
                                        <p:tav tm="0">
                                          <p:val>
                                            <p:strVal val="#ppt_x"/>
                                          </p:val>
                                        </p:tav>
                                        <p:tav tm="100000">
                                          <p:val>
                                            <p:strVal val="#ppt_x"/>
                                          </p:val>
                                        </p:tav>
                                      </p:tavLst>
                                    </p:anim>
                                    <p:anim calcmode="lin" valueType="num">
                                      <p:cBhvr additive="base">
                                        <p:cTn dur="750" fill="hold" id="100"/>
                                        <p:tgtEl>
                                          <p:spTgt spid="18"/>
                                        </p:tgtEl>
                                        <p:attrNameLst>
                                          <p:attrName>ppt_y</p:attrName>
                                        </p:attrNameLst>
                                      </p:cBhvr>
                                      <p:tavLst>
                                        <p:tav tm="0">
                                          <p:val>
                                            <p:strVal val="1+#ppt_h/2"/>
                                          </p:val>
                                        </p:tav>
                                        <p:tav tm="100000">
                                          <p:val>
                                            <p:strVal val="#ppt_y"/>
                                          </p:val>
                                        </p:tav>
                                      </p:tavLst>
                                    </p:anim>
                                  </p:childTnLst>
                                </p:cTn>
                              </p:par>
                              <p:par>
                                <p:cTn decel="100000" fill="hold" id="101" nodeType="withEffect" presetClass="entr" presetID="2" presetSubtype="4">
                                  <p:stCondLst>
                                    <p:cond delay="0"/>
                                  </p:stCondLst>
                                  <p:childTnLst>
                                    <p:set>
                                      <p:cBhvr>
                                        <p:cTn dur="1" fill="hold" id="102">
                                          <p:stCondLst>
                                            <p:cond delay="0"/>
                                          </p:stCondLst>
                                        </p:cTn>
                                        <p:tgtEl>
                                          <p:spTgt spid="20"/>
                                        </p:tgtEl>
                                        <p:attrNameLst>
                                          <p:attrName>style.visibility</p:attrName>
                                        </p:attrNameLst>
                                      </p:cBhvr>
                                      <p:to>
                                        <p:strVal val="visible"/>
                                      </p:to>
                                    </p:set>
                                    <p:anim calcmode="lin" valueType="num">
                                      <p:cBhvr additive="base">
                                        <p:cTn dur="750" fill="hold" id="103"/>
                                        <p:tgtEl>
                                          <p:spTgt spid="20"/>
                                        </p:tgtEl>
                                        <p:attrNameLst>
                                          <p:attrName>ppt_x</p:attrName>
                                        </p:attrNameLst>
                                      </p:cBhvr>
                                      <p:tavLst>
                                        <p:tav tm="0">
                                          <p:val>
                                            <p:strVal val="#ppt_x"/>
                                          </p:val>
                                        </p:tav>
                                        <p:tav tm="100000">
                                          <p:val>
                                            <p:strVal val="#ppt_x"/>
                                          </p:val>
                                        </p:tav>
                                      </p:tavLst>
                                    </p:anim>
                                    <p:anim calcmode="lin" valueType="num">
                                      <p:cBhvr additive="base">
                                        <p:cTn dur="750" fill="hold" id="104"/>
                                        <p:tgtEl>
                                          <p:spTgt spid="20"/>
                                        </p:tgtEl>
                                        <p:attrNameLst>
                                          <p:attrName>ppt_y</p:attrName>
                                        </p:attrNameLst>
                                      </p:cBhvr>
                                      <p:tavLst>
                                        <p:tav tm="0">
                                          <p:val>
                                            <p:strVal val="1+#ppt_h/2"/>
                                          </p:val>
                                        </p:tav>
                                        <p:tav tm="100000">
                                          <p:val>
                                            <p:strVal val="#ppt_y"/>
                                          </p:val>
                                        </p:tav>
                                      </p:tavLst>
                                    </p:anim>
                                  </p:childTnLst>
                                </p:cTn>
                              </p:par>
                              <p:par>
                                <p:cTn decel="100000" fill="hold" id="105" nodeType="withEffect" presetClass="entr" presetID="2" presetSubtype="4">
                                  <p:stCondLst>
                                    <p:cond delay="0"/>
                                  </p:stCondLst>
                                  <p:childTnLst>
                                    <p:set>
                                      <p:cBhvr>
                                        <p:cTn dur="1" fill="hold" id="106">
                                          <p:stCondLst>
                                            <p:cond delay="0"/>
                                          </p:stCondLst>
                                        </p:cTn>
                                        <p:tgtEl>
                                          <p:spTgt spid="21"/>
                                        </p:tgtEl>
                                        <p:attrNameLst>
                                          <p:attrName>style.visibility</p:attrName>
                                        </p:attrNameLst>
                                      </p:cBhvr>
                                      <p:to>
                                        <p:strVal val="visible"/>
                                      </p:to>
                                    </p:set>
                                    <p:anim calcmode="lin" valueType="num">
                                      <p:cBhvr additive="base">
                                        <p:cTn dur="750" fill="hold" id="107"/>
                                        <p:tgtEl>
                                          <p:spTgt spid="21"/>
                                        </p:tgtEl>
                                        <p:attrNameLst>
                                          <p:attrName>ppt_x</p:attrName>
                                        </p:attrNameLst>
                                      </p:cBhvr>
                                      <p:tavLst>
                                        <p:tav tm="0">
                                          <p:val>
                                            <p:strVal val="#ppt_x"/>
                                          </p:val>
                                        </p:tav>
                                        <p:tav tm="100000">
                                          <p:val>
                                            <p:strVal val="#ppt_x"/>
                                          </p:val>
                                        </p:tav>
                                      </p:tavLst>
                                    </p:anim>
                                    <p:anim calcmode="lin" valueType="num">
                                      <p:cBhvr additive="base">
                                        <p:cTn dur="750" fill="hold" id="108"/>
                                        <p:tgtEl>
                                          <p:spTgt spid="21"/>
                                        </p:tgtEl>
                                        <p:attrNameLst>
                                          <p:attrName>ppt_y</p:attrName>
                                        </p:attrNameLst>
                                      </p:cBhvr>
                                      <p:tavLst>
                                        <p:tav tm="0">
                                          <p:val>
                                            <p:strVal val="1+#ppt_h/2"/>
                                          </p:val>
                                        </p:tav>
                                        <p:tav tm="100000">
                                          <p:val>
                                            <p:strVal val="#ppt_y"/>
                                          </p:val>
                                        </p:tav>
                                      </p:tavLst>
                                    </p:anim>
                                  </p:childTnLst>
                                </p:cTn>
                              </p:par>
                              <p:par>
                                <p:cTn decel="100000" fill="hold" id="109" nodeType="withEffect" presetClass="entr" presetID="2" presetSubtype="4">
                                  <p:stCondLst>
                                    <p:cond delay="0"/>
                                  </p:stCondLst>
                                  <p:childTnLst>
                                    <p:set>
                                      <p:cBhvr>
                                        <p:cTn dur="1" fill="hold" id="110">
                                          <p:stCondLst>
                                            <p:cond delay="0"/>
                                          </p:stCondLst>
                                        </p:cTn>
                                        <p:tgtEl>
                                          <p:spTgt spid="22"/>
                                        </p:tgtEl>
                                        <p:attrNameLst>
                                          <p:attrName>style.visibility</p:attrName>
                                        </p:attrNameLst>
                                      </p:cBhvr>
                                      <p:to>
                                        <p:strVal val="visible"/>
                                      </p:to>
                                    </p:set>
                                    <p:anim calcmode="lin" valueType="num">
                                      <p:cBhvr additive="base">
                                        <p:cTn dur="750" fill="hold" id="111"/>
                                        <p:tgtEl>
                                          <p:spTgt spid="22"/>
                                        </p:tgtEl>
                                        <p:attrNameLst>
                                          <p:attrName>ppt_x</p:attrName>
                                        </p:attrNameLst>
                                      </p:cBhvr>
                                      <p:tavLst>
                                        <p:tav tm="0">
                                          <p:val>
                                            <p:strVal val="#ppt_x"/>
                                          </p:val>
                                        </p:tav>
                                        <p:tav tm="100000">
                                          <p:val>
                                            <p:strVal val="#ppt_x"/>
                                          </p:val>
                                        </p:tav>
                                      </p:tavLst>
                                    </p:anim>
                                    <p:anim calcmode="lin" valueType="num">
                                      <p:cBhvr additive="base">
                                        <p:cTn dur="750" fill="hold" id="112"/>
                                        <p:tgtEl>
                                          <p:spTgt spid="22"/>
                                        </p:tgtEl>
                                        <p:attrNameLst>
                                          <p:attrName>ppt_y</p:attrName>
                                        </p:attrNameLst>
                                      </p:cBhvr>
                                      <p:tavLst>
                                        <p:tav tm="0">
                                          <p:val>
                                            <p:strVal val="1+#ppt_h/2"/>
                                          </p:val>
                                        </p:tav>
                                        <p:tav tm="100000">
                                          <p:val>
                                            <p:strVal val="#ppt_y"/>
                                          </p:val>
                                        </p:tav>
                                      </p:tavLst>
                                    </p:anim>
                                  </p:childTnLst>
                                </p:cTn>
                              </p:par>
                              <p:par>
                                <p:cTn decel="100000" fill="hold" id="113" nodeType="withEffect" presetClass="entr" presetID="2" presetSubtype="4">
                                  <p:stCondLst>
                                    <p:cond delay="0"/>
                                  </p:stCondLst>
                                  <p:childTnLst>
                                    <p:set>
                                      <p:cBhvr>
                                        <p:cTn dur="1" fill="hold" id="114">
                                          <p:stCondLst>
                                            <p:cond delay="0"/>
                                          </p:stCondLst>
                                        </p:cTn>
                                        <p:tgtEl>
                                          <p:spTgt spid="23"/>
                                        </p:tgtEl>
                                        <p:attrNameLst>
                                          <p:attrName>style.visibility</p:attrName>
                                        </p:attrNameLst>
                                      </p:cBhvr>
                                      <p:to>
                                        <p:strVal val="visible"/>
                                      </p:to>
                                    </p:set>
                                    <p:anim calcmode="lin" valueType="num">
                                      <p:cBhvr additive="base">
                                        <p:cTn dur="750" fill="hold" id="115"/>
                                        <p:tgtEl>
                                          <p:spTgt spid="23"/>
                                        </p:tgtEl>
                                        <p:attrNameLst>
                                          <p:attrName>ppt_x</p:attrName>
                                        </p:attrNameLst>
                                      </p:cBhvr>
                                      <p:tavLst>
                                        <p:tav tm="0">
                                          <p:val>
                                            <p:strVal val="#ppt_x"/>
                                          </p:val>
                                        </p:tav>
                                        <p:tav tm="100000">
                                          <p:val>
                                            <p:strVal val="#ppt_x"/>
                                          </p:val>
                                        </p:tav>
                                      </p:tavLst>
                                    </p:anim>
                                    <p:anim calcmode="lin" valueType="num">
                                      <p:cBhvr additive="base">
                                        <p:cTn dur="750" fill="hold" id="116"/>
                                        <p:tgtEl>
                                          <p:spTgt spid="23"/>
                                        </p:tgtEl>
                                        <p:attrNameLst>
                                          <p:attrName>ppt_y</p:attrName>
                                        </p:attrNameLst>
                                      </p:cBhvr>
                                      <p:tavLst>
                                        <p:tav tm="0">
                                          <p:val>
                                            <p:strVal val="1+#ppt_h/2"/>
                                          </p:val>
                                        </p:tav>
                                        <p:tav tm="100000">
                                          <p:val>
                                            <p:strVal val="#ppt_y"/>
                                          </p:val>
                                        </p:tav>
                                      </p:tavLst>
                                    </p:anim>
                                  </p:childTnLst>
                                </p:cTn>
                              </p:par>
                              <p:par>
                                <p:cTn decel="100000" fill="hold" id="117" nodeType="withEffect" presetClass="entr" presetID="2" presetSubtype="4">
                                  <p:stCondLst>
                                    <p:cond delay="0"/>
                                  </p:stCondLst>
                                  <p:childTnLst>
                                    <p:set>
                                      <p:cBhvr>
                                        <p:cTn dur="1" fill="hold" id="118">
                                          <p:stCondLst>
                                            <p:cond delay="0"/>
                                          </p:stCondLst>
                                        </p:cTn>
                                        <p:tgtEl>
                                          <p:spTgt spid="115"/>
                                        </p:tgtEl>
                                        <p:attrNameLst>
                                          <p:attrName>style.visibility</p:attrName>
                                        </p:attrNameLst>
                                      </p:cBhvr>
                                      <p:to>
                                        <p:strVal val="visible"/>
                                      </p:to>
                                    </p:set>
                                    <p:anim calcmode="lin" valueType="num">
                                      <p:cBhvr additive="base">
                                        <p:cTn dur="750" fill="hold" id="119"/>
                                        <p:tgtEl>
                                          <p:spTgt spid="115"/>
                                        </p:tgtEl>
                                        <p:attrNameLst>
                                          <p:attrName>ppt_x</p:attrName>
                                        </p:attrNameLst>
                                      </p:cBhvr>
                                      <p:tavLst>
                                        <p:tav tm="0">
                                          <p:val>
                                            <p:strVal val="#ppt_x"/>
                                          </p:val>
                                        </p:tav>
                                        <p:tav tm="100000">
                                          <p:val>
                                            <p:strVal val="#ppt_x"/>
                                          </p:val>
                                        </p:tav>
                                      </p:tavLst>
                                    </p:anim>
                                    <p:anim calcmode="lin" valueType="num">
                                      <p:cBhvr additive="base">
                                        <p:cTn dur="750" fill="hold" id="120"/>
                                        <p:tgtEl>
                                          <p:spTgt spid="115"/>
                                        </p:tgtEl>
                                        <p:attrNameLst>
                                          <p:attrName>ppt_y</p:attrName>
                                        </p:attrNameLst>
                                      </p:cBhvr>
                                      <p:tavLst>
                                        <p:tav tm="0">
                                          <p:val>
                                            <p:strVal val="1+#ppt_h/2"/>
                                          </p:val>
                                        </p:tav>
                                        <p:tav tm="100000">
                                          <p:val>
                                            <p:strVal val="#ppt_y"/>
                                          </p:val>
                                        </p:tav>
                                      </p:tavLst>
                                    </p:anim>
                                  </p:childTnLst>
                                </p:cTn>
                              </p:par>
                              <p:par>
                                <p:cTn decel="100000" fill="hold" grpId="0" id="121" nodeType="withEffect" presetClass="entr" presetID="2" presetSubtype="4">
                                  <p:stCondLst>
                                    <p:cond delay="0"/>
                                  </p:stCondLst>
                                  <p:childTnLst>
                                    <p:set>
                                      <p:cBhvr>
                                        <p:cTn dur="1" fill="hold" id="122">
                                          <p:stCondLst>
                                            <p:cond delay="0"/>
                                          </p:stCondLst>
                                        </p:cTn>
                                        <p:tgtEl>
                                          <p:spTgt spid="124"/>
                                        </p:tgtEl>
                                        <p:attrNameLst>
                                          <p:attrName>style.visibility</p:attrName>
                                        </p:attrNameLst>
                                      </p:cBhvr>
                                      <p:to>
                                        <p:strVal val="visible"/>
                                      </p:to>
                                    </p:set>
                                    <p:anim calcmode="lin" valueType="num">
                                      <p:cBhvr additive="base">
                                        <p:cTn dur="750" fill="hold" id="123"/>
                                        <p:tgtEl>
                                          <p:spTgt spid="124"/>
                                        </p:tgtEl>
                                        <p:attrNameLst>
                                          <p:attrName>ppt_x</p:attrName>
                                        </p:attrNameLst>
                                      </p:cBhvr>
                                      <p:tavLst>
                                        <p:tav tm="0">
                                          <p:val>
                                            <p:strVal val="#ppt_x"/>
                                          </p:val>
                                        </p:tav>
                                        <p:tav tm="100000">
                                          <p:val>
                                            <p:strVal val="#ppt_x"/>
                                          </p:val>
                                        </p:tav>
                                      </p:tavLst>
                                    </p:anim>
                                    <p:anim calcmode="lin" valueType="num">
                                      <p:cBhvr additive="base">
                                        <p:cTn dur="750" fill="hold" id="124"/>
                                        <p:tgtEl>
                                          <p:spTgt spid="124"/>
                                        </p:tgtEl>
                                        <p:attrNameLst>
                                          <p:attrName>ppt_y</p:attrName>
                                        </p:attrNameLst>
                                      </p:cBhvr>
                                      <p:tavLst>
                                        <p:tav tm="0">
                                          <p:val>
                                            <p:strVal val="1+#ppt_h/2"/>
                                          </p:val>
                                        </p:tav>
                                        <p:tav tm="100000">
                                          <p:val>
                                            <p:strVal val="#ppt_y"/>
                                          </p:val>
                                        </p:tav>
                                      </p:tavLst>
                                    </p:anim>
                                  </p:childTnLst>
                                </p:cTn>
                              </p:par>
                            </p:childTnLst>
                          </p:cTn>
                        </p:par>
                        <p:par>
                          <p:cTn fill="hold" id="125" nodeType="afterGroup">
                            <p:stCondLst>
                              <p:cond delay="3750"/>
                            </p:stCondLst>
                            <p:childTnLst>
                              <p:par>
                                <p:cTn decel="100000" fill="hold" grpId="0" id="126" nodeType="afterEffect" presetClass="entr" presetID="2" presetSubtype="4">
                                  <p:stCondLst>
                                    <p:cond delay="0"/>
                                  </p:stCondLst>
                                  <p:childTnLst>
                                    <p:set>
                                      <p:cBhvr>
                                        <p:cTn dur="1" fill="hold" id="127">
                                          <p:stCondLst>
                                            <p:cond delay="0"/>
                                          </p:stCondLst>
                                        </p:cTn>
                                        <p:tgtEl>
                                          <p:spTgt spid="33"/>
                                        </p:tgtEl>
                                        <p:attrNameLst>
                                          <p:attrName>style.visibility</p:attrName>
                                        </p:attrNameLst>
                                      </p:cBhvr>
                                      <p:to>
                                        <p:strVal val="visible"/>
                                      </p:to>
                                    </p:set>
                                    <p:anim calcmode="lin" valueType="num">
                                      <p:cBhvr additive="base">
                                        <p:cTn dur="750" fill="hold" id="128"/>
                                        <p:tgtEl>
                                          <p:spTgt spid="33"/>
                                        </p:tgtEl>
                                        <p:attrNameLst>
                                          <p:attrName>ppt_x</p:attrName>
                                        </p:attrNameLst>
                                      </p:cBhvr>
                                      <p:tavLst>
                                        <p:tav tm="0">
                                          <p:val>
                                            <p:strVal val="#ppt_x"/>
                                          </p:val>
                                        </p:tav>
                                        <p:tav tm="100000">
                                          <p:val>
                                            <p:strVal val="#ppt_x"/>
                                          </p:val>
                                        </p:tav>
                                      </p:tavLst>
                                    </p:anim>
                                    <p:anim calcmode="lin" valueType="num">
                                      <p:cBhvr additive="base">
                                        <p:cTn dur="750" fill="hold" id="129"/>
                                        <p:tgtEl>
                                          <p:spTgt spid="33"/>
                                        </p:tgtEl>
                                        <p:attrNameLst>
                                          <p:attrName>ppt_y</p:attrName>
                                        </p:attrNameLst>
                                      </p:cBhvr>
                                      <p:tavLst>
                                        <p:tav tm="0">
                                          <p:val>
                                            <p:strVal val="1+#ppt_h/2"/>
                                          </p:val>
                                        </p:tav>
                                        <p:tav tm="100000">
                                          <p:val>
                                            <p:strVal val="#ppt_y"/>
                                          </p:val>
                                        </p:tav>
                                      </p:tavLst>
                                    </p:anim>
                                  </p:childTnLst>
                                </p:cTn>
                              </p:par>
                              <p:par>
                                <p:cTn decel="100000" fill="hold" grpId="0" id="130" nodeType="withEffect" presetClass="entr" presetID="2" presetSubtype="4">
                                  <p:stCondLst>
                                    <p:cond delay="0"/>
                                  </p:stCondLst>
                                  <p:childTnLst>
                                    <p:set>
                                      <p:cBhvr>
                                        <p:cTn dur="1" fill="hold" id="131">
                                          <p:stCondLst>
                                            <p:cond delay="0"/>
                                          </p:stCondLst>
                                        </p:cTn>
                                        <p:tgtEl>
                                          <p:spTgt spid="35"/>
                                        </p:tgtEl>
                                        <p:attrNameLst>
                                          <p:attrName>style.visibility</p:attrName>
                                        </p:attrNameLst>
                                      </p:cBhvr>
                                      <p:to>
                                        <p:strVal val="visible"/>
                                      </p:to>
                                    </p:set>
                                    <p:anim calcmode="lin" valueType="num">
                                      <p:cBhvr additive="base">
                                        <p:cTn dur="750" fill="hold" id="132"/>
                                        <p:tgtEl>
                                          <p:spTgt spid="35"/>
                                        </p:tgtEl>
                                        <p:attrNameLst>
                                          <p:attrName>ppt_x</p:attrName>
                                        </p:attrNameLst>
                                      </p:cBhvr>
                                      <p:tavLst>
                                        <p:tav tm="0">
                                          <p:val>
                                            <p:strVal val="#ppt_x"/>
                                          </p:val>
                                        </p:tav>
                                        <p:tav tm="100000">
                                          <p:val>
                                            <p:strVal val="#ppt_x"/>
                                          </p:val>
                                        </p:tav>
                                      </p:tavLst>
                                    </p:anim>
                                    <p:anim calcmode="lin" valueType="num">
                                      <p:cBhvr additive="base">
                                        <p:cTn dur="750" fill="hold" id="133"/>
                                        <p:tgtEl>
                                          <p:spTgt spid="35"/>
                                        </p:tgtEl>
                                        <p:attrNameLst>
                                          <p:attrName>ppt_y</p:attrName>
                                        </p:attrNameLst>
                                      </p:cBhvr>
                                      <p:tavLst>
                                        <p:tav tm="0">
                                          <p:val>
                                            <p:strVal val="1+#ppt_h/2"/>
                                          </p:val>
                                        </p:tav>
                                        <p:tav tm="100000">
                                          <p:val>
                                            <p:strVal val="#ppt_y"/>
                                          </p:val>
                                        </p:tav>
                                      </p:tavLst>
                                    </p:anim>
                                  </p:childTnLst>
                                </p:cTn>
                              </p:par>
                              <p:par>
                                <p:cTn decel="100000" fill="hold" grpId="0" id="134" nodeType="withEffect" presetClass="entr" presetID="2" presetSubtype="4">
                                  <p:stCondLst>
                                    <p:cond delay="0"/>
                                  </p:stCondLst>
                                  <p:childTnLst>
                                    <p:set>
                                      <p:cBhvr>
                                        <p:cTn dur="1" fill="hold" id="135">
                                          <p:stCondLst>
                                            <p:cond delay="0"/>
                                          </p:stCondLst>
                                        </p:cTn>
                                        <p:tgtEl>
                                          <p:spTgt spid="36"/>
                                        </p:tgtEl>
                                        <p:attrNameLst>
                                          <p:attrName>style.visibility</p:attrName>
                                        </p:attrNameLst>
                                      </p:cBhvr>
                                      <p:to>
                                        <p:strVal val="visible"/>
                                      </p:to>
                                    </p:set>
                                    <p:anim calcmode="lin" valueType="num">
                                      <p:cBhvr additive="base">
                                        <p:cTn dur="750" fill="hold" id="136"/>
                                        <p:tgtEl>
                                          <p:spTgt spid="36"/>
                                        </p:tgtEl>
                                        <p:attrNameLst>
                                          <p:attrName>ppt_x</p:attrName>
                                        </p:attrNameLst>
                                      </p:cBhvr>
                                      <p:tavLst>
                                        <p:tav tm="0">
                                          <p:val>
                                            <p:strVal val="#ppt_x"/>
                                          </p:val>
                                        </p:tav>
                                        <p:tav tm="100000">
                                          <p:val>
                                            <p:strVal val="#ppt_x"/>
                                          </p:val>
                                        </p:tav>
                                      </p:tavLst>
                                    </p:anim>
                                    <p:anim calcmode="lin" valueType="num">
                                      <p:cBhvr additive="base">
                                        <p:cTn dur="750" fill="hold" id="137"/>
                                        <p:tgtEl>
                                          <p:spTgt spid="36"/>
                                        </p:tgtEl>
                                        <p:attrNameLst>
                                          <p:attrName>ppt_y</p:attrName>
                                        </p:attrNameLst>
                                      </p:cBhvr>
                                      <p:tavLst>
                                        <p:tav tm="0">
                                          <p:val>
                                            <p:strVal val="1+#ppt_h/2"/>
                                          </p:val>
                                        </p:tav>
                                        <p:tav tm="100000">
                                          <p:val>
                                            <p:strVal val="#ppt_y"/>
                                          </p:val>
                                        </p:tav>
                                      </p:tavLst>
                                    </p:anim>
                                  </p:childTnLst>
                                </p:cTn>
                              </p:par>
                              <p:par>
                                <p:cTn decel="100000" fill="hold" grpId="0" id="138" nodeType="withEffect" presetClass="entr" presetID="2" presetSubtype="4">
                                  <p:stCondLst>
                                    <p:cond delay="0"/>
                                  </p:stCondLst>
                                  <p:childTnLst>
                                    <p:set>
                                      <p:cBhvr>
                                        <p:cTn dur="1" fill="hold" id="139">
                                          <p:stCondLst>
                                            <p:cond delay="0"/>
                                          </p:stCondLst>
                                        </p:cTn>
                                        <p:tgtEl>
                                          <p:spTgt spid="37"/>
                                        </p:tgtEl>
                                        <p:attrNameLst>
                                          <p:attrName>style.visibility</p:attrName>
                                        </p:attrNameLst>
                                      </p:cBhvr>
                                      <p:to>
                                        <p:strVal val="visible"/>
                                      </p:to>
                                    </p:set>
                                    <p:anim calcmode="lin" valueType="num">
                                      <p:cBhvr additive="base">
                                        <p:cTn dur="750" fill="hold" id="140"/>
                                        <p:tgtEl>
                                          <p:spTgt spid="37"/>
                                        </p:tgtEl>
                                        <p:attrNameLst>
                                          <p:attrName>ppt_x</p:attrName>
                                        </p:attrNameLst>
                                      </p:cBhvr>
                                      <p:tavLst>
                                        <p:tav tm="0">
                                          <p:val>
                                            <p:strVal val="#ppt_x"/>
                                          </p:val>
                                        </p:tav>
                                        <p:tav tm="100000">
                                          <p:val>
                                            <p:strVal val="#ppt_x"/>
                                          </p:val>
                                        </p:tav>
                                      </p:tavLst>
                                    </p:anim>
                                    <p:anim calcmode="lin" valueType="num">
                                      <p:cBhvr additive="base">
                                        <p:cTn dur="750" fill="hold" id="141"/>
                                        <p:tgtEl>
                                          <p:spTgt spid="37"/>
                                        </p:tgtEl>
                                        <p:attrNameLst>
                                          <p:attrName>ppt_y</p:attrName>
                                        </p:attrNameLst>
                                      </p:cBhvr>
                                      <p:tavLst>
                                        <p:tav tm="0">
                                          <p:val>
                                            <p:strVal val="1+#ppt_h/2"/>
                                          </p:val>
                                        </p:tav>
                                        <p:tav tm="100000">
                                          <p:val>
                                            <p:strVal val="#ppt_y"/>
                                          </p:val>
                                        </p:tav>
                                      </p:tavLst>
                                    </p:anim>
                                  </p:childTnLst>
                                </p:cTn>
                              </p:par>
                              <p:par>
                                <p:cTn decel="100000" fill="hold" id="142" nodeType="withEffect" presetClass="entr" presetID="2" presetSubtype="4">
                                  <p:stCondLst>
                                    <p:cond delay="0"/>
                                  </p:stCondLst>
                                  <p:childTnLst>
                                    <p:set>
                                      <p:cBhvr>
                                        <p:cTn dur="1" fill="hold" id="143">
                                          <p:stCondLst>
                                            <p:cond delay="0"/>
                                          </p:stCondLst>
                                        </p:cTn>
                                        <p:tgtEl>
                                          <p:spTgt spid="39"/>
                                        </p:tgtEl>
                                        <p:attrNameLst>
                                          <p:attrName>style.visibility</p:attrName>
                                        </p:attrNameLst>
                                      </p:cBhvr>
                                      <p:to>
                                        <p:strVal val="visible"/>
                                      </p:to>
                                    </p:set>
                                    <p:anim calcmode="lin" valueType="num">
                                      <p:cBhvr additive="base">
                                        <p:cTn dur="750" fill="hold" id="144"/>
                                        <p:tgtEl>
                                          <p:spTgt spid="39"/>
                                        </p:tgtEl>
                                        <p:attrNameLst>
                                          <p:attrName>ppt_x</p:attrName>
                                        </p:attrNameLst>
                                      </p:cBhvr>
                                      <p:tavLst>
                                        <p:tav tm="0">
                                          <p:val>
                                            <p:strVal val="#ppt_x"/>
                                          </p:val>
                                        </p:tav>
                                        <p:tav tm="100000">
                                          <p:val>
                                            <p:strVal val="#ppt_x"/>
                                          </p:val>
                                        </p:tav>
                                      </p:tavLst>
                                    </p:anim>
                                    <p:anim calcmode="lin" valueType="num">
                                      <p:cBhvr additive="base">
                                        <p:cTn dur="750" fill="hold" id="145"/>
                                        <p:tgtEl>
                                          <p:spTgt spid="39"/>
                                        </p:tgtEl>
                                        <p:attrNameLst>
                                          <p:attrName>ppt_y</p:attrName>
                                        </p:attrNameLst>
                                      </p:cBhvr>
                                      <p:tavLst>
                                        <p:tav tm="0">
                                          <p:val>
                                            <p:strVal val="1+#ppt_h/2"/>
                                          </p:val>
                                        </p:tav>
                                        <p:tav tm="100000">
                                          <p:val>
                                            <p:strVal val="#ppt_y"/>
                                          </p:val>
                                        </p:tav>
                                      </p:tavLst>
                                    </p:anim>
                                  </p:childTnLst>
                                </p:cTn>
                              </p:par>
                              <p:par>
                                <p:cTn decel="100000" fill="hold" id="146" nodeType="withEffect" presetClass="entr" presetID="2" presetSubtype="4">
                                  <p:stCondLst>
                                    <p:cond delay="0"/>
                                  </p:stCondLst>
                                  <p:childTnLst>
                                    <p:set>
                                      <p:cBhvr>
                                        <p:cTn dur="1" fill="hold" id="147">
                                          <p:stCondLst>
                                            <p:cond delay="0"/>
                                          </p:stCondLst>
                                        </p:cTn>
                                        <p:tgtEl>
                                          <p:spTgt spid="40"/>
                                        </p:tgtEl>
                                        <p:attrNameLst>
                                          <p:attrName>style.visibility</p:attrName>
                                        </p:attrNameLst>
                                      </p:cBhvr>
                                      <p:to>
                                        <p:strVal val="visible"/>
                                      </p:to>
                                    </p:set>
                                    <p:anim calcmode="lin" valueType="num">
                                      <p:cBhvr additive="base">
                                        <p:cTn dur="750" fill="hold" id="148"/>
                                        <p:tgtEl>
                                          <p:spTgt spid="40"/>
                                        </p:tgtEl>
                                        <p:attrNameLst>
                                          <p:attrName>ppt_x</p:attrName>
                                        </p:attrNameLst>
                                      </p:cBhvr>
                                      <p:tavLst>
                                        <p:tav tm="0">
                                          <p:val>
                                            <p:strVal val="#ppt_x"/>
                                          </p:val>
                                        </p:tav>
                                        <p:tav tm="100000">
                                          <p:val>
                                            <p:strVal val="#ppt_x"/>
                                          </p:val>
                                        </p:tav>
                                      </p:tavLst>
                                    </p:anim>
                                    <p:anim calcmode="lin" valueType="num">
                                      <p:cBhvr additive="base">
                                        <p:cTn dur="750" fill="hold" id="149"/>
                                        <p:tgtEl>
                                          <p:spTgt spid="40"/>
                                        </p:tgtEl>
                                        <p:attrNameLst>
                                          <p:attrName>ppt_y</p:attrName>
                                        </p:attrNameLst>
                                      </p:cBhvr>
                                      <p:tavLst>
                                        <p:tav tm="0">
                                          <p:val>
                                            <p:strVal val="1+#ppt_h/2"/>
                                          </p:val>
                                        </p:tav>
                                        <p:tav tm="100000">
                                          <p:val>
                                            <p:strVal val="#ppt_y"/>
                                          </p:val>
                                        </p:tav>
                                      </p:tavLst>
                                    </p:anim>
                                  </p:childTnLst>
                                </p:cTn>
                              </p:par>
                              <p:par>
                                <p:cTn decel="100000" fill="hold" id="150" nodeType="withEffect" presetClass="entr" presetID="2" presetSubtype="4">
                                  <p:stCondLst>
                                    <p:cond delay="0"/>
                                  </p:stCondLst>
                                  <p:childTnLst>
                                    <p:set>
                                      <p:cBhvr>
                                        <p:cTn dur="1" fill="hold" id="151">
                                          <p:stCondLst>
                                            <p:cond delay="0"/>
                                          </p:stCondLst>
                                        </p:cTn>
                                        <p:tgtEl>
                                          <p:spTgt spid="41"/>
                                        </p:tgtEl>
                                        <p:attrNameLst>
                                          <p:attrName>style.visibility</p:attrName>
                                        </p:attrNameLst>
                                      </p:cBhvr>
                                      <p:to>
                                        <p:strVal val="visible"/>
                                      </p:to>
                                    </p:set>
                                    <p:anim calcmode="lin" valueType="num">
                                      <p:cBhvr additive="base">
                                        <p:cTn dur="750" fill="hold" id="152"/>
                                        <p:tgtEl>
                                          <p:spTgt spid="41"/>
                                        </p:tgtEl>
                                        <p:attrNameLst>
                                          <p:attrName>ppt_x</p:attrName>
                                        </p:attrNameLst>
                                      </p:cBhvr>
                                      <p:tavLst>
                                        <p:tav tm="0">
                                          <p:val>
                                            <p:strVal val="#ppt_x"/>
                                          </p:val>
                                        </p:tav>
                                        <p:tav tm="100000">
                                          <p:val>
                                            <p:strVal val="#ppt_x"/>
                                          </p:val>
                                        </p:tav>
                                      </p:tavLst>
                                    </p:anim>
                                    <p:anim calcmode="lin" valueType="num">
                                      <p:cBhvr additive="base">
                                        <p:cTn dur="750" fill="hold" id="153"/>
                                        <p:tgtEl>
                                          <p:spTgt spid="41"/>
                                        </p:tgtEl>
                                        <p:attrNameLst>
                                          <p:attrName>ppt_y</p:attrName>
                                        </p:attrNameLst>
                                      </p:cBhvr>
                                      <p:tavLst>
                                        <p:tav tm="0">
                                          <p:val>
                                            <p:strVal val="1+#ppt_h/2"/>
                                          </p:val>
                                        </p:tav>
                                        <p:tav tm="100000">
                                          <p:val>
                                            <p:strVal val="#ppt_y"/>
                                          </p:val>
                                        </p:tav>
                                      </p:tavLst>
                                    </p:anim>
                                  </p:childTnLst>
                                </p:cTn>
                              </p:par>
                              <p:par>
                                <p:cTn decel="100000" fill="hold" id="154" nodeType="withEffect" presetClass="entr" presetID="2" presetSubtype="4">
                                  <p:stCondLst>
                                    <p:cond delay="0"/>
                                  </p:stCondLst>
                                  <p:childTnLst>
                                    <p:set>
                                      <p:cBhvr>
                                        <p:cTn dur="1" fill="hold" id="155">
                                          <p:stCondLst>
                                            <p:cond delay="0"/>
                                          </p:stCondLst>
                                        </p:cTn>
                                        <p:tgtEl>
                                          <p:spTgt spid="42"/>
                                        </p:tgtEl>
                                        <p:attrNameLst>
                                          <p:attrName>style.visibility</p:attrName>
                                        </p:attrNameLst>
                                      </p:cBhvr>
                                      <p:to>
                                        <p:strVal val="visible"/>
                                      </p:to>
                                    </p:set>
                                    <p:anim calcmode="lin" valueType="num">
                                      <p:cBhvr additive="base">
                                        <p:cTn dur="750" fill="hold" id="156"/>
                                        <p:tgtEl>
                                          <p:spTgt spid="42"/>
                                        </p:tgtEl>
                                        <p:attrNameLst>
                                          <p:attrName>ppt_x</p:attrName>
                                        </p:attrNameLst>
                                      </p:cBhvr>
                                      <p:tavLst>
                                        <p:tav tm="0">
                                          <p:val>
                                            <p:strVal val="#ppt_x"/>
                                          </p:val>
                                        </p:tav>
                                        <p:tav tm="100000">
                                          <p:val>
                                            <p:strVal val="#ppt_x"/>
                                          </p:val>
                                        </p:tav>
                                      </p:tavLst>
                                    </p:anim>
                                    <p:anim calcmode="lin" valueType="num">
                                      <p:cBhvr additive="base">
                                        <p:cTn dur="750" fill="hold" id="157"/>
                                        <p:tgtEl>
                                          <p:spTgt spid="42"/>
                                        </p:tgtEl>
                                        <p:attrNameLst>
                                          <p:attrName>ppt_y</p:attrName>
                                        </p:attrNameLst>
                                      </p:cBhvr>
                                      <p:tavLst>
                                        <p:tav tm="0">
                                          <p:val>
                                            <p:strVal val="1+#ppt_h/2"/>
                                          </p:val>
                                        </p:tav>
                                        <p:tav tm="100000">
                                          <p:val>
                                            <p:strVal val="#ppt_y"/>
                                          </p:val>
                                        </p:tav>
                                      </p:tavLst>
                                    </p:anim>
                                  </p:childTnLst>
                                </p:cTn>
                              </p:par>
                              <p:par>
                                <p:cTn decel="100000" fill="hold" id="158" nodeType="withEffect" presetClass="entr" presetID="2" presetSubtype="4">
                                  <p:stCondLst>
                                    <p:cond delay="0"/>
                                  </p:stCondLst>
                                  <p:childTnLst>
                                    <p:set>
                                      <p:cBhvr>
                                        <p:cTn dur="1" fill="hold" id="159">
                                          <p:stCondLst>
                                            <p:cond delay="0"/>
                                          </p:stCondLst>
                                        </p:cTn>
                                        <p:tgtEl>
                                          <p:spTgt spid="114"/>
                                        </p:tgtEl>
                                        <p:attrNameLst>
                                          <p:attrName>style.visibility</p:attrName>
                                        </p:attrNameLst>
                                      </p:cBhvr>
                                      <p:to>
                                        <p:strVal val="visible"/>
                                      </p:to>
                                    </p:set>
                                    <p:anim calcmode="lin" valueType="num">
                                      <p:cBhvr additive="base">
                                        <p:cTn dur="750" fill="hold" id="160"/>
                                        <p:tgtEl>
                                          <p:spTgt spid="114"/>
                                        </p:tgtEl>
                                        <p:attrNameLst>
                                          <p:attrName>ppt_x</p:attrName>
                                        </p:attrNameLst>
                                      </p:cBhvr>
                                      <p:tavLst>
                                        <p:tav tm="0">
                                          <p:val>
                                            <p:strVal val="#ppt_x"/>
                                          </p:val>
                                        </p:tav>
                                        <p:tav tm="100000">
                                          <p:val>
                                            <p:strVal val="#ppt_x"/>
                                          </p:val>
                                        </p:tav>
                                      </p:tavLst>
                                    </p:anim>
                                    <p:anim calcmode="lin" valueType="num">
                                      <p:cBhvr additive="base">
                                        <p:cTn dur="750" fill="hold" id="161"/>
                                        <p:tgtEl>
                                          <p:spTgt spid="114"/>
                                        </p:tgtEl>
                                        <p:attrNameLst>
                                          <p:attrName>ppt_y</p:attrName>
                                        </p:attrNameLst>
                                      </p:cBhvr>
                                      <p:tavLst>
                                        <p:tav tm="0">
                                          <p:val>
                                            <p:strVal val="1+#ppt_h/2"/>
                                          </p:val>
                                        </p:tav>
                                        <p:tav tm="100000">
                                          <p:val>
                                            <p:strVal val="#ppt_y"/>
                                          </p:val>
                                        </p:tav>
                                      </p:tavLst>
                                    </p:anim>
                                  </p:childTnLst>
                                </p:cTn>
                              </p:par>
                              <p:par>
                                <p:cTn decel="100000" fill="hold" grpId="0" id="162" nodeType="withEffect" presetClass="entr" presetID="2" presetSubtype="4">
                                  <p:stCondLst>
                                    <p:cond delay="0"/>
                                  </p:stCondLst>
                                  <p:childTnLst>
                                    <p:set>
                                      <p:cBhvr>
                                        <p:cTn dur="1" fill="hold" id="163">
                                          <p:stCondLst>
                                            <p:cond delay="0"/>
                                          </p:stCondLst>
                                        </p:cTn>
                                        <p:tgtEl>
                                          <p:spTgt spid="125"/>
                                        </p:tgtEl>
                                        <p:attrNameLst>
                                          <p:attrName>style.visibility</p:attrName>
                                        </p:attrNameLst>
                                      </p:cBhvr>
                                      <p:to>
                                        <p:strVal val="visible"/>
                                      </p:to>
                                    </p:set>
                                    <p:anim calcmode="lin" valueType="num">
                                      <p:cBhvr additive="base">
                                        <p:cTn dur="750" fill="hold" id="164"/>
                                        <p:tgtEl>
                                          <p:spTgt spid="125"/>
                                        </p:tgtEl>
                                        <p:attrNameLst>
                                          <p:attrName>ppt_x</p:attrName>
                                        </p:attrNameLst>
                                      </p:cBhvr>
                                      <p:tavLst>
                                        <p:tav tm="0">
                                          <p:val>
                                            <p:strVal val="#ppt_x"/>
                                          </p:val>
                                        </p:tav>
                                        <p:tav tm="100000">
                                          <p:val>
                                            <p:strVal val="#ppt_x"/>
                                          </p:val>
                                        </p:tav>
                                      </p:tavLst>
                                    </p:anim>
                                    <p:anim calcmode="lin" valueType="num">
                                      <p:cBhvr additive="base">
                                        <p:cTn dur="750" fill="hold" id="165"/>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14"/>
      <p:bldP grpId="0" spid="33"/>
      <p:bldP grpId="0" spid="54"/>
      <p:bldP grpId="0" spid="55"/>
      <p:bldP grpId="0" spid="56"/>
      <p:bldP grpId="0" spid="16"/>
      <p:bldP grpId="0" spid="17"/>
      <p:bldP grpId="0" spid="18"/>
      <p:bldP grpId="0" spid="35"/>
      <p:bldP grpId="0" spid="36"/>
      <p:bldP grpId="0" spid="37"/>
      <p:bldP grpId="0" spid="87"/>
      <p:bldP grpId="0" spid="90"/>
      <p:bldP grpId="0" spid="92"/>
      <p:bldP grpId="0" spid="96"/>
      <p:bldP grpId="0" spid="100"/>
      <p:bldP grpId="0" spid="101"/>
      <p:bldP grpId="0" spid="123"/>
      <p:bldP grpId="0" spid="124"/>
      <p:bldP grpId="0" spid="1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sp>
        <p:nvSpPr>
          <p:cNvPr id="7" name="Rectangle: Rounded Corners 6">
            <a:extLst>
              <a:ext uri="{FF2B5EF4-FFF2-40B4-BE49-F238E27FC236}">
                <a16:creationId xmlns:a16="http://schemas.microsoft.com/office/drawing/2014/main" id="{B493C218-4DED-421A-BAF4-27159CF00A06}"/>
              </a:ext>
            </a:extLst>
          </p:cNvPr>
          <p:cNvSpPr/>
          <p:nvPr/>
        </p:nvSpPr>
        <p:spPr>
          <a:xfrm>
            <a:off x="841350" y="1830980"/>
            <a:ext cx="3404855" cy="1935338"/>
          </a:xfrm>
          <a:prstGeom prst="roundRect">
            <a:avLst>
              <a:gd fmla="val 712" name="adj"/>
            </a:avLst>
          </a:prstGeom>
          <a:solidFill>
            <a:schemeClr val="bg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8" name="Freeform 16">
            <a:extLst>
              <a:ext uri="{FF2B5EF4-FFF2-40B4-BE49-F238E27FC236}">
                <a16:creationId xmlns:a16="http://schemas.microsoft.com/office/drawing/2014/main" id="{A56319F5-1C9E-4BED-9CA2-877AB3D54B31}"/>
              </a:ext>
            </a:extLst>
          </p:cNvPr>
          <p:cNvSpPr>
            <a:spLocks noEditPoints="1"/>
          </p:cNvSpPr>
          <p:nvPr/>
        </p:nvSpPr>
        <p:spPr bwMode="auto">
          <a:xfrm>
            <a:off x="2335620" y="2162636"/>
            <a:ext cx="416315" cy="385295"/>
          </a:xfrm>
          <a:custGeom>
            <a:gdLst>
              <a:gd fmla="*/ 136 w 216" name="T0"/>
              <a:gd fmla="*/ 44 h 200" name="T1"/>
              <a:gd fmla="*/ 84 w 216" name="T2"/>
              <a:gd fmla="*/ 16 h 200" name="T3"/>
              <a:gd fmla="*/ 92 w 216" name="T4"/>
              <a:gd fmla="*/ 24 h 200" name="T5"/>
              <a:gd fmla="*/ 128 w 216" name="T6"/>
              <a:gd fmla="*/ 36 h 200" name="T7"/>
              <a:gd fmla="*/ 92 w 216" name="T8"/>
              <a:gd fmla="*/ 24 h 200" name="T9"/>
              <a:gd fmla="*/ 152 w 216" name="T10"/>
              <a:gd fmla="*/ 36 h 200" name="T11"/>
              <a:gd fmla="*/ 132 w 216" name="T12"/>
              <a:gd fmla="*/ 0 h 200" name="T13"/>
              <a:gd fmla="*/ 68 w 216" name="T14"/>
              <a:gd fmla="*/ 20 h 200" name="T15"/>
              <a:gd fmla="*/ 56 w 216" name="T16"/>
              <a:gd fmla="*/ 36 h 200" name="T17"/>
              <a:gd fmla="*/ 20 w 216" name="T18"/>
              <a:gd fmla="*/ 24 h 200" name="T19"/>
              <a:gd fmla="*/ 0 w 216" name="T20"/>
              <a:gd fmla="*/ 56 h 200" name="T21"/>
              <a:gd fmla="*/ 20 w 216" name="T22"/>
              <a:gd fmla="*/ 172 h 200" name="T23"/>
              <a:gd fmla="*/ 109 w 216" name="T24"/>
              <a:gd fmla="*/ 200 h 200" name="T25"/>
              <a:gd fmla="*/ 196 w 216" name="T26"/>
              <a:gd fmla="*/ 172 h 200" name="T27"/>
              <a:gd fmla="*/ 216 w 216" name="T28"/>
              <a:gd fmla="*/ 56 h 200" name="T29"/>
              <a:gd fmla="*/ 28 w 216" name="T30"/>
              <a:gd fmla="*/ 32 h 200" name="T31"/>
              <a:gd fmla="*/ 48 w 216" name="T32"/>
              <a:gd fmla="*/ 36 h 200" name="T33"/>
              <a:gd fmla="*/ 28 w 216" name="T34"/>
              <a:gd fmla="*/ 32 h 200" name="T35"/>
              <a:gd fmla="*/ 162 w 216" name="T36"/>
              <a:gd fmla="*/ 144 h 200" name="T37"/>
              <a:gd fmla="*/ 62 w 216" name="T38"/>
              <a:gd fmla="*/ 165 h 200" name="T39"/>
              <a:gd fmla="*/ 60 w 216" name="T40"/>
              <a:gd fmla="*/ 161 h 200" name="T41"/>
              <a:gd fmla="*/ 58 w 216" name="T42"/>
              <a:gd fmla="*/ 155 h 200" name="T43"/>
              <a:gd fmla="*/ 56 w 216" name="T44"/>
              <a:gd fmla="*/ 151 h 200" name="T45"/>
              <a:gd fmla="*/ 55 w 216" name="T46"/>
              <a:gd fmla="*/ 145 h 200" name="T47"/>
              <a:gd fmla="*/ 55 w 216" name="T48"/>
              <a:gd fmla="*/ 138 h 200" name="T49"/>
              <a:gd fmla="*/ 163 w 216" name="T50"/>
              <a:gd fmla="*/ 138 h 200" name="T51"/>
              <a:gd fmla="*/ 208 w 216" name="T52"/>
              <a:gd fmla="*/ 152 h 200" name="T53"/>
              <a:gd fmla="*/ 165 w 216" name="T54"/>
              <a:gd fmla="*/ 164 h 200" name="T55"/>
              <a:gd fmla="*/ 171 w 216" name="T56"/>
              <a:gd fmla="*/ 138 h 200" name="T57"/>
              <a:gd fmla="*/ 47 w 216" name="T58"/>
              <a:gd fmla="*/ 138 h 200" name="T59"/>
              <a:gd fmla="*/ 52 w 216" name="T60"/>
              <a:gd fmla="*/ 164 h 200" name="T61"/>
              <a:gd fmla="*/ 8 w 216" name="T62"/>
              <a:gd fmla="*/ 152 h 200" name="T63"/>
              <a:gd fmla="*/ 208 w 216" name="T64"/>
              <a:gd fmla="*/ 64 h 200" name="T65"/>
              <a:gd fmla="*/ 208 w 216" name="T66"/>
              <a:gd fmla="*/ 56 h 200" name="T67"/>
              <a:gd fmla="*/ 8 w 216" name="T68"/>
              <a:gd fmla="*/ 56 h 200" name="T69"/>
              <a:gd fmla="*/ 76 w 216" name="T70"/>
              <a:gd fmla="*/ 44 h 200" name="T71"/>
              <a:gd fmla="*/ 88 w 216" name="T72"/>
              <a:gd fmla="*/ 8 h 200" name="T73"/>
              <a:gd fmla="*/ 144 w 216" name="T74"/>
              <a:gd fmla="*/ 20 h 200" name="T75"/>
              <a:gd fmla="*/ 196 w 216" name="T76"/>
              <a:gd fmla="*/ 44 h 200" name="T77"/>
              <a:gd fmla="*/ 109 w 216" name="T78"/>
              <a:gd fmla="*/ 98 h 200" name="T79"/>
              <a:gd fmla="*/ 109 w 216" name="T80"/>
              <a:gd fmla="*/ 181 h 200" name="T81"/>
              <a:gd fmla="*/ 109 w 216" name="T82"/>
              <a:gd fmla="*/ 98 h 200" name="T83"/>
              <a:gd fmla="*/ 76 w 216" name="T84"/>
              <a:gd fmla="*/ 139 h 200" name="T85"/>
              <a:gd fmla="*/ 143 w 216" name="T86"/>
              <a:gd fmla="*/ 139 h 200" name="T87"/>
              <a:gd fmla="*/ 176 w 216" name="T88"/>
              <a:gd fmla="*/ 88 h 200" name="T89"/>
              <a:gd fmla="*/ 196 w 216" name="T90"/>
              <a:gd fmla="*/ 84 h 200" name="T91"/>
              <a:gd fmla="*/ 176 w 216" name="T92"/>
              <a:gd fmla="*/ 80 h 200" name="T93"/>
              <a:gd fmla="*/ 176 w 216" name="T94"/>
              <a:gd fmla="*/ 88 h 2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00" w="216">
                <a:moveTo>
                  <a:pt x="84" y="44"/>
                </a:moveTo>
                <a:cubicBezTo>
                  <a:pt x="136" y="44"/>
                  <a:pt x="136" y="44"/>
                  <a:pt x="136" y="44"/>
                </a:cubicBezTo>
                <a:cubicBezTo>
                  <a:pt x="136" y="16"/>
                  <a:pt x="136" y="16"/>
                  <a:pt x="136" y="16"/>
                </a:cubicBezTo>
                <a:cubicBezTo>
                  <a:pt x="84" y="16"/>
                  <a:pt x="84" y="16"/>
                  <a:pt x="84" y="16"/>
                </a:cubicBezTo>
                <a:lnTo>
                  <a:pt x="84" y="44"/>
                </a:lnTo>
                <a:close/>
                <a:moveTo>
                  <a:pt x="92" y="24"/>
                </a:moveTo>
                <a:cubicBezTo>
                  <a:pt x="128" y="24"/>
                  <a:pt x="128" y="24"/>
                  <a:pt x="128" y="24"/>
                </a:cubicBezTo>
                <a:cubicBezTo>
                  <a:pt x="128" y="36"/>
                  <a:pt x="128" y="36"/>
                  <a:pt x="128" y="36"/>
                </a:cubicBezTo>
                <a:cubicBezTo>
                  <a:pt x="92" y="36"/>
                  <a:pt x="92" y="36"/>
                  <a:pt x="92" y="36"/>
                </a:cubicBezTo>
                <a:lnTo>
                  <a:pt x="92" y="24"/>
                </a:lnTo>
                <a:close/>
                <a:moveTo>
                  <a:pt x="196" y="36"/>
                </a:moveTo>
                <a:cubicBezTo>
                  <a:pt x="152" y="36"/>
                  <a:pt x="152" y="36"/>
                  <a:pt x="152" y="36"/>
                </a:cubicBezTo>
                <a:cubicBezTo>
                  <a:pt x="152" y="20"/>
                  <a:pt x="152" y="20"/>
                  <a:pt x="152" y="20"/>
                </a:cubicBezTo>
                <a:cubicBezTo>
                  <a:pt x="152" y="9"/>
                  <a:pt x="143" y="0"/>
                  <a:pt x="132" y="0"/>
                </a:cubicBezTo>
                <a:cubicBezTo>
                  <a:pt x="88" y="0"/>
                  <a:pt x="88" y="0"/>
                  <a:pt x="88" y="0"/>
                </a:cubicBezTo>
                <a:cubicBezTo>
                  <a:pt x="77" y="0"/>
                  <a:pt x="68" y="9"/>
                  <a:pt x="68" y="20"/>
                </a:cubicBezTo>
                <a:cubicBezTo>
                  <a:pt x="68" y="36"/>
                  <a:pt x="68" y="36"/>
                  <a:pt x="68" y="36"/>
                </a:cubicBezTo>
                <a:cubicBezTo>
                  <a:pt x="56" y="36"/>
                  <a:pt x="56" y="36"/>
                  <a:pt x="56" y="36"/>
                </a:cubicBezTo>
                <a:cubicBezTo>
                  <a:pt x="56" y="24"/>
                  <a:pt x="56" y="24"/>
                  <a:pt x="56" y="24"/>
                </a:cubicBezTo>
                <a:cubicBezTo>
                  <a:pt x="20" y="24"/>
                  <a:pt x="20" y="24"/>
                  <a:pt x="20" y="24"/>
                </a:cubicBezTo>
                <a:cubicBezTo>
                  <a:pt x="20" y="36"/>
                  <a:pt x="20" y="36"/>
                  <a:pt x="20" y="36"/>
                </a:cubicBezTo>
                <a:cubicBezTo>
                  <a:pt x="9" y="36"/>
                  <a:pt x="0" y="45"/>
                  <a:pt x="0" y="56"/>
                </a:cubicBezTo>
                <a:cubicBezTo>
                  <a:pt x="0" y="152"/>
                  <a:pt x="0" y="152"/>
                  <a:pt x="0" y="152"/>
                </a:cubicBezTo>
                <a:cubicBezTo>
                  <a:pt x="0" y="163"/>
                  <a:pt x="9" y="172"/>
                  <a:pt x="20" y="172"/>
                </a:cubicBezTo>
                <a:cubicBezTo>
                  <a:pt x="57" y="172"/>
                  <a:pt x="57" y="172"/>
                  <a:pt x="57" y="172"/>
                </a:cubicBezTo>
                <a:cubicBezTo>
                  <a:pt x="68" y="189"/>
                  <a:pt x="87" y="200"/>
                  <a:pt x="109" y="200"/>
                </a:cubicBezTo>
                <a:cubicBezTo>
                  <a:pt x="130" y="200"/>
                  <a:pt x="149" y="189"/>
                  <a:pt x="160" y="172"/>
                </a:cubicBezTo>
                <a:cubicBezTo>
                  <a:pt x="196" y="172"/>
                  <a:pt x="196" y="172"/>
                  <a:pt x="196" y="172"/>
                </a:cubicBezTo>
                <a:cubicBezTo>
                  <a:pt x="207" y="172"/>
                  <a:pt x="216" y="163"/>
                  <a:pt x="216" y="152"/>
                </a:cubicBezTo>
                <a:cubicBezTo>
                  <a:pt x="216" y="56"/>
                  <a:pt x="216" y="56"/>
                  <a:pt x="216" y="56"/>
                </a:cubicBezTo>
                <a:cubicBezTo>
                  <a:pt x="216" y="45"/>
                  <a:pt x="207" y="36"/>
                  <a:pt x="196" y="36"/>
                </a:cubicBezTo>
                <a:close/>
                <a:moveTo>
                  <a:pt x="28" y="32"/>
                </a:moveTo>
                <a:cubicBezTo>
                  <a:pt x="48" y="32"/>
                  <a:pt x="48" y="32"/>
                  <a:pt x="48" y="32"/>
                </a:cubicBezTo>
                <a:cubicBezTo>
                  <a:pt x="48" y="36"/>
                  <a:pt x="48" y="36"/>
                  <a:pt x="48" y="36"/>
                </a:cubicBezTo>
                <a:cubicBezTo>
                  <a:pt x="28" y="36"/>
                  <a:pt x="28" y="36"/>
                  <a:pt x="28" y="36"/>
                </a:cubicBezTo>
                <a:lnTo>
                  <a:pt x="28" y="32"/>
                </a:lnTo>
                <a:close/>
                <a:moveTo>
                  <a:pt x="163" y="143"/>
                </a:moveTo>
                <a:cubicBezTo>
                  <a:pt x="162" y="144"/>
                  <a:pt x="162" y="144"/>
                  <a:pt x="162" y="144"/>
                </a:cubicBezTo>
                <a:cubicBezTo>
                  <a:pt x="159" y="171"/>
                  <a:pt x="137" y="192"/>
                  <a:pt x="109" y="192"/>
                </a:cubicBezTo>
                <a:cubicBezTo>
                  <a:pt x="89" y="192"/>
                  <a:pt x="72" y="181"/>
                  <a:pt x="62" y="165"/>
                </a:cubicBezTo>
                <a:cubicBezTo>
                  <a:pt x="62" y="164"/>
                  <a:pt x="61" y="163"/>
                  <a:pt x="61" y="163"/>
                </a:cubicBezTo>
                <a:cubicBezTo>
                  <a:pt x="61" y="162"/>
                  <a:pt x="60" y="162"/>
                  <a:pt x="60" y="161"/>
                </a:cubicBezTo>
                <a:cubicBezTo>
                  <a:pt x="60" y="160"/>
                  <a:pt x="59" y="158"/>
                  <a:pt x="58" y="157"/>
                </a:cubicBezTo>
                <a:cubicBezTo>
                  <a:pt x="58" y="156"/>
                  <a:pt x="58" y="156"/>
                  <a:pt x="58" y="155"/>
                </a:cubicBezTo>
                <a:cubicBezTo>
                  <a:pt x="58" y="155"/>
                  <a:pt x="57" y="154"/>
                  <a:pt x="57" y="153"/>
                </a:cubicBezTo>
                <a:cubicBezTo>
                  <a:pt x="57" y="152"/>
                  <a:pt x="57" y="151"/>
                  <a:pt x="56" y="151"/>
                </a:cubicBezTo>
                <a:cubicBezTo>
                  <a:pt x="56" y="150"/>
                  <a:pt x="56" y="149"/>
                  <a:pt x="56" y="148"/>
                </a:cubicBezTo>
                <a:cubicBezTo>
                  <a:pt x="56" y="147"/>
                  <a:pt x="56" y="146"/>
                  <a:pt x="55" y="145"/>
                </a:cubicBezTo>
                <a:cubicBezTo>
                  <a:pt x="55" y="144"/>
                  <a:pt x="55" y="144"/>
                  <a:pt x="55" y="143"/>
                </a:cubicBezTo>
                <a:cubicBezTo>
                  <a:pt x="55" y="142"/>
                  <a:pt x="55" y="140"/>
                  <a:pt x="55" y="138"/>
                </a:cubicBezTo>
                <a:cubicBezTo>
                  <a:pt x="55" y="109"/>
                  <a:pt x="79" y="85"/>
                  <a:pt x="109" y="85"/>
                </a:cubicBezTo>
                <a:cubicBezTo>
                  <a:pt x="139" y="85"/>
                  <a:pt x="163" y="109"/>
                  <a:pt x="163" y="138"/>
                </a:cubicBezTo>
                <a:cubicBezTo>
                  <a:pt x="163" y="140"/>
                  <a:pt x="163" y="142"/>
                  <a:pt x="163" y="143"/>
                </a:cubicBezTo>
                <a:close/>
                <a:moveTo>
                  <a:pt x="208" y="152"/>
                </a:moveTo>
                <a:cubicBezTo>
                  <a:pt x="208" y="159"/>
                  <a:pt x="203" y="164"/>
                  <a:pt x="196" y="164"/>
                </a:cubicBezTo>
                <a:cubicBezTo>
                  <a:pt x="165" y="164"/>
                  <a:pt x="165" y="164"/>
                  <a:pt x="165" y="164"/>
                </a:cubicBezTo>
                <a:cubicBezTo>
                  <a:pt x="168" y="158"/>
                  <a:pt x="170" y="151"/>
                  <a:pt x="170" y="145"/>
                </a:cubicBezTo>
                <a:cubicBezTo>
                  <a:pt x="171" y="143"/>
                  <a:pt x="171" y="140"/>
                  <a:pt x="171" y="138"/>
                </a:cubicBezTo>
                <a:cubicBezTo>
                  <a:pt x="171" y="104"/>
                  <a:pt x="143" y="77"/>
                  <a:pt x="109" y="77"/>
                </a:cubicBezTo>
                <a:cubicBezTo>
                  <a:pt x="75" y="77"/>
                  <a:pt x="47" y="104"/>
                  <a:pt x="47" y="138"/>
                </a:cubicBezTo>
                <a:cubicBezTo>
                  <a:pt x="47" y="140"/>
                  <a:pt x="47" y="143"/>
                  <a:pt x="47" y="145"/>
                </a:cubicBezTo>
                <a:cubicBezTo>
                  <a:pt x="48" y="151"/>
                  <a:pt x="50" y="158"/>
                  <a:pt x="52" y="164"/>
                </a:cubicBezTo>
                <a:cubicBezTo>
                  <a:pt x="20" y="164"/>
                  <a:pt x="20" y="164"/>
                  <a:pt x="20" y="164"/>
                </a:cubicBezTo>
                <a:cubicBezTo>
                  <a:pt x="13" y="164"/>
                  <a:pt x="8" y="159"/>
                  <a:pt x="8" y="152"/>
                </a:cubicBezTo>
                <a:cubicBezTo>
                  <a:pt x="8" y="64"/>
                  <a:pt x="8" y="64"/>
                  <a:pt x="8" y="64"/>
                </a:cubicBezTo>
                <a:cubicBezTo>
                  <a:pt x="208" y="64"/>
                  <a:pt x="208" y="64"/>
                  <a:pt x="208" y="64"/>
                </a:cubicBezTo>
                <a:lnTo>
                  <a:pt x="208" y="152"/>
                </a:lnTo>
                <a:close/>
                <a:moveTo>
                  <a:pt x="208" y="56"/>
                </a:moveTo>
                <a:cubicBezTo>
                  <a:pt x="8" y="56"/>
                  <a:pt x="8" y="56"/>
                  <a:pt x="8" y="56"/>
                </a:cubicBezTo>
                <a:cubicBezTo>
                  <a:pt x="8" y="56"/>
                  <a:pt x="8" y="56"/>
                  <a:pt x="8" y="56"/>
                </a:cubicBezTo>
                <a:cubicBezTo>
                  <a:pt x="8" y="49"/>
                  <a:pt x="13" y="44"/>
                  <a:pt x="20" y="44"/>
                </a:cubicBezTo>
                <a:cubicBezTo>
                  <a:pt x="76" y="44"/>
                  <a:pt x="76" y="44"/>
                  <a:pt x="76" y="44"/>
                </a:cubicBezTo>
                <a:cubicBezTo>
                  <a:pt x="76" y="20"/>
                  <a:pt x="76" y="20"/>
                  <a:pt x="76" y="20"/>
                </a:cubicBezTo>
                <a:cubicBezTo>
                  <a:pt x="76" y="13"/>
                  <a:pt x="81" y="8"/>
                  <a:pt x="88" y="8"/>
                </a:cubicBezTo>
                <a:cubicBezTo>
                  <a:pt x="132" y="8"/>
                  <a:pt x="132" y="8"/>
                  <a:pt x="132" y="8"/>
                </a:cubicBezTo>
                <a:cubicBezTo>
                  <a:pt x="139" y="8"/>
                  <a:pt x="144" y="13"/>
                  <a:pt x="144" y="20"/>
                </a:cubicBezTo>
                <a:cubicBezTo>
                  <a:pt x="144" y="44"/>
                  <a:pt x="144" y="44"/>
                  <a:pt x="144" y="44"/>
                </a:cubicBezTo>
                <a:cubicBezTo>
                  <a:pt x="196" y="44"/>
                  <a:pt x="196" y="44"/>
                  <a:pt x="196" y="44"/>
                </a:cubicBezTo>
                <a:cubicBezTo>
                  <a:pt x="203" y="44"/>
                  <a:pt x="208" y="49"/>
                  <a:pt x="208" y="56"/>
                </a:cubicBezTo>
                <a:close/>
                <a:moveTo>
                  <a:pt x="109" y="98"/>
                </a:moveTo>
                <a:cubicBezTo>
                  <a:pt x="86" y="98"/>
                  <a:pt x="68" y="116"/>
                  <a:pt x="68" y="139"/>
                </a:cubicBezTo>
                <a:cubicBezTo>
                  <a:pt x="68" y="162"/>
                  <a:pt x="86" y="181"/>
                  <a:pt x="109" y="181"/>
                </a:cubicBezTo>
                <a:cubicBezTo>
                  <a:pt x="132" y="181"/>
                  <a:pt x="151" y="162"/>
                  <a:pt x="151" y="139"/>
                </a:cubicBezTo>
                <a:cubicBezTo>
                  <a:pt x="151" y="116"/>
                  <a:pt x="132" y="98"/>
                  <a:pt x="109" y="98"/>
                </a:cubicBezTo>
                <a:close/>
                <a:moveTo>
                  <a:pt x="109" y="173"/>
                </a:moveTo>
                <a:cubicBezTo>
                  <a:pt x="91" y="173"/>
                  <a:pt x="76" y="158"/>
                  <a:pt x="76" y="139"/>
                </a:cubicBezTo>
                <a:cubicBezTo>
                  <a:pt x="76" y="121"/>
                  <a:pt x="91" y="106"/>
                  <a:pt x="109" y="106"/>
                </a:cubicBezTo>
                <a:cubicBezTo>
                  <a:pt x="128" y="106"/>
                  <a:pt x="143" y="121"/>
                  <a:pt x="143" y="139"/>
                </a:cubicBezTo>
                <a:cubicBezTo>
                  <a:pt x="143" y="158"/>
                  <a:pt x="128" y="173"/>
                  <a:pt x="109" y="173"/>
                </a:cubicBezTo>
                <a:close/>
                <a:moveTo>
                  <a:pt x="176" y="88"/>
                </a:moveTo>
                <a:cubicBezTo>
                  <a:pt x="192" y="88"/>
                  <a:pt x="192" y="88"/>
                  <a:pt x="192" y="88"/>
                </a:cubicBezTo>
                <a:cubicBezTo>
                  <a:pt x="194" y="88"/>
                  <a:pt x="196" y="87"/>
                  <a:pt x="196" y="84"/>
                </a:cubicBezTo>
                <a:cubicBezTo>
                  <a:pt x="196" y="82"/>
                  <a:pt x="194" y="80"/>
                  <a:pt x="192" y="80"/>
                </a:cubicBezTo>
                <a:cubicBezTo>
                  <a:pt x="176" y="80"/>
                  <a:pt x="176" y="80"/>
                  <a:pt x="176" y="80"/>
                </a:cubicBezTo>
                <a:cubicBezTo>
                  <a:pt x="174" y="80"/>
                  <a:pt x="172" y="82"/>
                  <a:pt x="172" y="84"/>
                </a:cubicBezTo>
                <a:cubicBezTo>
                  <a:pt x="172" y="87"/>
                  <a:pt x="174" y="88"/>
                  <a:pt x="176" y="88"/>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9" name="TextBox 8">
            <a:extLst>
              <a:ext uri="{FF2B5EF4-FFF2-40B4-BE49-F238E27FC236}">
                <a16:creationId xmlns:a16="http://schemas.microsoft.com/office/drawing/2014/main" id="{0F7503BE-1B6F-4AFC-9A36-FDFE9FA1C147}"/>
              </a:ext>
            </a:extLst>
          </p:cNvPr>
          <p:cNvSpPr txBox="1"/>
          <p:nvPr/>
        </p:nvSpPr>
        <p:spPr>
          <a:xfrm>
            <a:off x="1626125" y="2735828"/>
            <a:ext cx="1835304" cy="335268"/>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b0502040204020203" pitchFamily="34" typeface="Segoe UI"/>
              </a:rPr>
              <a:t>资金市场情况</a:t>
            </a:r>
          </a:p>
        </p:txBody>
      </p:sp>
      <p:sp>
        <p:nvSpPr>
          <p:cNvPr id="10" name="Rectangle 9">
            <a:extLst>
              <a:ext uri="{FF2B5EF4-FFF2-40B4-BE49-F238E27FC236}">
                <a16:creationId xmlns:a16="http://schemas.microsoft.com/office/drawing/2014/main" id="{A58332A7-5AC5-4E4E-A1C3-7CB356FEE163}"/>
              </a:ext>
            </a:extLst>
          </p:cNvPr>
          <p:cNvSpPr/>
          <p:nvPr/>
        </p:nvSpPr>
        <p:spPr>
          <a:xfrm>
            <a:off x="1223014" y="3031444"/>
            <a:ext cx="2641527"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12" name="Rectangle: Rounded Corners 11">
            <a:extLst>
              <a:ext uri="{FF2B5EF4-FFF2-40B4-BE49-F238E27FC236}">
                <a16:creationId xmlns:a16="http://schemas.microsoft.com/office/drawing/2014/main" id="{8F59BFBA-1DA7-40F3-A838-99D094848F86}"/>
              </a:ext>
            </a:extLst>
          </p:cNvPr>
          <p:cNvSpPr/>
          <p:nvPr/>
        </p:nvSpPr>
        <p:spPr>
          <a:xfrm>
            <a:off x="4387547" y="1834313"/>
            <a:ext cx="3404855" cy="1935338"/>
          </a:xfrm>
          <a:prstGeom prst="roundRect">
            <a:avLst>
              <a:gd fmla="val 712" name="adj"/>
            </a:avLst>
          </a:prstGeom>
          <a:solidFill>
            <a:schemeClr val="bg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 name="Freeform 22">
            <a:extLst>
              <a:ext uri="{FF2B5EF4-FFF2-40B4-BE49-F238E27FC236}">
                <a16:creationId xmlns:a16="http://schemas.microsoft.com/office/drawing/2014/main" id="{36BA6FA8-4496-46A4-A475-2EF5ADB2B08F}"/>
              </a:ext>
            </a:extLst>
          </p:cNvPr>
          <p:cNvSpPr>
            <a:spLocks noEditPoints="1"/>
          </p:cNvSpPr>
          <p:nvPr/>
        </p:nvSpPr>
        <p:spPr bwMode="auto">
          <a:xfrm>
            <a:off x="5824726" y="2143115"/>
            <a:ext cx="532029" cy="423148"/>
          </a:xfrm>
          <a:custGeom>
            <a:gdLst>
              <a:gd fmla="*/ 200 w 236" name="T0"/>
              <a:gd fmla="*/ 93 h 188" name="T1"/>
              <a:gd fmla="*/ 90 w 236" name="T2"/>
              <a:gd fmla="*/ 76 h 188" name="T3"/>
              <a:gd fmla="*/ 47 w 236" name="T4"/>
              <a:gd fmla="*/ 106 h 188" name="T5"/>
              <a:gd fmla="*/ 8 w 236" name="T6"/>
              <a:gd fmla="*/ 148 h 188" name="T7"/>
              <a:gd fmla="*/ 43 w 236" name="T8"/>
              <a:gd fmla="*/ 188 h 188" name="T9"/>
              <a:gd fmla="*/ 199 w 236" name="T10"/>
              <a:gd fmla="*/ 188 h 188" name="T11"/>
              <a:gd fmla="*/ 236 w 236" name="T12"/>
              <a:gd fmla="*/ 144 h 188" name="T13"/>
              <a:gd fmla="*/ 195 w 236" name="T14"/>
              <a:gd fmla="*/ 180 h 188" name="T15"/>
              <a:gd fmla="*/ 47 w 236" name="T16"/>
              <a:gd fmla="*/ 180 h 188" name="T17"/>
              <a:gd fmla="*/ 47 w 236" name="T18"/>
              <a:gd fmla="*/ 115 h 188" name="T19"/>
              <a:gd fmla="*/ 56 w 236" name="T20"/>
              <a:gd fmla="*/ 117 h 188" name="T21"/>
              <a:gd fmla="*/ 55 w 236" name="T22"/>
              <a:gd fmla="*/ 106 h 188" name="T23"/>
              <a:gd fmla="*/ 91 w 236" name="T24"/>
              <a:gd fmla="*/ 86 h 188" name="T25"/>
              <a:gd fmla="*/ 97 w 236" name="T26"/>
              <a:gd fmla="*/ 83 h 188" name="T27"/>
              <a:gd fmla="*/ 192 w 236" name="T28"/>
              <a:gd fmla="*/ 93 h 188" name="T29"/>
              <a:gd fmla="*/ 189 w 236" name="T30"/>
              <a:gd fmla="*/ 109 h 188" name="T31"/>
              <a:gd fmla="*/ 229 w 236" name="T32"/>
              <a:gd fmla="*/ 144 h 188" name="T33"/>
              <a:gd fmla="*/ 25 w 236" name="T34"/>
              <a:gd fmla="*/ 26 h 188" name="T35"/>
              <a:gd fmla="*/ 32 w 236" name="T36"/>
              <a:gd fmla="*/ 20 h 188" name="T37"/>
              <a:gd fmla="*/ 21 w 236" name="T38"/>
              <a:gd fmla="*/ 14 h 188" name="T39"/>
              <a:gd fmla="*/ 25 w 236" name="T40"/>
              <a:gd fmla="*/ 26 h 188" name="T41"/>
              <a:gd fmla="*/ 105 w 236" name="T42"/>
              <a:gd fmla="*/ 29 h 188" name="T43"/>
              <a:gd fmla="*/ 99 w 236" name="T44"/>
              <a:gd fmla="*/ 21 h 188" name="T45"/>
              <a:gd fmla="*/ 93 w 236" name="T46"/>
              <a:gd fmla="*/ 33 h 188" name="T47"/>
              <a:gd fmla="*/ 63 w 236" name="T48"/>
              <a:gd fmla="*/ 17 h 188" name="T49"/>
              <a:gd fmla="*/ 69 w 236" name="T50"/>
              <a:gd fmla="*/ 6 h 188" name="T51"/>
              <a:gd fmla="*/ 60 w 236" name="T52"/>
              <a:gd fmla="*/ 5 h 188" name="T53"/>
              <a:gd fmla="*/ 63 w 236" name="T54"/>
              <a:gd fmla="*/ 17 h 188" name="T55"/>
              <a:gd fmla="*/ 12 w 236" name="T56"/>
              <a:gd fmla="*/ 51 h 188" name="T57"/>
              <a:gd fmla="*/ 0 w 236" name="T58"/>
              <a:gd fmla="*/ 55 h 188" name="T59"/>
              <a:gd fmla="*/ 11 w 236" name="T60"/>
              <a:gd fmla="*/ 61 h 188" name="T61"/>
              <a:gd fmla="*/ 31 w 236" name="T62"/>
              <a:gd fmla="*/ 37 h 188" name="T63"/>
              <a:gd fmla="*/ 26 w 236" name="T64"/>
              <a:gd fmla="*/ 45 h 188" name="T65"/>
              <a:gd fmla="*/ 25 w 236" name="T66"/>
              <a:gd fmla="*/ 48 h 188" name="T67"/>
              <a:gd fmla="*/ 23 w 236" name="T68"/>
              <a:gd fmla="*/ 52 h 188" name="T69"/>
              <a:gd fmla="*/ 23 w 236" name="T70"/>
              <a:gd fmla="*/ 57 h 188" name="T71"/>
              <a:gd fmla="*/ 25 w 236" name="T72"/>
              <a:gd fmla="*/ 73 h 188" name="T73"/>
              <a:gd fmla="*/ 25 w 236" name="T74"/>
              <a:gd fmla="*/ 74 h 188" name="T75"/>
              <a:gd fmla="*/ 26 w 236" name="T76"/>
              <a:gd fmla="*/ 77 h 188" name="T77"/>
              <a:gd fmla="*/ 27 w 236" name="T78"/>
              <a:gd fmla="*/ 78 h 188" name="T79"/>
              <a:gd fmla="*/ 28 w 236" name="T80"/>
              <a:gd fmla="*/ 80 h 188" name="T81"/>
              <a:gd fmla="*/ 31 w 236" name="T82"/>
              <a:gd fmla="*/ 84 h 188" name="T83"/>
              <a:gd fmla="*/ 41 w 236" name="T84"/>
              <a:gd fmla="*/ 85 h 188" name="T85"/>
              <a:gd fmla="*/ 32 w 236" name="T86"/>
              <a:gd fmla="*/ 58 h 188" name="T87"/>
              <a:gd fmla="*/ 85 w 236" name="T88"/>
              <a:gd fmla="*/ 50 h 188" name="T89"/>
              <a:gd fmla="*/ 88 w 236" name="T90"/>
              <a:gd fmla="*/ 49 h 188" name="T91"/>
              <a:gd fmla="*/ 93 w 236" name="T92"/>
              <a:gd fmla="*/ 46 h 188" name="T93"/>
              <a:gd fmla="*/ 90 w 236" name="T94"/>
              <a:gd fmla="*/ 40 h 188" name="T95"/>
              <a:gd fmla="*/ 88 w 236" name="T96"/>
              <a:gd fmla="*/ 37 h 188" name="T97"/>
              <a:gd fmla="*/ 80 w 236" name="T98"/>
              <a:gd fmla="*/ 29 h 188" name="T99"/>
              <a:gd fmla="*/ 63 w 236" name="T100"/>
              <a:gd fmla="*/ 23 h 188" name="T101"/>
              <a:gd fmla="*/ 52 w 236" name="T102"/>
              <a:gd fmla="*/ 24 h 188" name="T103"/>
              <a:gd fmla="*/ 36 w 236" name="T104"/>
              <a:gd fmla="*/ 32 h 188" name="T105"/>
              <a:gd fmla="*/ 33 w 236" name="T106"/>
              <a:gd fmla="*/ 35 h 188" name="T107"/>
              <a:gd fmla="*/ 13 w 236" name="T108"/>
              <a:gd fmla="*/ 99 h 188" name="T109"/>
              <a:gd fmla="*/ 25 w 236" name="T110"/>
              <a:gd fmla="*/ 95 h 188" name="T111"/>
              <a:gd fmla="*/ 19 w 236" name="T112"/>
              <a:gd fmla="*/ 87 h 188" name="T113"/>
              <a:gd fmla="*/ 13 w 236" name="T114"/>
              <a:gd fmla="*/ 99 h 18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8" w="236">
                <a:moveTo>
                  <a:pt x="199" y="101"/>
                </a:moveTo>
                <a:cubicBezTo>
                  <a:pt x="199" y="99"/>
                  <a:pt x="200" y="96"/>
                  <a:pt x="200" y="93"/>
                </a:cubicBezTo>
                <a:cubicBezTo>
                  <a:pt x="200" y="61"/>
                  <a:pt x="175" y="36"/>
                  <a:pt x="144" y="36"/>
                </a:cubicBezTo>
                <a:cubicBezTo>
                  <a:pt x="119" y="36"/>
                  <a:pt x="97" y="53"/>
                  <a:pt x="90" y="76"/>
                </a:cubicBezTo>
                <a:cubicBezTo>
                  <a:pt x="86" y="75"/>
                  <a:pt x="82" y="74"/>
                  <a:pt x="78" y="74"/>
                </a:cubicBezTo>
                <a:cubicBezTo>
                  <a:pt x="61" y="74"/>
                  <a:pt x="47" y="88"/>
                  <a:pt x="47" y="106"/>
                </a:cubicBezTo>
                <a:cubicBezTo>
                  <a:pt x="47" y="106"/>
                  <a:pt x="47" y="107"/>
                  <a:pt x="47" y="107"/>
                </a:cubicBezTo>
                <a:cubicBezTo>
                  <a:pt x="26" y="108"/>
                  <a:pt x="8" y="125"/>
                  <a:pt x="8" y="148"/>
                </a:cubicBezTo>
                <a:cubicBezTo>
                  <a:pt x="8" y="168"/>
                  <a:pt x="23" y="185"/>
                  <a:pt x="43" y="187"/>
                </a:cubicBezTo>
                <a:cubicBezTo>
                  <a:pt x="43" y="188"/>
                  <a:pt x="43" y="188"/>
                  <a:pt x="43" y="188"/>
                </a:cubicBezTo>
                <a:cubicBezTo>
                  <a:pt x="195" y="188"/>
                  <a:pt x="195" y="188"/>
                  <a:pt x="195" y="188"/>
                </a:cubicBezTo>
                <a:cubicBezTo>
                  <a:pt x="199" y="188"/>
                  <a:pt x="199" y="188"/>
                  <a:pt x="199" y="188"/>
                </a:cubicBezTo>
                <a:cubicBezTo>
                  <a:pt x="199" y="187"/>
                  <a:pt x="199" y="187"/>
                  <a:pt x="199" y="187"/>
                </a:cubicBezTo>
                <a:cubicBezTo>
                  <a:pt x="220" y="185"/>
                  <a:pt x="236" y="167"/>
                  <a:pt x="236" y="144"/>
                </a:cubicBezTo>
                <a:cubicBezTo>
                  <a:pt x="236" y="122"/>
                  <a:pt x="220" y="104"/>
                  <a:pt x="199" y="101"/>
                </a:cubicBezTo>
                <a:close/>
                <a:moveTo>
                  <a:pt x="195" y="180"/>
                </a:moveTo>
                <a:cubicBezTo>
                  <a:pt x="48" y="180"/>
                  <a:pt x="48" y="180"/>
                  <a:pt x="48" y="180"/>
                </a:cubicBezTo>
                <a:cubicBezTo>
                  <a:pt x="47" y="180"/>
                  <a:pt x="47" y="180"/>
                  <a:pt x="47" y="180"/>
                </a:cubicBezTo>
                <a:cubicBezTo>
                  <a:pt x="30" y="179"/>
                  <a:pt x="16" y="165"/>
                  <a:pt x="16" y="148"/>
                </a:cubicBezTo>
                <a:cubicBezTo>
                  <a:pt x="16" y="130"/>
                  <a:pt x="30" y="115"/>
                  <a:pt x="47" y="115"/>
                </a:cubicBezTo>
                <a:cubicBezTo>
                  <a:pt x="48" y="115"/>
                  <a:pt x="49" y="116"/>
                  <a:pt x="51" y="116"/>
                </a:cubicBezTo>
                <a:cubicBezTo>
                  <a:pt x="56" y="117"/>
                  <a:pt x="56" y="117"/>
                  <a:pt x="56" y="117"/>
                </a:cubicBezTo>
                <a:cubicBezTo>
                  <a:pt x="55" y="111"/>
                  <a:pt x="55" y="111"/>
                  <a:pt x="55" y="111"/>
                </a:cubicBezTo>
                <a:cubicBezTo>
                  <a:pt x="55" y="109"/>
                  <a:pt x="55" y="107"/>
                  <a:pt x="55" y="106"/>
                </a:cubicBezTo>
                <a:cubicBezTo>
                  <a:pt x="55" y="93"/>
                  <a:pt x="65" y="82"/>
                  <a:pt x="78" y="82"/>
                </a:cubicBezTo>
                <a:cubicBezTo>
                  <a:pt x="82" y="82"/>
                  <a:pt x="87" y="83"/>
                  <a:pt x="91" y="86"/>
                </a:cubicBezTo>
                <a:cubicBezTo>
                  <a:pt x="96" y="89"/>
                  <a:pt x="96" y="89"/>
                  <a:pt x="96" y="89"/>
                </a:cubicBezTo>
                <a:cubicBezTo>
                  <a:pt x="97" y="83"/>
                  <a:pt x="97" y="83"/>
                  <a:pt x="97" y="83"/>
                </a:cubicBezTo>
                <a:cubicBezTo>
                  <a:pt x="101" y="60"/>
                  <a:pt x="121" y="44"/>
                  <a:pt x="144" y="44"/>
                </a:cubicBezTo>
                <a:cubicBezTo>
                  <a:pt x="170" y="44"/>
                  <a:pt x="192" y="66"/>
                  <a:pt x="192" y="93"/>
                </a:cubicBezTo>
                <a:cubicBezTo>
                  <a:pt x="192" y="97"/>
                  <a:pt x="191" y="100"/>
                  <a:pt x="190" y="104"/>
                </a:cubicBezTo>
                <a:cubicBezTo>
                  <a:pt x="189" y="109"/>
                  <a:pt x="189" y="109"/>
                  <a:pt x="189" y="109"/>
                </a:cubicBezTo>
                <a:cubicBezTo>
                  <a:pt x="194" y="109"/>
                  <a:pt x="194" y="109"/>
                  <a:pt x="194" y="109"/>
                </a:cubicBezTo>
                <a:cubicBezTo>
                  <a:pt x="213" y="109"/>
                  <a:pt x="229" y="125"/>
                  <a:pt x="229" y="144"/>
                </a:cubicBezTo>
                <a:cubicBezTo>
                  <a:pt x="229" y="164"/>
                  <a:pt x="213" y="179"/>
                  <a:pt x="195" y="180"/>
                </a:cubicBezTo>
                <a:close/>
                <a:moveTo>
                  <a:pt x="25" y="26"/>
                </a:moveTo>
                <a:cubicBezTo>
                  <a:pt x="27" y="28"/>
                  <a:pt x="30" y="28"/>
                  <a:pt x="32" y="27"/>
                </a:cubicBezTo>
                <a:cubicBezTo>
                  <a:pt x="34" y="25"/>
                  <a:pt x="34" y="22"/>
                  <a:pt x="32" y="20"/>
                </a:cubicBezTo>
                <a:cubicBezTo>
                  <a:pt x="28" y="15"/>
                  <a:pt x="28" y="15"/>
                  <a:pt x="28" y="15"/>
                </a:cubicBezTo>
                <a:cubicBezTo>
                  <a:pt x="26" y="13"/>
                  <a:pt x="23" y="12"/>
                  <a:pt x="21" y="14"/>
                </a:cubicBezTo>
                <a:cubicBezTo>
                  <a:pt x="19" y="16"/>
                  <a:pt x="19" y="19"/>
                  <a:pt x="21" y="21"/>
                </a:cubicBezTo>
                <a:lnTo>
                  <a:pt x="25" y="26"/>
                </a:lnTo>
                <a:close/>
                <a:moveTo>
                  <a:pt x="100" y="33"/>
                </a:moveTo>
                <a:cubicBezTo>
                  <a:pt x="105" y="29"/>
                  <a:pt x="105" y="29"/>
                  <a:pt x="105" y="29"/>
                </a:cubicBezTo>
                <a:cubicBezTo>
                  <a:pt x="107" y="27"/>
                  <a:pt x="107" y="24"/>
                  <a:pt x="105" y="22"/>
                </a:cubicBezTo>
                <a:cubicBezTo>
                  <a:pt x="104" y="20"/>
                  <a:pt x="101" y="20"/>
                  <a:pt x="99" y="21"/>
                </a:cubicBezTo>
                <a:cubicBezTo>
                  <a:pt x="93" y="26"/>
                  <a:pt x="93" y="26"/>
                  <a:pt x="93" y="26"/>
                </a:cubicBezTo>
                <a:cubicBezTo>
                  <a:pt x="91" y="27"/>
                  <a:pt x="91" y="30"/>
                  <a:pt x="93" y="33"/>
                </a:cubicBezTo>
                <a:cubicBezTo>
                  <a:pt x="94" y="35"/>
                  <a:pt x="98" y="35"/>
                  <a:pt x="100" y="33"/>
                </a:cubicBezTo>
                <a:close/>
                <a:moveTo>
                  <a:pt x="63" y="17"/>
                </a:moveTo>
                <a:cubicBezTo>
                  <a:pt x="66" y="17"/>
                  <a:pt x="68" y="15"/>
                  <a:pt x="69" y="13"/>
                </a:cubicBezTo>
                <a:cubicBezTo>
                  <a:pt x="69" y="6"/>
                  <a:pt x="69" y="6"/>
                  <a:pt x="69" y="6"/>
                </a:cubicBezTo>
                <a:cubicBezTo>
                  <a:pt x="70" y="3"/>
                  <a:pt x="68" y="1"/>
                  <a:pt x="65" y="1"/>
                </a:cubicBezTo>
                <a:cubicBezTo>
                  <a:pt x="62" y="0"/>
                  <a:pt x="60" y="2"/>
                  <a:pt x="60" y="5"/>
                </a:cubicBezTo>
                <a:cubicBezTo>
                  <a:pt x="59" y="12"/>
                  <a:pt x="59" y="12"/>
                  <a:pt x="59" y="12"/>
                </a:cubicBezTo>
                <a:cubicBezTo>
                  <a:pt x="59" y="14"/>
                  <a:pt x="61" y="17"/>
                  <a:pt x="63" y="17"/>
                </a:cubicBezTo>
                <a:close/>
                <a:moveTo>
                  <a:pt x="16" y="56"/>
                </a:moveTo>
                <a:cubicBezTo>
                  <a:pt x="17" y="54"/>
                  <a:pt x="15" y="51"/>
                  <a:pt x="12" y="51"/>
                </a:cubicBezTo>
                <a:cubicBezTo>
                  <a:pt x="5" y="50"/>
                  <a:pt x="5" y="50"/>
                  <a:pt x="5" y="50"/>
                </a:cubicBezTo>
                <a:cubicBezTo>
                  <a:pt x="2" y="50"/>
                  <a:pt x="0" y="52"/>
                  <a:pt x="0" y="55"/>
                </a:cubicBezTo>
                <a:cubicBezTo>
                  <a:pt x="0" y="57"/>
                  <a:pt x="2" y="60"/>
                  <a:pt x="4" y="60"/>
                </a:cubicBezTo>
                <a:cubicBezTo>
                  <a:pt x="11" y="61"/>
                  <a:pt x="11" y="61"/>
                  <a:pt x="11" y="61"/>
                </a:cubicBezTo>
                <a:cubicBezTo>
                  <a:pt x="14" y="61"/>
                  <a:pt x="16" y="59"/>
                  <a:pt x="16" y="56"/>
                </a:cubicBezTo>
                <a:close/>
                <a:moveTo>
                  <a:pt x="31" y="37"/>
                </a:moveTo>
                <a:cubicBezTo>
                  <a:pt x="30" y="38"/>
                  <a:pt x="29" y="39"/>
                  <a:pt x="29" y="40"/>
                </a:cubicBezTo>
                <a:cubicBezTo>
                  <a:pt x="28" y="41"/>
                  <a:pt x="27" y="43"/>
                  <a:pt x="26" y="45"/>
                </a:cubicBezTo>
                <a:cubicBezTo>
                  <a:pt x="26" y="45"/>
                  <a:pt x="26" y="45"/>
                  <a:pt x="26" y="45"/>
                </a:cubicBezTo>
                <a:cubicBezTo>
                  <a:pt x="25" y="46"/>
                  <a:pt x="25" y="47"/>
                  <a:pt x="25" y="48"/>
                </a:cubicBezTo>
                <a:cubicBezTo>
                  <a:pt x="24" y="49"/>
                  <a:pt x="24" y="49"/>
                  <a:pt x="24" y="49"/>
                </a:cubicBezTo>
                <a:cubicBezTo>
                  <a:pt x="24" y="50"/>
                  <a:pt x="24" y="51"/>
                  <a:pt x="23" y="52"/>
                </a:cubicBezTo>
                <a:cubicBezTo>
                  <a:pt x="23" y="52"/>
                  <a:pt x="23" y="53"/>
                  <a:pt x="23" y="53"/>
                </a:cubicBezTo>
                <a:cubicBezTo>
                  <a:pt x="23" y="54"/>
                  <a:pt x="23" y="56"/>
                  <a:pt x="23" y="57"/>
                </a:cubicBezTo>
                <a:cubicBezTo>
                  <a:pt x="22" y="63"/>
                  <a:pt x="23" y="68"/>
                  <a:pt x="25" y="73"/>
                </a:cubicBezTo>
                <a:cubicBezTo>
                  <a:pt x="25" y="73"/>
                  <a:pt x="25" y="73"/>
                  <a:pt x="25" y="73"/>
                </a:cubicBezTo>
                <a:cubicBezTo>
                  <a:pt x="25" y="73"/>
                  <a:pt x="25" y="73"/>
                  <a:pt x="25" y="73"/>
                </a:cubicBezTo>
                <a:cubicBezTo>
                  <a:pt x="25" y="74"/>
                  <a:pt x="25" y="74"/>
                  <a:pt x="25" y="74"/>
                </a:cubicBezTo>
                <a:cubicBezTo>
                  <a:pt x="25" y="75"/>
                  <a:pt x="26" y="75"/>
                  <a:pt x="26" y="76"/>
                </a:cubicBezTo>
                <a:cubicBezTo>
                  <a:pt x="26" y="76"/>
                  <a:pt x="26" y="76"/>
                  <a:pt x="26" y="77"/>
                </a:cubicBezTo>
                <a:cubicBezTo>
                  <a:pt x="27" y="77"/>
                  <a:pt x="27" y="77"/>
                  <a:pt x="27" y="77"/>
                </a:cubicBezTo>
                <a:cubicBezTo>
                  <a:pt x="27" y="77"/>
                  <a:pt x="27" y="78"/>
                  <a:pt x="27" y="78"/>
                </a:cubicBezTo>
                <a:cubicBezTo>
                  <a:pt x="27" y="78"/>
                  <a:pt x="27" y="78"/>
                  <a:pt x="27" y="78"/>
                </a:cubicBezTo>
                <a:cubicBezTo>
                  <a:pt x="28" y="79"/>
                  <a:pt x="28" y="79"/>
                  <a:pt x="28" y="80"/>
                </a:cubicBezTo>
                <a:cubicBezTo>
                  <a:pt x="28" y="80"/>
                  <a:pt x="29" y="80"/>
                  <a:pt x="29" y="81"/>
                </a:cubicBezTo>
                <a:cubicBezTo>
                  <a:pt x="29" y="82"/>
                  <a:pt x="30" y="83"/>
                  <a:pt x="31" y="84"/>
                </a:cubicBezTo>
                <a:cubicBezTo>
                  <a:pt x="33" y="86"/>
                  <a:pt x="35" y="87"/>
                  <a:pt x="36" y="89"/>
                </a:cubicBezTo>
                <a:cubicBezTo>
                  <a:pt x="38" y="87"/>
                  <a:pt x="40" y="86"/>
                  <a:pt x="41" y="85"/>
                </a:cubicBezTo>
                <a:cubicBezTo>
                  <a:pt x="42" y="84"/>
                  <a:pt x="43" y="83"/>
                  <a:pt x="43" y="83"/>
                </a:cubicBezTo>
                <a:cubicBezTo>
                  <a:pt x="35" y="77"/>
                  <a:pt x="31" y="68"/>
                  <a:pt x="32" y="58"/>
                </a:cubicBezTo>
                <a:cubicBezTo>
                  <a:pt x="33" y="43"/>
                  <a:pt x="46" y="31"/>
                  <a:pt x="62" y="33"/>
                </a:cubicBezTo>
                <a:cubicBezTo>
                  <a:pt x="72" y="34"/>
                  <a:pt x="81" y="41"/>
                  <a:pt x="85" y="50"/>
                </a:cubicBezTo>
                <a:cubicBezTo>
                  <a:pt x="85" y="50"/>
                  <a:pt x="86" y="50"/>
                  <a:pt x="86" y="50"/>
                </a:cubicBezTo>
                <a:cubicBezTo>
                  <a:pt x="87" y="49"/>
                  <a:pt x="87" y="49"/>
                  <a:pt x="88" y="49"/>
                </a:cubicBezTo>
                <a:cubicBezTo>
                  <a:pt x="90" y="48"/>
                  <a:pt x="92" y="47"/>
                  <a:pt x="93" y="46"/>
                </a:cubicBezTo>
                <a:cubicBezTo>
                  <a:pt x="93" y="46"/>
                  <a:pt x="93" y="46"/>
                  <a:pt x="93" y="46"/>
                </a:cubicBezTo>
                <a:cubicBezTo>
                  <a:pt x="93" y="45"/>
                  <a:pt x="92" y="44"/>
                  <a:pt x="92" y="42"/>
                </a:cubicBezTo>
                <a:cubicBezTo>
                  <a:pt x="91" y="42"/>
                  <a:pt x="91" y="41"/>
                  <a:pt x="90" y="40"/>
                </a:cubicBezTo>
                <a:cubicBezTo>
                  <a:pt x="90" y="40"/>
                  <a:pt x="89" y="39"/>
                  <a:pt x="89" y="39"/>
                </a:cubicBezTo>
                <a:cubicBezTo>
                  <a:pt x="89" y="38"/>
                  <a:pt x="88" y="37"/>
                  <a:pt x="88" y="37"/>
                </a:cubicBezTo>
                <a:cubicBezTo>
                  <a:pt x="85" y="34"/>
                  <a:pt x="83" y="31"/>
                  <a:pt x="80" y="29"/>
                </a:cubicBezTo>
                <a:cubicBezTo>
                  <a:pt x="80" y="29"/>
                  <a:pt x="80" y="29"/>
                  <a:pt x="80" y="29"/>
                </a:cubicBezTo>
                <a:cubicBezTo>
                  <a:pt x="79" y="29"/>
                  <a:pt x="79" y="29"/>
                  <a:pt x="78" y="28"/>
                </a:cubicBezTo>
                <a:cubicBezTo>
                  <a:pt x="74" y="26"/>
                  <a:pt x="68" y="24"/>
                  <a:pt x="63" y="23"/>
                </a:cubicBezTo>
                <a:cubicBezTo>
                  <a:pt x="59" y="23"/>
                  <a:pt x="55" y="23"/>
                  <a:pt x="52" y="24"/>
                </a:cubicBezTo>
                <a:cubicBezTo>
                  <a:pt x="52" y="24"/>
                  <a:pt x="52" y="24"/>
                  <a:pt x="52" y="24"/>
                </a:cubicBezTo>
                <a:cubicBezTo>
                  <a:pt x="51" y="24"/>
                  <a:pt x="51" y="24"/>
                  <a:pt x="50" y="24"/>
                </a:cubicBezTo>
                <a:cubicBezTo>
                  <a:pt x="45" y="26"/>
                  <a:pt x="40" y="28"/>
                  <a:pt x="36" y="32"/>
                </a:cubicBezTo>
                <a:cubicBezTo>
                  <a:pt x="35" y="32"/>
                  <a:pt x="35" y="33"/>
                  <a:pt x="34" y="34"/>
                </a:cubicBezTo>
                <a:cubicBezTo>
                  <a:pt x="34" y="34"/>
                  <a:pt x="33" y="34"/>
                  <a:pt x="33" y="35"/>
                </a:cubicBezTo>
                <a:cubicBezTo>
                  <a:pt x="32" y="35"/>
                  <a:pt x="32" y="36"/>
                  <a:pt x="31" y="37"/>
                </a:cubicBezTo>
                <a:close/>
                <a:moveTo>
                  <a:pt x="13" y="99"/>
                </a:moveTo>
                <a:cubicBezTo>
                  <a:pt x="15" y="101"/>
                  <a:pt x="18" y="101"/>
                  <a:pt x="20" y="99"/>
                </a:cubicBezTo>
                <a:cubicBezTo>
                  <a:pt x="25" y="95"/>
                  <a:pt x="25" y="95"/>
                  <a:pt x="25" y="95"/>
                </a:cubicBezTo>
                <a:cubicBezTo>
                  <a:pt x="27" y="93"/>
                  <a:pt x="28" y="90"/>
                  <a:pt x="26" y="88"/>
                </a:cubicBezTo>
                <a:cubicBezTo>
                  <a:pt x="24" y="86"/>
                  <a:pt x="21" y="86"/>
                  <a:pt x="19" y="87"/>
                </a:cubicBezTo>
                <a:cubicBezTo>
                  <a:pt x="14" y="92"/>
                  <a:pt x="14" y="92"/>
                  <a:pt x="14" y="92"/>
                </a:cubicBezTo>
                <a:cubicBezTo>
                  <a:pt x="12" y="93"/>
                  <a:pt x="12" y="97"/>
                  <a:pt x="13" y="99"/>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14" name="TextBox 13">
            <a:extLst>
              <a:ext uri="{FF2B5EF4-FFF2-40B4-BE49-F238E27FC236}">
                <a16:creationId xmlns:a16="http://schemas.microsoft.com/office/drawing/2014/main" id="{FFB98236-68F2-4A2D-A371-2D85A165D86D}"/>
              </a:ext>
            </a:extLst>
          </p:cNvPr>
          <p:cNvSpPr txBox="1"/>
          <p:nvPr/>
        </p:nvSpPr>
        <p:spPr>
          <a:xfrm>
            <a:off x="5173091" y="2735827"/>
            <a:ext cx="1835304" cy="335268"/>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b0502040204020203" pitchFamily="34" typeface="Segoe UI"/>
              </a:rPr>
              <a:t>资本市场走势</a:t>
            </a:r>
          </a:p>
        </p:txBody>
      </p:sp>
      <p:sp>
        <p:nvSpPr>
          <p:cNvPr id="15" name="Rectangle 14">
            <a:extLst>
              <a:ext uri="{FF2B5EF4-FFF2-40B4-BE49-F238E27FC236}">
                <a16:creationId xmlns:a16="http://schemas.microsoft.com/office/drawing/2014/main" id="{5E48C245-9C4E-4C44-82A9-8CD224E597C9}"/>
              </a:ext>
            </a:extLst>
          </p:cNvPr>
          <p:cNvSpPr/>
          <p:nvPr/>
        </p:nvSpPr>
        <p:spPr>
          <a:xfrm>
            <a:off x="4769210" y="3031444"/>
            <a:ext cx="2641527"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22" name="Rectangle: Rounded Corners 21">
            <a:extLst>
              <a:ext uri="{FF2B5EF4-FFF2-40B4-BE49-F238E27FC236}">
                <a16:creationId xmlns:a16="http://schemas.microsoft.com/office/drawing/2014/main" id="{3CB81F0F-74B2-4CAF-8861-01350B11413F}"/>
              </a:ext>
            </a:extLst>
          </p:cNvPr>
          <p:cNvSpPr/>
          <p:nvPr/>
        </p:nvSpPr>
        <p:spPr>
          <a:xfrm>
            <a:off x="841350" y="3899078"/>
            <a:ext cx="3404855" cy="1935338"/>
          </a:xfrm>
          <a:prstGeom prst="roundRect">
            <a:avLst>
              <a:gd fmla="val 712" name="adj"/>
            </a:avLst>
          </a:prstGeom>
          <a:solidFill>
            <a:schemeClr val="bg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3" name="Freeform 73">
            <a:extLst>
              <a:ext uri="{FF2B5EF4-FFF2-40B4-BE49-F238E27FC236}">
                <a16:creationId xmlns:a16="http://schemas.microsoft.com/office/drawing/2014/main" id="{2BE4CA17-6009-4FFF-96AE-C53323A5CA8C}"/>
              </a:ext>
            </a:extLst>
          </p:cNvPr>
          <p:cNvSpPr>
            <a:spLocks noEditPoints="1"/>
          </p:cNvSpPr>
          <p:nvPr/>
        </p:nvSpPr>
        <p:spPr bwMode="auto">
          <a:xfrm>
            <a:off x="2311052" y="4182857"/>
            <a:ext cx="465451" cy="315236"/>
          </a:xfrm>
          <a:custGeom>
            <a:gdLst>
              <a:gd fmla="*/ 221 w 223" name="T0"/>
              <a:gd fmla="*/ 88 h 152" name="T1"/>
              <a:gd fmla="*/ 139 w 223" name="T2"/>
              <a:gd fmla="*/ 1 h 152" name="T3"/>
              <a:gd fmla="*/ 25 w 223" name="T4"/>
              <a:gd fmla="*/ 0 h 152" name="T5"/>
              <a:gd fmla="*/ 0 w 223" name="T6"/>
              <a:gd fmla="*/ 73 h 152" name="T7"/>
              <a:gd fmla="*/ 8 w 223" name="T8"/>
              <a:gd fmla="*/ 117 h 152" name="T9"/>
              <a:gd fmla="*/ 34 w 223" name="T10"/>
              <a:gd fmla="*/ 104 h 152" name="T11"/>
              <a:gd fmla="*/ 59 w 223" name="T12"/>
              <a:gd fmla="*/ 139 h 152" name="T13"/>
              <a:gd fmla="*/ 150 w 223" name="T14"/>
              <a:gd fmla="*/ 144 h 152" name="T15"/>
              <a:gd fmla="*/ 148 w 223" name="T16"/>
              <a:gd fmla="*/ 130 h 152" name="T17"/>
              <a:gd fmla="*/ 206 w 223" name="T18"/>
              <a:gd fmla="*/ 130 h 152" name="T19"/>
              <a:gd fmla="*/ 204 w 223" name="T20"/>
              <a:gd fmla="*/ 140 h 152" name="T21"/>
              <a:gd fmla="*/ 217 w 223" name="T22"/>
              <a:gd fmla="*/ 135 h 152" name="T23"/>
              <a:gd fmla="*/ 212 w 223" name="T24"/>
              <a:gd fmla="*/ 118 h 152" name="T25"/>
              <a:gd fmla="*/ 139 w 223" name="T26"/>
              <a:gd fmla="*/ 130 h 152" name="T27"/>
              <a:gd fmla="*/ 68 w 223" name="T28"/>
              <a:gd fmla="*/ 136 h 152" name="T29"/>
              <a:gd fmla="*/ 34 w 223" name="T30"/>
              <a:gd fmla="*/ 96 h 152" name="T31"/>
              <a:gd fmla="*/ 8 w 223" name="T32"/>
              <a:gd fmla="*/ 75 h 152" name="T33"/>
              <a:gd fmla="*/ 36 w 223" name="T34"/>
              <a:gd fmla="*/ 8 h 152" name="T35"/>
              <a:gd fmla="*/ 186 w 223" name="T36"/>
              <a:gd fmla="*/ 65 h 152" name="T37"/>
              <a:gd fmla="*/ 212 w 223" name="T38"/>
              <a:gd fmla="*/ 118 h 152" name="T39"/>
              <a:gd fmla="*/ 32 w 223" name="T40"/>
              <a:gd fmla="*/ 60 h 152" name="T41"/>
              <a:gd fmla="*/ 60 w 223" name="T42"/>
              <a:gd fmla="*/ 20 h 152" name="T43"/>
              <a:gd fmla="*/ 72 w 223" name="T44"/>
              <a:gd fmla="*/ 20 h 152" name="T45"/>
              <a:gd fmla="*/ 176 w 223" name="T46"/>
              <a:gd fmla="*/ 68 h 152" name="T47"/>
              <a:gd fmla="*/ 72 w 223" name="T48"/>
              <a:gd fmla="*/ 20 h 152" name="T49"/>
              <a:gd fmla="*/ 76 w 223" name="T50"/>
              <a:gd fmla="*/ 28 h 152" name="T51"/>
              <a:gd fmla="*/ 158 w 223" name="T52"/>
              <a:gd fmla="*/ 60 h 152" name="T53"/>
              <a:gd fmla="*/ 176 w 223" name="T54"/>
              <a:gd fmla="*/ 112 h 152" name="T55"/>
              <a:gd fmla="*/ 176 w 223" name="T56"/>
              <a:gd fmla="*/ 152 h 152" name="T57"/>
              <a:gd fmla="*/ 176 w 223" name="T58"/>
              <a:gd fmla="*/ 112 h 152" name="T59"/>
              <a:gd fmla="*/ 163 w 223" name="T60"/>
              <a:gd fmla="*/ 132 h 152" name="T61"/>
              <a:gd fmla="*/ 189 w 223" name="T62"/>
              <a:gd fmla="*/ 132 h 152" name="T63"/>
              <a:gd fmla="*/ 32 w 223" name="T64"/>
              <a:gd fmla="*/ 112 h 152" name="T65"/>
              <a:gd fmla="*/ 32 w 223" name="T66"/>
              <a:gd fmla="*/ 152 h 152" name="T67"/>
              <a:gd fmla="*/ 32 w 223" name="T68"/>
              <a:gd fmla="*/ 112 h 152" name="T69"/>
              <a:gd fmla="*/ 19 w 223" name="T70"/>
              <a:gd fmla="*/ 132 h 152" name="T71"/>
              <a:gd fmla="*/ 45 w 223" name="T72"/>
              <a:gd fmla="*/ 132 h 1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 w="223">
                <a:moveTo>
                  <a:pt x="221" y="89"/>
                </a:moveTo>
                <a:cubicBezTo>
                  <a:pt x="221" y="88"/>
                  <a:pt x="221" y="88"/>
                  <a:pt x="221" y="88"/>
                </a:cubicBezTo>
                <a:cubicBezTo>
                  <a:pt x="193" y="62"/>
                  <a:pt x="193" y="62"/>
                  <a:pt x="193" y="62"/>
                </a:cubicBezTo>
                <a:cubicBezTo>
                  <a:pt x="180" y="31"/>
                  <a:pt x="141" y="2"/>
                  <a:pt x="139" y="1"/>
                </a:cubicBezTo>
                <a:cubicBezTo>
                  <a:pt x="138" y="0"/>
                  <a:pt x="138" y="0"/>
                  <a:pt x="138" y="0"/>
                </a:cubicBezTo>
                <a:cubicBezTo>
                  <a:pt x="25" y="0"/>
                  <a:pt x="25" y="0"/>
                  <a:pt x="25" y="0"/>
                </a:cubicBezTo>
                <a:cubicBezTo>
                  <a:pt x="30" y="14"/>
                  <a:pt x="30" y="14"/>
                  <a:pt x="30" y="14"/>
                </a:cubicBezTo>
                <a:cubicBezTo>
                  <a:pt x="0" y="73"/>
                  <a:pt x="0" y="73"/>
                  <a:pt x="0" y="73"/>
                </a:cubicBezTo>
                <a:cubicBezTo>
                  <a:pt x="0" y="113"/>
                  <a:pt x="0" y="113"/>
                  <a:pt x="0" y="113"/>
                </a:cubicBezTo>
                <a:cubicBezTo>
                  <a:pt x="8" y="117"/>
                  <a:pt x="8" y="117"/>
                  <a:pt x="8" y="117"/>
                </a:cubicBezTo>
                <a:cubicBezTo>
                  <a:pt x="10" y="114"/>
                  <a:pt x="10" y="114"/>
                  <a:pt x="10" y="114"/>
                </a:cubicBezTo>
                <a:cubicBezTo>
                  <a:pt x="15" y="106"/>
                  <a:pt x="24" y="104"/>
                  <a:pt x="34" y="104"/>
                </a:cubicBezTo>
                <a:cubicBezTo>
                  <a:pt x="51" y="104"/>
                  <a:pt x="61" y="114"/>
                  <a:pt x="61" y="130"/>
                </a:cubicBezTo>
                <a:cubicBezTo>
                  <a:pt x="61" y="133"/>
                  <a:pt x="60" y="136"/>
                  <a:pt x="59" y="139"/>
                </a:cubicBezTo>
                <a:cubicBezTo>
                  <a:pt x="58" y="144"/>
                  <a:pt x="58" y="144"/>
                  <a:pt x="58" y="144"/>
                </a:cubicBezTo>
                <a:cubicBezTo>
                  <a:pt x="150" y="144"/>
                  <a:pt x="150" y="144"/>
                  <a:pt x="150" y="144"/>
                </a:cubicBezTo>
                <a:cubicBezTo>
                  <a:pt x="149" y="139"/>
                  <a:pt x="149" y="139"/>
                  <a:pt x="149" y="139"/>
                </a:cubicBezTo>
                <a:cubicBezTo>
                  <a:pt x="148" y="136"/>
                  <a:pt x="148" y="133"/>
                  <a:pt x="148" y="130"/>
                </a:cubicBezTo>
                <a:cubicBezTo>
                  <a:pt x="148" y="114"/>
                  <a:pt x="161" y="104"/>
                  <a:pt x="177" y="104"/>
                </a:cubicBezTo>
                <a:cubicBezTo>
                  <a:pt x="193" y="104"/>
                  <a:pt x="206" y="114"/>
                  <a:pt x="206" y="130"/>
                </a:cubicBezTo>
                <a:cubicBezTo>
                  <a:pt x="206" y="131"/>
                  <a:pt x="206" y="132"/>
                  <a:pt x="206" y="133"/>
                </a:cubicBezTo>
                <a:cubicBezTo>
                  <a:pt x="204" y="140"/>
                  <a:pt x="204" y="140"/>
                  <a:pt x="204" y="140"/>
                </a:cubicBezTo>
                <a:cubicBezTo>
                  <a:pt x="216" y="140"/>
                  <a:pt x="216" y="140"/>
                  <a:pt x="216" y="140"/>
                </a:cubicBezTo>
                <a:cubicBezTo>
                  <a:pt x="217" y="135"/>
                  <a:pt x="217" y="135"/>
                  <a:pt x="217" y="135"/>
                </a:cubicBezTo>
                <a:cubicBezTo>
                  <a:pt x="223" y="111"/>
                  <a:pt x="219" y="90"/>
                  <a:pt x="221" y="89"/>
                </a:cubicBezTo>
                <a:close/>
                <a:moveTo>
                  <a:pt x="212" y="118"/>
                </a:moveTo>
                <a:cubicBezTo>
                  <a:pt x="207" y="104"/>
                  <a:pt x="193" y="96"/>
                  <a:pt x="177" y="96"/>
                </a:cubicBezTo>
                <a:cubicBezTo>
                  <a:pt x="157" y="96"/>
                  <a:pt x="139" y="110"/>
                  <a:pt x="139" y="130"/>
                </a:cubicBezTo>
                <a:cubicBezTo>
                  <a:pt x="139" y="132"/>
                  <a:pt x="140" y="134"/>
                  <a:pt x="140" y="136"/>
                </a:cubicBezTo>
                <a:cubicBezTo>
                  <a:pt x="68" y="136"/>
                  <a:pt x="68" y="136"/>
                  <a:pt x="68" y="136"/>
                </a:cubicBezTo>
                <a:cubicBezTo>
                  <a:pt x="69" y="134"/>
                  <a:pt x="69" y="132"/>
                  <a:pt x="69" y="130"/>
                </a:cubicBezTo>
                <a:cubicBezTo>
                  <a:pt x="69" y="110"/>
                  <a:pt x="55" y="96"/>
                  <a:pt x="34" y="96"/>
                </a:cubicBezTo>
                <a:cubicBezTo>
                  <a:pt x="24" y="96"/>
                  <a:pt x="15" y="97"/>
                  <a:pt x="8" y="103"/>
                </a:cubicBezTo>
                <a:cubicBezTo>
                  <a:pt x="8" y="75"/>
                  <a:pt x="8" y="75"/>
                  <a:pt x="8" y="75"/>
                </a:cubicBezTo>
                <a:cubicBezTo>
                  <a:pt x="38" y="14"/>
                  <a:pt x="38" y="14"/>
                  <a:pt x="38" y="14"/>
                </a:cubicBezTo>
                <a:cubicBezTo>
                  <a:pt x="36" y="8"/>
                  <a:pt x="36" y="8"/>
                  <a:pt x="36" y="8"/>
                </a:cubicBezTo>
                <a:cubicBezTo>
                  <a:pt x="135" y="8"/>
                  <a:pt x="135" y="8"/>
                  <a:pt x="135" y="8"/>
                </a:cubicBezTo>
                <a:cubicBezTo>
                  <a:pt x="142" y="13"/>
                  <a:pt x="175" y="39"/>
                  <a:pt x="186" y="65"/>
                </a:cubicBezTo>
                <a:cubicBezTo>
                  <a:pt x="212" y="92"/>
                  <a:pt x="212" y="92"/>
                  <a:pt x="212" y="92"/>
                </a:cubicBezTo>
                <a:cubicBezTo>
                  <a:pt x="213" y="95"/>
                  <a:pt x="213" y="106"/>
                  <a:pt x="212" y="118"/>
                </a:cubicBezTo>
                <a:close/>
                <a:moveTo>
                  <a:pt x="52" y="20"/>
                </a:moveTo>
                <a:cubicBezTo>
                  <a:pt x="32" y="60"/>
                  <a:pt x="32" y="60"/>
                  <a:pt x="32" y="60"/>
                </a:cubicBezTo>
                <a:cubicBezTo>
                  <a:pt x="40" y="60"/>
                  <a:pt x="40" y="60"/>
                  <a:pt x="40" y="60"/>
                </a:cubicBezTo>
                <a:cubicBezTo>
                  <a:pt x="60" y="20"/>
                  <a:pt x="60" y="20"/>
                  <a:pt x="60" y="20"/>
                </a:cubicBezTo>
                <a:lnTo>
                  <a:pt x="52" y="20"/>
                </a:lnTo>
                <a:close/>
                <a:moveTo>
                  <a:pt x="72" y="20"/>
                </a:moveTo>
                <a:cubicBezTo>
                  <a:pt x="55" y="58"/>
                  <a:pt x="55" y="58"/>
                  <a:pt x="55" y="58"/>
                </a:cubicBezTo>
                <a:cubicBezTo>
                  <a:pt x="176" y="68"/>
                  <a:pt x="176" y="68"/>
                  <a:pt x="176" y="68"/>
                </a:cubicBezTo>
                <a:cubicBezTo>
                  <a:pt x="136" y="20"/>
                  <a:pt x="136" y="20"/>
                  <a:pt x="136" y="20"/>
                </a:cubicBezTo>
                <a:lnTo>
                  <a:pt x="72" y="20"/>
                </a:lnTo>
                <a:close/>
                <a:moveTo>
                  <a:pt x="66" y="51"/>
                </a:moveTo>
                <a:cubicBezTo>
                  <a:pt x="76" y="28"/>
                  <a:pt x="76" y="28"/>
                  <a:pt x="76" y="28"/>
                </a:cubicBezTo>
                <a:cubicBezTo>
                  <a:pt x="132" y="28"/>
                  <a:pt x="132" y="28"/>
                  <a:pt x="132" y="28"/>
                </a:cubicBezTo>
                <a:cubicBezTo>
                  <a:pt x="158" y="60"/>
                  <a:pt x="158" y="60"/>
                  <a:pt x="158" y="60"/>
                </a:cubicBezTo>
                <a:lnTo>
                  <a:pt x="66" y="51"/>
                </a:lnTo>
                <a:close/>
                <a:moveTo>
                  <a:pt x="176" y="112"/>
                </a:moveTo>
                <a:cubicBezTo>
                  <a:pt x="165" y="112"/>
                  <a:pt x="156" y="121"/>
                  <a:pt x="156" y="132"/>
                </a:cubicBezTo>
                <a:cubicBezTo>
                  <a:pt x="156" y="143"/>
                  <a:pt x="165" y="152"/>
                  <a:pt x="176" y="152"/>
                </a:cubicBezTo>
                <a:cubicBezTo>
                  <a:pt x="187" y="152"/>
                  <a:pt x="196" y="143"/>
                  <a:pt x="196" y="132"/>
                </a:cubicBezTo>
                <a:cubicBezTo>
                  <a:pt x="196" y="121"/>
                  <a:pt x="187" y="112"/>
                  <a:pt x="176" y="112"/>
                </a:cubicBezTo>
                <a:close/>
                <a:moveTo>
                  <a:pt x="176" y="145"/>
                </a:moveTo>
                <a:cubicBezTo>
                  <a:pt x="169" y="145"/>
                  <a:pt x="163" y="139"/>
                  <a:pt x="163" y="132"/>
                </a:cubicBezTo>
                <a:cubicBezTo>
                  <a:pt x="163" y="125"/>
                  <a:pt x="169" y="119"/>
                  <a:pt x="176" y="119"/>
                </a:cubicBezTo>
                <a:cubicBezTo>
                  <a:pt x="183" y="119"/>
                  <a:pt x="189" y="125"/>
                  <a:pt x="189" y="132"/>
                </a:cubicBezTo>
                <a:cubicBezTo>
                  <a:pt x="189" y="139"/>
                  <a:pt x="183" y="145"/>
                  <a:pt x="176" y="145"/>
                </a:cubicBezTo>
                <a:close/>
                <a:moveTo>
                  <a:pt x="32" y="112"/>
                </a:moveTo>
                <a:cubicBezTo>
                  <a:pt x="21" y="112"/>
                  <a:pt x="12" y="121"/>
                  <a:pt x="12" y="132"/>
                </a:cubicBezTo>
                <a:cubicBezTo>
                  <a:pt x="12" y="143"/>
                  <a:pt x="21" y="152"/>
                  <a:pt x="32" y="152"/>
                </a:cubicBezTo>
                <a:cubicBezTo>
                  <a:pt x="43" y="152"/>
                  <a:pt x="52" y="143"/>
                  <a:pt x="52" y="132"/>
                </a:cubicBezTo>
                <a:cubicBezTo>
                  <a:pt x="52" y="121"/>
                  <a:pt x="43" y="112"/>
                  <a:pt x="32" y="112"/>
                </a:cubicBezTo>
                <a:close/>
                <a:moveTo>
                  <a:pt x="32" y="145"/>
                </a:moveTo>
                <a:cubicBezTo>
                  <a:pt x="25" y="145"/>
                  <a:pt x="19" y="139"/>
                  <a:pt x="19" y="132"/>
                </a:cubicBezTo>
                <a:cubicBezTo>
                  <a:pt x="19" y="125"/>
                  <a:pt x="25" y="119"/>
                  <a:pt x="32" y="119"/>
                </a:cubicBezTo>
                <a:cubicBezTo>
                  <a:pt x="39" y="119"/>
                  <a:pt x="45" y="125"/>
                  <a:pt x="45" y="132"/>
                </a:cubicBezTo>
                <a:cubicBezTo>
                  <a:pt x="45" y="139"/>
                  <a:pt x="39" y="145"/>
                  <a:pt x="32" y="145"/>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24" name="TextBox 23">
            <a:extLst>
              <a:ext uri="{FF2B5EF4-FFF2-40B4-BE49-F238E27FC236}">
                <a16:creationId xmlns:a16="http://schemas.microsoft.com/office/drawing/2014/main" id="{55B8D015-38B1-48F2-B409-350F63C6A538}"/>
              </a:ext>
            </a:extLst>
          </p:cNvPr>
          <p:cNvSpPr txBox="1"/>
          <p:nvPr/>
        </p:nvSpPr>
        <p:spPr>
          <a:xfrm>
            <a:off x="1626125" y="4753918"/>
            <a:ext cx="1835304" cy="335268"/>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b0502040204020203" pitchFamily="34" typeface="Segoe UI"/>
              </a:rPr>
              <a:t>宏观经济政策</a:t>
            </a:r>
          </a:p>
        </p:txBody>
      </p:sp>
      <p:sp>
        <p:nvSpPr>
          <p:cNvPr id="25" name="Rectangle 24">
            <a:extLst>
              <a:ext uri="{FF2B5EF4-FFF2-40B4-BE49-F238E27FC236}">
                <a16:creationId xmlns:a16="http://schemas.microsoft.com/office/drawing/2014/main" id="{06C5E499-07E2-4C1A-AA37-A69924774CED}"/>
              </a:ext>
            </a:extLst>
          </p:cNvPr>
          <p:cNvSpPr/>
          <p:nvPr/>
        </p:nvSpPr>
        <p:spPr>
          <a:xfrm>
            <a:off x="1223014" y="5055947"/>
            <a:ext cx="2641527"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27" name="Rectangle: Rounded Corners 26">
            <a:extLst>
              <a:ext uri="{FF2B5EF4-FFF2-40B4-BE49-F238E27FC236}">
                <a16:creationId xmlns:a16="http://schemas.microsoft.com/office/drawing/2014/main" id="{CDCF565A-009D-4B90-991D-9741B79AB090}"/>
              </a:ext>
            </a:extLst>
          </p:cNvPr>
          <p:cNvSpPr/>
          <p:nvPr/>
        </p:nvSpPr>
        <p:spPr>
          <a:xfrm>
            <a:off x="4387547" y="3899078"/>
            <a:ext cx="3404855" cy="1935338"/>
          </a:xfrm>
          <a:prstGeom prst="roundRect">
            <a:avLst>
              <a:gd fmla="val 712" name="adj"/>
            </a:avLst>
          </a:prstGeom>
          <a:solidFill>
            <a:schemeClr val="bg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8" name="Freeform 44">
            <a:extLst>
              <a:ext uri="{FF2B5EF4-FFF2-40B4-BE49-F238E27FC236}">
                <a16:creationId xmlns:a16="http://schemas.microsoft.com/office/drawing/2014/main" id="{0697ED50-D219-4028-AEAC-171E1A4AEE56}"/>
              </a:ext>
            </a:extLst>
          </p:cNvPr>
          <p:cNvSpPr>
            <a:spLocks noEditPoints="1"/>
          </p:cNvSpPr>
          <p:nvPr/>
        </p:nvSpPr>
        <p:spPr bwMode="auto">
          <a:xfrm>
            <a:off x="5871876" y="4157989"/>
            <a:ext cx="437727" cy="364975"/>
          </a:xfrm>
          <a:custGeom>
            <a:gdLst>
              <a:gd fmla="*/ 64 w 216" name="T0"/>
              <a:gd fmla="*/ 144 h 180" name="T1"/>
              <a:gd fmla="*/ 104 w 216" name="T2"/>
              <a:gd fmla="*/ 151 h 180" name="T3"/>
              <a:gd fmla="*/ 104 w 216" name="T4"/>
              <a:gd fmla="*/ 153 h 180" name="T5"/>
              <a:gd fmla="*/ 108 w 216" name="T6"/>
              <a:gd fmla="*/ 152 h 180" name="T7"/>
              <a:gd fmla="*/ 112 w 216" name="T8"/>
              <a:gd fmla="*/ 153 h 180" name="T9"/>
              <a:gd fmla="*/ 112 w 216" name="T10"/>
              <a:gd fmla="*/ 151 h 180" name="T11"/>
              <a:gd fmla="*/ 152 w 216" name="T12"/>
              <a:gd fmla="*/ 144 h 180" name="T13"/>
              <a:gd fmla="*/ 195 w 216" name="T14"/>
              <a:gd fmla="*/ 152 h 180" name="T15"/>
              <a:gd fmla="*/ 200 w 216" name="T16"/>
              <a:gd fmla="*/ 153 h 180" name="T17"/>
              <a:gd fmla="*/ 200 w 216" name="T18"/>
              <a:gd fmla="*/ 9 h 180" name="T19"/>
              <a:gd fmla="*/ 197 w 216" name="T20"/>
              <a:gd fmla="*/ 8 h 180" name="T21"/>
              <a:gd fmla="*/ 152 w 216" name="T22"/>
              <a:gd fmla="*/ 0 h 180" name="T23"/>
              <a:gd fmla="*/ 108 w 216" name="T24"/>
              <a:gd fmla="*/ 8 h 180" name="T25"/>
              <a:gd fmla="*/ 64 w 216" name="T26"/>
              <a:gd fmla="*/ 0 h 180" name="T27"/>
              <a:gd fmla="*/ 19 w 216" name="T28"/>
              <a:gd fmla="*/ 8 h 180" name="T29"/>
              <a:gd fmla="*/ 16 w 216" name="T30"/>
              <a:gd fmla="*/ 9 h 180" name="T31"/>
              <a:gd fmla="*/ 16 w 216" name="T32"/>
              <a:gd fmla="*/ 153 h 180" name="T33"/>
              <a:gd fmla="*/ 21 w 216" name="T34"/>
              <a:gd fmla="*/ 152 h 180" name="T35"/>
              <a:gd fmla="*/ 64 w 216" name="T36"/>
              <a:gd fmla="*/ 144 h 180" name="T37"/>
              <a:gd fmla="*/ 112 w 216" name="T38"/>
              <a:gd fmla="*/ 15 h 180" name="T39"/>
              <a:gd fmla="*/ 152 w 216" name="T40"/>
              <a:gd fmla="*/ 8 h 180" name="T41"/>
              <a:gd fmla="*/ 192 w 216" name="T42"/>
              <a:gd fmla="*/ 15 h 180" name="T43"/>
              <a:gd fmla="*/ 192 w 216" name="T44"/>
              <a:gd fmla="*/ 143 h 180" name="T45"/>
              <a:gd fmla="*/ 152 w 216" name="T46"/>
              <a:gd fmla="*/ 136 h 180" name="T47"/>
              <a:gd fmla="*/ 112 w 216" name="T48"/>
              <a:gd fmla="*/ 143 h 180" name="T49"/>
              <a:gd fmla="*/ 112 w 216" name="T50"/>
              <a:gd fmla="*/ 15 h 180" name="T51"/>
              <a:gd fmla="*/ 24 w 216" name="T52"/>
              <a:gd fmla="*/ 15 h 180" name="T53"/>
              <a:gd fmla="*/ 64 w 216" name="T54"/>
              <a:gd fmla="*/ 8 h 180" name="T55"/>
              <a:gd fmla="*/ 104 w 216" name="T56"/>
              <a:gd fmla="*/ 15 h 180" name="T57"/>
              <a:gd fmla="*/ 104 w 216" name="T58"/>
              <a:gd fmla="*/ 143 h 180" name="T59"/>
              <a:gd fmla="*/ 64 w 216" name="T60"/>
              <a:gd fmla="*/ 136 h 180" name="T61"/>
              <a:gd fmla="*/ 24 w 216" name="T62"/>
              <a:gd fmla="*/ 143 h 180" name="T63"/>
              <a:gd fmla="*/ 24 w 216" name="T64"/>
              <a:gd fmla="*/ 15 h 180" name="T65"/>
              <a:gd fmla="*/ 208 w 216" name="T66"/>
              <a:gd fmla="*/ 20 h 180" name="T67"/>
              <a:gd fmla="*/ 208 w 216" name="T68"/>
              <a:gd fmla="*/ 164 h 180" name="T69"/>
              <a:gd fmla="*/ 120 w 216" name="T70"/>
              <a:gd fmla="*/ 164 h 180" name="T71"/>
              <a:gd fmla="*/ 120 w 216" name="T72"/>
              <a:gd fmla="*/ 172 h 180" name="T73"/>
              <a:gd fmla="*/ 96 w 216" name="T74"/>
              <a:gd fmla="*/ 172 h 180" name="T75"/>
              <a:gd fmla="*/ 96 w 216" name="T76"/>
              <a:gd fmla="*/ 164 h 180" name="T77"/>
              <a:gd fmla="*/ 8 w 216" name="T78"/>
              <a:gd fmla="*/ 164 h 180" name="T79"/>
              <a:gd fmla="*/ 8 w 216" name="T80"/>
              <a:gd fmla="*/ 20 h 180" name="T81"/>
              <a:gd fmla="*/ 0 w 216" name="T82"/>
              <a:gd fmla="*/ 20 h 180" name="T83"/>
              <a:gd fmla="*/ 0 w 216" name="T84"/>
              <a:gd fmla="*/ 172 h 180" name="T85"/>
              <a:gd fmla="*/ 88 w 216" name="T86"/>
              <a:gd fmla="*/ 172 h 180" name="T87"/>
              <a:gd fmla="*/ 88 w 216" name="T88"/>
              <a:gd fmla="*/ 180 h 180" name="T89"/>
              <a:gd fmla="*/ 128 w 216" name="T90"/>
              <a:gd fmla="*/ 180 h 180" name="T91"/>
              <a:gd fmla="*/ 128 w 216" name="T92"/>
              <a:gd fmla="*/ 172 h 180" name="T93"/>
              <a:gd fmla="*/ 216 w 216" name="T94"/>
              <a:gd fmla="*/ 172 h 180" name="T95"/>
              <a:gd fmla="*/ 216 w 216" name="T96"/>
              <a:gd fmla="*/ 20 h 180" name="T97"/>
              <a:gd fmla="*/ 208 w 216" name="T98"/>
              <a:gd fmla="*/ 20 h 18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0" w="216">
                <a:moveTo>
                  <a:pt x="64" y="144"/>
                </a:moveTo>
                <a:cubicBezTo>
                  <a:pt x="73" y="144"/>
                  <a:pt x="96" y="149"/>
                  <a:pt x="104" y="151"/>
                </a:cubicBezTo>
                <a:cubicBezTo>
                  <a:pt x="104" y="153"/>
                  <a:pt x="104" y="153"/>
                  <a:pt x="104" y="153"/>
                </a:cubicBezTo>
                <a:cubicBezTo>
                  <a:pt x="108" y="152"/>
                  <a:pt x="108" y="152"/>
                  <a:pt x="108" y="152"/>
                </a:cubicBezTo>
                <a:cubicBezTo>
                  <a:pt x="112" y="153"/>
                  <a:pt x="112" y="153"/>
                  <a:pt x="112" y="153"/>
                </a:cubicBezTo>
                <a:cubicBezTo>
                  <a:pt x="112" y="151"/>
                  <a:pt x="112" y="151"/>
                  <a:pt x="112" y="151"/>
                </a:cubicBezTo>
                <a:cubicBezTo>
                  <a:pt x="120" y="149"/>
                  <a:pt x="144" y="144"/>
                  <a:pt x="152" y="144"/>
                </a:cubicBezTo>
                <a:cubicBezTo>
                  <a:pt x="163" y="144"/>
                  <a:pt x="195" y="152"/>
                  <a:pt x="195" y="152"/>
                </a:cubicBezTo>
                <a:cubicBezTo>
                  <a:pt x="200" y="153"/>
                  <a:pt x="200" y="153"/>
                  <a:pt x="200" y="153"/>
                </a:cubicBezTo>
                <a:cubicBezTo>
                  <a:pt x="200" y="9"/>
                  <a:pt x="200" y="9"/>
                  <a:pt x="200" y="9"/>
                </a:cubicBezTo>
                <a:cubicBezTo>
                  <a:pt x="197" y="8"/>
                  <a:pt x="197" y="8"/>
                  <a:pt x="197" y="8"/>
                </a:cubicBezTo>
                <a:cubicBezTo>
                  <a:pt x="196" y="8"/>
                  <a:pt x="164" y="0"/>
                  <a:pt x="152" y="0"/>
                </a:cubicBezTo>
                <a:cubicBezTo>
                  <a:pt x="142" y="0"/>
                  <a:pt x="114" y="7"/>
                  <a:pt x="108" y="8"/>
                </a:cubicBezTo>
                <a:cubicBezTo>
                  <a:pt x="103" y="7"/>
                  <a:pt x="75" y="0"/>
                  <a:pt x="64" y="0"/>
                </a:cubicBezTo>
                <a:cubicBezTo>
                  <a:pt x="53" y="0"/>
                  <a:pt x="21" y="8"/>
                  <a:pt x="19" y="8"/>
                </a:cubicBezTo>
                <a:cubicBezTo>
                  <a:pt x="16" y="9"/>
                  <a:pt x="16" y="9"/>
                  <a:pt x="16" y="9"/>
                </a:cubicBezTo>
                <a:cubicBezTo>
                  <a:pt x="16" y="153"/>
                  <a:pt x="16" y="153"/>
                  <a:pt x="16" y="153"/>
                </a:cubicBezTo>
                <a:cubicBezTo>
                  <a:pt x="21" y="152"/>
                  <a:pt x="21" y="152"/>
                  <a:pt x="21" y="152"/>
                </a:cubicBezTo>
                <a:cubicBezTo>
                  <a:pt x="21" y="152"/>
                  <a:pt x="54" y="144"/>
                  <a:pt x="64" y="144"/>
                </a:cubicBezTo>
                <a:close/>
                <a:moveTo>
                  <a:pt x="112" y="15"/>
                </a:moveTo>
                <a:cubicBezTo>
                  <a:pt x="121" y="13"/>
                  <a:pt x="144" y="8"/>
                  <a:pt x="152" y="8"/>
                </a:cubicBezTo>
                <a:cubicBezTo>
                  <a:pt x="161" y="8"/>
                  <a:pt x="184" y="13"/>
                  <a:pt x="192" y="15"/>
                </a:cubicBezTo>
                <a:cubicBezTo>
                  <a:pt x="192" y="143"/>
                  <a:pt x="192" y="143"/>
                  <a:pt x="192" y="143"/>
                </a:cubicBezTo>
                <a:cubicBezTo>
                  <a:pt x="182" y="141"/>
                  <a:pt x="161" y="136"/>
                  <a:pt x="152" y="136"/>
                </a:cubicBezTo>
                <a:cubicBezTo>
                  <a:pt x="143" y="136"/>
                  <a:pt x="122" y="141"/>
                  <a:pt x="112" y="143"/>
                </a:cubicBezTo>
                <a:lnTo>
                  <a:pt x="112" y="15"/>
                </a:lnTo>
                <a:close/>
                <a:moveTo>
                  <a:pt x="24" y="15"/>
                </a:moveTo>
                <a:cubicBezTo>
                  <a:pt x="33" y="13"/>
                  <a:pt x="56" y="8"/>
                  <a:pt x="64" y="8"/>
                </a:cubicBezTo>
                <a:cubicBezTo>
                  <a:pt x="73" y="8"/>
                  <a:pt x="96" y="13"/>
                  <a:pt x="104" y="15"/>
                </a:cubicBezTo>
                <a:cubicBezTo>
                  <a:pt x="104" y="143"/>
                  <a:pt x="104" y="143"/>
                  <a:pt x="104" y="143"/>
                </a:cubicBezTo>
                <a:cubicBezTo>
                  <a:pt x="94" y="141"/>
                  <a:pt x="73" y="136"/>
                  <a:pt x="64" y="136"/>
                </a:cubicBezTo>
                <a:cubicBezTo>
                  <a:pt x="55" y="136"/>
                  <a:pt x="34" y="141"/>
                  <a:pt x="24" y="143"/>
                </a:cubicBezTo>
                <a:lnTo>
                  <a:pt x="24" y="15"/>
                </a:lnTo>
                <a:close/>
                <a:moveTo>
                  <a:pt x="208" y="20"/>
                </a:moveTo>
                <a:cubicBezTo>
                  <a:pt x="208" y="164"/>
                  <a:pt x="208" y="164"/>
                  <a:pt x="208" y="164"/>
                </a:cubicBezTo>
                <a:cubicBezTo>
                  <a:pt x="120" y="164"/>
                  <a:pt x="120" y="164"/>
                  <a:pt x="120" y="164"/>
                </a:cubicBezTo>
                <a:cubicBezTo>
                  <a:pt x="120" y="172"/>
                  <a:pt x="120" y="172"/>
                  <a:pt x="120" y="172"/>
                </a:cubicBezTo>
                <a:cubicBezTo>
                  <a:pt x="96" y="172"/>
                  <a:pt x="96" y="172"/>
                  <a:pt x="96" y="172"/>
                </a:cubicBezTo>
                <a:cubicBezTo>
                  <a:pt x="96" y="164"/>
                  <a:pt x="96" y="164"/>
                  <a:pt x="96" y="164"/>
                </a:cubicBezTo>
                <a:cubicBezTo>
                  <a:pt x="8" y="164"/>
                  <a:pt x="8" y="164"/>
                  <a:pt x="8" y="164"/>
                </a:cubicBezTo>
                <a:cubicBezTo>
                  <a:pt x="8" y="20"/>
                  <a:pt x="8" y="20"/>
                  <a:pt x="8" y="20"/>
                </a:cubicBezTo>
                <a:cubicBezTo>
                  <a:pt x="0" y="20"/>
                  <a:pt x="0" y="20"/>
                  <a:pt x="0" y="20"/>
                </a:cubicBezTo>
                <a:cubicBezTo>
                  <a:pt x="0" y="172"/>
                  <a:pt x="0" y="172"/>
                  <a:pt x="0" y="172"/>
                </a:cubicBezTo>
                <a:cubicBezTo>
                  <a:pt x="88" y="172"/>
                  <a:pt x="88" y="172"/>
                  <a:pt x="88" y="172"/>
                </a:cubicBezTo>
                <a:cubicBezTo>
                  <a:pt x="88" y="180"/>
                  <a:pt x="88" y="180"/>
                  <a:pt x="88" y="180"/>
                </a:cubicBezTo>
                <a:cubicBezTo>
                  <a:pt x="128" y="180"/>
                  <a:pt x="128" y="180"/>
                  <a:pt x="128" y="180"/>
                </a:cubicBezTo>
                <a:cubicBezTo>
                  <a:pt x="128" y="172"/>
                  <a:pt x="128" y="172"/>
                  <a:pt x="128" y="172"/>
                </a:cubicBezTo>
                <a:cubicBezTo>
                  <a:pt x="216" y="172"/>
                  <a:pt x="216" y="172"/>
                  <a:pt x="216" y="172"/>
                </a:cubicBezTo>
                <a:cubicBezTo>
                  <a:pt x="216" y="20"/>
                  <a:pt x="216" y="20"/>
                  <a:pt x="216" y="20"/>
                </a:cubicBezTo>
                <a:lnTo>
                  <a:pt x="208" y="20"/>
                </a:ln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29" name="TextBox 28">
            <a:extLst>
              <a:ext uri="{FF2B5EF4-FFF2-40B4-BE49-F238E27FC236}">
                <a16:creationId xmlns:a16="http://schemas.microsoft.com/office/drawing/2014/main" id="{2CFC09EB-F456-48E1-ACB6-800E0C08422E}"/>
              </a:ext>
            </a:extLst>
          </p:cNvPr>
          <p:cNvSpPr txBox="1"/>
          <p:nvPr/>
        </p:nvSpPr>
        <p:spPr>
          <a:xfrm>
            <a:off x="5173091" y="4753918"/>
            <a:ext cx="1835304" cy="335268"/>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b0502040204020203" pitchFamily="34" typeface="Segoe UI"/>
              </a:rPr>
              <a:t>宏观经济形势</a:t>
            </a:r>
          </a:p>
        </p:txBody>
      </p:sp>
      <p:sp>
        <p:nvSpPr>
          <p:cNvPr id="30" name="Rectangle 29">
            <a:extLst>
              <a:ext uri="{FF2B5EF4-FFF2-40B4-BE49-F238E27FC236}">
                <a16:creationId xmlns:a16="http://schemas.microsoft.com/office/drawing/2014/main" id="{7E329E2E-D388-40ED-ABF6-8102CFC7E2EC}"/>
              </a:ext>
            </a:extLst>
          </p:cNvPr>
          <p:cNvSpPr/>
          <p:nvPr/>
        </p:nvSpPr>
        <p:spPr>
          <a:xfrm>
            <a:off x="4769210" y="5055947"/>
            <a:ext cx="2641527"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32" name="Rectangle: Rounded Corners 31">
            <a:extLst>
              <a:ext uri="{FF2B5EF4-FFF2-40B4-BE49-F238E27FC236}">
                <a16:creationId xmlns:a16="http://schemas.microsoft.com/office/drawing/2014/main" id="{DFA3A1E1-AA35-4C4C-AFEE-791950258124}"/>
              </a:ext>
            </a:extLst>
          </p:cNvPr>
          <p:cNvSpPr/>
          <p:nvPr/>
        </p:nvSpPr>
        <p:spPr>
          <a:xfrm>
            <a:off x="7944207" y="3899077"/>
            <a:ext cx="3404855" cy="1935338"/>
          </a:xfrm>
          <a:prstGeom prst="roundRect">
            <a:avLst>
              <a:gd fmla="val 712" name="adj"/>
            </a:avLst>
          </a:prstGeom>
          <a:solidFill>
            <a:schemeClr val="bg1">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3" name="Freeform 30">
            <a:extLst>
              <a:ext uri="{FF2B5EF4-FFF2-40B4-BE49-F238E27FC236}">
                <a16:creationId xmlns:a16="http://schemas.microsoft.com/office/drawing/2014/main" id="{59E033B1-2521-494B-949B-FCD6C25985B1}"/>
              </a:ext>
            </a:extLst>
          </p:cNvPr>
          <p:cNvSpPr>
            <a:spLocks noEditPoints="1"/>
          </p:cNvSpPr>
          <p:nvPr/>
        </p:nvSpPr>
        <p:spPr bwMode="auto">
          <a:xfrm>
            <a:off x="9426232" y="4174765"/>
            <a:ext cx="440803" cy="331420"/>
          </a:xfrm>
          <a:custGeom>
            <a:gdLst>
              <a:gd fmla="*/ 212 w 228" name="T0"/>
              <a:gd fmla="*/ 19 h 172" name="T1"/>
              <a:gd fmla="*/ 19 w 228" name="T2"/>
              <a:gd fmla="*/ 0 h 172" name="T3"/>
              <a:gd fmla="*/ 0 w 228" name="T4"/>
              <a:gd fmla="*/ 121 h 172" name="T5"/>
              <a:gd fmla="*/ 86 w 228" name="T6"/>
              <a:gd fmla="*/ 140 h 172" name="T7"/>
              <a:gd fmla="*/ 72 w 228" name="T8"/>
              <a:gd fmla="*/ 164 h 172" name="T9"/>
              <a:gd fmla="*/ 72 w 228" name="T10"/>
              <a:gd fmla="*/ 172 h 172" name="T11"/>
              <a:gd fmla="*/ 144 w 228" name="T12"/>
              <a:gd fmla="*/ 168 h 172" name="T13"/>
              <a:gd fmla="*/ 128 w 228" name="T14"/>
              <a:gd fmla="*/ 164 h 172" name="T15"/>
              <a:gd fmla="*/ 156 w 228" name="T16"/>
              <a:gd fmla="*/ 140 h 172" name="T17"/>
              <a:gd fmla="*/ 175 w 228" name="T18"/>
              <a:gd fmla="*/ 172 h 172" name="T19"/>
              <a:gd fmla="*/ 228 w 228" name="T20"/>
              <a:gd fmla="*/ 153 h 172" name="T21"/>
              <a:gd fmla="*/ 212 w 228" name="T22"/>
              <a:gd fmla="*/ 40 h 172" name="T23"/>
              <a:gd fmla="*/ 94 w 228" name="T24"/>
              <a:gd fmla="*/ 140 h 172" name="T25"/>
              <a:gd fmla="*/ 120 w 228" name="T26"/>
              <a:gd fmla="*/ 164 h 172" name="T27"/>
              <a:gd fmla="*/ 156 w 228" name="T28"/>
              <a:gd fmla="*/ 132 h 172" name="T29"/>
              <a:gd fmla="*/ 8 w 228" name="T30"/>
              <a:gd fmla="*/ 121 h 172" name="T31"/>
              <a:gd fmla="*/ 156 w 228" name="T32"/>
              <a:gd fmla="*/ 120 h 172" name="T33"/>
              <a:gd fmla="*/ 156 w 228" name="T34"/>
              <a:gd fmla="*/ 59 h 172" name="T35"/>
              <a:gd fmla="*/ 8 w 228" name="T36"/>
              <a:gd fmla="*/ 112 h 172" name="T37"/>
              <a:gd fmla="*/ 19 w 228" name="T38"/>
              <a:gd fmla="*/ 8 h 172" name="T39"/>
              <a:gd fmla="*/ 204 w 228" name="T40"/>
              <a:gd fmla="*/ 19 h 172" name="T41"/>
              <a:gd fmla="*/ 175 w 228" name="T42"/>
              <a:gd fmla="*/ 40 h 172" name="T43"/>
              <a:gd fmla="*/ 220 w 228" name="T44"/>
              <a:gd fmla="*/ 153 h 172" name="T45"/>
              <a:gd fmla="*/ 175 w 228" name="T46"/>
              <a:gd fmla="*/ 164 h 172" name="T47"/>
              <a:gd fmla="*/ 164 w 228" name="T48"/>
              <a:gd fmla="*/ 59 h 172" name="T49"/>
              <a:gd fmla="*/ 209 w 228" name="T50"/>
              <a:gd fmla="*/ 48 h 172" name="T51"/>
              <a:gd fmla="*/ 220 w 228" name="T52"/>
              <a:gd fmla="*/ 153 h 172" name="T53"/>
              <a:gd fmla="*/ 188 w 228" name="T54"/>
              <a:gd fmla="*/ 56 h 172" name="T55"/>
              <a:gd fmla="*/ 188 w 228" name="T56"/>
              <a:gd fmla="*/ 64 h 172" name="T57"/>
              <a:gd fmla="*/ 200 w 228" name="T58"/>
              <a:gd fmla="*/ 60 h 172" name="T59"/>
              <a:gd fmla="*/ 193 w 228" name="T60"/>
              <a:gd fmla="*/ 140 h 172" name="T61"/>
              <a:gd fmla="*/ 184 w 228" name="T62"/>
              <a:gd fmla="*/ 148 h 172" name="T63"/>
              <a:gd fmla="*/ 192 w 228" name="T64"/>
              <a:gd fmla="*/ 156 h 172" name="T65"/>
              <a:gd fmla="*/ 200 w 228" name="T66"/>
              <a:gd fmla="*/ 149 h 172" name="T67"/>
              <a:gd fmla="*/ 193 w 228" name="T68"/>
              <a:gd fmla="*/ 140 h 17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 w="228">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en-US" sz="2000"/>
          </a:p>
        </p:txBody>
      </p:sp>
      <p:sp>
        <p:nvSpPr>
          <p:cNvPr id="34" name="TextBox 33">
            <a:extLst>
              <a:ext uri="{FF2B5EF4-FFF2-40B4-BE49-F238E27FC236}">
                <a16:creationId xmlns:a16="http://schemas.microsoft.com/office/drawing/2014/main" id="{7A4738F2-8D43-4B5A-B857-B1CDB43ADD99}"/>
              </a:ext>
            </a:extLst>
          </p:cNvPr>
          <p:cNvSpPr txBox="1"/>
          <p:nvPr/>
        </p:nvSpPr>
        <p:spPr>
          <a:xfrm>
            <a:off x="8728983" y="4753916"/>
            <a:ext cx="1835304" cy="335268"/>
          </a:xfrm>
          <a:prstGeom prst="rect">
            <a:avLst/>
          </a:prstGeom>
          <a:noFill/>
        </p:spPr>
        <p:txBody>
          <a:bodyPr bIns="45714" lIns="91428" rIns="91428" rtlCol="0" tIns="45714" wrap="square">
            <a:spAutoFit/>
          </a:bodyPr>
          <a:lstStyle/>
          <a:p>
            <a:pPr algn="ctr"/>
            <a:r>
              <a:rPr altLang="en-US" b="1" lang="zh-CN" sz="1600">
                <a:solidFill>
                  <a:schemeClr val="bg1"/>
                </a:solidFill>
                <a:latin charset="-122" pitchFamily="2" typeface="造字工房朗宋（非商用）常规体"/>
                <a:ea charset="-122" pitchFamily="2" typeface="造字工房朗宋（非商用）常规体"/>
                <a:cs charset="0" panose="020b0502040204020203" pitchFamily="34" typeface="Segoe UI"/>
              </a:rPr>
              <a:t>资金市场情况</a:t>
            </a:r>
          </a:p>
        </p:txBody>
      </p:sp>
      <p:sp>
        <p:nvSpPr>
          <p:cNvPr id="35" name="Rectangle 34">
            <a:extLst>
              <a:ext uri="{FF2B5EF4-FFF2-40B4-BE49-F238E27FC236}">
                <a16:creationId xmlns:a16="http://schemas.microsoft.com/office/drawing/2014/main" id="{CFB963E1-05A4-42F1-9832-191769FE11E3}"/>
              </a:ext>
            </a:extLst>
          </p:cNvPr>
          <p:cNvSpPr/>
          <p:nvPr/>
        </p:nvSpPr>
        <p:spPr>
          <a:xfrm>
            <a:off x="8325871" y="5055946"/>
            <a:ext cx="2641527" cy="530352"/>
          </a:xfrm>
          <a:prstGeom prst="rect">
            <a:avLst/>
          </a:prstGeom>
        </p:spPr>
        <p:txBody>
          <a:bodyPr wrap="square">
            <a:spAutoFit/>
          </a:bodyPr>
          <a:lstStyle/>
          <a:p>
            <a:pPr algn="ctr">
              <a:lnSpc>
                <a:spcPct val="120000"/>
              </a:lnSpc>
            </a:pPr>
            <a:r>
              <a:rPr lang="en-US" sz="1200">
                <a:solidFill>
                  <a:schemeClr val="bg1"/>
                </a:solidFill>
                <a:cs charset="0" panose="020b0502040204020203" pitchFamily="34" typeface="Segoe UI Light"/>
              </a:rPr>
              <a:t>Ut wisi enim ad minim veniam, quis nostrud exerci tation</a:t>
            </a:r>
          </a:p>
        </p:txBody>
      </p:sp>
      <p:sp>
        <p:nvSpPr>
          <p:cNvPr id="46" name="Isosceles Triangle 45">
            <a:extLst>
              <a:ext uri="{FF2B5EF4-FFF2-40B4-BE49-F238E27FC236}">
                <a16:creationId xmlns:a16="http://schemas.microsoft.com/office/drawing/2014/main" id="{29040A03-3695-4467-81B4-5AEEF69C9967}"/>
              </a:ext>
            </a:extLst>
          </p:cNvPr>
          <p:cNvSpPr/>
          <p:nvPr/>
        </p:nvSpPr>
        <p:spPr>
          <a:xfrm rot="10800000">
            <a:off x="2382807" y="1830980"/>
            <a:ext cx="321940" cy="120415"/>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7" name="Isosceles Triangle 46">
            <a:extLst>
              <a:ext uri="{FF2B5EF4-FFF2-40B4-BE49-F238E27FC236}">
                <a16:creationId xmlns:a16="http://schemas.microsoft.com/office/drawing/2014/main" id="{9EF1CEC6-7E8E-4A87-8D38-36B7C078097F}"/>
              </a:ext>
            </a:extLst>
          </p:cNvPr>
          <p:cNvSpPr/>
          <p:nvPr/>
        </p:nvSpPr>
        <p:spPr>
          <a:xfrm rot="10800000">
            <a:off x="5929005" y="1830980"/>
            <a:ext cx="321940" cy="120415"/>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Isosceles Triangle 50">
            <a:extLst>
              <a:ext uri="{FF2B5EF4-FFF2-40B4-BE49-F238E27FC236}">
                <a16:creationId xmlns:a16="http://schemas.microsoft.com/office/drawing/2014/main" id="{E4FD5EA5-B19D-4CEC-9AEF-A42AB09582F5}"/>
              </a:ext>
            </a:extLst>
          </p:cNvPr>
          <p:cNvSpPr/>
          <p:nvPr/>
        </p:nvSpPr>
        <p:spPr>
          <a:xfrm rot="10800000">
            <a:off x="2382807" y="3899079"/>
            <a:ext cx="321940" cy="120415"/>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Isosceles Triangle 51">
            <a:extLst>
              <a:ext uri="{FF2B5EF4-FFF2-40B4-BE49-F238E27FC236}">
                <a16:creationId xmlns:a16="http://schemas.microsoft.com/office/drawing/2014/main" id="{69247394-23E3-47C7-AE29-DDD3B9C24B3F}"/>
              </a:ext>
            </a:extLst>
          </p:cNvPr>
          <p:cNvSpPr/>
          <p:nvPr/>
        </p:nvSpPr>
        <p:spPr>
          <a:xfrm rot="10800000">
            <a:off x="5929005" y="3899079"/>
            <a:ext cx="321940" cy="120415"/>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3" name="Isosceles Triangle 52">
            <a:extLst>
              <a:ext uri="{FF2B5EF4-FFF2-40B4-BE49-F238E27FC236}">
                <a16:creationId xmlns:a16="http://schemas.microsoft.com/office/drawing/2014/main" id="{155DE096-1B4D-4D7B-9FDF-E7FDB92E0CA5}"/>
              </a:ext>
            </a:extLst>
          </p:cNvPr>
          <p:cNvSpPr/>
          <p:nvPr/>
        </p:nvSpPr>
        <p:spPr>
          <a:xfrm rot="10800000">
            <a:off x="9485665" y="3899079"/>
            <a:ext cx="321940" cy="120415"/>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4" name="Group 53">
            <a:extLst>
              <a:ext uri="{FF2B5EF4-FFF2-40B4-BE49-F238E27FC236}">
                <a16:creationId xmlns:a16="http://schemas.microsoft.com/office/drawing/2014/main" id="{244BD94B-B9E7-4784-8428-0EBC73C6ECAC}"/>
              </a:ext>
            </a:extLst>
          </p:cNvPr>
          <p:cNvGrpSpPr/>
          <p:nvPr/>
        </p:nvGrpSpPr>
        <p:grpSpPr>
          <a:xfrm>
            <a:off x="7716637" y="1701405"/>
            <a:ext cx="3859995" cy="2197822"/>
            <a:chOff x="7945242" y="1566506"/>
            <a:chExt cx="3405298" cy="1938925"/>
          </a:xfrm>
        </p:grpSpPr>
        <p:sp>
          <p:nvSpPr>
            <p:cNvPr id="17" name="Rectangle: Rounded Corners 16">
              <a:extLst>
                <a:ext uri="{FF2B5EF4-FFF2-40B4-BE49-F238E27FC236}">
                  <a16:creationId xmlns:a16="http://schemas.microsoft.com/office/drawing/2014/main" id="{1C11EA0D-3614-4BD2-B2F6-9926CA1A26A1}"/>
                </a:ext>
              </a:extLst>
            </p:cNvPr>
            <p:cNvSpPr/>
            <p:nvPr/>
          </p:nvSpPr>
          <p:spPr>
            <a:xfrm>
              <a:off x="7945242" y="1569841"/>
              <a:ext cx="3405298" cy="1935590"/>
            </a:xfrm>
            <a:prstGeom prst="roundRect">
              <a:avLst>
                <a:gd fmla="val 712" name="adj"/>
              </a:avLst>
            </a:prstGeom>
            <a:solidFill>
              <a:schemeClr val="bg1"/>
            </a:solidFill>
            <a:ln>
              <a:noFill/>
            </a:ln>
            <a:effectLst>
              <a:outerShdw algn="tr" blurRad="889000" dir="8100000" dist="3175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9" name="TextBox 18">
              <a:extLst>
                <a:ext uri="{FF2B5EF4-FFF2-40B4-BE49-F238E27FC236}">
                  <a16:creationId xmlns:a16="http://schemas.microsoft.com/office/drawing/2014/main" id="{C3206C47-0472-43D4-92D4-1A816B0A0FEB}"/>
                </a:ext>
              </a:extLst>
            </p:cNvPr>
            <p:cNvSpPr txBox="1"/>
            <p:nvPr/>
          </p:nvSpPr>
          <p:spPr>
            <a:xfrm>
              <a:off x="8730120" y="2471473"/>
              <a:ext cx="1835543" cy="295774"/>
            </a:xfrm>
            <a:prstGeom prst="rect">
              <a:avLst/>
            </a:prstGeom>
            <a:noFill/>
          </p:spPr>
          <p:txBody>
            <a:bodyPr bIns="45714" lIns="91428" rIns="91428" rtlCol="0" tIns="45714" wrap="square">
              <a:spAutoFit/>
            </a:bodyPr>
            <a:lstStyle/>
            <a:p>
              <a:pPr algn="ctr"/>
              <a:r>
                <a:rPr altLang="en-US" b="1" lang="zh-CN" sz="1600">
                  <a:solidFill>
                    <a:schemeClr val="tx1">
                      <a:lumMod val="65000"/>
                      <a:lumOff val="35000"/>
                    </a:schemeClr>
                  </a:solidFill>
                  <a:latin charset="-122" pitchFamily="2" typeface="造字工房朗宋（非商用）常规体"/>
                  <a:ea charset="-122" pitchFamily="2" typeface="造字工房朗宋（非商用）常规体"/>
                  <a:cs charset="0" panose="020b0502040204020203" pitchFamily="34" typeface="Segoe UI"/>
                </a:rPr>
                <a:t>金融货币政策</a:t>
              </a:r>
            </a:p>
          </p:txBody>
        </p:sp>
        <p:sp>
          <p:nvSpPr>
            <p:cNvPr id="20" name="Rectangle 19">
              <a:extLst>
                <a:ext uri="{FF2B5EF4-FFF2-40B4-BE49-F238E27FC236}">
                  <a16:creationId xmlns:a16="http://schemas.microsoft.com/office/drawing/2014/main" id="{45A76C17-A863-4605-991C-CCCAD161F6EE}"/>
                </a:ext>
              </a:extLst>
            </p:cNvPr>
            <p:cNvSpPr/>
            <p:nvPr/>
          </p:nvSpPr>
          <p:spPr>
            <a:xfrm>
              <a:off x="8326956" y="2767127"/>
              <a:ext cx="2641871" cy="467878"/>
            </a:xfrm>
            <a:prstGeom prst="rect">
              <a:avLst/>
            </a:prstGeom>
          </p:spPr>
          <p:txBody>
            <a:bodyPr wrap="square">
              <a:spAutoFit/>
            </a:bodyPr>
            <a:lstStyle/>
            <a:p>
              <a:pPr algn="ctr">
                <a:lnSpc>
                  <a:spcPct val="120000"/>
                </a:lnSpc>
              </a:pPr>
              <a:r>
                <a:rPr lang="en-US" sz="1200">
                  <a:solidFill>
                    <a:schemeClr val="tx1">
                      <a:lumMod val="65000"/>
                      <a:lumOff val="35000"/>
                    </a:schemeClr>
                  </a:solidFill>
                  <a:cs charset="0" panose="020b0502040204020203" pitchFamily="34" typeface="Segoe UI Light"/>
                </a:rPr>
                <a:t>Ut wisi enim ad minim veniam, quis nostrud exerci tation ullamcorper</a:t>
              </a:r>
            </a:p>
          </p:txBody>
        </p:sp>
        <p:sp>
          <p:nvSpPr>
            <p:cNvPr id="48" name="Isosceles Triangle 47">
              <a:extLst>
                <a:ext uri="{FF2B5EF4-FFF2-40B4-BE49-F238E27FC236}">
                  <a16:creationId xmlns:a16="http://schemas.microsoft.com/office/drawing/2014/main" id="{2697C120-3CB6-42BA-9495-A61D776B4E9A}"/>
                </a:ext>
              </a:extLst>
            </p:cNvPr>
            <p:cNvSpPr/>
            <p:nvPr/>
          </p:nvSpPr>
          <p:spPr>
            <a:xfrm rot="10800000">
              <a:off x="9486900" y="1566506"/>
              <a:ext cx="321982" cy="1204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Freeform 24">
              <a:extLst>
                <a:ext uri="{FF2B5EF4-FFF2-40B4-BE49-F238E27FC236}">
                  <a16:creationId xmlns:a16="http://schemas.microsoft.com/office/drawing/2014/main" id="{737B9E0B-F3DB-4F28-A80E-A896D2837F81}"/>
                </a:ext>
              </a:extLst>
            </p:cNvPr>
            <p:cNvSpPr>
              <a:spLocks noEditPoints="1"/>
            </p:cNvSpPr>
            <p:nvPr/>
          </p:nvSpPr>
          <p:spPr bwMode="auto">
            <a:xfrm>
              <a:off x="9318343" y="1878682"/>
              <a:ext cx="659096" cy="568350"/>
            </a:xfrm>
            <a:custGeom>
              <a:gdLst>
                <a:gd fmla="*/ 190 w 228" name="T0"/>
                <a:gd fmla="*/ 132 h 196" name="T1"/>
                <a:gd fmla="*/ 204 w 228" name="T2"/>
                <a:gd fmla="*/ 96 h 196" name="T3"/>
                <a:gd fmla="*/ 172 w 228" name="T4"/>
                <a:gd fmla="*/ 100 h 196" name="T5"/>
                <a:gd fmla="*/ 172 w 228" name="T6"/>
                <a:gd fmla="*/ 116 h 196" name="T7"/>
                <a:gd fmla="*/ 190 w 228" name="T8"/>
                <a:gd fmla="*/ 72 h 196" name="T9"/>
                <a:gd fmla="*/ 216 w 228" name="T10"/>
                <a:gd fmla="*/ 99 h 196" name="T11"/>
                <a:gd fmla="*/ 185 w 228" name="T12"/>
                <a:gd fmla="*/ 139 h 196" name="T13"/>
                <a:gd fmla="*/ 131 w 228" name="T14"/>
                <a:gd fmla="*/ 177 h 196" name="T15"/>
                <a:gd fmla="*/ 113 w 228" name="T16"/>
                <a:gd fmla="*/ 158 h 196" name="T17"/>
                <a:gd fmla="*/ 61 w 228" name="T18"/>
                <a:gd fmla="*/ 179 h 196" name="T19"/>
                <a:gd fmla="*/ 68 w 228" name="T20"/>
                <a:gd fmla="*/ 153 h 196" name="T21"/>
                <a:gd fmla="*/ 64 w 228" name="T22"/>
                <a:gd fmla="*/ 119 h 196" name="T23"/>
                <a:gd fmla="*/ 67 w 228" name="T24"/>
                <a:gd fmla="*/ 100 h 196" name="T25"/>
                <a:gd fmla="*/ 48 w 228" name="T26"/>
                <a:gd fmla="*/ 66 h 196" name="T27"/>
                <a:gd fmla="*/ 20 w 228" name="T28"/>
                <a:gd fmla="*/ 54 h 196" name="T29"/>
                <a:gd fmla="*/ 87 w 228" name="T30"/>
                <a:gd fmla="*/ 27 h 196" name="T31"/>
                <a:gd fmla="*/ 100 w 228" name="T32"/>
                <a:gd fmla="*/ 36 h 196" name="T33"/>
                <a:gd fmla="*/ 125 w 228" name="T34"/>
                <a:gd fmla="*/ 28 h 196" name="T35"/>
                <a:gd fmla="*/ 151 w 228" name="T36"/>
                <a:gd fmla="*/ 26 h 196" name="T37"/>
                <a:gd fmla="*/ 98 w 228" name="T38"/>
                <a:gd fmla="*/ 0 h 196" name="T39"/>
                <a:gd fmla="*/ 185 w 228" name="T40"/>
                <a:gd fmla="*/ 139 h 196" name="T41"/>
                <a:gd fmla="*/ 144 w 228" name="T42"/>
                <a:gd fmla="*/ 22 h 196" name="T43"/>
                <a:gd fmla="*/ 116 w 228" name="T44"/>
                <a:gd fmla="*/ 28 h 196" name="T45"/>
                <a:gd fmla="*/ 93 w 228" name="T46"/>
                <a:gd fmla="*/ 23 h 196" name="T47"/>
                <a:gd fmla="*/ 60 w 228" name="T48"/>
                <a:gd fmla="*/ 17 h 196" name="T49"/>
                <a:gd fmla="*/ 13 w 228" name="T50"/>
                <a:gd fmla="*/ 120 h 196" name="T51"/>
                <a:gd fmla="*/ 27 w 228" name="T52"/>
                <a:gd fmla="*/ 135 h 196" name="T53"/>
                <a:gd fmla="*/ 27 w 228" name="T54"/>
                <a:gd fmla="*/ 153 h 196" name="T55"/>
                <a:gd fmla="*/ 32 w 228" name="T56"/>
                <a:gd fmla="*/ 158 h 196" name="T57"/>
                <a:gd fmla="*/ 32 w 228" name="T58"/>
                <a:gd fmla="*/ 146 h 196" name="T59"/>
                <a:gd fmla="*/ 32 w 228" name="T60"/>
                <a:gd fmla="*/ 125 h 196" name="T61"/>
                <a:gd fmla="*/ 9 w 228" name="T62"/>
                <a:gd fmla="*/ 112 h 196" name="T63"/>
                <a:gd fmla="*/ 19 w 228" name="T64"/>
                <a:gd fmla="*/ 65 h 196" name="T65"/>
                <a:gd fmla="*/ 63 w 228" name="T66"/>
                <a:gd fmla="*/ 78 h 196" name="T67"/>
                <a:gd fmla="*/ 56 w 228" name="T68"/>
                <a:gd fmla="*/ 111 h 196" name="T69"/>
                <a:gd fmla="*/ 57 w 228" name="T70"/>
                <a:gd fmla="*/ 134 h 196" name="T71"/>
                <a:gd fmla="*/ 64 w 228" name="T72"/>
                <a:gd fmla="*/ 165 h 196" name="T73"/>
                <a:gd fmla="*/ 49 w 228" name="T74"/>
                <a:gd fmla="*/ 173 h 196" name="T75"/>
                <a:gd fmla="*/ 118 w 228" name="T76"/>
                <a:gd fmla="*/ 167 h 196" name="T77"/>
                <a:gd fmla="*/ 102 w 228" name="T78"/>
                <a:gd fmla="*/ 188 h 196" name="T79"/>
                <a:gd fmla="*/ 160 w 228" name="T80"/>
                <a:gd fmla="*/ 42 h 196" name="T81"/>
                <a:gd fmla="*/ 167 w 228" name="T82"/>
                <a:gd fmla="*/ 65 h 196" name="T83"/>
                <a:gd fmla="*/ 226 w 228" name="T84"/>
                <a:gd fmla="*/ 17 h 196" name="T85"/>
                <a:gd fmla="*/ 199 w 228" name="T86"/>
                <a:gd fmla="*/ 52 h 196" name="T87"/>
                <a:gd fmla="*/ 220 w 228" name="T88"/>
                <a:gd fmla="*/ 175 h 196" name="T89"/>
                <a:gd fmla="*/ 203 w 228" name="T90"/>
                <a:gd fmla="*/ 141 h 196" name="T91"/>
                <a:gd fmla="*/ 151 w 228" name="T92"/>
                <a:gd fmla="*/ 79 h 196" name="T93"/>
                <a:gd fmla="*/ 133 w 228" name="T94"/>
                <a:gd fmla="*/ 59 h 196" name="T95"/>
                <a:gd fmla="*/ 148 w 228" name="T96"/>
                <a:gd fmla="*/ 96 h 196" name="T97"/>
                <a:gd fmla="*/ 134 w 228" name="T98"/>
                <a:gd fmla="*/ 135 h 196" name="T99"/>
                <a:gd fmla="*/ 148 w 228" name="T100"/>
                <a:gd fmla="*/ 115 h 196" name="T101"/>
                <a:gd fmla="*/ 154 w 228" name="T102"/>
                <a:gd fmla="*/ 152 h 196" name="T103"/>
                <a:gd fmla="*/ 166 w 228" name="T104"/>
                <a:gd fmla="*/ 129 h 196" name="T105"/>
                <a:gd fmla="*/ 188 w 228" name="T106"/>
                <a:gd fmla="*/ 40 h 196" name="T107"/>
                <a:gd fmla="*/ 187 w 228" name="T108"/>
                <a:gd fmla="*/ 169 h 196" name="T109"/>
                <a:gd fmla="*/ 203 w 228" name="T110"/>
                <a:gd fmla="*/ 172 h 196" name="T111"/>
                <a:gd fmla="*/ 213 w 228" name="T112"/>
                <a:gd fmla="*/ 52 h 196" name="T113"/>
                <a:gd fmla="*/ 201 w 228" name="T114"/>
                <a:gd fmla="*/ 15 h 19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6" w="228">
                  <a:moveTo>
                    <a:pt x="224" y="98"/>
                  </a:moveTo>
                  <a:cubicBezTo>
                    <a:pt x="224" y="80"/>
                    <a:pt x="209" y="64"/>
                    <a:pt x="190" y="64"/>
                  </a:cubicBezTo>
                  <a:cubicBezTo>
                    <a:pt x="172" y="64"/>
                    <a:pt x="156" y="80"/>
                    <a:pt x="156" y="98"/>
                  </a:cubicBezTo>
                  <a:cubicBezTo>
                    <a:pt x="156" y="117"/>
                    <a:pt x="172" y="132"/>
                    <a:pt x="190" y="132"/>
                  </a:cubicBezTo>
                  <a:cubicBezTo>
                    <a:pt x="209" y="132"/>
                    <a:pt x="224" y="117"/>
                    <a:pt x="224" y="98"/>
                  </a:cubicBezTo>
                  <a:close/>
                  <a:moveTo>
                    <a:pt x="204" y="80"/>
                  </a:moveTo>
                  <a:cubicBezTo>
                    <a:pt x="209" y="80"/>
                    <a:pt x="212" y="84"/>
                    <a:pt x="212" y="88"/>
                  </a:cubicBezTo>
                  <a:cubicBezTo>
                    <a:pt x="212" y="93"/>
                    <a:pt x="209" y="96"/>
                    <a:pt x="204" y="96"/>
                  </a:cubicBezTo>
                  <a:cubicBezTo>
                    <a:pt x="200" y="96"/>
                    <a:pt x="196" y="93"/>
                    <a:pt x="196" y="88"/>
                  </a:cubicBezTo>
                  <a:cubicBezTo>
                    <a:pt x="196" y="84"/>
                    <a:pt x="200" y="80"/>
                    <a:pt x="204" y="80"/>
                  </a:cubicBezTo>
                  <a:close/>
                  <a:moveTo>
                    <a:pt x="168" y="104"/>
                  </a:moveTo>
                  <a:cubicBezTo>
                    <a:pt x="168" y="102"/>
                    <a:pt x="170" y="100"/>
                    <a:pt x="172" y="100"/>
                  </a:cubicBezTo>
                  <a:cubicBezTo>
                    <a:pt x="175" y="100"/>
                    <a:pt x="176" y="102"/>
                    <a:pt x="176" y="104"/>
                  </a:cubicBezTo>
                  <a:cubicBezTo>
                    <a:pt x="176" y="107"/>
                    <a:pt x="175" y="108"/>
                    <a:pt x="172" y="108"/>
                  </a:cubicBezTo>
                  <a:cubicBezTo>
                    <a:pt x="170" y="108"/>
                    <a:pt x="168" y="107"/>
                    <a:pt x="168" y="104"/>
                  </a:cubicBezTo>
                  <a:close/>
                  <a:moveTo>
                    <a:pt x="172" y="116"/>
                  </a:moveTo>
                  <a:cubicBezTo>
                    <a:pt x="179" y="116"/>
                    <a:pt x="184" y="111"/>
                    <a:pt x="184" y="104"/>
                  </a:cubicBezTo>
                  <a:cubicBezTo>
                    <a:pt x="184" y="98"/>
                    <a:pt x="179" y="92"/>
                    <a:pt x="172" y="92"/>
                  </a:cubicBezTo>
                  <a:cubicBezTo>
                    <a:pt x="169" y="92"/>
                    <a:pt x="167" y="94"/>
                    <a:pt x="164" y="95"/>
                  </a:cubicBezTo>
                  <a:cubicBezTo>
                    <a:pt x="166" y="82"/>
                    <a:pt x="177" y="72"/>
                    <a:pt x="190" y="72"/>
                  </a:cubicBezTo>
                  <a:cubicBezTo>
                    <a:pt x="193" y="72"/>
                    <a:pt x="196" y="73"/>
                    <a:pt x="198" y="74"/>
                  </a:cubicBezTo>
                  <a:cubicBezTo>
                    <a:pt x="192" y="76"/>
                    <a:pt x="188" y="82"/>
                    <a:pt x="188" y="88"/>
                  </a:cubicBezTo>
                  <a:cubicBezTo>
                    <a:pt x="188" y="97"/>
                    <a:pt x="196" y="104"/>
                    <a:pt x="204" y="104"/>
                  </a:cubicBezTo>
                  <a:cubicBezTo>
                    <a:pt x="209" y="104"/>
                    <a:pt x="213" y="102"/>
                    <a:pt x="216" y="99"/>
                  </a:cubicBezTo>
                  <a:cubicBezTo>
                    <a:pt x="216" y="113"/>
                    <a:pt x="205" y="124"/>
                    <a:pt x="190" y="124"/>
                  </a:cubicBezTo>
                  <a:cubicBezTo>
                    <a:pt x="183" y="124"/>
                    <a:pt x="176" y="121"/>
                    <a:pt x="172" y="116"/>
                  </a:cubicBezTo>
                  <a:cubicBezTo>
                    <a:pt x="172" y="116"/>
                    <a:pt x="172" y="116"/>
                    <a:pt x="172" y="116"/>
                  </a:cubicBezTo>
                  <a:close/>
                  <a:moveTo>
                    <a:pt x="185" y="139"/>
                  </a:moveTo>
                  <a:cubicBezTo>
                    <a:pt x="183" y="139"/>
                    <a:pt x="181" y="139"/>
                    <a:pt x="179" y="138"/>
                  </a:cubicBezTo>
                  <a:cubicBezTo>
                    <a:pt x="170" y="156"/>
                    <a:pt x="155" y="171"/>
                    <a:pt x="138" y="179"/>
                  </a:cubicBezTo>
                  <a:cubicBezTo>
                    <a:pt x="137" y="179"/>
                    <a:pt x="136" y="179"/>
                    <a:pt x="135" y="179"/>
                  </a:cubicBezTo>
                  <a:cubicBezTo>
                    <a:pt x="134" y="178"/>
                    <a:pt x="133" y="177"/>
                    <a:pt x="131" y="177"/>
                  </a:cubicBezTo>
                  <a:cubicBezTo>
                    <a:pt x="129" y="177"/>
                    <a:pt x="129" y="177"/>
                    <a:pt x="128" y="176"/>
                  </a:cubicBezTo>
                  <a:cubicBezTo>
                    <a:pt x="127" y="175"/>
                    <a:pt x="127" y="173"/>
                    <a:pt x="127" y="171"/>
                  </a:cubicBezTo>
                  <a:cubicBezTo>
                    <a:pt x="127" y="168"/>
                    <a:pt x="127" y="164"/>
                    <a:pt x="124" y="162"/>
                  </a:cubicBezTo>
                  <a:cubicBezTo>
                    <a:pt x="122" y="159"/>
                    <a:pt x="118" y="158"/>
                    <a:pt x="113" y="158"/>
                  </a:cubicBezTo>
                  <a:cubicBezTo>
                    <a:pt x="106" y="159"/>
                    <a:pt x="97" y="163"/>
                    <a:pt x="94" y="168"/>
                  </a:cubicBezTo>
                  <a:cubicBezTo>
                    <a:pt x="91" y="173"/>
                    <a:pt x="91" y="182"/>
                    <a:pt x="93" y="188"/>
                  </a:cubicBezTo>
                  <a:cubicBezTo>
                    <a:pt x="81" y="188"/>
                    <a:pt x="69" y="184"/>
                    <a:pt x="58" y="179"/>
                  </a:cubicBezTo>
                  <a:cubicBezTo>
                    <a:pt x="59" y="179"/>
                    <a:pt x="60" y="179"/>
                    <a:pt x="61" y="179"/>
                  </a:cubicBezTo>
                  <a:cubicBezTo>
                    <a:pt x="66" y="179"/>
                    <a:pt x="75" y="179"/>
                    <a:pt x="75" y="171"/>
                  </a:cubicBezTo>
                  <a:cubicBezTo>
                    <a:pt x="75" y="167"/>
                    <a:pt x="73" y="164"/>
                    <a:pt x="71" y="161"/>
                  </a:cubicBezTo>
                  <a:cubicBezTo>
                    <a:pt x="70" y="160"/>
                    <a:pt x="70" y="158"/>
                    <a:pt x="69" y="158"/>
                  </a:cubicBezTo>
                  <a:cubicBezTo>
                    <a:pt x="69" y="156"/>
                    <a:pt x="68" y="154"/>
                    <a:pt x="68" y="153"/>
                  </a:cubicBezTo>
                  <a:cubicBezTo>
                    <a:pt x="66" y="148"/>
                    <a:pt x="66" y="144"/>
                    <a:pt x="65" y="139"/>
                  </a:cubicBezTo>
                  <a:cubicBezTo>
                    <a:pt x="65" y="137"/>
                    <a:pt x="65" y="135"/>
                    <a:pt x="64" y="133"/>
                  </a:cubicBezTo>
                  <a:cubicBezTo>
                    <a:pt x="64" y="130"/>
                    <a:pt x="63" y="128"/>
                    <a:pt x="63" y="126"/>
                  </a:cubicBezTo>
                  <a:cubicBezTo>
                    <a:pt x="63" y="124"/>
                    <a:pt x="64" y="122"/>
                    <a:pt x="64" y="119"/>
                  </a:cubicBezTo>
                  <a:cubicBezTo>
                    <a:pt x="64" y="117"/>
                    <a:pt x="64" y="114"/>
                    <a:pt x="64" y="112"/>
                  </a:cubicBezTo>
                  <a:cubicBezTo>
                    <a:pt x="64" y="111"/>
                    <a:pt x="64" y="111"/>
                    <a:pt x="64" y="111"/>
                  </a:cubicBezTo>
                  <a:cubicBezTo>
                    <a:pt x="64" y="108"/>
                    <a:pt x="64" y="105"/>
                    <a:pt x="65" y="103"/>
                  </a:cubicBezTo>
                  <a:cubicBezTo>
                    <a:pt x="65" y="102"/>
                    <a:pt x="66" y="101"/>
                    <a:pt x="67" y="100"/>
                  </a:cubicBezTo>
                  <a:cubicBezTo>
                    <a:pt x="68" y="99"/>
                    <a:pt x="69" y="98"/>
                    <a:pt x="70" y="96"/>
                  </a:cubicBezTo>
                  <a:cubicBezTo>
                    <a:pt x="73" y="91"/>
                    <a:pt x="73" y="81"/>
                    <a:pt x="70" y="75"/>
                  </a:cubicBezTo>
                  <a:cubicBezTo>
                    <a:pt x="68" y="69"/>
                    <a:pt x="64" y="67"/>
                    <a:pt x="62" y="67"/>
                  </a:cubicBezTo>
                  <a:cubicBezTo>
                    <a:pt x="57" y="66"/>
                    <a:pt x="52" y="66"/>
                    <a:pt x="48" y="66"/>
                  </a:cubicBezTo>
                  <a:cubicBezTo>
                    <a:pt x="46" y="66"/>
                    <a:pt x="44" y="66"/>
                    <a:pt x="42" y="66"/>
                  </a:cubicBezTo>
                  <a:cubicBezTo>
                    <a:pt x="34" y="66"/>
                    <a:pt x="29" y="64"/>
                    <a:pt x="25" y="59"/>
                  </a:cubicBezTo>
                  <a:cubicBezTo>
                    <a:pt x="24" y="58"/>
                    <a:pt x="24" y="58"/>
                    <a:pt x="24" y="58"/>
                  </a:cubicBezTo>
                  <a:cubicBezTo>
                    <a:pt x="23" y="57"/>
                    <a:pt x="21" y="55"/>
                    <a:pt x="20" y="54"/>
                  </a:cubicBezTo>
                  <a:cubicBezTo>
                    <a:pt x="28" y="40"/>
                    <a:pt x="39" y="29"/>
                    <a:pt x="52" y="21"/>
                  </a:cubicBezTo>
                  <a:cubicBezTo>
                    <a:pt x="60" y="28"/>
                    <a:pt x="72" y="31"/>
                    <a:pt x="85" y="28"/>
                  </a:cubicBezTo>
                  <a:cubicBezTo>
                    <a:pt x="86" y="28"/>
                    <a:pt x="86" y="28"/>
                    <a:pt x="86" y="28"/>
                  </a:cubicBezTo>
                  <a:cubicBezTo>
                    <a:pt x="86" y="27"/>
                    <a:pt x="86" y="27"/>
                    <a:pt x="87" y="27"/>
                  </a:cubicBezTo>
                  <a:cubicBezTo>
                    <a:pt x="87" y="27"/>
                    <a:pt x="87" y="27"/>
                    <a:pt x="87" y="27"/>
                  </a:cubicBezTo>
                  <a:cubicBezTo>
                    <a:pt x="88" y="29"/>
                    <a:pt x="88" y="29"/>
                    <a:pt x="88" y="29"/>
                  </a:cubicBezTo>
                  <a:cubicBezTo>
                    <a:pt x="90" y="31"/>
                    <a:pt x="94" y="33"/>
                    <a:pt x="99" y="35"/>
                  </a:cubicBezTo>
                  <a:cubicBezTo>
                    <a:pt x="100" y="36"/>
                    <a:pt x="100" y="36"/>
                    <a:pt x="100" y="36"/>
                  </a:cubicBezTo>
                  <a:cubicBezTo>
                    <a:pt x="104" y="38"/>
                    <a:pt x="108" y="40"/>
                    <a:pt x="113" y="40"/>
                  </a:cubicBezTo>
                  <a:cubicBezTo>
                    <a:pt x="115" y="40"/>
                    <a:pt x="116" y="39"/>
                    <a:pt x="118" y="38"/>
                  </a:cubicBezTo>
                  <a:cubicBezTo>
                    <a:pt x="121" y="36"/>
                    <a:pt x="123" y="33"/>
                    <a:pt x="124" y="31"/>
                  </a:cubicBezTo>
                  <a:cubicBezTo>
                    <a:pt x="124" y="29"/>
                    <a:pt x="125" y="28"/>
                    <a:pt x="125" y="28"/>
                  </a:cubicBezTo>
                  <a:cubicBezTo>
                    <a:pt x="127" y="27"/>
                    <a:pt x="131" y="29"/>
                    <a:pt x="134" y="29"/>
                  </a:cubicBezTo>
                  <a:cubicBezTo>
                    <a:pt x="135" y="30"/>
                    <a:pt x="136" y="30"/>
                    <a:pt x="137" y="30"/>
                  </a:cubicBezTo>
                  <a:cubicBezTo>
                    <a:pt x="142" y="32"/>
                    <a:pt x="147" y="31"/>
                    <a:pt x="150" y="28"/>
                  </a:cubicBezTo>
                  <a:cubicBezTo>
                    <a:pt x="150" y="27"/>
                    <a:pt x="151" y="26"/>
                    <a:pt x="151" y="26"/>
                  </a:cubicBezTo>
                  <a:cubicBezTo>
                    <a:pt x="163" y="34"/>
                    <a:pt x="172" y="45"/>
                    <a:pt x="179" y="58"/>
                  </a:cubicBezTo>
                  <a:cubicBezTo>
                    <a:pt x="181" y="57"/>
                    <a:pt x="184" y="57"/>
                    <a:pt x="187" y="57"/>
                  </a:cubicBezTo>
                  <a:cubicBezTo>
                    <a:pt x="187" y="57"/>
                    <a:pt x="187" y="57"/>
                    <a:pt x="187" y="57"/>
                  </a:cubicBezTo>
                  <a:cubicBezTo>
                    <a:pt x="171" y="23"/>
                    <a:pt x="137" y="0"/>
                    <a:pt x="98" y="0"/>
                  </a:cubicBezTo>
                  <a:cubicBezTo>
                    <a:pt x="44" y="0"/>
                    <a:pt x="0" y="44"/>
                    <a:pt x="0" y="98"/>
                  </a:cubicBezTo>
                  <a:cubicBezTo>
                    <a:pt x="0" y="152"/>
                    <a:pt x="44" y="196"/>
                    <a:pt x="98" y="196"/>
                  </a:cubicBezTo>
                  <a:cubicBezTo>
                    <a:pt x="137" y="196"/>
                    <a:pt x="172" y="174"/>
                    <a:pt x="187" y="139"/>
                  </a:cubicBezTo>
                  <a:cubicBezTo>
                    <a:pt x="187" y="139"/>
                    <a:pt x="186" y="139"/>
                    <a:pt x="185" y="139"/>
                  </a:cubicBezTo>
                  <a:close/>
                  <a:moveTo>
                    <a:pt x="98" y="8"/>
                  </a:moveTo>
                  <a:cubicBezTo>
                    <a:pt x="115" y="8"/>
                    <a:pt x="131" y="13"/>
                    <a:pt x="144" y="21"/>
                  </a:cubicBezTo>
                  <a:cubicBezTo>
                    <a:pt x="144" y="21"/>
                    <a:pt x="144" y="21"/>
                    <a:pt x="144" y="21"/>
                  </a:cubicBezTo>
                  <a:cubicBezTo>
                    <a:pt x="144" y="22"/>
                    <a:pt x="144" y="22"/>
                    <a:pt x="144" y="22"/>
                  </a:cubicBezTo>
                  <a:cubicBezTo>
                    <a:pt x="143" y="24"/>
                    <a:pt x="140" y="23"/>
                    <a:pt x="139" y="23"/>
                  </a:cubicBezTo>
                  <a:cubicBezTo>
                    <a:pt x="138" y="22"/>
                    <a:pt x="137" y="22"/>
                    <a:pt x="137" y="22"/>
                  </a:cubicBezTo>
                  <a:cubicBezTo>
                    <a:pt x="132" y="20"/>
                    <a:pt x="127" y="19"/>
                    <a:pt x="122" y="21"/>
                  </a:cubicBezTo>
                  <a:cubicBezTo>
                    <a:pt x="118" y="22"/>
                    <a:pt x="117" y="26"/>
                    <a:pt x="116" y="28"/>
                  </a:cubicBezTo>
                  <a:cubicBezTo>
                    <a:pt x="115" y="30"/>
                    <a:pt x="115" y="31"/>
                    <a:pt x="114" y="31"/>
                  </a:cubicBezTo>
                  <a:cubicBezTo>
                    <a:pt x="112" y="33"/>
                    <a:pt x="107" y="30"/>
                    <a:pt x="104" y="29"/>
                  </a:cubicBezTo>
                  <a:cubicBezTo>
                    <a:pt x="102" y="28"/>
                    <a:pt x="102" y="28"/>
                    <a:pt x="102" y="28"/>
                  </a:cubicBezTo>
                  <a:cubicBezTo>
                    <a:pt x="98" y="26"/>
                    <a:pt x="95" y="25"/>
                    <a:pt x="93" y="23"/>
                  </a:cubicBezTo>
                  <a:cubicBezTo>
                    <a:pt x="92" y="22"/>
                    <a:pt x="92" y="22"/>
                    <a:pt x="92" y="22"/>
                  </a:cubicBezTo>
                  <a:cubicBezTo>
                    <a:pt x="89" y="19"/>
                    <a:pt x="88" y="19"/>
                    <a:pt x="84" y="20"/>
                  </a:cubicBezTo>
                  <a:cubicBezTo>
                    <a:pt x="83" y="20"/>
                    <a:pt x="83" y="20"/>
                    <a:pt x="83" y="20"/>
                  </a:cubicBezTo>
                  <a:cubicBezTo>
                    <a:pt x="78" y="21"/>
                    <a:pt x="67" y="22"/>
                    <a:pt x="60" y="17"/>
                  </a:cubicBezTo>
                  <a:cubicBezTo>
                    <a:pt x="71" y="11"/>
                    <a:pt x="84" y="8"/>
                    <a:pt x="98" y="8"/>
                  </a:cubicBezTo>
                  <a:close/>
                  <a:moveTo>
                    <a:pt x="27" y="153"/>
                  </a:moveTo>
                  <a:cubicBezTo>
                    <a:pt x="19" y="143"/>
                    <a:pt x="14" y="132"/>
                    <a:pt x="11" y="120"/>
                  </a:cubicBezTo>
                  <a:cubicBezTo>
                    <a:pt x="12" y="120"/>
                    <a:pt x="12" y="120"/>
                    <a:pt x="13" y="120"/>
                  </a:cubicBezTo>
                  <a:cubicBezTo>
                    <a:pt x="16" y="120"/>
                    <a:pt x="19" y="121"/>
                    <a:pt x="20" y="122"/>
                  </a:cubicBezTo>
                  <a:cubicBezTo>
                    <a:pt x="21" y="122"/>
                    <a:pt x="22" y="124"/>
                    <a:pt x="23" y="126"/>
                  </a:cubicBezTo>
                  <a:cubicBezTo>
                    <a:pt x="23" y="127"/>
                    <a:pt x="24" y="128"/>
                    <a:pt x="25" y="129"/>
                  </a:cubicBezTo>
                  <a:cubicBezTo>
                    <a:pt x="26" y="131"/>
                    <a:pt x="27" y="133"/>
                    <a:pt x="27" y="135"/>
                  </a:cubicBezTo>
                  <a:cubicBezTo>
                    <a:pt x="27" y="136"/>
                    <a:pt x="27" y="136"/>
                    <a:pt x="26" y="138"/>
                  </a:cubicBezTo>
                  <a:cubicBezTo>
                    <a:pt x="25" y="139"/>
                    <a:pt x="24" y="140"/>
                    <a:pt x="24" y="142"/>
                  </a:cubicBezTo>
                  <a:cubicBezTo>
                    <a:pt x="22" y="146"/>
                    <a:pt x="24" y="150"/>
                    <a:pt x="26" y="151"/>
                  </a:cubicBezTo>
                  <a:cubicBezTo>
                    <a:pt x="26" y="152"/>
                    <a:pt x="27" y="153"/>
                    <a:pt x="27" y="153"/>
                  </a:cubicBezTo>
                  <a:cubicBezTo>
                    <a:pt x="27" y="153"/>
                    <a:pt x="27" y="153"/>
                    <a:pt x="27" y="153"/>
                  </a:cubicBezTo>
                  <a:close/>
                  <a:moveTo>
                    <a:pt x="49" y="173"/>
                  </a:moveTo>
                  <a:cubicBezTo>
                    <a:pt x="42" y="169"/>
                    <a:pt x="36" y="164"/>
                    <a:pt x="31" y="159"/>
                  </a:cubicBezTo>
                  <a:cubicBezTo>
                    <a:pt x="32" y="158"/>
                    <a:pt x="32" y="158"/>
                    <a:pt x="32" y="158"/>
                  </a:cubicBezTo>
                  <a:cubicBezTo>
                    <a:pt x="33" y="159"/>
                    <a:pt x="33" y="159"/>
                    <a:pt x="32" y="159"/>
                  </a:cubicBezTo>
                  <a:cubicBezTo>
                    <a:pt x="33" y="159"/>
                    <a:pt x="33" y="158"/>
                    <a:pt x="33" y="158"/>
                  </a:cubicBezTo>
                  <a:cubicBezTo>
                    <a:pt x="34" y="157"/>
                    <a:pt x="35" y="156"/>
                    <a:pt x="35" y="154"/>
                  </a:cubicBezTo>
                  <a:cubicBezTo>
                    <a:pt x="36" y="150"/>
                    <a:pt x="33" y="148"/>
                    <a:pt x="32" y="146"/>
                  </a:cubicBezTo>
                  <a:cubicBezTo>
                    <a:pt x="32" y="146"/>
                    <a:pt x="31" y="145"/>
                    <a:pt x="31" y="144"/>
                  </a:cubicBezTo>
                  <a:cubicBezTo>
                    <a:pt x="31" y="144"/>
                    <a:pt x="32" y="143"/>
                    <a:pt x="32" y="142"/>
                  </a:cubicBezTo>
                  <a:cubicBezTo>
                    <a:pt x="33" y="141"/>
                    <a:pt x="35" y="138"/>
                    <a:pt x="35" y="134"/>
                  </a:cubicBezTo>
                  <a:cubicBezTo>
                    <a:pt x="34" y="130"/>
                    <a:pt x="33" y="128"/>
                    <a:pt x="32" y="125"/>
                  </a:cubicBezTo>
                  <a:cubicBezTo>
                    <a:pt x="31" y="124"/>
                    <a:pt x="31" y="123"/>
                    <a:pt x="30" y="123"/>
                  </a:cubicBezTo>
                  <a:cubicBezTo>
                    <a:pt x="29" y="120"/>
                    <a:pt x="28" y="117"/>
                    <a:pt x="24" y="115"/>
                  </a:cubicBezTo>
                  <a:cubicBezTo>
                    <a:pt x="21" y="113"/>
                    <a:pt x="17" y="113"/>
                    <a:pt x="14" y="112"/>
                  </a:cubicBezTo>
                  <a:cubicBezTo>
                    <a:pt x="12" y="112"/>
                    <a:pt x="10" y="112"/>
                    <a:pt x="9" y="112"/>
                  </a:cubicBezTo>
                  <a:cubicBezTo>
                    <a:pt x="8" y="107"/>
                    <a:pt x="8" y="103"/>
                    <a:pt x="8" y="98"/>
                  </a:cubicBezTo>
                  <a:cubicBezTo>
                    <a:pt x="8" y="85"/>
                    <a:pt x="11" y="73"/>
                    <a:pt x="16" y="62"/>
                  </a:cubicBezTo>
                  <a:cubicBezTo>
                    <a:pt x="17" y="62"/>
                    <a:pt x="17" y="63"/>
                    <a:pt x="18" y="64"/>
                  </a:cubicBezTo>
                  <a:cubicBezTo>
                    <a:pt x="19" y="65"/>
                    <a:pt x="19" y="65"/>
                    <a:pt x="19" y="65"/>
                  </a:cubicBezTo>
                  <a:cubicBezTo>
                    <a:pt x="26" y="72"/>
                    <a:pt x="35" y="74"/>
                    <a:pt x="41" y="74"/>
                  </a:cubicBezTo>
                  <a:cubicBezTo>
                    <a:pt x="43" y="74"/>
                    <a:pt x="46" y="74"/>
                    <a:pt x="48" y="74"/>
                  </a:cubicBezTo>
                  <a:cubicBezTo>
                    <a:pt x="52" y="74"/>
                    <a:pt x="56" y="74"/>
                    <a:pt x="60" y="75"/>
                  </a:cubicBezTo>
                  <a:cubicBezTo>
                    <a:pt x="61" y="75"/>
                    <a:pt x="62" y="77"/>
                    <a:pt x="63" y="78"/>
                  </a:cubicBezTo>
                  <a:cubicBezTo>
                    <a:pt x="65" y="82"/>
                    <a:pt x="64" y="90"/>
                    <a:pt x="63" y="92"/>
                  </a:cubicBezTo>
                  <a:cubicBezTo>
                    <a:pt x="62" y="93"/>
                    <a:pt x="62" y="94"/>
                    <a:pt x="61" y="95"/>
                  </a:cubicBezTo>
                  <a:cubicBezTo>
                    <a:pt x="59" y="96"/>
                    <a:pt x="58" y="98"/>
                    <a:pt x="57" y="101"/>
                  </a:cubicBezTo>
                  <a:cubicBezTo>
                    <a:pt x="56" y="104"/>
                    <a:pt x="56" y="108"/>
                    <a:pt x="56" y="111"/>
                  </a:cubicBezTo>
                  <a:cubicBezTo>
                    <a:pt x="56" y="112"/>
                    <a:pt x="56" y="112"/>
                    <a:pt x="56" y="112"/>
                  </a:cubicBezTo>
                  <a:cubicBezTo>
                    <a:pt x="56" y="114"/>
                    <a:pt x="56" y="116"/>
                    <a:pt x="56" y="118"/>
                  </a:cubicBezTo>
                  <a:cubicBezTo>
                    <a:pt x="56" y="121"/>
                    <a:pt x="55" y="124"/>
                    <a:pt x="55" y="126"/>
                  </a:cubicBezTo>
                  <a:cubicBezTo>
                    <a:pt x="55" y="129"/>
                    <a:pt x="56" y="132"/>
                    <a:pt x="57" y="134"/>
                  </a:cubicBezTo>
                  <a:cubicBezTo>
                    <a:pt x="57" y="136"/>
                    <a:pt x="57" y="138"/>
                    <a:pt x="57" y="140"/>
                  </a:cubicBezTo>
                  <a:cubicBezTo>
                    <a:pt x="58" y="145"/>
                    <a:pt x="59" y="150"/>
                    <a:pt x="60" y="155"/>
                  </a:cubicBezTo>
                  <a:cubicBezTo>
                    <a:pt x="60" y="157"/>
                    <a:pt x="61" y="159"/>
                    <a:pt x="62" y="161"/>
                  </a:cubicBezTo>
                  <a:cubicBezTo>
                    <a:pt x="62" y="162"/>
                    <a:pt x="63" y="163"/>
                    <a:pt x="64" y="165"/>
                  </a:cubicBezTo>
                  <a:cubicBezTo>
                    <a:pt x="65" y="167"/>
                    <a:pt x="67" y="169"/>
                    <a:pt x="67" y="170"/>
                  </a:cubicBezTo>
                  <a:cubicBezTo>
                    <a:pt x="67" y="171"/>
                    <a:pt x="63" y="171"/>
                    <a:pt x="61" y="171"/>
                  </a:cubicBezTo>
                  <a:cubicBezTo>
                    <a:pt x="60" y="171"/>
                    <a:pt x="58" y="171"/>
                    <a:pt x="57" y="171"/>
                  </a:cubicBezTo>
                  <a:cubicBezTo>
                    <a:pt x="54" y="171"/>
                    <a:pt x="51" y="173"/>
                    <a:pt x="49" y="173"/>
                  </a:cubicBezTo>
                  <a:close/>
                  <a:moveTo>
                    <a:pt x="102" y="188"/>
                  </a:moveTo>
                  <a:cubicBezTo>
                    <a:pt x="100" y="184"/>
                    <a:pt x="99" y="176"/>
                    <a:pt x="101" y="172"/>
                  </a:cubicBezTo>
                  <a:cubicBezTo>
                    <a:pt x="102" y="170"/>
                    <a:pt x="109" y="166"/>
                    <a:pt x="114" y="166"/>
                  </a:cubicBezTo>
                  <a:cubicBezTo>
                    <a:pt x="116" y="166"/>
                    <a:pt x="118" y="166"/>
                    <a:pt x="118" y="167"/>
                  </a:cubicBezTo>
                  <a:cubicBezTo>
                    <a:pt x="119" y="168"/>
                    <a:pt x="119" y="170"/>
                    <a:pt x="119" y="171"/>
                  </a:cubicBezTo>
                  <a:cubicBezTo>
                    <a:pt x="119" y="175"/>
                    <a:pt x="120" y="179"/>
                    <a:pt x="123" y="182"/>
                  </a:cubicBezTo>
                  <a:cubicBezTo>
                    <a:pt x="124" y="183"/>
                    <a:pt x="125" y="184"/>
                    <a:pt x="126" y="184"/>
                  </a:cubicBezTo>
                  <a:cubicBezTo>
                    <a:pt x="118" y="186"/>
                    <a:pt x="110" y="188"/>
                    <a:pt x="102" y="188"/>
                  </a:cubicBezTo>
                  <a:close/>
                  <a:moveTo>
                    <a:pt x="167" y="65"/>
                  </a:moveTo>
                  <a:cubicBezTo>
                    <a:pt x="168" y="65"/>
                    <a:pt x="169" y="65"/>
                    <a:pt x="169" y="64"/>
                  </a:cubicBezTo>
                  <a:cubicBezTo>
                    <a:pt x="171" y="63"/>
                    <a:pt x="172" y="61"/>
                    <a:pt x="171" y="59"/>
                  </a:cubicBezTo>
                  <a:cubicBezTo>
                    <a:pt x="160" y="42"/>
                    <a:pt x="160" y="42"/>
                    <a:pt x="160" y="42"/>
                  </a:cubicBezTo>
                  <a:cubicBezTo>
                    <a:pt x="159" y="40"/>
                    <a:pt x="156" y="40"/>
                    <a:pt x="154" y="41"/>
                  </a:cubicBezTo>
                  <a:cubicBezTo>
                    <a:pt x="152" y="42"/>
                    <a:pt x="152" y="45"/>
                    <a:pt x="153" y="46"/>
                  </a:cubicBezTo>
                  <a:cubicBezTo>
                    <a:pt x="164" y="63"/>
                    <a:pt x="164" y="63"/>
                    <a:pt x="164" y="63"/>
                  </a:cubicBezTo>
                  <a:cubicBezTo>
                    <a:pt x="165" y="64"/>
                    <a:pt x="166" y="65"/>
                    <a:pt x="167" y="65"/>
                  </a:cubicBezTo>
                  <a:close/>
                  <a:moveTo>
                    <a:pt x="199" y="52"/>
                  </a:moveTo>
                  <a:cubicBezTo>
                    <a:pt x="201" y="52"/>
                    <a:pt x="202" y="52"/>
                    <a:pt x="203" y="51"/>
                  </a:cubicBezTo>
                  <a:cubicBezTo>
                    <a:pt x="227" y="22"/>
                    <a:pt x="227" y="22"/>
                    <a:pt x="227" y="22"/>
                  </a:cubicBezTo>
                  <a:cubicBezTo>
                    <a:pt x="228" y="20"/>
                    <a:pt x="228" y="18"/>
                    <a:pt x="226" y="17"/>
                  </a:cubicBezTo>
                  <a:cubicBezTo>
                    <a:pt x="224" y="15"/>
                    <a:pt x="222" y="15"/>
                    <a:pt x="220" y="17"/>
                  </a:cubicBezTo>
                  <a:cubicBezTo>
                    <a:pt x="196" y="46"/>
                    <a:pt x="196" y="46"/>
                    <a:pt x="196" y="46"/>
                  </a:cubicBezTo>
                  <a:cubicBezTo>
                    <a:pt x="195" y="47"/>
                    <a:pt x="195" y="50"/>
                    <a:pt x="197" y="51"/>
                  </a:cubicBezTo>
                  <a:cubicBezTo>
                    <a:pt x="198" y="52"/>
                    <a:pt x="199" y="52"/>
                    <a:pt x="199" y="52"/>
                  </a:cubicBezTo>
                  <a:close/>
                  <a:moveTo>
                    <a:pt x="203" y="141"/>
                  </a:moveTo>
                  <a:cubicBezTo>
                    <a:pt x="201" y="139"/>
                    <a:pt x="199" y="139"/>
                    <a:pt x="197" y="141"/>
                  </a:cubicBezTo>
                  <a:cubicBezTo>
                    <a:pt x="195" y="142"/>
                    <a:pt x="195" y="144"/>
                    <a:pt x="196" y="146"/>
                  </a:cubicBezTo>
                  <a:cubicBezTo>
                    <a:pt x="220" y="175"/>
                    <a:pt x="220" y="175"/>
                    <a:pt x="220" y="175"/>
                  </a:cubicBezTo>
                  <a:cubicBezTo>
                    <a:pt x="221" y="176"/>
                    <a:pt x="222" y="176"/>
                    <a:pt x="223" y="176"/>
                  </a:cubicBezTo>
                  <a:cubicBezTo>
                    <a:pt x="224" y="176"/>
                    <a:pt x="225" y="176"/>
                    <a:pt x="226" y="175"/>
                  </a:cubicBezTo>
                  <a:cubicBezTo>
                    <a:pt x="228" y="174"/>
                    <a:pt x="228" y="171"/>
                    <a:pt x="227" y="170"/>
                  </a:cubicBezTo>
                  <a:lnTo>
                    <a:pt x="203" y="141"/>
                  </a:lnTo>
                  <a:close/>
                  <a:moveTo>
                    <a:pt x="133" y="59"/>
                  </a:moveTo>
                  <a:cubicBezTo>
                    <a:pt x="131" y="60"/>
                    <a:pt x="131" y="63"/>
                    <a:pt x="133" y="64"/>
                  </a:cubicBezTo>
                  <a:cubicBezTo>
                    <a:pt x="148" y="78"/>
                    <a:pt x="148" y="78"/>
                    <a:pt x="148" y="78"/>
                  </a:cubicBezTo>
                  <a:cubicBezTo>
                    <a:pt x="149" y="79"/>
                    <a:pt x="150" y="79"/>
                    <a:pt x="151" y="79"/>
                  </a:cubicBezTo>
                  <a:cubicBezTo>
                    <a:pt x="152" y="79"/>
                    <a:pt x="153" y="79"/>
                    <a:pt x="154" y="78"/>
                  </a:cubicBezTo>
                  <a:cubicBezTo>
                    <a:pt x="155" y="76"/>
                    <a:pt x="155" y="74"/>
                    <a:pt x="153" y="72"/>
                  </a:cubicBezTo>
                  <a:cubicBezTo>
                    <a:pt x="138" y="58"/>
                    <a:pt x="138" y="58"/>
                    <a:pt x="138" y="58"/>
                  </a:cubicBezTo>
                  <a:cubicBezTo>
                    <a:pt x="137" y="57"/>
                    <a:pt x="134" y="57"/>
                    <a:pt x="133" y="59"/>
                  </a:cubicBezTo>
                  <a:close/>
                  <a:moveTo>
                    <a:pt x="120" y="96"/>
                  </a:moveTo>
                  <a:cubicBezTo>
                    <a:pt x="120" y="99"/>
                    <a:pt x="122" y="100"/>
                    <a:pt x="124" y="100"/>
                  </a:cubicBezTo>
                  <a:cubicBezTo>
                    <a:pt x="144" y="100"/>
                    <a:pt x="144" y="100"/>
                    <a:pt x="144" y="100"/>
                  </a:cubicBezTo>
                  <a:cubicBezTo>
                    <a:pt x="146" y="100"/>
                    <a:pt x="148" y="99"/>
                    <a:pt x="148" y="96"/>
                  </a:cubicBezTo>
                  <a:cubicBezTo>
                    <a:pt x="148" y="94"/>
                    <a:pt x="146" y="92"/>
                    <a:pt x="144" y="92"/>
                  </a:cubicBezTo>
                  <a:cubicBezTo>
                    <a:pt x="124" y="92"/>
                    <a:pt x="124" y="92"/>
                    <a:pt x="124" y="92"/>
                  </a:cubicBezTo>
                  <a:cubicBezTo>
                    <a:pt x="122" y="92"/>
                    <a:pt x="120" y="94"/>
                    <a:pt x="120" y="96"/>
                  </a:cubicBezTo>
                  <a:close/>
                  <a:moveTo>
                    <a:pt x="134" y="135"/>
                  </a:moveTo>
                  <a:cubicBezTo>
                    <a:pt x="135" y="135"/>
                    <a:pt x="136" y="134"/>
                    <a:pt x="137" y="134"/>
                  </a:cubicBezTo>
                  <a:cubicBezTo>
                    <a:pt x="153" y="121"/>
                    <a:pt x="153" y="121"/>
                    <a:pt x="153" y="121"/>
                  </a:cubicBezTo>
                  <a:cubicBezTo>
                    <a:pt x="154" y="120"/>
                    <a:pt x="155" y="117"/>
                    <a:pt x="153" y="116"/>
                  </a:cubicBezTo>
                  <a:cubicBezTo>
                    <a:pt x="152" y="114"/>
                    <a:pt x="149" y="114"/>
                    <a:pt x="148" y="115"/>
                  </a:cubicBezTo>
                  <a:cubicBezTo>
                    <a:pt x="132" y="128"/>
                    <a:pt x="132" y="128"/>
                    <a:pt x="132" y="128"/>
                  </a:cubicBezTo>
                  <a:cubicBezTo>
                    <a:pt x="130" y="129"/>
                    <a:pt x="130" y="131"/>
                    <a:pt x="131" y="133"/>
                  </a:cubicBezTo>
                  <a:cubicBezTo>
                    <a:pt x="132" y="134"/>
                    <a:pt x="133" y="135"/>
                    <a:pt x="134" y="135"/>
                  </a:cubicBezTo>
                  <a:close/>
                  <a:moveTo>
                    <a:pt x="154" y="152"/>
                  </a:moveTo>
                  <a:cubicBezTo>
                    <a:pt x="155" y="152"/>
                    <a:pt x="156" y="152"/>
                    <a:pt x="156" y="152"/>
                  </a:cubicBezTo>
                  <a:cubicBezTo>
                    <a:pt x="158" y="152"/>
                    <a:pt x="159" y="152"/>
                    <a:pt x="160" y="150"/>
                  </a:cubicBezTo>
                  <a:cubicBezTo>
                    <a:pt x="168" y="134"/>
                    <a:pt x="168" y="134"/>
                    <a:pt x="168" y="134"/>
                  </a:cubicBezTo>
                  <a:cubicBezTo>
                    <a:pt x="169" y="132"/>
                    <a:pt x="168" y="130"/>
                    <a:pt x="166" y="129"/>
                  </a:cubicBezTo>
                  <a:cubicBezTo>
                    <a:pt x="164" y="128"/>
                    <a:pt x="162" y="129"/>
                    <a:pt x="161" y="131"/>
                  </a:cubicBezTo>
                  <a:cubicBezTo>
                    <a:pt x="153" y="147"/>
                    <a:pt x="153" y="147"/>
                    <a:pt x="153" y="147"/>
                  </a:cubicBezTo>
                  <a:cubicBezTo>
                    <a:pt x="152" y="149"/>
                    <a:pt x="153" y="151"/>
                    <a:pt x="154" y="152"/>
                  </a:cubicBezTo>
                  <a:close/>
                  <a:moveTo>
                    <a:pt x="188" y="40"/>
                  </a:moveTo>
                  <a:cubicBezTo>
                    <a:pt x="196" y="40"/>
                    <a:pt x="196" y="28"/>
                    <a:pt x="188" y="28"/>
                  </a:cubicBezTo>
                  <a:cubicBezTo>
                    <a:pt x="180" y="28"/>
                    <a:pt x="180" y="40"/>
                    <a:pt x="188" y="40"/>
                  </a:cubicBezTo>
                  <a:close/>
                  <a:moveTo>
                    <a:pt x="187" y="157"/>
                  </a:moveTo>
                  <a:cubicBezTo>
                    <a:pt x="180" y="157"/>
                    <a:pt x="180" y="169"/>
                    <a:pt x="187" y="169"/>
                  </a:cubicBezTo>
                  <a:cubicBezTo>
                    <a:pt x="195" y="169"/>
                    <a:pt x="195" y="157"/>
                    <a:pt x="187" y="157"/>
                  </a:cubicBezTo>
                  <a:close/>
                  <a:moveTo>
                    <a:pt x="203" y="172"/>
                  </a:moveTo>
                  <a:cubicBezTo>
                    <a:pt x="195" y="172"/>
                    <a:pt x="195" y="184"/>
                    <a:pt x="203" y="184"/>
                  </a:cubicBezTo>
                  <a:cubicBezTo>
                    <a:pt x="211" y="184"/>
                    <a:pt x="211" y="172"/>
                    <a:pt x="203" y="172"/>
                  </a:cubicBezTo>
                  <a:close/>
                  <a:moveTo>
                    <a:pt x="177" y="182"/>
                  </a:moveTo>
                  <a:cubicBezTo>
                    <a:pt x="169" y="182"/>
                    <a:pt x="169" y="194"/>
                    <a:pt x="177" y="194"/>
                  </a:cubicBezTo>
                  <a:cubicBezTo>
                    <a:pt x="185" y="194"/>
                    <a:pt x="185" y="182"/>
                    <a:pt x="177" y="182"/>
                  </a:cubicBezTo>
                  <a:close/>
                  <a:moveTo>
                    <a:pt x="213" y="52"/>
                  </a:moveTo>
                  <a:cubicBezTo>
                    <a:pt x="206" y="52"/>
                    <a:pt x="206" y="64"/>
                    <a:pt x="213" y="64"/>
                  </a:cubicBezTo>
                  <a:cubicBezTo>
                    <a:pt x="221" y="64"/>
                    <a:pt x="221" y="52"/>
                    <a:pt x="213" y="52"/>
                  </a:cubicBezTo>
                  <a:close/>
                  <a:moveTo>
                    <a:pt x="201" y="27"/>
                  </a:moveTo>
                  <a:cubicBezTo>
                    <a:pt x="209" y="27"/>
                    <a:pt x="209" y="15"/>
                    <a:pt x="201" y="15"/>
                  </a:cubicBezTo>
                  <a:cubicBezTo>
                    <a:pt x="194" y="15"/>
                    <a:pt x="194" y="27"/>
                    <a:pt x="201" y="27"/>
                  </a:cubicBezTo>
                  <a:close/>
                </a:path>
              </a:pathLst>
            </a:custGeom>
            <a:gradFill>
              <a:gsLst>
                <a:gs pos="0">
                  <a:schemeClr val="accent1"/>
                </a:gs>
                <a:gs pos="100000">
                  <a:schemeClr val="accent2"/>
                </a:gs>
              </a:gsLst>
              <a:lin ang="2700000" scaled="1"/>
            </a:gradFill>
            <a:ln>
              <a:noFill/>
            </a:ln>
            <a:extLst/>
          </p:spPr>
          <p:txBody>
            <a:bodyPr anchor="t" anchorCtr="0" bIns="45714" compatLnSpc="1" lIns="91428" numCol="1" rIns="91428" tIns="45714" vert="horz" wrap="square">
              <a:prstTxWarp prst="textNoShape">
                <a:avLst/>
              </a:prstTxWarp>
            </a:bodyPr>
            <a:lstStyle/>
            <a:p>
              <a:endParaRPr lang="en-US" sz="2000">
                <a:gradFill>
                  <a:gsLst>
                    <a:gs pos="0">
                      <a:schemeClr val="accent1"/>
                    </a:gs>
                    <a:gs pos="100000">
                      <a:schemeClr val="accent2"/>
                    </a:gs>
                  </a:gsLst>
                  <a:lin ang="2700000" scaled="1"/>
                </a:gradFill>
              </a:endParaRPr>
            </a:p>
          </p:txBody>
        </p:sp>
      </p:grpSp>
      <p:sp>
        <p:nvSpPr>
          <p:cNvPr id="55" name="TextBox 54">
            <a:extLst>
              <a:ext uri="{FF2B5EF4-FFF2-40B4-BE49-F238E27FC236}">
                <a16:creationId xmlns:a16="http://schemas.microsoft.com/office/drawing/2014/main" id="{04DAC2E2-F41D-42BB-BEF4-311E5ACF201A}"/>
              </a:ext>
            </a:extLst>
          </p:cNvPr>
          <p:cNvSpPr txBox="1"/>
          <p:nvPr/>
        </p:nvSpPr>
        <p:spPr>
          <a:xfrm>
            <a:off x="4170407" y="705684"/>
            <a:ext cx="3849599" cy="701040"/>
          </a:xfrm>
          <a:prstGeom prst="rect">
            <a:avLst/>
          </a:prstGeom>
          <a:noFill/>
        </p:spPr>
        <p:txBody>
          <a:bodyPr rtlCol="0" wrap="square">
            <a:spAutoFit/>
          </a:bodyPr>
          <a:lstStyle/>
          <a:p>
            <a:pPr algn="ctr"/>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市场 分析</a:t>
            </a:r>
          </a:p>
        </p:txBody>
      </p:sp>
      <p:sp>
        <p:nvSpPr>
          <p:cNvPr id="56" name="TextBox 55">
            <a:extLst>
              <a:ext uri="{FF2B5EF4-FFF2-40B4-BE49-F238E27FC236}">
                <a16:creationId xmlns:a16="http://schemas.microsoft.com/office/drawing/2014/main" id="{998E3A18-C2A9-4311-981B-D550B2E628D7}"/>
              </a:ext>
            </a:extLst>
          </p:cNvPr>
          <p:cNvSpPr txBox="1"/>
          <p:nvPr/>
        </p:nvSpPr>
        <p:spPr>
          <a:xfrm>
            <a:off x="4784278" y="1265338"/>
            <a:ext cx="2621857" cy="274320"/>
          </a:xfrm>
          <a:prstGeom prst="rect">
            <a:avLst/>
          </a:prstGeom>
          <a:noFill/>
        </p:spPr>
        <p:txBody>
          <a:bodyPr rtlCol="0" wrap="square">
            <a:spAutoFit/>
          </a:bodyPr>
          <a:lstStyle/>
          <a:p>
            <a:pPr algn="ctr"/>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57" name="Straight Connector 56">
            <a:extLst>
              <a:ext uri="{FF2B5EF4-FFF2-40B4-BE49-F238E27FC236}">
                <a16:creationId xmlns:a16="http://schemas.microsoft.com/office/drawing/2014/main" id="{5F631CA8-A403-4968-BFD9-4D01B9593E6E}"/>
              </a:ext>
            </a:extLst>
          </p:cNvPr>
          <p:cNvCxnSpPr/>
          <p:nvPr/>
        </p:nvCxnSpPr>
        <p:spPr>
          <a:xfrm>
            <a:off x="5790446" y="655718"/>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8E3FE57-3C5E-4E03-8CCD-3752B749A9D1}"/>
              </a:ext>
            </a:extLst>
          </p:cNvPr>
          <p:cNvSpPr txBox="1"/>
          <p:nvPr/>
        </p:nvSpPr>
        <p:spPr>
          <a:xfrm>
            <a:off x="10952324" y="5947738"/>
            <a:ext cx="1238089" cy="914248"/>
          </a:xfrm>
          <a:prstGeom prst="rect">
            <a:avLst/>
          </a:prstGeom>
          <a:noFill/>
        </p:spPr>
        <p:txBody>
          <a:bodyPr anchor="ctr" rtlCol="0" wrap="square">
            <a:spAutoFit/>
          </a:bodyPr>
          <a:lstStyle/>
          <a:p>
            <a:pPr algn="ctr"/>
            <a:fld id="{6F680827-4BCF-40C6-A362-95EF690AFB29}" type="slidenum">
              <a:rPr b="1" lang="id-ID" sz="5399">
                <a:solidFill>
                  <a:schemeClr val="bg1">
                    <a:lumMod val="95000"/>
                    <a:alpha val="25000"/>
                  </a:schemeClr>
                </a:solidFill>
                <a:latin charset="0" panose="00000500000000000000" pitchFamily="50" typeface="Montserrat"/>
                <a:ea charset="0" panose="020b0604020202020204" pitchFamily="34" typeface="Liberation Sans"/>
                <a:cs charset="0" panose="020b0502040204020203" pitchFamily="34" typeface="Segoe UI"/>
              </a:rPr>
              <a:pPr algn="ctr"/>
              <a:t>7</a:t>
            </a:fld>
          </a:p>
        </p:txBody>
      </p:sp>
    </p:spTree>
    <p:extLst>
      <p:ext uri="{BB962C8B-B14F-4D97-AF65-F5344CB8AC3E}">
        <p14:creationId val="860553129"/>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750" fill="hold" id="7"/>
                                        <p:tgtEl>
                                          <p:spTgt spid="55"/>
                                        </p:tgtEl>
                                        <p:attrNameLst>
                                          <p:attrName>ppt_x</p:attrName>
                                        </p:attrNameLst>
                                      </p:cBhvr>
                                      <p:tavLst>
                                        <p:tav tm="0">
                                          <p:val>
                                            <p:strVal val="#ppt_x"/>
                                          </p:val>
                                        </p:tav>
                                        <p:tav tm="100000">
                                          <p:val>
                                            <p:strVal val="#ppt_x"/>
                                          </p:val>
                                        </p:tav>
                                      </p:tavLst>
                                    </p:anim>
                                    <p:anim calcmode="lin" valueType="num">
                                      <p:cBhvr additive="base">
                                        <p:cTn dur="750" fill="hold" id="8"/>
                                        <p:tgtEl>
                                          <p:spTgt spid="5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750" fill="hold" id="11"/>
                                        <p:tgtEl>
                                          <p:spTgt spid="56"/>
                                        </p:tgtEl>
                                        <p:attrNameLst>
                                          <p:attrName>ppt_x</p:attrName>
                                        </p:attrNameLst>
                                      </p:cBhvr>
                                      <p:tavLst>
                                        <p:tav tm="0">
                                          <p:val>
                                            <p:strVal val="#ppt_x"/>
                                          </p:val>
                                        </p:tav>
                                        <p:tav tm="100000">
                                          <p:val>
                                            <p:strVal val="#ppt_x"/>
                                          </p:val>
                                        </p:tav>
                                      </p:tavLst>
                                    </p:anim>
                                    <p:anim calcmode="lin" valueType="num">
                                      <p:cBhvr additive="base">
                                        <p:cTn dur="750" fill="hold" id="12"/>
                                        <p:tgtEl>
                                          <p:spTgt spid="56"/>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750" fill="hold" id="15"/>
                                        <p:tgtEl>
                                          <p:spTgt spid="57"/>
                                        </p:tgtEl>
                                        <p:attrNameLst>
                                          <p:attrName>ppt_x</p:attrName>
                                        </p:attrNameLst>
                                      </p:cBhvr>
                                      <p:tavLst>
                                        <p:tav tm="0">
                                          <p:val>
                                            <p:strVal val="#ppt_x"/>
                                          </p:val>
                                        </p:tav>
                                        <p:tav tm="100000">
                                          <p:val>
                                            <p:strVal val="#ppt_x"/>
                                          </p:val>
                                        </p:tav>
                                      </p:tavLst>
                                    </p:anim>
                                    <p:anim calcmode="lin" valueType="num">
                                      <p:cBhvr additive="base">
                                        <p:cTn dur="750" fill="hold" id="16"/>
                                        <p:tgtEl>
                                          <p:spTgt spid="57"/>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4">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750" fill="hold" id="19"/>
                                        <p:tgtEl>
                                          <p:spTgt spid="7"/>
                                        </p:tgtEl>
                                        <p:attrNameLst>
                                          <p:attrName>ppt_x</p:attrName>
                                        </p:attrNameLst>
                                      </p:cBhvr>
                                      <p:tavLst>
                                        <p:tav tm="0">
                                          <p:val>
                                            <p:strVal val="#ppt_x"/>
                                          </p:val>
                                        </p:tav>
                                        <p:tav tm="100000">
                                          <p:val>
                                            <p:strVal val="#ppt_x"/>
                                          </p:val>
                                        </p:tav>
                                      </p:tavLst>
                                    </p:anim>
                                    <p:anim calcmode="lin" valueType="num">
                                      <p:cBhvr additive="base">
                                        <p:cTn dur="750" fill="hold" id="20"/>
                                        <p:tgtEl>
                                          <p:spTgt spid="7"/>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50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750" fill="hold" id="23"/>
                                        <p:tgtEl>
                                          <p:spTgt spid="8"/>
                                        </p:tgtEl>
                                        <p:attrNameLst>
                                          <p:attrName>ppt_x</p:attrName>
                                        </p:attrNameLst>
                                      </p:cBhvr>
                                      <p:tavLst>
                                        <p:tav tm="0">
                                          <p:val>
                                            <p:strVal val="#ppt_x"/>
                                          </p:val>
                                        </p:tav>
                                        <p:tav tm="100000">
                                          <p:val>
                                            <p:strVal val="#ppt_x"/>
                                          </p:val>
                                        </p:tav>
                                      </p:tavLst>
                                    </p:anim>
                                    <p:anim calcmode="lin" valueType="num">
                                      <p:cBhvr additive="base">
                                        <p:cTn dur="750" fill="hold" id="24"/>
                                        <p:tgtEl>
                                          <p:spTgt spid="8"/>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50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750" fill="hold" id="27"/>
                                        <p:tgtEl>
                                          <p:spTgt spid="9"/>
                                        </p:tgtEl>
                                        <p:attrNameLst>
                                          <p:attrName>ppt_x</p:attrName>
                                        </p:attrNameLst>
                                      </p:cBhvr>
                                      <p:tavLst>
                                        <p:tav tm="0">
                                          <p:val>
                                            <p:strVal val="#ppt_x"/>
                                          </p:val>
                                        </p:tav>
                                        <p:tav tm="100000">
                                          <p:val>
                                            <p:strVal val="#ppt_x"/>
                                          </p:val>
                                        </p:tav>
                                      </p:tavLst>
                                    </p:anim>
                                    <p:anim calcmode="lin" valueType="num">
                                      <p:cBhvr additive="base">
                                        <p:cTn dur="750" fill="hold" id="28"/>
                                        <p:tgtEl>
                                          <p:spTgt spid="9"/>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50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750" fill="hold" id="31"/>
                                        <p:tgtEl>
                                          <p:spTgt spid="10"/>
                                        </p:tgtEl>
                                        <p:attrNameLst>
                                          <p:attrName>ppt_x</p:attrName>
                                        </p:attrNameLst>
                                      </p:cBhvr>
                                      <p:tavLst>
                                        <p:tav tm="0">
                                          <p:val>
                                            <p:strVal val="#ppt_x"/>
                                          </p:val>
                                        </p:tav>
                                        <p:tav tm="100000">
                                          <p:val>
                                            <p:strVal val="#ppt_x"/>
                                          </p:val>
                                        </p:tav>
                                      </p:tavLst>
                                    </p:anim>
                                    <p:anim calcmode="lin" valueType="num">
                                      <p:cBhvr additive="base">
                                        <p:cTn dur="750" fill="hold" id="32"/>
                                        <p:tgtEl>
                                          <p:spTgt spid="1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50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750" fill="hold" id="35"/>
                                        <p:tgtEl>
                                          <p:spTgt spid="46"/>
                                        </p:tgtEl>
                                        <p:attrNameLst>
                                          <p:attrName>ppt_x</p:attrName>
                                        </p:attrNameLst>
                                      </p:cBhvr>
                                      <p:tavLst>
                                        <p:tav tm="0">
                                          <p:val>
                                            <p:strVal val="#ppt_x"/>
                                          </p:val>
                                        </p:tav>
                                        <p:tav tm="100000">
                                          <p:val>
                                            <p:strVal val="#ppt_x"/>
                                          </p:val>
                                        </p:tav>
                                      </p:tavLst>
                                    </p:anim>
                                    <p:anim calcmode="lin" valueType="num">
                                      <p:cBhvr additive="base">
                                        <p:cTn dur="750" fill="hold" id="36"/>
                                        <p:tgtEl>
                                          <p:spTgt spid="46"/>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100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750" fill="hold" id="39"/>
                                        <p:tgtEl>
                                          <p:spTgt spid="12"/>
                                        </p:tgtEl>
                                        <p:attrNameLst>
                                          <p:attrName>ppt_x</p:attrName>
                                        </p:attrNameLst>
                                      </p:cBhvr>
                                      <p:tavLst>
                                        <p:tav tm="0">
                                          <p:val>
                                            <p:strVal val="#ppt_x"/>
                                          </p:val>
                                        </p:tav>
                                        <p:tav tm="100000">
                                          <p:val>
                                            <p:strVal val="#ppt_x"/>
                                          </p:val>
                                        </p:tav>
                                      </p:tavLst>
                                    </p:anim>
                                    <p:anim calcmode="lin" valueType="num">
                                      <p:cBhvr additive="base">
                                        <p:cTn dur="750" fill="hold" id="40"/>
                                        <p:tgtEl>
                                          <p:spTgt spid="12"/>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100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750" fill="hold" id="43"/>
                                        <p:tgtEl>
                                          <p:spTgt spid="13"/>
                                        </p:tgtEl>
                                        <p:attrNameLst>
                                          <p:attrName>ppt_x</p:attrName>
                                        </p:attrNameLst>
                                      </p:cBhvr>
                                      <p:tavLst>
                                        <p:tav tm="0">
                                          <p:val>
                                            <p:strVal val="#ppt_x"/>
                                          </p:val>
                                        </p:tav>
                                        <p:tav tm="100000">
                                          <p:val>
                                            <p:strVal val="#ppt_x"/>
                                          </p:val>
                                        </p:tav>
                                      </p:tavLst>
                                    </p:anim>
                                    <p:anim calcmode="lin" valueType="num">
                                      <p:cBhvr additive="base">
                                        <p:cTn dur="750" fill="hold" id="44"/>
                                        <p:tgtEl>
                                          <p:spTgt spid="13"/>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100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750" fill="hold" id="47"/>
                                        <p:tgtEl>
                                          <p:spTgt spid="14"/>
                                        </p:tgtEl>
                                        <p:attrNameLst>
                                          <p:attrName>ppt_x</p:attrName>
                                        </p:attrNameLst>
                                      </p:cBhvr>
                                      <p:tavLst>
                                        <p:tav tm="0">
                                          <p:val>
                                            <p:strVal val="#ppt_x"/>
                                          </p:val>
                                        </p:tav>
                                        <p:tav tm="100000">
                                          <p:val>
                                            <p:strVal val="#ppt_x"/>
                                          </p:val>
                                        </p:tav>
                                      </p:tavLst>
                                    </p:anim>
                                    <p:anim calcmode="lin" valueType="num">
                                      <p:cBhvr additive="base">
                                        <p:cTn dur="750" fill="hold" id="48"/>
                                        <p:tgtEl>
                                          <p:spTgt spid="14"/>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100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750" fill="hold" id="51"/>
                                        <p:tgtEl>
                                          <p:spTgt spid="15"/>
                                        </p:tgtEl>
                                        <p:attrNameLst>
                                          <p:attrName>ppt_x</p:attrName>
                                        </p:attrNameLst>
                                      </p:cBhvr>
                                      <p:tavLst>
                                        <p:tav tm="0">
                                          <p:val>
                                            <p:strVal val="#ppt_x"/>
                                          </p:val>
                                        </p:tav>
                                        <p:tav tm="100000">
                                          <p:val>
                                            <p:strVal val="#ppt_x"/>
                                          </p:val>
                                        </p:tav>
                                      </p:tavLst>
                                    </p:anim>
                                    <p:anim calcmode="lin" valueType="num">
                                      <p:cBhvr additive="base">
                                        <p:cTn dur="750" fill="hold" id="52"/>
                                        <p:tgtEl>
                                          <p:spTgt spid="15"/>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1000"/>
                                  </p:stCondLst>
                                  <p:childTnLst>
                                    <p:set>
                                      <p:cBhvr>
                                        <p:cTn dur="1" fill="hold" id="54">
                                          <p:stCondLst>
                                            <p:cond delay="0"/>
                                          </p:stCondLst>
                                        </p:cTn>
                                        <p:tgtEl>
                                          <p:spTgt spid="47"/>
                                        </p:tgtEl>
                                        <p:attrNameLst>
                                          <p:attrName>style.visibility</p:attrName>
                                        </p:attrNameLst>
                                      </p:cBhvr>
                                      <p:to>
                                        <p:strVal val="visible"/>
                                      </p:to>
                                    </p:set>
                                    <p:anim calcmode="lin" valueType="num">
                                      <p:cBhvr additive="base">
                                        <p:cTn dur="750" fill="hold" id="55"/>
                                        <p:tgtEl>
                                          <p:spTgt spid="47"/>
                                        </p:tgtEl>
                                        <p:attrNameLst>
                                          <p:attrName>ppt_x</p:attrName>
                                        </p:attrNameLst>
                                      </p:cBhvr>
                                      <p:tavLst>
                                        <p:tav tm="0">
                                          <p:val>
                                            <p:strVal val="#ppt_x"/>
                                          </p:val>
                                        </p:tav>
                                        <p:tav tm="100000">
                                          <p:val>
                                            <p:strVal val="#ppt_x"/>
                                          </p:val>
                                        </p:tav>
                                      </p:tavLst>
                                    </p:anim>
                                    <p:anim calcmode="lin" valueType="num">
                                      <p:cBhvr additive="base">
                                        <p:cTn dur="750" fill="hold" id="56"/>
                                        <p:tgtEl>
                                          <p:spTgt spid="47"/>
                                        </p:tgtEl>
                                        <p:attrNameLst>
                                          <p:attrName>ppt_y</p:attrName>
                                        </p:attrNameLst>
                                      </p:cBhvr>
                                      <p:tavLst>
                                        <p:tav tm="0">
                                          <p:val>
                                            <p:strVal val="1+#ppt_h/2"/>
                                          </p:val>
                                        </p:tav>
                                        <p:tav tm="100000">
                                          <p:val>
                                            <p:strVal val="#ppt_y"/>
                                          </p:val>
                                        </p:tav>
                                      </p:tavLst>
                                    </p:anim>
                                  </p:childTnLst>
                                </p:cTn>
                              </p:par>
                              <p:par>
                                <p:cTn decel="100000" fill="hold" id="57" nodeType="withEffect" presetClass="entr" presetID="2" presetSubtype="4">
                                  <p:stCondLst>
                                    <p:cond delay="1500"/>
                                  </p:stCondLst>
                                  <p:childTnLst>
                                    <p:set>
                                      <p:cBhvr>
                                        <p:cTn dur="1" fill="hold" id="58">
                                          <p:stCondLst>
                                            <p:cond delay="0"/>
                                          </p:stCondLst>
                                        </p:cTn>
                                        <p:tgtEl>
                                          <p:spTgt spid="54"/>
                                        </p:tgtEl>
                                        <p:attrNameLst>
                                          <p:attrName>style.visibility</p:attrName>
                                        </p:attrNameLst>
                                      </p:cBhvr>
                                      <p:to>
                                        <p:strVal val="visible"/>
                                      </p:to>
                                    </p:set>
                                    <p:anim calcmode="lin" valueType="num">
                                      <p:cBhvr additive="base">
                                        <p:cTn dur="750" fill="hold" id="59"/>
                                        <p:tgtEl>
                                          <p:spTgt spid="54"/>
                                        </p:tgtEl>
                                        <p:attrNameLst>
                                          <p:attrName>ppt_x</p:attrName>
                                        </p:attrNameLst>
                                      </p:cBhvr>
                                      <p:tavLst>
                                        <p:tav tm="0">
                                          <p:val>
                                            <p:strVal val="#ppt_x"/>
                                          </p:val>
                                        </p:tav>
                                        <p:tav tm="100000">
                                          <p:val>
                                            <p:strVal val="#ppt_x"/>
                                          </p:val>
                                        </p:tav>
                                      </p:tavLst>
                                    </p:anim>
                                    <p:anim calcmode="lin" valueType="num">
                                      <p:cBhvr additive="base">
                                        <p:cTn dur="750" fill="hold" id="60"/>
                                        <p:tgtEl>
                                          <p:spTgt spid="54"/>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2000"/>
                                  </p:stCondLst>
                                  <p:childTnLst>
                                    <p:set>
                                      <p:cBhvr>
                                        <p:cTn dur="1" fill="hold" id="62">
                                          <p:stCondLst>
                                            <p:cond delay="0"/>
                                          </p:stCondLst>
                                        </p:cTn>
                                        <p:tgtEl>
                                          <p:spTgt spid="32"/>
                                        </p:tgtEl>
                                        <p:attrNameLst>
                                          <p:attrName>style.visibility</p:attrName>
                                        </p:attrNameLst>
                                      </p:cBhvr>
                                      <p:to>
                                        <p:strVal val="visible"/>
                                      </p:to>
                                    </p:set>
                                    <p:anim calcmode="lin" valueType="num">
                                      <p:cBhvr additive="base">
                                        <p:cTn dur="750" fill="hold" id="63"/>
                                        <p:tgtEl>
                                          <p:spTgt spid="32"/>
                                        </p:tgtEl>
                                        <p:attrNameLst>
                                          <p:attrName>ppt_x</p:attrName>
                                        </p:attrNameLst>
                                      </p:cBhvr>
                                      <p:tavLst>
                                        <p:tav tm="0">
                                          <p:val>
                                            <p:strVal val="#ppt_x"/>
                                          </p:val>
                                        </p:tav>
                                        <p:tav tm="100000">
                                          <p:val>
                                            <p:strVal val="#ppt_x"/>
                                          </p:val>
                                        </p:tav>
                                      </p:tavLst>
                                    </p:anim>
                                    <p:anim calcmode="lin" valueType="num">
                                      <p:cBhvr additive="base">
                                        <p:cTn dur="750" fill="hold" id="64"/>
                                        <p:tgtEl>
                                          <p:spTgt spid="32"/>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000"/>
                                  </p:stCondLst>
                                  <p:childTnLst>
                                    <p:set>
                                      <p:cBhvr>
                                        <p:cTn dur="1" fill="hold" id="66">
                                          <p:stCondLst>
                                            <p:cond delay="0"/>
                                          </p:stCondLst>
                                        </p:cTn>
                                        <p:tgtEl>
                                          <p:spTgt spid="33"/>
                                        </p:tgtEl>
                                        <p:attrNameLst>
                                          <p:attrName>style.visibility</p:attrName>
                                        </p:attrNameLst>
                                      </p:cBhvr>
                                      <p:to>
                                        <p:strVal val="visible"/>
                                      </p:to>
                                    </p:set>
                                    <p:anim calcmode="lin" valueType="num">
                                      <p:cBhvr additive="base">
                                        <p:cTn dur="750" fill="hold" id="67"/>
                                        <p:tgtEl>
                                          <p:spTgt spid="33"/>
                                        </p:tgtEl>
                                        <p:attrNameLst>
                                          <p:attrName>ppt_x</p:attrName>
                                        </p:attrNameLst>
                                      </p:cBhvr>
                                      <p:tavLst>
                                        <p:tav tm="0">
                                          <p:val>
                                            <p:strVal val="#ppt_x"/>
                                          </p:val>
                                        </p:tav>
                                        <p:tav tm="100000">
                                          <p:val>
                                            <p:strVal val="#ppt_x"/>
                                          </p:val>
                                        </p:tav>
                                      </p:tavLst>
                                    </p:anim>
                                    <p:anim calcmode="lin" valueType="num">
                                      <p:cBhvr additive="base">
                                        <p:cTn dur="750" fill="hold" id="68"/>
                                        <p:tgtEl>
                                          <p:spTgt spid="33"/>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4">
                                  <p:stCondLst>
                                    <p:cond delay="2000"/>
                                  </p:stCondLst>
                                  <p:childTnLst>
                                    <p:set>
                                      <p:cBhvr>
                                        <p:cTn dur="1" fill="hold" id="70">
                                          <p:stCondLst>
                                            <p:cond delay="0"/>
                                          </p:stCondLst>
                                        </p:cTn>
                                        <p:tgtEl>
                                          <p:spTgt spid="34"/>
                                        </p:tgtEl>
                                        <p:attrNameLst>
                                          <p:attrName>style.visibility</p:attrName>
                                        </p:attrNameLst>
                                      </p:cBhvr>
                                      <p:to>
                                        <p:strVal val="visible"/>
                                      </p:to>
                                    </p:set>
                                    <p:anim calcmode="lin" valueType="num">
                                      <p:cBhvr additive="base">
                                        <p:cTn dur="750" fill="hold" id="71"/>
                                        <p:tgtEl>
                                          <p:spTgt spid="34"/>
                                        </p:tgtEl>
                                        <p:attrNameLst>
                                          <p:attrName>ppt_x</p:attrName>
                                        </p:attrNameLst>
                                      </p:cBhvr>
                                      <p:tavLst>
                                        <p:tav tm="0">
                                          <p:val>
                                            <p:strVal val="#ppt_x"/>
                                          </p:val>
                                        </p:tav>
                                        <p:tav tm="100000">
                                          <p:val>
                                            <p:strVal val="#ppt_x"/>
                                          </p:val>
                                        </p:tav>
                                      </p:tavLst>
                                    </p:anim>
                                    <p:anim calcmode="lin" valueType="num">
                                      <p:cBhvr additive="base">
                                        <p:cTn dur="750" fill="hold" id="72"/>
                                        <p:tgtEl>
                                          <p:spTgt spid="34"/>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4">
                                  <p:stCondLst>
                                    <p:cond delay="2000"/>
                                  </p:stCondLst>
                                  <p:childTnLst>
                                    <p:set>
                                      <p:cBhvr>
                                        <p:cTn dur="1" fill="hold" id="74">
                                          <p:stCondLst>
                                            <p:cond delay="0"/>
                                          </p:stCondLst>
                                        </p:cTn>
                                        <p:tgtEl>
                                          <p:spTgt spid="35"/>
                                        </p:tgtEl>
                                        <p:attrNameLst>
                                          <p:attrName>style.visibility</p:attrName>
                                        </p:attrNameLst>
                                      </p:cBhvr>
                                      <p:to>
                                        <p:strVal val="visible"/>
                                      </p:to>
                                    </p:set>
                                    <p:anim calcmode="lin" valueType="num">
                                      <p:cBhvr additive="base">
                                        <p:cTn dur="750" fill="hold" id="75"/>
                                        <p:tgtEl>
                                          <p:spTgt spid="35"/>
                                        </p:tgtEl>
                                        <p:attrNameLst>
                                          <p:attrName>ppt_x</p:attrName>
                                        </p:attrNameLst>
                                      </p:cBhvr>
                                      <p:tavLst>
                                        <p:tav tm="0">
                                          <p:val>
                                            <p:strVal val="#ppt_x"/>
                                          </p:val>
                                        </p:tav>
                                        <p:tav tm="100000">
                                          <p:val>
                                            <p:strVal val="#ppt_x"/>
                                          </p:val>
                                        </p:tav>
                                      </p:tavLst>
                                    </p:anim>
                                    <p:anim calcmode="lin" valueType="num">
                                      <p:cBhvr additive="base">
                                        <p:cTn dur="750" fill="hold" id="76"/>
                                        <p:tgtEl>
                                          <p:spTgt spid="35"/>
                                        </p:tgtEl>
                                        <p:attrNameLst>
                                          <p:attrName>ppt_y</p:attrName>
                                        </p:attrNameLst>
                                      </p:cBhvr>
                                      <p:tavLst>
                                        <p:tav tm="0">
                                          <p:val>
                                            <p:strVal val="1+#ppt_h/2"/>
                                          </p:val>
                                        </p:tav>
                                        <p:tav tm="100000">
                                          <p:val>
                                            <p:strVal val="#ppt_y"/>
                                          </p:val>
                                        </p:tav>
                                      </p:tavLst>
                                    </p:anim>
                                  </p:childTnLst>
                                </p:cTn>
                              </p:par>
                              <p:par>
                                <p:cTn decel="100000" fill="hold" grpId="0" id="77" nodeType="withEffect" presetClass="entr" presetID="2" presetSubtype="4">
                                  <p:stCondLst>
                                    <p:cond delay="2000"/>
                                  </p:stCondLst>
                                  <p:childTnLst>
                                    <p:set>
                                      <p:cBhvr>
                                        <p:cTn dur="1" fill="hold" id="78">
                                          <p:stCondLst>
                                            <p:cond delay="0"/>
                                          </p:stCondLst>
                                        </p:cTn>
                                        <p:tgtEl>
                                          <p:spTgt spid="53"/>
                                        </p:tgtEl>
                                        <p:attrNameLst>
                                          <p:attrName>style.visibility</p:attrName>
                                        </p:attrNameLst>
                                      </p:cBhvr>
                                      <p:to>
                                        <p:strVal val="visible"/>
                                      </p:to>
                                    </p:set>
                                    <p:anim calcmode="lin" valueType="num">
                                      <p:cBhvr additive="base">
                                        <p:cTn dur="750" fill="hold" id="79"/>
                                        <p:tgtEl>
                                          <p:spTgt spid="53"/>
                                        </p:tgtEl>
                                        <p:attrNameLst>
                                          <p:attrName>ppt_x</p:attrName>
                                        </p:attrNameLst>
                                      </p:cBhvr>
                                      <p:tavLst>
                                        <p:tav tm="0">
                                          <p:val>
                                            <p:strVal val="#ppt_x"/>
                                          </p:val>
                                        </p:tav>
                                        <p:tav tm="100000">
                                          <p:val>
                                            <p:strVal val="#ppt_x"/>
                                          </p:val>
                                        </p:tav>
                                      </p:tavLst>
                                    </p:anim>
                                    <p:anim calcmode="lin" valueType="num">
                                      <p:cBhvr additive="base">
                                        <p:cTn dur="750" fill="hold" id="80"/>
                                        <p:tgtEl>
                                          <p:spTgt spid="53"/>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2500"/>
                                  </p:stCondLst>
                                  <p:childTnLst>
                                    <p:set>
                                      <p:cBhvr>
                                        <p:cTn dur="1" fill="hold" id="82">
                                          <p:stCondLst>
                                            <p:cond delay="0"/>
                                          </p:stCondLst>
                                        </p:cTn>
                                        <p:tgtEl>
                                          <p:spTgt spid="27"/>
                                        </p:tgtEl>
                                        <p:attrNameLst>
                                          <p:attrName>style.visibility</p:attrName>
                                        </p:attrNameLst>
                                      </p:cBhvr>
                                      <p:to>
                                        <p:strVal val="visible"/>
                                      </p:to>
                                    </p:set>
                                    <p:anim calcmode="lin" valueType="num">
                                      <p:cBhvr additive="base">
                                        <p:cTn dur="750" fill="hold" id="83"/>
                                        <p:tgtEl>
                                          <p:spTgt spid="27"/>
                                        </p:tgtEl>
                                        <p:attrNameLst>
                                          <p:attrName>ppt_x</p:attrName>
                                        </p:attrNameLst>
                                      </p:cBhvr>
                                      <p:tavLst>
                                        <p:tav tm="0">
                                          <p:val>
                                            <p:strVal val="#ppt_x"/>
                                          </p:val>
                                        </p:tav>
                                        <p:tav tm="100000">
                                          <p:val>
                                            <p:strVal val="#ppt_x"/>
                                          </p:val>
                                        </p:tav>
                                      </p:tavLst>
                                    </p:anim>
                                    <p:anim calcmode="lin" valueType="num">
                                      <p:cBhvr additive="base">
                                        <p:cTn dur="750" fill="hold" id="84"/>
                                        <p:tgtEl>
                                          <p:spTgt spid="27"/>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2500"/>
                                  </p:stCondLst>
                                  <p:childTnLst>
                                    <p:set>
                                      <p:cBhvr>
                                        <p:cTn dur="1" fill="hold" id="86">
                                          <p:stCondLst>
                                            <p:cond delay="0"/>
                                          </p:stCondLst>
                                        </p:cTn>
                                        <p:tgtEl>
                                          <p:spTgt spid="28"/>
                                        </p:tgtEl>
                                        <p:attrNameLst>
                                          <p:attrName>style.visibility</p:attrName>
                                        </p:attrNameLst>
                                      </p:cBhvr>
                                      <p:to>
                                        <p:strVal val="visible"/>
                                      </p:to>
                                    </p:set>
                                    <p:anim calcmode="lin" valueType="num">
                                      <p:cBhvr additive="base">
                                        <p:cTn dur="750" fill="hold" id="87"/>
                                        <p:tgtEl>
                                          <p:spTgt spid="28"/>
                                        </p:tgtEl>
                                        <p:attrNameLst>
                                          <p:attrName>ppt_x</p:attrName>
                                        </p:attrNameLst>
                                      </p:cBhvr>
                                      <p:tavLst>
                                        <p:tav tm="0">
                                          <p:val>
                                            <p:strVal val="#ppt_x"/>
                                          </p:val>
                                        </p:tav>
                                        <p:tav tm="100000">
                                          <p:val>
                                            <p:strVal val="#ppt_x"/>
                                          </p:val>
                                        </p:tav>
                                      </p:tavLst>
                                    </p:anim>
                                    <p:anim calcmode="lin" valueType="num">
                                      <p:cBhvr additive="base">
                                        <p:cTn dur="750" fill="hold" id="88"/>
                                        <p:tgtEl>
                                          <p:spTgt spid="28"/>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2500"/>
                                  </p:stCondLst>
                                  <p:childTnLst>
                                    <p:set>
                                      <p:cBhvr>
                                        <p:cTn dur="1" fill="hold" id="90">
                                          <p:stCondLst>
                                            <p:cond delay="0"/>
                                          </p:stCondLst>
                                        </p:cTn>
                                        <p:tgtEl>
                                          <p:spTgt spid="29"/>
                                        </p:tgtEl>
                                        <p:attrNameLst>
                                          <p:attrName>style.visibility</p:attrName>
                                        </p:attrNameLst>
                                      </p:cBhvr>
                                      <p:to>
                                        <p:strVal val="visible"/>
                                      </p:to>
                                    </p:set>
                                    <p:anim calcmode="lin" valueType="num">
                                      <p:cBhvr additive="base">
                                        <p:cTn dur="750" fill="hold" id="91"/>
                                        <p:tgtEl>
                                          <p:spTgt spid="29"/>
                                        </p:tgtEl>
                                        <p:attrNameLst>
                                          <p:attrName>ppt_x</p:attrName>
                                        </p:attrNameLst>
                                      </p:cBhvr>
                                      <p:tavLst>
                                        <p:tav tm="0">
                                          <p:val>
                                            <p:strVal val="#ppt_x"/>
                                          </p:val>
                                        </p:tav>
                                        <p:tav tm="100000">
                                          <p:val>
                                            <p:strVal val="#ppt_x"/>
                                          </p:val>
                                        </p:tav>
                                      </p:tavLst>
                                    </p:anim>
                                    <p:anim calcmode="lin" valueType="num">
                                      <p:cBhvr additive="base">
                                        <p:cTn dur="750" fill="hold" id="92"/>
                                        <p:tgtEl>
                                          <p:spTgt spid="29"/>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2" presetSubtype="4">
                                  <p:stCondLst>
                                    <p:cond delay="2500"/>
                                  </p:stCondLst>
                                  <p:childTnLst>
                                    <p:set>
                                      <p:cBhvr>
                                        <p:cTn dur="1" fill="hold" id="94">
                                          <p:stCondLst>
                                            <p:cond delay="0"/>
                                          </p:stCondLst>
                                        </p:cTn>
                                        <p:tgtEl>
                                          <p:spTgt spid="30"/>
                                        </p:tgtEl>
                                        <p:attrNameLst>
                                          <p:attrName>style.visibility</p:attrName>
                                        </p:attrNameLst>
                                      </p:cBhvr>
                                      <p:to>
                                        <p:strVal val="visible"/>
                                      </p:to>
                                    </p:set>
                                    <p:anim calcmode="lin" valueType="num">
                                      <p:cBhvr additive="base">
                                        <p:cTn dur="750" fill="hold" id="95"/>
                                        <p:tgtEl>
                                          <p:spTgt spid="30"/>
                                        </p:tgtEl>
                                        <p:attrNameLst>
                                          <p:attrName>ppt_x</p:attrName>
                                        </p:attrNameLst>
                                      </p:cBhvr>
                                      <p:tavLst>
                                        <p:tav tm="0">
                                          <p:val>
                                            <p:strVal val="#ppt_x"/>
                                          </p:val>
                                        </p:tav>
                                        <p:tav tm="100000">
                                          <p:val>
                                            <p:strVal val="#ppt_x"/>
                                          </p:val>
                                        </p:tav>
                                      </p:tavLst>
                                    </p:anim>
                                    <p:anim calcmode="lin" valueType="num">
                                      <p:cBhvr additive="base">
                                        <p:cTn dur="750" fill="hold" id="96"/>
                                        <p:tgtEl>
                                          <p:spTgt spid="30"/>
                                        </p:tgtEl>
                                        <p:attrNameLst>
                                          <p:attrName>ppt_y</p:attrName>
                                        </p:attrNameLst>
                                      </p:cBhvr>
                                      <p:tavLst>
                                        <p:tav tm="0">
                                          <p:val>
                                            <p:strVal val="1+#ppt_h/2"/>
                                          </p:val>
                                        </p:tav>
                                        <p:tav tm="100000">
                                          <p:val>
                                            <p:strVal val="#ppt_y"/>
                                          </p:val>
                                        </p:tav>
                                      </p:tavLst>
                                    </p:anim>
                                  </p:childTnLst>
                                </p:cTn>
                              </p:par>
                              <p:par>
                                <p:cTn decel="100000" fill="hold" grpId="0" id="97" nodeType="withEffect" presetClass="entr" presetID="2" presetSubtype="4">
                                  <p:stCondLst>
                                    <p:cond delay="2500"/>
                                  </p:stCondLst>
                                  <p:childTnLst>
                                    <p:set>
                                      <p:cBhvr>
                                        <p:cTn dur="1" fill="hold" id="98">
                                          <p:stCondLst>
                                            <p:cond delay="0"/>
                                          </p:stCondLst>
                                        </p:cTn>
                                        <p:tgtEl>
                                          <p:spTgt spid="52"/>
                                        </p:tgtEl>
                                        <p:attrNameLst>
                                          <p:attrName>style.visibility</p:attrName>
                                        </p:attrNameLst>
                                      </p:cBhvr>
                                      <p:to>
                                        <p:strVal val="visible"/>
                                      </p:to>
                                    </p:set>
                                    <p:anim calcmode="lin" valueType="num">
                                      <p:cBhvr additive="base">
                                        <p:cTn dur="750" fill="hold" id="99"/>
                                        <p:tgtEl>
                                          <p:spTgt spid="52"/>
                                        </p:tgtEl>
                                        <p:attrNameLst>
                                          <p:attrName>ppt_x</p:attrName>
                                        </p:attrNameLst>
                                      </p:cBhvr>
                                      <p:tavLst>
                                        <p:tav tm="0">
                                          <p:val>
                                            <p:strVal val="#ppt_x"/>
                                          </p:val>
                                        </p:tav>
                                        <p:tav tm="100000">
                                          <p:val>
                                            <p:strVal val="#ppt_x"/>
                                          </p:val>
                                        </p:tav>
                                      </p:tavLst>
                                    </p:anim>
                                    <p:anim calcmode="lin" valueType="num">
                                      <p:cBhvr additive="base">
                                        <p:cTn dur="750" fill="hold" id="100"/>
                                        <p:tgtEl>
                                          <p:spTgt spid="52"/>
                                        </p:tgtEl>
                                        <p:attrNameLst>
                                          <p:attrName>ppt_y</p:attrName>
                                        </p:attrNameLst>
                                      </p:cBhvr>
                                      <p:tavLst>
                                        <p:tav tm="0">
                                          <p:val>
                                            <p:strVal val="1+#ppt_h/2"/>
                                          </p:val>
                                        </p:tav>
                                        <p:tav tm="100000">
                                          <p:val>
                                            <p:strVal val="#ppt_y"/>
                                          </p:val>
                                        </p:tav>
                                      </p:tavLst>
                                    </p:anim>
                                  </p:childTnLst>
                                </p:cTn>
                              </p:par>
                              <p:par>
                                <p:cTn decel="100000" fill="hold" grpId="0" id="101" nodeType="withEffect" presetClass="entr" presetID="2" presetSubtype="4">
                                  <p:stCondLst>
                                    <p:cond delay="3000"/>
                                  </p:stCondLst>
                                  <p:childTnLst>
                                    <p:set>
                                      <p:cBhvr>
                                        <p:cTn dur="1" fill="hold" id="102">
                                          <p:stCondLst>
                                            <p:cond delay="0"/>
                                          </p:stCondLst>
                                        </p:cTn>
                                        <p:tgtEl>
                                          <p:spTgt spid="22"/>
                                        </p:tgtEl>
                                        <p:attrNameLst>
                                          <p:attrName>style.visibility</p:attrName>
                                        </p:attrNameLst>
                                      </p:cBhvr>
                                      <p:to>
                                        <p:strVal val="visible"/>
                                      </p:to>
                                    </p:set>
                                    <p:anim calcmode="lin" valueType="num">
                                      <p:cBhvr additive="base">
                                        <p:cTn dur="750" fill="hold" id="103"/>
                                        <p:tgtEl>
                                          <p:spTgt spid="22"/>
                                        </p:tgtEl>
                                        <p:attrNameLst>
                                          <p:attrName>ppt_x</p:attrName>
                                        </p:attrNameLst>
                                      </p:cBhvr>
                                      <p:tavLst>
                                        <p:tav tm="0">
                                          <p:val>
                                            <p:strVal val="#ppt_x"/>
                                          </p:val>
                                        </p:tav>
                                        <p:tav tm="100000">
                                          <p:val>
                                            <p:strVal val="#ppt_x"/>
                                          </p:val>
                                        </p:tav>
                                      </p:tavLst>
                                    </p:anim>
                                    <p:anim calcmode="lin" valueType="num">
                                      <p:cBhvr additive="base">
                                        <p:cTn dur="750" fill="hold" id="104"/>
                                        <p:tgtEl>
                                          <p:spTgt spid="22"/>
                                        </p:tgtEl>
                                        <p:attrNameLst>
                                          <p:attrName>ppt_y</p:attrName>
                                        </p:attrNameLst>
                                      </p:cBhvr>
                                      <p:tavLst>
                                        <p:tav tm="0">
                                          <p:val>
                                            <p:strVal val="1+#ppt_h/2"/>
                                          </p:val>
                                        </p:tav>
                                        <p:tav tm="100000">
                                          <p:val>
                                            <p:strVal val="#ppt_y"/>
                                          </p:val>
                                        </p:tav>
                                      </p:tavLst>
                                    </p:anim>
                                  </p:childTnLst>
                                </p:cTn>
                              </p:par>
                              <p:par>
                                <p:cTn decel="100000" fill="hold" grpId="0" id="105" nodeType="withEffect" presetClass="entr" presetID="2" presetSubtype="4">
                                  <p:stCondLst>
                                    <p:cond delay="3000"/>
                                  </p:stCondLst>
                                  <p:childTnLst>
                                    <p:set>
                                      <p:cBhvr>
                                        <p:cTn dur="1" fill="hold" id="106">
                                          <p:stCondLst>
                                            <p:cond delay="0"/>
                                          </p:stCondLst>
                                        </p:cTn>
                                        <p:tgtEl>
                                          <p:spTgt spid="23"/>
                                        </p:tgtEl>
                                        <p:attrNameLst>
                                          <p:attrName>style.visibility</p:attrName>
                                        </p:attrNameLst>
                                      </p:cBhvr>
                                      <p:to>
                                        <p:strVal val="visible"/>
                                      </p:to>
                                    </p:set>
                                    <p:anim calcmode="lin" valueType="num">
                                      <p:cBhvr additive="base">
                                        <p:cTn dur="750" fill="hold" id="107"/>
                                        <p:tgtEl>
                                          <p:spTgt spid="23"/>
                                        </p:tgtEl>
                                        <p:attrNameLst>
                                          <p:attrName>ppt_x</p:attrName>
                                        </p:attrNameLst>
                                      </p:cBhvr>
                                      <p:tavLst>
                                        <p:tav tm="0">
                                          <p:val>
                                            <p:strVal val="#ppt_x"/>
                                          </p:val>
                                        </p:tav>
                                        <p:tav tm="100000">
                                          <p:val>
                                            <p:strVal val="#ppt_x"/>
                                          </p:val>
                                        </p:tav>
                                      </p:tavLst>
                                    </p:anim>
                                    <p:anim calcmode="lin" valueType="num">
                                      <p:cBhvr additive="base">
                                        <p:cTn dur="750" fill="hold" id="108"/>
                                        <p:tgtEl>
                                          <p:spTgt spid="23"/>
                                        </p:tgtEl>
                                        <p:attrNameLst>
                                          <p:attrName>ppt_y</p:attrName>
                                        </p:attrNameLst>
                                      </p:cBhvr>
                                      <p:tavLst>
                                        <p:tav tm="0">
                                          <p:val>
                                            <p:strVal val="1+#ppt_h/2"/>
                                          </p:val>
                                        </p:tav>
                                        <p:tav tm="100000">
                                          <p:val>
                                            <p:strVal val="#ppt_y"/>
                                          </p:val>
                                        </p:tav>
                                      </p:tavLst>
                                    </p:anim>
                                  </p:childTnLst>
                                </p:cTn>
                              </p:par>
                              <p:par>
                                <p:cTn decel="100000" fill="hold" grpId="0" id="109" nodeType="withEffect" presetClass="entr" presetID="2" presetSubtype="4">
                                  <p:stCondLst>
                                    <p:cond delay="3000"/>
                                  </p:stCondLst>
                                  <p:childTnLst>
                                    <p:set>
                                      <p:cBhvr>
                                        <p:cTn dur="1" fill="hold" id="110">
                                          <p:stCondLst>
                                            <p:cond delay="0"/>
                                          </p:stCondLst>
                                        </p:cTn>
                                        <p:tgtEl>
                                          <p:spTgt spid="24"/>
                                        </p:tgtEl>
                                        <p:attrNameLst>
                                          <p:attrName>style.visibility</p:attrName>
                                        </p:attrNameLst>
                                      </p:cBhvr>
                                      <p:to>
                                        <p:strVal val="visible"/>
                                      </p:to>
                                    </p:set>
                                    <p:anim calcmode="lin" valueType="num">
                                      <p:cBhvr additive="base">
                                        <p:cTn dur="750" fill="hold" id="111"/>
                                        <p:tgtEl>
                                          <p:spTgt spid="24"/>
                                        </p:tgtEl>
                                        <p:attrNameLst>
                                          <p:attrName>ppt_x</p:attrName>
                                        </p:attrNameLst>
                                      </p:cBhvr>
                                      <p:tavLst>
                                        <p:tav tm="0">
                                          <p:val>
                                            <p:strVal val="#ppt_x"/>
                                          </p:val>
                                        </p:tav>
                                        <p:tav tm="100000">
                                          <p:val>
                                            <p:strVal val="#ppt_x"/>
                                          </p:val>
                                        </p:tav>
                                      </p:tavLst>
                                    </p:anim>
                                    <p:anim calcmode="lin" valueType="num">
                                      <p:cBhvr additive="base">
                                        <p:cTn dur="750" fill="hold" id="112"/>
                                        <p:tgtEl>
                                          <p:spTgt spid="24"/>
                                        </p:tgtEl>
                                        <p:attrNameLst>
                                          <p:attrName>ppt_y</p:attrName>
                                        </p:attrNameLst>
                                      </p:cBhvr>
                                      <p:tavLst>
                                        <p:tav tm="0">
                                          <p:val>
                                            <p:strVal val="1+#ppt_h/2"/>
                                          </p:val>
                                        </p:tav>
                                        <p:tav tm="100000">
                                          <p:val>
                                            <p:strVal val="#ppt_y"/>
                                          </p:val>
                                        </p:tav>
                                      </p:tavLst>
                                    </p:anim>
                                  </p:childTnLst>
                                </p:cTn>
                              </p:par>
                              <p:par>
                                <p:cTn decel="100000" fill="hold" grpId="0" id="113" nodeType="withEffect" presetClass="entr" presetID="2" presetSubtype="4">
                                  <p:stCondLst>
                                    <p:cond delay="3000"/>
                                  </p:stCondLst>
                                  <p:childTnLst>
                                    <p:set>
                                      <p:cBhvr>
                                        <p:cTn dur="1" fill="hold" id="114">
                                          <p:stCondLst>
                                            <p:cond delay="0"/>
                                          </p:stCondLst>
                                        </p:cTn>
                                        <p:tgtEl>
                                          <p:spTgt spid="25"/>
                                        </p:tgtEl>
                                        <p:attrNameLst>
                                          <p:attrName>style.visibility</p:attrName>
                                        </p:attrNameLst>
                                      </p:cBhvr>
                                      <p:to>
                                        <p:strVal val="visible"/>
                                      </p:to>
                                    </p:set>
                                    <p:anim calcmode="lin" valueType="num">
                                      <p:cBhvr additive="base">
                                        <p:cTn dur="750" fill="hold" id="115"/>
                                        <p:tgtEl>
                                          <p:spTgt spid="25"/>
                                        </p:tgtEl>
                                        <p:attrNameLst>
                                          <p:attrName>ppt_x</p:attrName>
                                        </p:attrNameLst>
                                      </p:cBhvr>
                                      <p:tavLst>
                                        <p:tav tm="0">
                                          <p:val>
                                            <p:strVal val="#ppt_x"/>
                                          </p:val>
                                        </p:tav>
                                        <p:tav tm="100000">
                                          <p:val>
                                            <p:strVal val="#ppt_x"/>
                                          </p:val>
                                        </p:tav>
                                      </p:tavLst>
                                    </p:anim>
                                    <p:anim calcmode="lin" valueType="num">
                                      <p:cBhvr additive="base">
                                        <p:cTn dur="750" fill="hold" id="116"/>
                                        <p:tgtEl>
                                          <p:spTgt spid="25"/>
                                        </p:tgtEl>
                                        <p:attrNameLst>
                                          <p:attrName>ppt_y</p:attrName>
                                        </p:attrNameLst>
                                      </p:cBhvr>
                                      <p:tavLst>
                                        <p:tav tm="0">
                                          <p:val>
                                            <p:strVal val="1+#ppt_h/2"/>
                                          </p:val>
                                        </p:tav>
                                        <p:tav tm="100000">
                                          <p:val>
                                            <p:strVal val="#ppt_y"/>
                                          </p:val>
                                        </p:tav>
                                      </p:tavLst>
                                    </p:anim>
                                  </p:childTnLst>
                                </p:cTn>
                              </p:par>
                              <p:par>
                                <p:cTn decel="100000" fill="hold" grpId="0" id="117" nodeType="withEffect" presetClass="entr" presetID="2" presetSubtype="4">
                                  <p:stCondLst>
                                    <p:cond delay="3000"/>
                                  </p:stCondLst>
                                  <p:childTnLst>
                                    <p:set>
                                      <p:cBhvr>
                                        <p:cTn dur="1" fill="hold" id="118">
                                          <p:stCondLst>
                                            <p:cond delay="0"/>
                                          </p:stCondLst>
                                        </p:cTn>
                                        <p:tgtEl>
                                          <p:spTgt spid="51"/>
                                        </p:tgtEl>
                                        <p:attrNameLst>
                                          <p:attrName>style.visibility</p:attrName>
                                        </p:attrNameLst>
                                      </p:cBhvr>
                                      <p:to>
                                        <p:strVal val="visible"/>
                                      </p:to>
                                    </p:set>
                                    <p:anim calcmode="lin" valueType="num">
                                      <p:cBhvr additive="base">
                                        <p:cTn dur="750" fill="hold" id="119"/>
                                        <p:tgtEl>
                                          <p:spTgt spid="51"/>
                                        </p:tgtEl>
                                        <p:attrNameLst>
                                          <p:attrName>ppt_x</p:attrName>
                                        </p:attrNameLst>
                                      </p:cBhvr>
                                      <p:tavLst>
                                        <p:tav tm="0">
                                          <p:val>
                                            <p:strVal val="#ppt_x"/>
                                          </p:val>
                                        </p:tav>
                                        <p:tav tm="100000">
                                          <p:val>
                                            <p:strVal val="#ppt_x"/>
                                          </p:val>
                                        </p:tav>
                                      </p:tavLst>
                                    </p:anim>
                                    <p:anim calcmode="lin" valueType="num">
                                      <p:cBhvr additive="base">
                                        <p:cTn dur="750" fill="hold" id="120"/>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2"/>
      <p:bldP grpId="0" spid="13"/>
      <p:bldP grpId="0" spid="14"/>
      <p:bldP grpId="0" spid="15"/>
      <p:bldP grpId="0" spid="22"/>
      <p:bldP grpId="0" spid="23"/>
      <p:bldP grpId="0" spid="24"/>
      <p:bldP grpId="0" spid="25"/>
      <p:bldP grpId="0" spid="27"/>
      <p:bldP grpId="0" spid="28"/>
      <p:bldP grpId="0" spid="29"/>
      <p:bldP grpId="0" spid="30"/>
      <p:bldP grpId="0" spid="32"/>
      <p:bldP grpId="0" spid="33"/>
      <p:bldP grpId="0" spid="34"/>
      <p:bldP grpId="0" spid="35"/>
      <p:bldP grpId="0" spid="46"/>
      <p:bldP grpId="0" spid="47"/>
      <p:bldP grpId="0" spid="51"/>
      <p:bldP grpId="0" spid="52"/>
      <p:bldP grpId="0" spid="53"/>
      <p:bldP grpId="0" spid="55"/>
      <p:bldP grpId="0" spid="5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a:extLst>
              <a:ext uri="{FF2B5EF4-FFF2-40B4-BE49-F238E27FC236}">
                <a16:creationId xmlns:a16="http://schemas.microsoft.com/office/drawing/2014/main" id="{7A58D9E2-596B-4AAE-B02F-C570B567C72B}"/>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6095205" y="2143"/>
            <a:ext cx="6095207" cy="3425506"/>
          </a:xfrm>
        </p:spPr>
      </p:pic>
      <p:pic>
        <p:nvPicPr>
          <p:cNvPr id="14" name="图片占位符 13">
            <a:extLst>
              <a:ext uri="{FF2B5EF4-FFF2-40B4-BE49-F238E27FC236}">
                <a16:creationId xmlns:a16="http://schemas.microsoft.com/office/drawing/2014/main" id="{90B43E4B-1E4B-401E-A67D-3C522118F883}"/>
              </a:ext>
            </a:extLst>
          </p:cNvPr>
          <p:cNvPicPr>
            <a:picLocks noChangeAspect="1" noGrp="1"/>
          </p:cNvPicPr>
          <p:nvPr>
            <p:ph idx="11" sz="quarter" type="pic"/>
          </p:nvPr>
        </p:nvPicPr>
        <p:blipFill>
          <a:blip r:embed="rId4">
            <a:extLst>
              <a:ext uri="{28A0092B-C50C-407E-A947-70E740481C1C}">
                <a14:useLocalDpi val="0"/>
              </a:ext>
            </a:extLst>
          </a:blip>
          <a:stretch>
            <a:fillRect/>
          </a:stretch>
        </p:blipFill>
        <p:spPr>
          <a:xfrm>
            <a:off x="0" y="3431938"/>
            <a:ext cx="6095207" cy="3425506"/>
          </a:xfrm>
        </p:spPr>
      </p:pic>
      <p:sp>
        <p:nvSpPr>
          <p:cNvPr id="9" name="Rectangle 8">
            <a:extLst>
              <a:ext uri="{FF2B5EF4-FFF2-40B4-BE49-F238E27FC236}">
                <a16:creationId xmlns:a16="http://schemas.microsoft.com/office/drawing/2014/main" id="{6776F3CA-0595-49CC-BB33-474F5EE33B16}"/>
              </a:ext>
            </a:extLst>
          </p:cNvPr>
          <p:cNvSpPr/>
          <p:nvPr/>
        </p:nvSpPr>
        <p:spPr>
          <a:xfrm>
            <a:off x="799996" y="703212"/>
            <a:ext cx="4414754" cy="3155384"/>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TextBox 9">
            <a:extLst>
              <a:ext uri="{FF2B5EF4-FFF2-40B4-BE49-F238E27FC236}">
                <a16:creationId xmlns:a16="http://schemas.microsoft.com/office/drawing/2014/main" id="{3A432146-33A6-40BF-BC59-ACD99A69B54D}"/>
              </a:ext>
            </a:extLst>
          </p:cNvPr>
          <p:cNvSpPr txBox="1"/>
          <p:nvPr/>
        </p:nvSpPr>
        <p:spPr>
          <a:xfrm>
            <a:off x="1175258" y="1435445"/>
            <a:ext cx="2986480" cy="832104"/>
          </a:xfrm>
          <a:prstGeom prst="rect">
            <a:avLst/>
          </a:prstGeom>
          <a:noFill/>
        </p:spPr>
        <p:txBody>
          <a:bodyPr rtlCol="0" wrap="square">
            <a:spAutoFit/>
          </a:bodyPr>
          <a:lstStyle/>
          <a:p>
            <a:pPr>
              <a:lnSpc>
                <a:spcPct val="90000"/>
              </a:lnSpc>
            </a:pPr>
            <a:r>
              <a:rPr altLang="en-US" lang="zh-CN" sz="5400">
                <a:solidFill>
                  <a:schemeClr val="bg1"/>
                </a:solidFill>
                <a:latin charset="-122" pitchFamily="2" typeface="造字工房朗宋（非商用）常规体"/>
                <a:ea charset="-122" pitchFamily="2" typeface="造字工房朗宋（非商用）常规体"/>
                <a:cs charset="0" panose="020f0902020204030203" pitchFamily="34" typeface="Lato Heavy"/>
              </a:rPr>
              <a:t>市场分析</a:t>
            </a:r>
          </a:p>
        </p:txBody>
      </p:sp>
      <p:sp>
        <p:nvSpPr>
          <p:cNvPr id="11" name="TextBox 10">
            <a:extLst>
              <a:ext uri="{FF2B5EF4-FFF2-40B4-BE49-F238E27FC236}">
                <a16:creationId xmlns:a16="http://schemas.microsoft.com/office/drawing/2014/main" id="{8E84358B-6002-4C18-A0D0-904C7BEFAC18}"/>
              </a:ext>
            </a:extLst>
          </p:cNvPr>
          <p:cNvSpPr txBox="1"/>
          <p:nvPr/>
        </p:nvSpPr>
        <p:spPr>
          <a:xfrm>
            <a:off x="1175258" y="2452872"/>
            <a:ext cx="2621857"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2" name="Straight Connector 11">
            <a:extLst>
              <a:ext uri="{FF2B5EF4-FFF2-40B4-BE49-F238E27FC236}">
                <a16:creationId xmlns:a16="http://schemas.microsoft.com/office/drawing/2014/main" id="{7AE8E311-39E3-4543-8DB5-6234A672FA78}"/>
              </a:ext>
            </a:extLst>
          </p:cNvPr>
          <p:cNvCxnSpPr/>
          <p:nvPr/>
        </p:nvCxnSpPr>
        <p:spPr>
          <a:xfrm>
            <a:off x="1339984" y="1180456"/>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6C7326-60A9-4E22-95A7-8DEB88EF51B5}"/>
              </a:ext>
            </a:extLst>
          </p:cNvPr>
          <p:cNvSpPr/>
          <p:nvPr/>
        </p:nvSpPr>
        <p:spPr>
          <a:xfrm>
            <a:off x="1175258" y="2968346"/>
            <a:ext cx="2986480" cy="530352"/>
          </a:xfrm>
          <a:prstGeom prst="rect">
            <a:avLst/>
          </a:prstGeom>
        </p:spPr>
        <p:txBody>
          <a:bodyPr wrap="square">
            <a:spAutoFit/>
          </a:bodyPr>
          <a:lstStyle/>
          <a:p>
            <a:pPr>
              <a:lnSpc>
                <a:spcPct val="120000"/>
              </a:lnSpc>
            </a:pPr>
            <a:r>
              <a:rPr lang="id-ID" sz="1200">
                <a:solidFill>
                  <a:schemeClr val="bg1"/>
                </a:solidFill>
                <a:latin typeface="Calibri"/>
                <a:cs typeface="Calibri"/>
              </a:rPr>
              <a:t>Ut wisi enim ad minim veniam, quis nostrud exerci tation ullamcorper suscipit</a:t>
            </a:r>
          </a:p>
        </p:txBody>
      </p:sp>
      <p:sp>
        <p:nvSpPr>
          <p:cNvPr id="25" name="Isosceles Triangle 24">
            <a:extLst>
              <a:ext uri="{FF2B5EF4-FFF2-40B4-BE49-F238E27FC236}">
                <a16:creationId xmlns:a16="http://schemas.microsoft.com/office/drawing/2014/main" id="{5D6FC67E-6382-4DAF-B1D7-DFB61F82FEA4}"/>
              </a:ext>
            </a:extLst>
          </p:cNvPr>
          <p:cNvSpPr/>
          <p:nvPr/>
        </p:nvSpPr>
        <p:spPr>
          <a:xfrm rot="9900000">
            <a:off x="4934103" y="2598260"/>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Isosceles Triangle 25">
            <a:extLst>
              <a:ext uri="{FF2B5EF4-FFF2-40B4-BE49-F238E27FC236}">
                <a16:creationId xmlns:a16="http://schemas.microsoft.com/office/drawing/2014/main" id="{1E4E4EA3-E799-438D-B7A9-9E22B3ED7349}"/>
              </a:ext>
            </a:extLst>
          </p:cNvPr>
          <p:cNvSpPr/>
          <p:nvPr/>
        </p:nvSpPr>
        <p:spPr>
          <a:xfrm rot="10800000">
            <a:off x="5408332" y="1971863"/>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 name="Group 2">
            <a:extLst>
              <a:ext uri="{FF2B5EF4-FFF2-40B4-BE49-F238E27FC236}">
                <a16:creationId xmlns:a16="http://schemas.microsoft.com/office/drawing/2014/main" id="{1BAF260F-375E-442B-9FDB-A4C40FA90EC2}"/>
              </a:ext>
            </a:extLst>
          </p:cNvPr>
          <p:cNvGrpSpPr/>
          <p:nvPr/>
        </p:nvGrpSpPr>
        <p:grpSpPr>
          <a:xfrm>
            <a:off x="6691786" y="4689500"/>
            <a:ext cx="4260538" cy="535461"/>
            <a:chOff x="6692657" y="4688869"/>
            <a:chExt cx="4261093" cy="535531"/>
          </a:xfrm>
        </p:grpSpPr>
        <p:sp>
          <p:nvSpPr>
            <p:cNvPr id="20" name="Rectangle 19">
              <a:extLst>
                <a:ext uri="{FF2B5EF4-FFF2-40B4-BE49-F238E27FC236}">
                  <a16:creationId xmlns:a16="http://schemas.microsoft.com/office/drawing/2014/main" id="{8E6091EF-F44E-4FE1-A951-FFA9A448A0FB}"/>
                </a:ext>
              </a:extLst>
            </p:cNvPr>
            <p:cNvSpPr/>
            <p:nvPr/>
          </p:nvSpPr>
          <p:spPr>
            <a:xfrm>
              <a:off x="7255549" y="4691423"/>
              <a:ext cx="3698201" cy="530421"/>
            </a:xfrm>
            <a:prstGeom prst="rect">
              <a:avLst/>
            </a:prstGeom>
          </p:spPr>
          <p:txBody>
            <a:bodyPr anchor="ct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a:t>
              </a:r>
            </a:p>
          </p:txBody>
        </p:sp>
        <p:sp>
          <p:nvSpPr>
            <p:cNvPr id="27" name="Freeform 18">
              <a:extLst>
                <a:ext uri="{FF2B5EF4-FFF2-40B4-BE49-F238E27FC236}">
                  <a16:creationId xmlns:a16="http://schemas.microsoft.com/office/drawing/2014/main" id="{F72E0F37-F134-4D2F-A499-7EB187813DA0}"/>
                </a:ext>
              </a:extLst>
            </p:cNvPr>
            <p:cNvSpPr>
              <a:spLocks noEditPoints="1"/>
            </p:cNvSpPr>
            <p:nvPr/>
          </p:nvSpPr>
          <p:spPr bwMode="auto">
            <a:xfrm>
              <a:off x="6692657" y="4811623"/>
              <a:ext cx="421519" cy="316996"/>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grpSp>
        <p:nvGrpSpPr>
          <p:cNvPr id="2" name="Group 1">
            <a:extLst>
              <a:ext uri="{FF2B5EF4-FFF2-40B4-BE49-F238E27FC236}">
                <a16:creationId xmlns:a16="http://schemas.microsoft.com/office/drawing/2014/main" id="{1057607D-BF55-4C82-919E-A3A2981B57D2}"/>
              </a:ext>
            </a:extLst>
          </p:cNvPr>
          <p:cNvGrpSpPr/>
          <p:nvPr/>
        </p:nvGrpSpPr>
        <p:grpSpPr>
          <a:xfrm>
            <a:off x="6715021" y="4010976"/>
            <a:ext cx="4237302" cy="535461"/>
            <a:chOff x="6715896" y="4010257"/>
            <a:chExt cx="4237854" cy="535531"/>
          </a:xfrm>
        </p:grpSpPr>
        <p:sp>
          <p:nvSpPr>
            <p:cNvPr id="18" name="Rectangle 17">
              <a:extLst>
                <a:ext uri="{FF2B5EF4-FFF2-40B4-BE49-F238E27FC236}">
                  <a16:creationId xmlns:a16="http://schemas.microsoft.com/office/drawing/2014/main" id="{8CE50A61-B3C5-4281-BB14-826C57FB5C71}"/>
                </a:ext>
              </a:extLst>
            </p:cNvPr>
            <p:cNvSpPr/>
            <p:nvPr/>
          </p:nvSpPr>
          <p:spPr>
            <a:xfrm>
              <a:off x="7255549" y="4012812"/>
              <a:ext cx="3698201" cy="530421"/>
            </a:xfrm>
            <a:prstGeom prst="rect">
              <a:avLst/>
            </a:prstGeom>
          </p:spPr>
          <p:txBody>
            <a:bodyPr anchor="ct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a:t>
              </a:r>
            </a:p>
          </p:txBody>
        </p:sp>
        <p:sp>
          <p:nvSpPr>
            <p:cNvPr id="29" name="Freeform 54">
              <a:extLst>
                <a:ext uri="{FF2B5EF4-FFF2-40B4-BE49-F238E27FC236}">
                  <a16:creationId xmlns:a16="http://schemas.microsoft.com/office/drawing/2014/main" id="{6DA311AC-A5E9-44C3-B10D-3D03B0B085BC}"/>
                </a:ext>
              </a:extLst>
            </p:cNvPr>
            <p:cNvSpPr>
              <a:spLocks noEditPoints="1"/>
            </p:cNvSpPr>
            <p:nvPr/>
          </p:nvSpPr>
          <p:spPr bwMode="auto">
            <a:xfrm>
              <a:off x="6715896" y="4094420"/>
              <a:ext cx="367206" cy="367204"/>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grpSp>
        <p:nvGrpSpPr>
          <p:cNvPr id="4" name="Group 3">
            <a:extLst>
              <a:ext uri="{FF2B5EF4-FFF2-40B4-BE49-F238E27FC236}">
                <a16:creationId xmlns:a16="http://schemas.microsoft.com/office/drawing/2014/main" id="{A00241EE-6451-406D-9091-4B346D462A4A}"/>
              </a:ext>
            </a:extLst>
          </p:cNvPr>
          <p:cNvGrpSpPr/>
          <p:nvPr/>
        </p:nvGrpSpPr>
        <p:grpSpPr>
          <a:xfrm>
            <a:off x="6691786" y="5465365"/>
            <a:ext cx="4260538" cy="535461"/>
            <a:chOff x="6692657" y="5464835"/>
            <a:chExt cx="4261093" cy="535531"/>
          </a:xfrm>
        </p:grpSpPr>
        <p:sp>
          <p:nvSpPr>
            <p:cNvPr id="22" name="Rectangle 21">
              <a:extLst>
                <a:ext uri="{FF2B5EF4-FFF2-40B4-BE49-F238E27FC236}">
                  <a16:creationId xmlns:a16="http://schemas.microsoft.com/office/drawing/2014/main" id="{07CBC6A0-031C-4E09-B3C1-93B75DD2F1A5}"/>
                </a:ext>
              </a:extLst>
            </p:cNvPr>
            <p:cNvSpPr/>
            <p:nvPr/>
          </p:nvSpPr>
          <p:spPr>
            <a:xfrm>
              <a:off x="7255549" y="5467390"/>
              <a:ext cx="3698201" cy="530421"/>
            </a:xfrm>
            <a:prstGeom prst="rect">
              <a:avLst/>
            </a:prstGeom>
          </p:spPr>
          <p:txBody>
            <a:bodyPr anchor="ctr" wrap="square">
              <a:spAutoFit/>
            </a:bodyPr>
            <a:lstStyle/>
            <a:p>
              <a:pPr>
                <a:lnSpc>
                  <a:spcPct val="120000"/>
                </a:lnSpc>
              </a:pPr>
              <a:r>
                <a:rPr lang="id-ID" sz="1200">
                  <a:solidFill>
                    <a:schemeClr val="bg1">
                      <a:lumMod val="65000"/>
                    </a:schemeClr>
                  </a:solidFill>
                  <a:latin typeface="Calibri"/>
                  <a:cs typeface="Calibri"/>
                </a:rPr>
                <a:t>Ut wisi enim ad minim veniam, quis nostrud exerci tation ullamcorper suscipit lobortis nisl ut aliquip ex ea</a:t>
              </a:r>
            </a:p>
          </p:txBody>
        </p:sp>
        <p:sp>
          <p:nvSpPr>
            <p:cNvPr id="30" name="Freeform 99">
              <a:extLst>
                <a:ext uri="{FF2B5EF4-FFF2-40B4-BE49-F238E27FC236}">
                  <a16:creationId xmlns:a16="http://schemas.microsoft.com/office/drawing/2014/main" id="{2C3C125A-B10A-4FD2-9F4D-34CA4DD8C7E4}"/>
                </a:ext>
              </a:extLst>
            </p:cNvPr>
            <p:cNvSpPr>
              <a:spLocks noEditPoints="1"/>
            </p:cNvSpPr>
            <p:nvPr/>
          </p:nvSpPr>
          <p:spPr bwMode="auto">
            <a:xfrm>
              <a:off x="6692657" y="5562189"/>
              <a:ext cx="364550" cy="336976"/>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grpSp>
    </p:spTree>
    <p:extLst>
      <p:ext uri="{BB962C8B-B14F-4D97-AF65-F5344CB8AC3E}">
        <p14:creationId val="1466816121"/>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ppt_x"/>
                                          </p:val>
                                        </p:tav>
                                        <p:tav tm="100000">
                                          <p:val>
                                            <p:strVal val="#ppt_x"/>
                                          </p:val>
                                        </p:tav>
                                      </p:tavLst>
                                    </p:anim>
                                    <p:anim calcmode="lin" valueType="num">
                                      <p:cBhvr additive="base">
                                        <p:cTn dur="750" fill="hold" id="8"/>
                                        <p:tgtEl>
                                          <p:spTgt spid="9"/>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750" fill="hold" id="11"/>
                                        <p:tgtEl>
                                          <p:spTgt spid="10"/>
                                        </p:tgtEl>
                                        <p:attrNameLst>
                                          <p:attrName>ppt_x</p:attrName>
                                        </p:attrNameLst>
                                      </p:cBhvr>
                                      <p:tavLst>
                                        <p:tav tm="0">
                                          <p:val>
                                            <p:strVal val="#ppt_x"/>
                                          </p:val>
                                        </p:tav>
                                        <p:tav tm="100000">
                                          <p:val>
                                            <p:strVal val="#ppt_x"/>
                                          </p:val>
                                        </p:tav>
                                      </p:tavLst>
                                    </p:anim>
                                    <p:anim calcmode="lin" valueType="num">
                                      <p:cBhvr additive="base">
                                        <p:cTn dur="750" fill="hold" id="12"/>
                                        <p:tgtEl>
                                          <p:spTgt spid="10"/>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750" fill="hold" id="15"/>
                                        <p:tgtEl>
                                          <p:spTgt spid="11"/>
                                        </p:tgtEl>
                                        <p:attrNameLst>
                                          <p:attrName>ppt_x</p:attrName>
                                        </p:attrNameLst>
                                      </p:cBhvr>
                                      <p:tavLst>
                                        <p:tav tm="0">
                                          <p:val>
                                            <p:strVal val="#ppt_x"/>
                                          </p:val>
                                        </p:tav>
                                        <p:tav tm="100000">
                                          <p:val>
                                            <p:strVal val="#ppt_x"/>
                                          </p:val>
                                        </p:tav>
                                      </p:tavLst>
                                    </p:anim>
                                    <p:anim calcmode="lin" valueType="num">
                                      <p:cBhvr additive="base">
                                        <p:cTn dur="750" fill="hold" id="16"/>
                                        <p:tgtEl>
                                          <p:spTgt spid="11"/>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750" fill="hold" id="23"/>
                                        <p:tgtEl>
                                          <p:spTgt spid="15"/>
                                        </p:tgtEl>
                                        <p:attrNameLst>
                                          <p:attrName>ppt_x</p:attrName>
                                        </p:attrNameLst>
                                      </p:cBhvr>
                                      <p:tavLst>
                                        <p:tav tm="0">
                                          <p:val>
                                            <p:strVal val="#ppt_x"/>
                                          </p:val>
                                        </p:tav>
                                        <p:tav tm="100000">
                                          <p:val>
                                            <p:strVal val="#ppt_x"/>
                                          </p:val>
                                        </p:tav>
                                      </p:tavLst>
                                    </p:anim>
                                    <p:anim calcmode="lin" valueType="num">
                                      <p:cBhvr additive="base">
                                        <p:cTn dur="750" fill="hold" id="24"/>
                                        <p:tgtEl>
                                          <p:spTgt spid="15"/>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750" fill="hold" id="27"/>
                                        <p:tgtEl>
                                          <p:spTgt spid="25"/>
                                        </p:tgtEl>
                                        <p:attrNameLst>
                                          <p:attrName>ppt_x</p:attrName>
                                        </p:attrNameLst>
                                      </p:cBhvr>
                                      <p:tavLst>
                                        <p:tav tm="0">
                                          <p:val>
                                            <p:strVal val="#ppt_x"/>
                                          </p:val>
                                        </p:tav>
                                        <p:tav tm="100000">
                                          <p:val>
                                            <p:strVal val="#ppt_x"/>
                                          </p:val>
                                        </p:tav>
                                      </p:tavLst>
                                    </p:anim>
                                    <p:anim calcmode="lin" valueType="num">
                                      <p:cBhvr additive="base">
                                        <p:cTn dur="750" fill="hold" id="28"/>
                                        <p:tgtEl>
                                          <p:spTgt spid="25"/>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additive="base">
                                        <p:cTn dur="750" fill="hold" id="31"/>
                                        <p:tgtEl>
                                          <p:spTgt spid="26"/>
                                        </p:tgtEl>
                                        <p:attrNameLst>
                                          <p:attrName>ppt_x</p:attrName>
                                        </p:attrNameLst>
                                      </p:cBhvr>
                                      <p:tavLst>
                                        <p:tav tm="0">
                                          <p:val>
                                            <p:strVal val="#ppt_x"/>
                                          </p:val>
                                        </p:tav>
                                        <p:tav tm="100000">
                                          <p:val>
                                            <p:strVal val="#ppt_x"/>
                                          </p:val>
                                        </p:tav>
                                      </p:tavLst>
                                    </p:anim>
                                    <p:anim calcmode="lin" valueType="num">
                                      <p:cBhvr additive="base">
                                        <p:cTn dur="750" fill="hold" id="32"/>
                                        <p:tgtEl>
                                          <p:spTgt spid="26"/>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100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750" fill="hold" id="35"/>
                                        <p:tgtEl>
                                          <p:spTgt spid="2"/>
                                        </p:tgtEl>
                                        <p:attrNameLst>
                                          <p:attrName>ppt_x</p:attrName>
                                        </p:attrNameLst>
                                      </p:cBhvr>
                                      <p:tavLst>
                                        <p:tav tm="0">
                                          <p:val>
                                            <p:strVal val="#ppt_x"/>
                                          </p:val>
                                        </p:tav>
                                        <p:tav tm="100000">
                                          <p:val>
                                            <p:strVal val="#ppt_x"/>
                                          </p:val>
                                        </p:tav>
                                      </p:tavLst>
                                    </p:anim>
                                    <p:anim calcmode="lin" valueType="num">
                                      <p:cBhvr additive="base">
                                        <p:cTn dur="750" fill="hold" id="36"/>
                                        <p:tgtEl>
                                          <p:spTgt spid="2"/>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1250"/>
                                  </p:stCondLst>
                                  <p:childTnLst>
                                    <p:set>
                                      <p:cBhvr>
                                        <p:cTn dur="1" fill="hold" id="38">
                                          <p:stCondLst>
                                            <p:cond delay="0"/>
                                          </p:stCondLst>
                                        </p:cTn>
                                        <p:tgtEl>
                                          <p:spTgt spid="3"/>
                                        </p:tgtEl>
                                        <p:attrNameLst>
                                          <p:attrName>style.visibility</p:attrName>
                                        </p:attrNameLst>
                                      </p:cBhvr>
                                      <p:to>
                                        <p:strVal val="visible"/>
                                      </p:to>
                                    </p:set>
                                    <p:anim calcmode="lin" valueType="num">
                                      <p:cBhvr additive="base">
                                        <p:cTn dur="750" fill="hold" id="39"/>
                                        <p:tgtEl>
                                          <p:spTgt spid="3"/>
                                        </p:tgtEl>
                                        <p:attrNameLst>
                                          <p:attrName>ppt_x</p:attrName>
                                        </p:attrNameLst>
                                      </p:cBhvr>
                                      <p:tavLst>
                                        <p:tav tm="0">
                                          <p:val>
                                            <p:strVal val="#ppt_x"/>
                                          </p:val>
                                        </p:tav>
                                        <p:tav tm="100000">
                                          <p:val>
                                            <p:strVal val="#ppt_x"/>
                                          </p:val>
                                        </p:tav>
                                      </p:tavLst>
                                    </p:anim>
                                    <p:anim calcmode="lin" valueType="num">
                                      <p:cBhvr additive="base">
                                        <p:cTn dur="750" fill="hold" id="40"/>
                                        <p:tgtEl>
                                          <p:spTgt spid="3"/>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4">
                                  <p:stCondLst>
                                    <p:cond delay="1500"/>
                                  </p:stCondLst>
                                  <p:childTnLst>
                                    <p:set>
                                      <p:cBhvr>
                                        <p:cTn dur="1" fill="hold" id="42">
                                          <p:stCondLst>
                                            <p:cond delay="0"/>
                                          </p:stCondLst>
                                        </p:cTn>
                                        <p:tgtEl>
                                          <p:spTgt spid="4"/>
                                        </p:tgtEl>
                                        <p:attrNameLst>
                                          <p:attrName>style.visibility</p:attrName>
                                        </p:attrNameLst>
                                      </p:cBhvr>
                                      <p:to>
                                        <p:strVal val="visible"/>
                                      </p:to>
                                    </p:set>
                                    <p:anim calcmode="lin" valueType="num">
                                      <p:cBhvr additive="base">
                                        <p:cTn dur="750" fill="hold" id="43"/>
                                        <p:tgtEl>
                                          <p:spTgt spid="4"/>
                                        </p:tgtEl>
                                        <p:attrNameLst>
                                          <p:attrName>ppt_x</p:attrName>
                                        </p:attrNameLst>
                                      </p:cBhvr>
                                      <p:tavLst>
                                        <p:tav tm="0">
                                          <p:val>
                                            <p:strVal val="#ppt_x"/>
                                          </p:val>
                                        </p:tav>
                                        <p:tav tm="100000">
                                          <p:val>
                                            <p:strVal val="#ppt_x"/>
                                          </p:val>
                                        </p:tav>
                                      </p:tavLst>
                                    </p:anim>
                                    <p:anim calcmode="lin" valueType="num">
                                      <p:cBhvr additive="base">
                                        <p:cTn dur="750" fill="hold" id="44"/>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5"/>
      <p:bldP grpId="0" spid="25"/>
      <p:bldP grpId="0" spid="2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2434"/>
        </a:solidFill>
        <a:effectLst/>
      </p:bgPr>
    </p:bg>
    <p:spTree>
      <p:nvGrpSpPr>
        <p:cNvPr id="1" name=""/>
        <p:cNvGrpSpPr/>
        <p:nvPr/>
      </p:nvGrpSpPr>
      <p:grpSpPr>
        <a:xfrm>
          <a:off x="0" y="0"/>
          <a:ext cx="0" cy="0"/>
        </a:xfrm>
      </p:grpSpPr>
      <p:sp>
        <p:nvSpPr>
          <p:cNvPr id="2" name="Rectangle 1"/>
          <p:cNvSpPr/>
          <p:nvPr/>
        </p:nvSpPr>
        <p:spPr>
          <a:xfrm>
            <a:off x="420359" y="421600"/>
            <a:ext cx="11349694" cy="6016389"/>
          </a:xfrm>
          <a:prstGeom prst="rect">
            <a:avLst/>
          </a:prstGeom>
          <a:solidFill>
            <a:srgbClr val="861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6" name="图片占位符 5">
            <a:extLst>
              <a:ext uri="{FF2B5EF4-FFF2-40B4-BE49-F238E27FC236}">
                <a16:creationId xmlns:a16="http://schemas.microsoft.com/office/drawing/2014/main" id="{35EA1EFF-1497-4033-B526-7F26E7881FEF}"/>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5271225" y="926394"/>
            <a:ext cx="5147064" cy="5006800"/>
          </a:xfrm>
        </p:spPr>
      </p:pic>
      <p:sp>
        <p:nvSpPr>
          <p:cNvPr id="8" name="Rectangle 7"/>
          <p:cNvSpPr/>
          <p:nvPr/>
        </p:nvSpPr>
        <p:spPr>
          <a:xfrm>
            <a:off x="3476526" y="1378305"/>
            <a:ext cx="2517094" cy="2517094"/>
          </a:xfrm>
          <a:prstGeom prst="rect">
            <a:avLst/>
          </a:prstGeom>
          <a:gradFill flip="none" rotWithShape="1">
            <a:gsLst>
              <a:gs pos="1000">
                <a:schemeClr val="accent2"/>
              </a:gs>
              <a:gs pos="100000">
                <a:schemeClr val="accent1"/>
              </a:gs>
            </a:gsLst>
            <a:lin ang="13500000" scaled="1"/>
          </a:gradFill>
          <a:ln>
            <a:noFill/>
          </a:ln>
          <a:effectLst>
            <a:outerShdw algn="tr" blurRad="1270000" dir="8100000" dist="635000" rotWithShape="0" sx="90000" sy="90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ADDCB183-EF98-47AF-8823-20F1990F4E6A}"/>
              </a:ext>
            </a:extLst>
          </p:cNvPr>
          <p:cNvSpPr txBox="1"/>
          <p:nvPr/>
        </p:nvSpPr>
        <p:spPr>
          <a:xfrm>
            <a:off x="3663681" y="2182277"/>
            <a:ext cx="2431525" cy="1310640"/>
          </a:xfrm>
          <a:prstGeom prst="rect">
            <a:avLst/>
          </a:prstGeom>
          <a:noFill/>
        </p:spPr>
        <p:txBody>
          <a:bodyPr rtlCol="0" wrap="square">
            <a:spAutoFit/>
          </a:bodyPr>
          <a:lstStyle/>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产 品 </a:t>
            </a:r>
          </a:p>
          <a:p>
            <a:r>
              <a:rPr altLang="en-US" b="1" lang="zh-CN" sz="4000">
                <a:solidFill>
                  <a:schemeClr val="bg1"/>
                </a:solidFill>
                <a:latin charset="-122" pitchFamily="2" typeface="造字工房朗宋（非商用）常规体"/>
                <a:ea charset="-122" pitchFamily="2" typeface="造字工房朗宋（非商用）常规体"/>
                <a:cs charset="0" panose="020f0902020204030203" pitchFamily="34" typeface="Lato Heavy"/>
              </a:rPr>
              <a:t>现 状</a:t>
            </a:r>
          </a:p>
        </p:txBody>
      </p:sp>
      <p:cxnSp>
        <p:nvCxnSpPr>
          <p:cNvPr id="16" name="Straight Connector 15">
            <a:extLst>
              <a:ext uri="{FF2B5EF4-FFF2-40B4-BE49-F238E27FC236}">
                <a16:creationId xmlns:a16="http://schemas.microsoft.com/office/drawing/2014/main" id="{3C0B60A5-6935-4BBC-B0FA-64F044C6D4B4}"/>
              </a:ext>
            </a:extLst>
          </p:cNvPr>
          <p:cNvCxnSpPr/>
          <p:nvPr/>
        </p:nvCxnSpPr>
        <p:spPr>
          <a:xfrm>
            <a:off x="3828406" y="219467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9BD125-A30B-472D-871D-44495DB0AD6B}"/>
              </a:ext>
            </a:extLst>
          </p:cNvPr>
          <p:cNvSpPr/>
          <p:nvPr/>
        </p:nvSpPr>
        <p:spPr>
          <a:xfrm>
            <a:off x="826272" y="5087470"/>
            <a:ext cx="4101003" cy="530352"/>
          </a:xfrm>
          <a:prstGeom prst="rect">
            <a:avLst/>
          </a:prstGeom>
        </p:spPr>
        <p:txBody>
          <a:bodyPr wrap="square">
            <a:spAutoFit/>
          </a:bodyPr>
          <a:lstStyle/>
          <a:p>
            <a:pPr>
              <a:lnSpc>
                <a:spcPct val="120000"/>
              </a:lnSpc>
            </a:pPr>
            <a:r>
              <a:rPr altLang="en-US" lang="zh-CN" sz="1200">
                <a:solidFill>
                  <a:schemeClr val="bg1">
                    <a:lumMod val="65000"/>
                  </a:schemeClr>
                </a:solidFill>
                <a:latin charset="-122" pitchFamily="2" typeface="造字工房朗宋（非商用）常规体"/>
                <a:ea charset="-122" pitchFamily="2" typeface="造字工房朗宋（非商用）常规体"/>
                <a:cs typeface="Calibri"/>
              </a:rPr>
              <a:t>营销策划所面临的问题和所要解决的问题,这些问题的生成原因是什么?</a:t>
            </a:r>
          </a:p>
        </p:txBody>
      </p:sp>
      <p:sp>
        <p:nvSpPr>
          <p:cNvPr id="19" name="Isosceles Triangle 18">
            <a:extLst>
              <a:ext uri="{FF2B5EF4-FFF2-40B4-BE49-F238E27FC236}">
                <a16:creationId xmlns:a16="http://schemas.microsoft.com/office/drawing/2014/main" id="{CC56CD85-2B1F-4843-9AF5-3DCEFA92660D}"/>
              </a:ext>
            </a:extLst>
          </p:cNvPr>
          <p:cNvSpPr/>
          <p:nvPr/>
        </p:nvSpPr>
        <p:spPr>
          <a:xfrm rot="6300000">
            <a:off x="2934403" y="1509111"/>
            <a:ext cx="648053" cy="648051"/>
          </a:xfrm>
          <a:prstGeom prst="triangle">
            <a:avLst>
              <a:gd fmla="val 0" name="adj"/>
            </a:avLst>
          </a:prstGeom>
          <a:noFill/>
          <a:ln cap="rnd" w="1270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Isosceles Triangle 19">
            <a:extLst>
              <a:ext uri="{FF2B5EF4-FFF2-40B4-BE49-F238E27FC236}">
                <a16:creationId xmlns:a16="http://schemas.microsoft.com/office/drawing/2014/main" id="{82A713E1-3783-4048-8E7D-17ECF27E3A2E}"/>
              </a:ext>
            </a:extLst>
          </p:cNvPr>
          <p:cNvSpPr/>
          <p:nvPr/>
        </p:nvSpPr>
        <p:spPr>
          <a:xfrm rot="6300000">
            <a:off x="4160682" y="1163895"/>
            <a:ext cx="244875" cy="244874"/>
          </a:xfrm>
          <a:prstGeom prst="triangle">
            <a:avLst>
              <a:gd fmla="val 100000" name="adj"/>
            </a:avLst>
          </a:prstGeom>
          <a:noFill/>
          <a:ln cap="rnd" w="63500">
            <a:solidFill>
              <a:schemeClr val="bg1"/>
            </a:solidFill>
            <a:prstDash val="solid"/>
          </a:ln>
          <a:effectLst>
            <a:outerShdw algn="tr" blurRad="317500" dir="8100000" dist="152400" rotWithShape="0" sx="95000" sy="9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Freeform 99">
            <a:extLst>
              <a:ext uri="{FF2B5EF4-FFF2-40B4-BE49-F238E27FC236}">
                <a16:creationId xmlns:a16="http://schemas.microsoft.com/office/drawing/2014/main" id="{77BB34C4-E94F-4582-ABAA-FA53098191D6}"/>
              </a:ext>
            </a:extLst>
          </p:cNvPr>
          <p:cNvSpPr>
            <a:spLocks noEditPoints="1"/>
          </p:cNvSpPr>
          <p:nvPr/>
        </p:nvSpPr>
        <p:spPr bwMode="auto">
          <a:xfrm>
            <a:off x="895557" y="4569825"/>
            <a:ext cx="364503" cy="336932"/>
          </a:xfrm>
          <a:custGeom>
            <a:gdLst>
              <a:gd fmla="*/ 200 w 200" name="T0"/>
              <a:gd fmla="*/ 0 h 184" name="T1"/>
              <a:gd fmla="*/ 0 w 200" name="T2"/>
              <a:gd fmla="*/ 74 h 184" name="T3"/>
              <a:gd fmla="*/ 64 w 200" name="T4"/>
              <a:gd fmla="*/ 123 h 184" name="T5"/>
              <a:gd fmla="*/ 64 w 200" name="T6"/>
              <a:gd fmla="*/ 154 h 184" name="T7"/>
              <a:gd fmla="*/ 65 w 200" name="T8"/>
              <a:gd fmla="*/ 156 h 184" name="T9"/>
              <a:gd fmla="*/ 65 w 200" name="T10"/>
              <a:gd fmla="*/ 157 h 184" name="T11"/>
              <a:gd fmla="*/ 69 w 200" name="T12"/>
              <a:gd fmla="*/ 159 h 184" name="T13"/>
              <a:gd fmla="*/ 71 w 200" name="T14"/>
              <a:gd fmla="*/ 158 h 184" name="T15"/>
              <a:gd fmla="*/ 93 w 200" name="T16"/>
              <a:gd fmla="*/ 144 h 184" name="T17"/>
              <a:gd fmla="*/ 147 w 200" name="T18"/>
              <a:gd fmla="*/ 184 h 184" name="T19"/>
              <a:gd fmla="*/ 200 w 200" name="T20"/>
              <a:gd fmla="*/ 0 h 184" name="T21"/>
              <a:gd fmla="*/ 178 w 200" name="T22"/>
              <a:gd fmla="*/ 17 h 184" name="T23"/>
              <a:gd fmla="*/ 70 w 200" name="T24"/>
              <a:gd fmla="*/ 117 h 184" name="T25"/>
              <a:gd fmla="*/ 17 w 200" name="T26"/>
              <a:gd fmla="*/ 77 h 184" name="T27"/>
              <a:gd fmla="*/ 178 w 200" name="T28"/>
              <a:gd fmla="*/ 17 h 184" name="T29"/>
              <a:gd fmla="*/ 72 w 200" name="T30"/>
              <a:gd fmla="*/ 148 h 184" name="T31"/>
              <a:gd fmla="*/ 72 w 200" name="T32"/>
              <a:gd fmla="*/ 129 h 184" name="T33"/>
              <a:gd fmla="*/ 87 w 200" name="T34"/>
              <a:gd fmla="*/ 139 h 184" name="T35"/>
              <a:gd fmla="*/ 72 w 200" name="T36"/>
              <a:gd fmla="*/ 148 h 184" name="T37"/>
              <a:gd fmla="*/ 77 w 200" name="T38"/>
              <a:gd fmla="*/ 122 h 184" name="T39"/>
              <a:gd fmla="*/ 186 w 200" name="T40"/>
              <a:gd fmla="*/ 21 h 184" name="T41"/>
              <a:gd fmla="*/ 142 w 200" name="T42"/>
              <a:gd fmla="*/ 171 h 184" name="T43"/>
              <a:gd fmla="*/ 77 w 200" name="T44"/>
              <a:gd fmla="*/ 122 h 18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4" w="200">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a:extLst/>
        </p:spPr>
        <p:txBody>
          <a:bodyPr anchor="t" anchorCtr="0" bIns="45714" compatLnSpc="1" lIns="91428" numCol="1" rIns="91428" tIns="45714" vert="horz" wrap="square">
            <a:prstTxWarp prst="textNoShape">
              <a:avLst/>
            </a:prstTxWarp>
          </a:bodyPr>
          <a:lstStyle/>
          <a:p>
            <a:endParaRPr lang="en-US"/>
          </a:p>
        </p:txBody>
      </p:sp>
      <p:sp>
        <p:nvSpPr>
          <p:cNvPr id="11" name="TextBox 10">
            <a:extLst>
              <a:ext uri="{FF2B5EF4-FFF2-40B4-BE49-F238E27FC236}">
                <a16:creationId xmlns:a16="http://schemas.microsoft.com/office/drawing/2014/main" id="{83C90448-EF2C-4072-99CA-8D786A57AC13}"/>
              </a:ext>
            </a:extLst>
          </p:cNvPr>
          <p:cNvSpPr txBox="1"/>
          <p:nvPr/>
        </p:nvSpPr>
        <p:spPr>
          <a:xfrm rot="5400000">
            <a:off x="8688553" y="3257632"/>
            <a:ext cx="5057887" cy="396240"/>
          </a:xfrm>
          <a:prstGeom prst="rect">
            <a:avLst/>
          </a:prstGeom>
          <a:noFill/>
        </p:spPr>
        <p:txBody>
          <a:bodyPr rtlCol="0" wrap="square">
            <a:spAutoFit/>
          </a:bodyPr>
          <a:lstStyle/>
          <a:p>
            <a:pPr algn="ctr"/>
            <a:r>
              <a:rPr b="1" lang="en-US" spc="300" sz="2000">
                <a:solidFill>
                  <a:schemeClr val="bg1"/>
                </a:solidFill>
                <a:latin charset="0" panose="00000500000000000000" pitchFamily="50" typeface="Montserrat"/>
                <a:cs charset="0" panose="020f0902020204030203" pitchFamily="34" typeface="Lato Heavy"/>
              </a:rPr>
              <a:t>JINGJIGUANLI PRESENTATION</a:t>
            </a:r>
          </a:p>
        </p:txBody>
      </p:sp>
      <p:sp>
        <p:nvSpPr>
          <p:cNvPr id="12" name="Isosceles Triangle 11">
            <a:extLst>
              <a:ext uri="{FF2B5EF4-FFF2-40B4-BE49-F238E27FC236}">
                <a16:creationId xmlns:a16="http://schemas.microsoft.com/office/drawing/2014/main" id="{3A399D5E-48BE-43C0-95ED-BBE0CDA955AA}"/>
              </a:ext>
            </a:extLst>
          </p:cNvPr>
          <p:cNvSpPr/>
          <p:nvPr/>
        </p:nvSpPr>
        <p:spPr>
          <a:xfrm rot="16200000">
            <a:off x="10750587" y="3382932"/>
            <a:ext cx="168947" cy="1456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8" numCol="1" rIns="91428" rot="0" rtlCol="0" spcCol="0" spcFirstLastPara="0" tIns="45714" vert="horz" vertOverflow="overflow" wrap="square">
            <a:prstTxWarp prst="textNoShape">
              <a:avLst/>
            </a:prstTxWarp>
            <a:noAutofit/>
          </a:bodyPr>
          <a:lstStyle/>
          <a:p>
            <a:pPr algn="ctr"/>
            <a:endParaRPr lang="en-US"/>
          </a:p>
        </p:txBody>
      </p:sp>
    </p:spTree>
    <p:extLst>
      <p:ext uri="{BB962C8B-B14F-4D97-AF65-F5344CB8AC3E}">
        <p14:creationId val="2267526426"/>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1+#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750" fill="hold" id="15"/>
                                        <p:tgtEl>
                                          <p:spTgt spid="12"/>
                                        </p:tgtEl>
                                        <p:attrNameLst>
                                          <p:attrName>ppt_x</p:attrName>
                                        </p:attrNameLst>
                                      </p:cBhvr>
                                      <p:tavLst>
                                        <p:tav tm="0">
                                          <p:val>
                                            <p:strVal val="1+#ppt_w/2"/>
                                          </p:val>
                                        </p:tav>
                                        <p:tav tm="100000">
                                          <p:val>
                                            <p:strVal val="#ppt_x"/>
                                          </p:val>
                                        </p:tav>
                                      </p:tavLst>
                                    </p:anim>
                                    <p:anim calcmode="lin" valueType="num">
                                      <p:cBhvr additive="base">
                                        <p:cTn dur="7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750" fill="hold" id="24"/>
                                        <p:tgtEl>
                                          <p:spTgt spid="14"/>
                                        </p:tgtEl>
                                        <p:attrNameLst>
                                          <p:attrName>ppt_x</p:attrName>
                                        </p:attrNameLst>
                                      </p:cBhvr>
                                      <p:tavLst>
                                        <p:tav tm="0">
                                          <p:val>
                                            <p:strVal val="#ppt_x"/>
                                          </p:val>
                                        </p:tav>
                                        <p:tav tm="100000">
                                          <p:val>
                                            <p:strVal val="#ppt_x"/>
                                          </p:val>
                                        </p:tav>
                                      </p:tavLst>
                                    </p:anim>
                                    <p:anim calcmode="lin" valueType="num">
                                      <p:cBhvr additive="base">
                                        <p:cTn dur="750" fill="hold" id="25"/>
                                        <p:tgtEl>
                                          <p:spTgt spid="14"/>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750" fill="hold" id="28"/>
                                        <p:tgtEl>
                                          <p:spTgt spid="16"/>
                                        </p:tgtEl>
                                        <p:attrNameLst>
                                          <p:attrName>ppt_x</p:attrName>
                                        </p:attrNameLst>
                                      </p:cBhvr>
                                      <p:tavLst>
                                        <p:tav tm="0">
                                          <p:val>
                                            <p:strVal val="#ppt_x"/>
                                          </p:val>
                                        </p:tav>
                                        <p:tav tm="100000">
                                          <p:val>
                                            <p:strVal val="#ppt_x"/>
                                          </p:val>
                                        </p:tav>
                                      </p:tavLst>
                                    </p:anim>
                                    <p:anim calcmode="lin" valueType="num">
                                      <p:cBhvr additive="base">
                                        <p:cTn dur="750" fill="hold" id="29"/>
                                        <p:tgtEl>
                                          <p:spTgt spid="16"/>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750" fill="hold" id="32"/>
                                        <p:tgtEl>
                                          <p:spTgt spid="19"/>
                                        </p:tgtEl>
                                        <p:attrNameLst>
                                          <p:attrName>ppt_x</p:attrName>
                                        </p:attrNameLst>
                                      </p:cBhvr>
                                      <p:tavLst>
                                        <p:tav tm="0">
                                          <p:val>
                                            <p:strVal val="#ppt_x"/>
                                          </p:val>
                                        </p:tav>
                                        <p:tav tm="100000">
                                          <p:val>
                                            <p:strVal val="#ppt_x"/>
                                          </p:val>
                                        </p:tav>
                                      </p:tavLst>
                                    </p:anim>
                                    <p:anim calcmode="lin" valueType="num">
                                      <p:cBhvr additive="base">
                                        <p:cTn dur="750" fill="hold" id="33"/>
                                        <p:tgtEl>
                                          <p:spTgt spid="19"/>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750" fill="hold" id="36"/>
                                        <p:tgtEl>
                                          <p:spTgt spid="20"/>
                                        </p:tgtEl>
                                        <p:attrNameLst>
                                          <p:attrName>ppt_x</p:attrName>
                                        </p:attrNameLst>
                                      </p:cBhvr>
                                      <p:tavLst>
                                        <p:tav tm="0">
                                          <p:val>
                                            <p:strVal val="#ppt_x"/>
                                          </p:val>
                                        </p:tav>
                                        <p:tav tm="100000">
                                          <p:val>
                                            <p:strVal val="#ppt_x"/>
                                          </p:val>
                                        </p:tav>
                                      </p:tavLst>
                                    </p:anim>
                                    <p:anim calcmode="lin" valueType="num">
                                      <p:cBhvr additive="base">
                                        <p:cTn dur="750" fill="hold" id="37"/>
                                        <p:tgtEl>
                                          <p:spTgt spid="2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500"/>
                            </p:stCondLst>
                            <p:childTnLst>
                              <p:par>
                                <p:cTn decel="100000" fill="hold" grpId="0" id="39" nodeType="after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750" fill="hold" id="41"/>
                                        <p:tgtEl>
                                          <p:spTgt spid="17"/>
                                        </p:tgtEl>
                                        <p:attrNameLst>
                                          <p:attrName>ppt_x</p:attrName>
                                        </p:attrNameLst>
                                      </p:cBhvr>
                                      <p:tavLst>
                                        <p:tav tm="0">
                                          <p:val>
                                            <p:strVal val="#ppt_x"/>
                                          </p:val>
                                        </p:tav>
                                        <p:tav tm="100000">
                                          <p:val>
                                            <p:strVal val="#ppt_x"/>
                                          </p:val>
                                        </p:tav>
                                      </p:tavLst>
                                    </p:anim>
                                    <p:anim calcmode="lin" valueType="num">
                                      <p:cBhvr additive="base">
                                        <p:cTn dur="750" fill="hold" id="42"/>
                                        <p:tgtEl>
                                          <p:spTgt spid="17"/>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additive="base">
                                        <p:cTn dur="750" fill="hold" id="45"/>
                                        <p:tgtEl>
                                          <p:spTgt spid="21"/>
                                        </p:tgtEl>
                                        <p:attrNameLst>
                                          <p:attrName>ppt_x</p:attrName>
                                        </p:attrNameLst>
                                      </p:cBhvr>
                                      <p:tavLst>
                                        <p:tav tm="0">
                                          <p:val>
                                            <p:strVal val="#ppt_x"/>
                                          </p:val>
                                        </p:tav>
                                        <p:tav tm="100000">
                                          <p:val>
                                            <p:strVal val="#ppt_x"/>
                                          </p:val>
                                        </p:tav>
                                      </p:tavLst>
                                    </p:anim>
                                    <p:anim calcmode="lin" valueType="num">
                                      <p:cBhvr additive="base">
                                        <p:cTn dur="750" fill="hold" id="46"/>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4"/>
      <p:bldP grpId="0" spid="17"/>
      <p:bldP grpId="0" spid="19"/>
      <p:bldP grpId="0" spid="20"/>
      <p:bldP grpId="0" spid="21"/>
      <p:bldP grpId="0" spid="11"/>
      <p:bldP grpId="0" spid="12"/>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323232"/>
      </a:dk2>
      <a:lt2>
        <a:srgbClr val="000000"/>
      </a:lt2>
      <a:accent1>
        <a:srgbClr val="A5300F"/>
      </a:accent1>
      <a:accent2>
        <a:srgbClr val="323232"/>
      </a:accent2>
      <a:accent3>
        <a:srgbClr val="323232"/>
      </a:accent3>
      <a:accent4>
        <a:srgbClr val="A5300F"/>
      </a:accent4>
      <a:accent5>
        <a:srgbClr val="323232"/>
      </a:accent5>
      <a:accent6>
        <a:srgbClr val="A5300F"/>
      </a:accent6>
      <a:hlink>
        <a:srgbClr val="A5300F"/>
      </a:hlink>
      <a:folHlink>
        <a:srgbClr val="0000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281</Paragraphs>
  <Slides>26</Slides>
  <Notes>26</Notes>
  <TotalTime>429</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26</vt:i4>
      </vt:variant>
    </vt:vector>
  </HeadingPairs>
  <TitlesOfParts>
    <vt:vector baseType="lpstr" size="50">
      <vt:lpstr>Arial</vt:lpstr>
      <vt:lpstr>Calibri</vt:lpstr>
      <vt:lpstr>Calibri Light</vt:lpstr>
      <vt:lpstr>Century Gothic</vt:lpstr>
      <vt:lpstr>方正悠黑_508R</vt:lpstr>
      <vt:lpstr>Consolas</vt:lpstr>
      <vt:lpstr>造字工房朗宋（非商用）常规体</vt:lpstr>
      <vt:lpstr>Montserrat</vt:lpstr>
      <vt:lpstr>Lato Heavy</vt:lpstr>
      <vt:lpstr>Lato</vt:lpstr>
      <vt:lpstr>Liberation Sans</vt:lpstr>
      <vt:lpstr>Segoe UI</vt:lpstr>
      <vt:lpstr>Segoe UI Light</vt:lpstr>
      <vt:lpstr>Open Sans</vt:lpstr>
      <vt:lpstr>Open Sans Extrabold</vt:lpstr>
      <vt:lpstr>Open Sans Light</vt:lpstr>
      <vt:lpstr>Monotype Corsiva</vt:lpstr>
      <vt:lpstr>Wingdings</vt:lpstr>
      <vt:lpstr>Symbol</vt:lpstr>
      <vt:lpstr>Gill Sans</vt:lpstr>
      <vt:lpstr>微软雅黑</vt:lpstr>
      <vt:lpstr>MS Gothic</vt:lpstr>
      <vt:lpstr>Brush Script MT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2016-12-27T01:47:58Z</dcterms:created>
  <cp:lastModifiedBy>kan</cp:lastModifiedBy>
  <dcterms:modified xsi:type="dcterms:W3CDTF">2021-08-20T11:23:00Z</dcterms:modified>
  <cp:revision>10</cp:revision>
  <dc:title>PowerPoint 演示文稿</dc:title>
</cp:coreProperties>
</file>