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"/>
  </p:notesMasterIdLst>
  <p:sldIdLst>
    <p:sldId id="284" r:id="rId4"/>
    <p:sldId id="258" r:id="rId5"/>
    <p:sldId id="261" r:id="rId6"/>
    <p:sldId id="270" r:id="rId7"/>
    <p:sldId id="267" r:id="rId8"/>
    <p:sldId id="271" r:id="rId9"/>
    <p:sldId id="279" r:id="rId10"/>
    <p:sldId id="277" r:id="rId11"/>
    <p:sldId id="264" r:id="rId12"/>
    <p:sldId id="282" r:id="rId13"/>
    <p:sldId id="273" r:id="rId14"/>
    <p:sldId id="274" r:id="rId15"/>
    <p:sldId id="276" r:id="rId16"/>
    <p:sldId id="269" r:id="rId17"/>
    <p:sldId id="263" r:id="rId18"/>
    <p:sldId id="266" r:id="rId19"/>
    <p:sldId id="257" r:id="rId20"/>
    <p:sldId id="268" r:id="rId21"/>
    <p:sldId id="280" r:id="rId22"/>
    <p:sldId id="262" r:id="rId23"/>
    <p:sldId id="272" r:id="rId24"/>
    <p:sldId id="278" r:id="rId25"/>
    <p:sldId id="281" r:id="rId26"/>
    <p:sldId id="275" r:id="rId27"/>
    <p:sldId id="265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29.png" Type="http://schemas.openxmlformats.org/officeDocument/2006/relationships/image"/><Relationship Id="rId3" Target="colors1.xml" Type="http://schemas.microsoft.com/office/2011/relationships/chartColorStyle"/><Relationship Id="rId4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9-4EE8-B053-1304BD2C22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E9-4EE8-B053-1304BD2C22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E9-4EE8-B053-1304BD2C2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01980880"/>
        <c:axId val="201981440"/>
      </c:barChart>
      <c:catAx>
        <c:axId val="2019808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>
                <a:alpha val="3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4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201981440"/>
        <c:crosses val="autoZero"/>
        <c:auto val="0"/>
        <c:lblAlgn val="ctr"/>
        <c:lblOffset/>
        <c:noMultiLvlLbl val="0"/>
      </c:catAx>
      <c:valAx>
        <c:axId val="20198144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400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20198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97FA7-71AF-4D41-8AB9-310C2A095247}" type="datetimeFigureOut">
              <a:rPr lang="zh-CN" altLang="en-US" smtClean="0"/>
              <a:t>2017/10/31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EFCA-83B2-4529-A126-14DFFB0A0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2863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544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392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042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085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3853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266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6527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3787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900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570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693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3698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5056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427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0625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4195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4337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470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693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088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813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79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697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8030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270867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60095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166888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323130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86650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375571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392703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570761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84671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515374" y="2070100"/>
            <a:ext cx="1945032" cy="1945032"/>
          </a:xfrm>
          <a:custGeom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929029" y="2070100"/>
            <a:ext cx="1945032" cy="1945032"/>
          </a:xfrm>
          <a:custGeom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342684" y="2070100"/>
            <a:ext cx="1945032" cy="1945032"/>
          </a:xfrm>
          <a:custGeom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756338" y="2070100"/>
            <a:ext cx="1945032" cy="1945032"/>
          </a:xfrm>
          <a:custGeom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3168495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66800" y="1918382"/>
            <a:ext cx="3784600" cy="1645100"/>
          </a:xfrm>
          <a:custGeom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66800" y="3928815"/>
            <a:ext cx="3784600" cy="1645100"/>
          </a:xfrm>
          <a:custGeom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111200983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34308499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29142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10108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62124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701670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457589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media/image2.png" Type="http://schemas.openxmlformats.org/officeDocument/2006/relationships/image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slideLayouts/slideLayout15.xml" Type="http://schemas.openxmlformats.org/officeDocument/2006/relationships/slideLayout"/><Relationship Id="rId11" Target="../slideLayouts/slideLayout16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7.xml" Type="http://schemas.openxmlformats.org/officeDocument/2006/relationships/slideLayout"/><Relationship Id="rId3" Target="../slideLayouts/slideLayout8.xml" Type="http://schemas.openxmlformats.org/officeDocument/2006/relationships/slideLayout"/><Relationship Id="rId4" Target="../slideLayouts/slideLayout9.xml" Type="http://schemas.openxmlformats.org/officeDocument/2006/relationships/slideLayout"/><Relationship Id="rId5" Target="../slideLayouts/slideLayout10.xml" Type="http://schemas.openxmlformats.org/officeDocument/2006/relationships/slideLayout"/><Relationship Id="rId6" Target="../slideLayouts/slideLayout11.xml" Type="http://schemas.openxmlformats.org/officeDocument/2006/relationships/slideLayout"/><Relationship Id="rId7" Target="../slideLayouts/slideLayout12.xml" Type="http://schemas.openxmlformats.org/officeDocument/2006/relationships/slideLayout"/><Relationship Id="rId8" Target="../slideLayouts/slideLayout13.xml" Type="http://schemas.openxmlformats.org/officeDocument/2006/relationships/slideLayout"/><Relationship Id="rId9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291" t="12962" r="7304" b="787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27151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  <p:sldLayoutId id="2147483662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699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2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000" l="134" r="930" t="124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3300" y="3577063"/>
            <a:ext cx="5059680" cy="8229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en-US" b="1" lang="zh-CN" smtClean="0" sz="48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医药卫生工作报告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17600" y="5233952"/>
            <a:ext cx="1993900" cy="406400"/>
            <a:chOff x="1117600" y="5233952"/>
            <a:chExt cx="1993900" cy="406400"/>
          </a:xfrm>
        </p:grpSpPr>
        <p:sp>
          <p:nvSpPr>
            <p:cNvPr id="4" name="圆角矩形 3"/>
            <p:cNvSpPr/>
            <p:nvPr/>
          </p:nvSpPr>
          <p:spPr>
            <a:xfrm>
              <a:off x="1117600" y="5233952"/>
              <a:ext cx="1993900" cy="4064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" blurRad="165100" dir="5400000" dist="38100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dir="t" rig="flat"/>
            </a:scene3d>
            <a:sp3d>
              <a:bevelT h="19050" prst="artDeco"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04072" y="5267875"/>
              <a:ext cx="1433830" cy="3352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r>
                <a:rPr altLang="en-US" b="1" lang="zh-CN" smtClean="0" sz="1600">
                  <a:solidFill>
                    <a:srgbClr val="006872"/>
                  </a:solidFill>
                </a:rPr>
                <a:t>汇报人：ABC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03300" y="4466601"/>
            <a:ext cx="58928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200">
                <a:solidFill>
                  <a:schemeClr val="bg1"/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val="421164665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120aced4-df9e-4eab-8e39-afbf00b12d37"/>
          <p:cNvGrpSpPr>
            <a:grpSpLocks noChangeAspect="1"/>
          </p:cNvGrpSpPr>
          <p:nvPr/>
        </p:nvGrpSpPr>
        <p:grpSpPr>
          <a:xfrm>
            <a:off x="1183323" y="1928727"/>
            <a:ext cx="9823768" cy="1924136"/>
            <a:chOff x="669925" y="1670146"/>
            <a:chExt cx="10850563" cy="2125251"/>
          </a:xfrm>
        </p:grpSpPr>
        <p:sp>
          <p:nvSpPr>
            <p:cNvPr id="3" name="ïṧḷïḓê-箭头: 右 95">
              <a:extLst>
                <a:ext uri="{FF2B5EF4-FFF2-40B4-BE49-F238E27FC236}">
                  <a16:creationId xmlns:a16="http://schemas.microsoft.com/office/drawing/2014/main" id="{CD2B9EC2-6138-484C-93C0-72B5637AA66F}"/>
                </a:ext>
              </a:extLst>
            </p:cNvPr>
            <p:cNvSpPr/>
            <p:nvPr/>
          </p:nvSpPr>
          <p:spPr bwMode="auto">
            <a:xfrm>
              <a:off x="669925" y="2780928"/>
              <a:ext cx="10850563" cy="360040"/>
            </a:xfrm>
            <a:prstGeom prst="rightArrow">
              <a:avLst>
                <a:gd fmla="val 50000" name="adj1"/>
                <a:gd fmla="val 88961" name="adj2"/>
              </a:avLst>
            </a:prstGeom>
            <a:solidFill>
              <a:srgbClr val="006872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dk1"/>
                </a:solidFill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B61C064-82CB-4D59-865D-77A8B21B489C}"/>
                </a:ext>
              </a:extLst>
            </p:cNvPr>
            <p:cNvGrpSpPr/>
            <p:nvPr/>
          </p:nvGrpSpPr>
          <p:grpSpPr>
            <a:xfrm flipH="1">
              <a:off x="5081195" y="1766459"/>
              <a:ext cx="2029610" cy="2028938"/>
              <a:chOff x="4704532" y="2033844"/>
              <a:chExt cx="2789390" cy="2788467"/>
            </a:xfrm>
          </p:grpSpPr>
          <p:sp>
            <p:nvSpPr>
              <p:cNvPr id="26" name="ïṧḷïḓê-Oval 6">
                <a:extLst>
                  <a:ext uri="{FF2B5EF4-FFF2-40B4-BE49-F238E27FC236}">
                    <a16:creationId xmlns:a16="http://schemas.microsoft.com/office/drawing/2014/main" id="{E14A5F84-21B3-4910-9455-0E48460CBC33}"/>
                  </a:ext>
                </a:extLst>
              </p:cNvPr>
              <p:cNvSpPr/>
              <p:nvPr/>
            </p:nvSpPr>
            <p:spPr bwMode="auto">
              <a:xfrm>
                <a:off x="4704532" y="2033844"/>
                <a:ext cx="2787546" cy="2788467"/>
              </a:xfrm>
              <a:prstGeom prst="ellipse">
                <a:avLst/>
              </a:prstGeom>
              <a:solidFill>
                <a:srgbClr val="0068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ïṧḷïḓê-Oval 7">
                <a:extLst>
                  <a:ext uri="{FF2B5EF4-FFF2-40B4-BE49-F238E27FC236}">
                    <a16:creationId xmlns:a16="http://schemas.microsoft.com/office/drawing/2014/main" id="{4260A3DF-46DF-4290-BC68-6257A77181E5}"/>
                  </a:ext>
                </a:extLst>
              </p:cNvPr>
              <p:cNvSpPr/>
              <p:nvPr/>
            </p:nvSpPr>
            <p:spPr bwMode="auto">
              <a:xfrm>
                <a:off x="4865902" y="4319760"/>
                <a:ext cx="560644" cy="74691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ïṧḷïḓê-Oval 8">
                <a:extLst>
                  <a:ext uri="{FF2B5EF4-FFF2-40B4-BE49-F238E27FC236}">
                    <a16:creationId xmlns:a16="http://schemas.microsoft.com/office/drawing/2014/main" id="{DD0FAF38-E566-46FA-BC2A-504AB027149C}"/>
                  </a:ext>
                </a:extLst>
              </p:cNvPr>
              <p:cNvSpPr/>
              <p:nvPr/>
            </p:nvSpPr>
            <p:spPr bwMode="auto">
              <a:xfrm>
                <a:off x="5290995" y="4298551"/>
                <a:ext cx="1782442" cy="110653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ïṧḷïḓê-Oval 9">
                <a:extLst>
                  <a:ext uri="{FF2B5EF4-FFF2-40B4-BE49-F238E27FC236}">
                    <a16:creationId xmlns:a16="http://schemas.microsoft.com/office/drawing/2014/main" id="{E146D201-D4B6-495B-B090-AFF64EE33BAD}"/>
                  </a:ext>
                </a:extLst>
              </p:cNvPr>
              <p:cNvSpPr/>
              <p:nvPr/>
            </p:nvSpPr>
            <p:spPr bwMode="auto">
              <a:xfrm>
                <a:off x="6931433" y="4319760"/>
                <a:ext cx="562489" cy="74691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ïṧḷïḓê-Freeform 19">
                <a:extLst>
                  <a:ext uri="{FF2B5EF4-FFF2-40B4-BE49-F238E27FC236}">
                    <a16:creationId xmlns:a16="http://schemas.microsoft.com/office/drawing/2014/main" id="{CDB1E0D3-7B3A-4591-AC55-E4927F0EFDD5}"/>
                  </a:ext>
                </a:extLst>
              </p:cNvPr>
              <p:cNvSpPr/>
              <p:nvPr/>
            </p:nvSpPr>
            <p:spPr bwMode="auto">
              <a:xfrm>
                <a:off x="4758937" y="3156977"/>
                <a:ext cx="720170" cy="897215"/>
              </a:xfrm>
              <a:custGeom>
                <a:gdLst>
                  <a:gd fmla="*/ 319 w 781" name="T0"/>
                  <a:gd fmla="*/ 0 h 973" name="T1"/>
                  <a:gd fmla="*/ 142 w 781" name="T2"/>
                  <a:gd fmla="*/ 367 h 973" name="T3"/>
                  <a:gd fmla="*/ 0 w 781" name="T4"/>
                  <a:gd fmla="*/ 426 h 973" name="T5"/>
                  <a:gd fmla="*/ 0 w 781" name="T6"/>
                  <a:gd fmla="*/ 973 h 973" name="T7"/>
                  <a:gd fmla="*/ 196 w 781" name="T8"/>
                  <a:gd fmla="*/ 973 h 973" name="T9"/>
                  <a:gd fmla="*/ 385 w 781" name="T10"/>
                  <a:gd fmla="*/ 973 h 973" name="T11"/>
                  <a:gd fmla="*/ 781 w 781" name="T12"/>
                  <a:gd fmla="*/ 973 h 973" name="T13"/>
                  <a:gd fmla="*/ 781 w 781" name="T14"/>
                  <a:gd fmla="*/ 0 h 973" name="T15"/>
                  <a:gd fmla="*/ 319 w 781" name="T16"/>
                  <a:gd fmla="*/ 0 h 97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3" w="781">
                    <a:moveTo>
                      <a:pt x="319" y="0"/>
                    </a:moveTo>
                    <a:lnTo>
                      <a:pt x="142" y="367"/>
                    </a:lnTo>
                    <a:lnTo>
                      <a:pt x="0" y="426"/>
                    </a:lnTo>
                    <a:lnTo>
                      <a:pt x="0" y="973"/>
                    </a:lnTo>
                    <a:lnTo>
                      <a:pt x="196" y="973"/>
                    </a:lnTo>
                    <a:lnTo>
                      <a:pt x="385" y="973"/>
                    </a:lnTo>
                    <a:lnTo>
                      <a:pt x="781" y="973"/>
                    </a:lnTo>
                    <a:lnTo>
                      <a:pt x="781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ïṧḷïḓê-Rectangle 20">
                <a:extLst>
                  <a:ext uri="{FF2B5EF4-FFF2-40B4-BE49-F238E27FC236}">
                    <a16:creationId xmlns:a16="http://schemas.microsoft.com/office/drawing/2014/main" id="{6640611B-DDE5-4418-B069-F4EB2AA34465}"/>
                  </a:ext>
                </a:extLst>
              </p:cNvPr>
              <p:cNvSpPr/>
              <p:nvPr/>
            </p:nvSpPr>
            <p:spPr bwMode="auto">
              <a:xfrm>
                <a:off x="5479106" y="2524408"/>
                <a:ext cx="2011127" cy="15297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ïṧḷïḓê-Freeform 21">
                <a:extLst>
                  <a:ext uri="{FF2B5EF4-FFF2-40B4-BE49-F238E27FC236}">
                    <a16:creationId xmlns:a16="http://schemas.microsoft.com/office/drawing/2014/main" id="{DA726A53-BF66-4CB8-B632-4CB9D6639706}"/>
                  </a:ext>
                </a:extLst>
              </p:cNvPr>
              <p:cNvSpPr/>
              <p:nvPr/>
            </p:nvSpPr>
            <p:spPr bwMode="auto">
              <a:xfrm>
                <a:off x="5875615" y="2524408"/>
                <a:ext cx="1557448" cy="1527018"/>
              </a:xfrm>
              <a:custGeom>
                <a:gdLst>
                  <a:gd fmla="*/ 554 w 1689" name="T0"/>
                  <a:gd fmla="*/ 1656 h 1656" name="T1"/>
                  <a:gd fmla="*/ 1689 w 1689" name="T2"/>
                  <a:gd fmla="*/ 0 h 1656" name="T3"/>
                  <a:gd fmla="*/ 1138 w 1689" name="T4"/>
                  <a:gd fmla="*/ 0 h 1656" name="T5"/>
                  <a:gd fmla="*/ 0 w 1689" name="T6"/>
                  <a:gd fmla="*/ 1656 h 1656" name="T7"/>
                  <a:gd fmla="*/ 554 w 1689" name="T8"/>
                  <a:gd fmla="*/ 1656 h 16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55" w="1689">
                    <a:moveTo>
                      <a:pt x="554" y="1656"/>
                    </a:moveTo>
                    <a:lnTo>
                      <a:pt x="1689" y="0"/>
                    </a:lnTo>
                    <a:lnTo>
                      <a:pt x="1138" y="0"/>
                    </a:lnTo>
                    <a:lnTo>
                      <a:pt x="0" y="1656"/>
                    </a:lnTo>
                    <a:lnTo>
                      <a:pt x="554" y="1656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ïṧḷïḓê-Freeform 22">
                <a:extLst>
                  <a:ext uri="{FF2B5EF4-FFF2-40B4-BE49-F238E27FC236}">
                    <a16:creationId xmlns:a16="http://schemas.microsoft.com/office/drawing/2014/main" id="{F8659E57-281D-4205-8852-34CB4FD2CB7B}"/>
                  </a:ext>
                </a:extLst>
              </p:cNvPr>
              <p:cNvSpPr/>
              <p:nvPr/>
            </p:nvSpPr>
            <p:spPr bwMode="auto">
              <a:xfrm>
                <a:off x="6789428" y="3028803"/>
                <a:ext cx="700805" cy="1022622"/>
              </a:xfrm>
              <a:custGeom>
                <a:gdLst>
                  <a:gd fmla="*/ 62 w 760" name="T0"/>
                  <a:gd fmla="*/ 1109 h 1109" name="T1"/>
                  <a:gd fmla="*/ 760 w 760" name="T2"/>
                  <a:gd fmla="*/ 90 h 1109" name="T3"/>
                  <a:gd fmla="*/ 760 w 760" name="T4"/>
                  <a:gd fmla="*/ 0 h 1109" name="T5"/>
                  <a:gd fmla="*/ 0 w 760" name="T6"/>
                  <a:gd fmla="*/ 1109 h 1109" name="T7"/>
                  <a:gd fmla="*/ 62 w 760" name="T8"/>
                  <a:gd fmla="*/ 1109 h 11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09" w="760">
                    <a:moveTo>
                      <a:pt x="62" y="1109"/>
                    </a:moveTo>
                    <a:lnTo>
                      <a:pt x="760" y="90"/>
                    </a:lnTo>
                    <a:lnTo>
                      <a:pt x="760" y="0"/>
                    </a:lnTo>
                    <a:lnTo>
                      <a:pt x="0" y="1109"/>
                    </a:lnTo>
                    <a:lnTo>
                      <a:pt x="62" y="1109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ïṧḷïḓê-Freeform 23">
                <a:extLst>
                  <a:ext uri="{FF2B5EF4-FFF2-40B4-BE49-F238E27FC236}">
                    <a16:creationId xmlns:a16="http://schemas.microsoft.com/office/drawing/2014/main" id="{10F781A7-6B89-4B92-924B-BD224AA2BB52}"/>
                  </a:ext>
                </a:extLst>
              </p:cNvPr>
              <p:cNvSpPr/>
              <p:nvPr/>
            </p:nvSpPr>
            <p:spPr bwMode="auto">
              <a:xfrm>
                <a:off x="5479106" y="2524408"/>
                <a:ext cx="562489" cy="818836"/>
              </a:xfrm>
              <a:custGeom>
                <a:gdLst>
                  <a:gd fmla="*/ 548 w 610" name="T0"/>
                  <a:gd fmla="*/ 0 h 888" name="T1"/>
                  <a:gd fmla="*/ 0 w 610" name="T2"/>
                  <a:gd fmla="*/ 798 h 888" name="T3"/>
                  <a:gd fmla="*/ 0 w 610" name="T4"/>
                  <a:gd fmla="*/ 888 h 888" name="T5"/>
                  <a:gd fmla="*/ 610 w 610" name="T6"/>
                  <a:gd fmla="*/ 0 h 888" name="T7"/>
                  <a:gd fmla="*/ 548 w 610" name="T8"/>
                  <a:gd fmla="*/ 0 h 8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6" w="610">
                    <a:moveTo>
                      <a:pt x="548" y="0"/>
                    </a:moveTo>
                    <a:lnTo>
                      <a:pt x="0" y="798"/>
                    </a:lnTo>
                    <a:lnTo>
                      <a:pt x="0" y="888"/>
                    </a:lnTo>
                    <a:lnTo>
                      <a:pt x="610" y="0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ïṧḷïḓê-Rectangle 24">
                <a:extLst>
                  <a:ext uri="{FF2B5EF4-FFF2-40B4-BE49-F238E27FC236}">
                    <a16:creationId xmlns:a16="http://schemas.microsoft.com/office/drawing/2014/main" id="{5CB60DFE-10C5-4865-BE26-25FB512F72CF}"/>
                  </a:ext>
                </a:extLst>
              </p:cNvPr>
              <p:cNvSpPr/>
              <p:nvPr/>
            </p:nvSpPr>
            <p:spPr bwMode="auto">
              <a:xfrm>
                <a:off x="7433063" y="2524408"/>
                <a:ext cx="57171" cy="1529784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ïṧḷïḓe-Oval 25">
                <a:extLst>
                  <a:ext uri="{FF2B5EF4-FFF2-40B4-BE49-F238E27FC236}">
                    <a16:creationId xmlns:a16="http://schemas.microsoft.com/office/drawing/2014/main" id="{6A127448-0A56-4D4D-A30B-3808973B34DD}"/>
                  </a:ext>
                </a:extLst>
              </p:cNvPr>
              <p:cNvSpPr/>
              <p:nvPr/>
            </p:nvSpPr>
            <p:spPr bwMode="auto">
              <a:xfrm>
                <a:off x="6113520" y="2917227"/>
                <a:ext cx="744145" cy="744145"/>
              </a:xfrm>
              <a:prstGeom prst="ellipse">
                <a:avLst/>
              </a:prstGeom>
              <a:solidFill>
                <a:srgbClr val="ED4F3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i$liḋe-Rectangle 26">
                <a:extLst>
                  <a:ext uri="{FF2B5EF4-FFF2-40B4-BE49-F238E27FC236}">
                    <a16:creationId xmlns:a16="http://schemas.microsoft.com/office/drawing/2014/main" id="{5D7B47FF-CEE6-4923-922A-A6043DA9D7EE}"/>
                  </a:ext>
                </a:extLst>
              </p:cNvPr>
              <p:cNvSpPr/>
              <p:nvPr/>
            </p:nvSpPr>
            <p:spPr bwMode="auto">
              <a:xfrm>
                <a:off x="6423350" y="3120092"/>
                <a:ext cx="106965" cy="3642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i$liḋe-Rectangle 27">
                <a:extLst>
                  <a:ext uri="{FF2B5EF4-FFF2-40B4-BE49-F238E27FC236}">
                    <a16:creationId xmlns:a16="http://schemas.microsoft.com/office/drawing/2014/main" id="{A38C67C6-5338-412F-BC61-2423540653CE}"/>
                  </a:ext>
                </a:extLst>
              </p:cNvPr>
              <p:cNvSpPr/>
              <p:nvPr/>
            </p:nvSpPr>
            <p:spPr bwMode="auto">
              <a:xfrm>
                <a:off x="6294254" y="3249188"/>
                <a:ext cx="364234" cy="1069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i$liḋe-Freeform 28">
                <a:extLst>
                  <a:ext uri="{FF2B5EF4-FFF2-40B4-BE49-F238E27FC236}">
                    <a16:creationId xmlns:a16="http://schemas.microsoft.com/office/drawing/2014/main" id="{58748E79-C992-4EA7-B46E-B4DB20351F28}"/>
                  </a:ext>
                </a:extLst>
              </p:cNvPr>
              <p:cNvSpPr/>
              <p:nvPr/>
            </p:nvSpPr>
            <p:spPr bwMode="auto">
              <a:xfrm>
                <a:off x="4966412" y="3227057"/>
                <a:ext cx="423250" cy="281244"/>
              </a:xfrm>
              <a:custGeom>
                <a:gdLst>
                  <a:gd fmla="*/ 0 w 459" name="T0"/>
                  <a:gd fmla="*/ 305 h 305" name="T1"/>
                  <a:gd fmla="*/ 459 w 459" name="T2"/>
                  <a:gd fmla="*/ 305 h 305" name="T3"/>
                  <a:gd fmla="*/ 459 w 459" name="T4"/>
                  <a:gd fmla="*/ 0 h 305" name="T5"/>
                  <a:gd fmla="*/ 156 w 459" name="T6"/>
                  <a:gd fmla="*/ 0 h 305" name="T7"/>
                  <a:gd fmla="*/ 0 w 459" name="T8"/>
                  <a:gd fmla="*/ 305 h 3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5" w="459">
                    <a:moveTo>
                      <a:pt x="0" y="305"/>
                    </a:moveTo>
                    <a:lnTo>
                      <a:pt x="459" y="305"/>
                    </a:lnTo>
                    <a:lnTo>
                      <a:pt x="459" y="0"/>
                    </a:lnTo>
                    <a:lnTo>
                      <a:pt x="156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64CD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i$liḋe-Rectangle 29">
                <a:extLst>
                  <a:ext uri="{FF2B5EF4-FFF2-40B4-BE49-F238E27FC236}">
                    <a16:creationId xmlns:a16="http://schemas.microsoft.com/office/drawing/2014/main" id="{D5F8B587-6603-48D3-992E-920B41AC478E}"/>
                  </a:ext>
                </a:extLst>
              </p:cNvPr>
              <p:cNvSpPr/>
              <p:nvPr/>
            </p:nvSpPr>
            <p:spPr bwMode="auto">
              <a:xfrm>
                <a:off x="5479106" y="3829196"/>
                <a:ext cx="1953956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i$liḋe-Rectangle 30">
                <a:extLst>
                  <a:ext uri="{FF2B5EF4-FFF2-40B4-BE49-F238E27FC236}">
                    <a16:creationId xmlns:a16="http://schemas.microsoft.com/office/drawing/2014/main" id="{B51E07B0-D223-4DB7-82D0-793961AB5310}"/>
                  </a:ext>
                </a:extLst>
              </p:cNvPr>
              <p:cNvSpPr/>
              <p:nvPr/>
            </p:nvSpPr>
            <p:spPr bwMode="auto">
              <a:xfrm>
                <a:off x="5053090" y="3131157"/>
                <a:ext cx="426016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i$liḋe-Rectangle 31">
                <a:extLst>
                  <a:ext uri="{FF2B5EF4-FFF2-40B4-BE49-F238E27FC236}">
                    <a16:creationId xmlns:a16="http://schemas.microsoft.com/office/drawing/2014/main" id="{40DEB5DE-C7A5-41BC-B2E3-AE4F24B0EA29}"/>
                  </a:ext>
                </a:extLst>
              </p:cNvPr>
              <p:cNvSpPr/>
              <p:nvPr/>
            </p:nvSpPr>
            <p:spPr bwMode="auto">
              <a:xfrm>
                <a:off x="4741416" y="3615266"/>
                <a:ext cx="35040" cy="18350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i$liḋe-Rectangle 32">
                <a:extLst>
                  <a:ext uri="{FF2B5EF4-FFF2-40B4-BE49-F238E27FC236}">
                    <a16:creationId xmlns:a16="http://schemas.microsoft.com/office/drawing/2014/main" id="{5D4AB762-3A4C-45B2-BA19-9B1DFF0C2B97}"/>
                  </a:ext>
                </a:extLst>
              </p:cNvPr>
              <p:cNvSpPr/>
              <p:nvPr/>
            </p:nvSpPr>
            <p:spPr bwMode="auto">
              <a:xfrm>
                <a:off x="5479106" y="3969357"/>
                <a:ext cx="1953956" cy="34118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i$liḋe-Rectangle 33">
                <a:extLst>
                  <a:ext uri="{FF2B5EF4-FFF2-40B4-BE49-F238E27FC236}">
                    <a16:creationId xmlns:a16="http://schemas.microsoft.com/office/drawing/2014/main" id="{B4962CF2-A055-4307-B77D-A954F842A9CA}"/>
                  </a:ext>
                </a:extLst>
              </p:cNvPr>
              <p:cNvSpPr/>
              <p:nvPr/>
            </p:nvSpPr>
            <p:spPr bwMode="auto">
              <a:xfrm>
                <a:off x="4725741" y="4054192"/>
                <a:ext cx="2735907" cy="142005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i$liḋe-Rectangle 34">
                <a:extLst>
                  <a:ext uri="{FF2B5EF4-FFF2-40B4-BE49-F238E27FC236}">
                    <a16:creationId xmlns:a16="http://schemas.microsoft.com/office/drawing/2014/main" id="{CF475821-EFAD-4E7C-A9FB-BD5A2715A2D8}"/>
                  </a:ext>
                </a:extLst>
              </p:cNvPr>
              <p:cNvSpPr/>
              <p:nvPr/>
            </p:nvSpPr>
            <p:spPr bwMode="auto">
              <a:xfrm>
                <a:off x="4719286" y="4178677"/>
                <a:ext cx="2742362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i$liḋe-Oval 35">
                <a:extLst>
                  <a:ext uri="{FF2B5EF4-FFF2-40B4-BE49-F238E27FC236}">
                    <a16:creationId xmlns:a16="http://schemas.microsoft.com/office/drawing/2014/main" id="{0ED4155A-44F6-42DF-AADD-AFEACC14716B}"/>
                  </a:ext>
                </a:extLst>
              </p:cNvPr>
              <p:cNvSpPr/>
              <p:nvPr/>
            </p:nvSpPr>
            <p:spPr bwMode="auto">
              <a:xfrm>
                <a:off x="7073439" y="4082777"/>
                <a:ext cx="276634" cy="27663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i$liḋe-Freeform 36">
                <a:extLst>
                  <a:ext uri="{FF2B5EF4-FFF2-40B4-BE49-F238E27FC236}">
                    <a16:creationId xmlns:a16="http://schemas.microsoft.com/office/drawing/2014/main" id="{F4B2337E-E767-420F-A74C-3480B55674BE}"/>
                  </a:ext>
                </a:extLst>
              </p:cNvPr>
              <p:cNvSpPr/>
              <p:nvPr/>
            </p:nvSpPr>
            <p:spPr bwMode="auto">
              <a:xfrm>
                <a:off x="7129688" y="4139026"/>
                <a:ext cx="164136" cy="164136"/>
              </a:xfrm>
              <a:custGeom>
                <a:gdLst>
                  <a:gd fmla="*/ 37 w 75" name="T0"/>
                  <a:gd fmla="*/ 75 h 75" name="T1"/>
                  <a:gd fmla="*/ 0 w 75" name="T2"/>
                  <a:gd fmla="*/ 38 h 75" name="T3"/>
                  <a:gd fmla="*/ 37 w 75" name="T4"/>
                  <a:gd fmla="*/ 0 h 75" name="T5"/>
                  <a:gd fmla="*/ 75 w 75" name="T6"/>
                  <a:gd fmla="*/ 38 h 75" name="T7"/>
                  <a:gd fmla="*/ 37 w 75" name="T8"/>
                  <a:gd fmla="*/ 75 h 75" name="T9"/>
                  <a:gd fmla="*/ 37 w 75" name="T10"/>
                  <a:gd fmla="*/ 16 h 75" name="T11"/>
                  <a:gd fmla="*/ 16 w 75" name="T12"/>
                  <a:gd fmla="*/ 38 h 75" name="T13"/>
                  <a:gd fmla="*/ 37 w 75" name="T14"/>
                  <a:gd fmla="*/ 59 h 75" name="T15"/>
                  <a:gd fmla="*/ 59 w 75" name="T16"/>
                  <a:gd fmla="*/ 38 h 75" name="T17"/>
                  <a:gd fmla="*/ 37 w 75" name="T18"/>
                  <a:gd fmla="*/ 16 h 7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5" w="75">
                    <a:moveTo>
                      <a:pt x="37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7" y="75"/>
                    </a:cubicBezTo>
                    <a:close/>
                    <a:moveTo>
                      <a:pt x="37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7" y="59"/>
                    </a:cubicBezTo>
                    <a:cubicBezTo>
                      <a:pt x="49" y="59"/>
                      <a:pt x="59" y="49"/>
                      <a:pt x="59" y="38"/>
                    </a:cubicBezTo>
                    <a:cubicBezTo>
                      <a:pt x="59" y="26"/>
                      <a:pt x="49" y="16"/>
                      <a:pt x="37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i$liḋe-Freeform 37">
                <a:extLst>
                  <a:ext uri="{FF2B5EF4-FFF2-40B4-BE49-F238E27FC236}">
                    <a16:creationId xmlns:a16="http://schemas.microsoft.com/office/drawing/2014/main" id="{33B175AE-DF6F-4E89-8C90-9332DB73B5A0}"/>
                  </a:ext>
                </a:extLst>
              </p:cNvPr>
              <p:cNvSpPr/>
              <p:nvPr/>
            </p:nvSpPr>
            <p:spPr bwMode="auto">
              <a:xfrm>
                <a:off x="4970100" y="3490781"/>
                <a:ext cx="436159" cy="512694"/>
              </a:xfrm>
              <a:custGeom>
                <a:gdLst>
                  <a:gd fmla="*/ 113 w 200" name="T0"/>
                  <a:gd fmla="*/ 235 h 235" name="T1"/>
                  <a:gd fmla="*/ 0 w 200" name="T2"/>
                  <a:gd fmla="*/ 235 h 235" name="T3"/>
                  <a:gd fmla="*/ 0 w 200" name="T4"/>
                  <a:gd fmla="*/ 219 h 235" name="T5"/>
                  <a:gd fmla="*/ 97 w 200" name="T6"/>
                  <a:gd fmla="*/ 219 h 235" name="T7"/>
                  <a:gd fmla="*/ 184 w 200" name="T8"/>
                  <a:gd fmla="*/ 131 h 235" name="T9"/>
                  <a:gd fmla="*/ 184 w 200" name="T10"/>
                  <a:gd fmla="*/ 16 h 235" name="T11"/>
                  <a:gd fmla="*/ 0 w 200" name="T12"/>
                  <a:gd fmla="*/ 16 h 235" name="T13"/>
                  <a:gd fmla="*/ 0 w 200" name="T14"/>
                  <a:gd fmla="*/ 0 h 235" name="T15"/>
                  <a:gd fmla="*/ 200 w 200" name="T16"/>
                  <a:gd fmla="*/ 0 h 235" name="T17"/>
                  <a:gd fmla="*/ 200 w 200" name="T18"/>
                  <a:gd fmla="*/ 147 h 235" name="T19"/>
                  <a:gd fmla="*/ 192 w 200" name="T20"/>
                  <a:gd fmla="*/ 147 h 235" name="T21"/>
                  <a:gd fmla="*/ 113 w 200" name="T22"/>
                  <a:gd fmla="*/ 227 h 235" name="T23"/>
                  <a:gd fmla="*/ 113 w 200" name="T24"/>
                  <a:gd fmla="*/ 235 h 23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35" w="200">
                    <a:moveTo>
                      <a:pt x="113" y="235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101" y="172"/>
                      <a:pt x="137" y="135"/>
                      <a:pt x="184" y="131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147"/>
                      <a:pt x="200" y="147"/>
                      <a:pt x="200" y="147"/>
                    </a:cubicBezTo>
                    <a:cubicBezTo>
                      <a:pt x="192" y="147"/>
                      <a:pt x="192" y="147"/>
                      <a:pt x="192" y="147"/>
                    </a:cubicBezTo>
                    <a:cubicBezTo>
                      <a:pt x="148" y="147"/>
                      <a:pt x="113" y="182"/>
                      <a:pt x="113" y="227"/>
                    </a:cubicBezTo>
                    <a:lnTo>
                      <a:pt x="113" y="235"/>
                    </a:ln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i$liḋe-Oval 38">
                <a:extLst>
                  <a:ext uri="{FF2B5EF4-FFF2-40B4-BE49-F238E27FC236}">
                    <a16:creationId xmlns:a16="http://schemas.microsoft.com/office/drawing/2014/main" id="{089157E9-69A0-433F-AF70-583684434EB7}"/>
                  </a:ext>
                </a:extLst>
              </p:cNvPr>
              <p:cNvSpPr/>
              <p:nvPr/>
            </p:nvSpPr>
            <p:spPr bwMode="auto">
              <a:xfrm>
                <a:off x="4911085" y="4082777"/>
                <a:ext cx="275712" cy="27663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i$liḋe-Freeform 39">
                <a:extLst>
                  <a:ext uri="{FF2B5EF4-FFF2-40B4-BE49-F238E27FC236}">
                    <a16:creationId xmlns:a16="http://schemas.microsoft.com/office/drawing/2014/main" id="{FDB08256-F0E1-4D30-9E7E-D17AF4CE67BD}"/>
                  </a:ext>
                </a:extLst>
              </p:cNvPr>
              <p:cNvSpPr/>
              <p:nvPr/>
            </p:nvSpPr>
            <p:spPr bwMode="auto">
              <a:xfrm>
                <a:off x="4966412" y="4139026"/>
                <a:ext cx="163214" cy="164136"/>
              </a:xfrm>
              <a:custGeom>
                <a:gdLst>
                  <a:gd fmla="*/ 38 w 75" name="T0"/>
                  <a:gd fmla="*/ 75 h 75" name="T1"/>
                  <a:gd fmla="*/ 0 w 75" name="T2"/>
                  <a:gd fmla="*/ 38 h 75" name="T3"/>
                  <a:gd fmla="*/ 38 w 75" name="T4"/>
                  <a:gd fmla="*/ 0 h 75" name="T5"/>
                  <a:gd fmla="*/ 75 w 75" name="T6"/>
                  <a:gd fmla="*/ 38 h 75" name="T7"/>
                  <a:gd fmla="*/ 38 w 75" name="T8"/>
                  <a:gd fmla="*/ 75 h 75" name="T9"/>
                  <a:gd fmla="*/ 38 w 75" name="T10"/>
                  <a:gd fmla="*/ 16 h 75" name="T11"/>
                  <a:gd fmla="*/ 16 w 75" name="T12"/>
                  <a:gd fmla="*/ 38 h 75" name="T13"/>
                  <a:gd fmla="*/ 38 w 75" name="T14"/>
                  <a:gd fmla="*/ 59 h 75" name="T15"/>
                  <a:gd fmla="*/ 59 w 75" name="T16"/>
                  <a:gd fmla="*/ 38 h 75" name="T17"/>
                  <a:gd fmla="*/ 38 w 75" name="T18"/>
                  <a:gd fmla="*/ 16 h 7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5" w="75">
                    <a:moveTo>
                      <a:pt x="38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8" y="59"/>
                    </a:cubicBezTo>
                    <a:cubicBezTo>
                      <a:pt x="50" y="59"/>
                      <a:pt x="59" y="49"/>
                      <a:pt x="59" y="38"/>
                    </a:cubicBezTo>
                    <a:cubicBezTo>
                      <a:pt x="59" y="26"/>
                      <a:pt x="50" y="16"/>
                      <a:pt x="38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" name="i$liḋe-Oval 4">
              <a:extLst>
                <a:ext uri="{FF2B5EF4-FFF2-40B4-BE49-F238E27FC236}">
                  <a16:creationId xmlns:a16="http://schemas.microsoft.com/office/drawing/2014/main" id="{B7833334-2E83-424A-91FC-82C016042103}"/>
                </a:ext>
              </a:extLst>
            </p:cNvPr>
            <p:cNvSpPr/>
            <p:nvPr/>
          </p:nvSpPr>
          <p:spPr bwMode="auto">
            <a:xfrm>
              <a:off x="7025458" y="1811810"/>
              <a:ext cx="344606" cy="344606"/>
            </a:xfrm>
            <a:prstGeom prst="ellipse">
              <a:avLst/>
            </a:prstGeom>
            <a:solidFill>
              <a:srgbClr val="006872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dk1"/>
                </a:solidFill>
              </a:endParaRPr>
            </a:p>
          </p:txBody>
        </p:sp>
        <p:sp>
          <p:nvSpPr>
            <p:cNvPr id="6" name="i$liḋe-Oval 5">
              <a:extLst>
                <a:ext uri="{FF2B5EF4-FFF2-40B4-BE49-F238E27FC236}">
                  <a16:creationId xmlns:a16="http://schemas.microsoft.com/office/drawing/2014/main" id="{11E8CB2C-55CD-4427-B0F8-0529CAA953BE}"/>
                </a:ext>
              </a:extLst>
            </p:cNvPr>
            <p:cNvSpPr/>
            <p:nvPr/>
          </p:nvSpPr>
          <p:spPr bwMode="auto">
            <a:xfrm>
              <a:off x="6667550" y="1670146"/>
              <a:ext cx="141664" cy="141664"/>
            </a:xfrm>
            <a:prstGeom prst="ellipse">
              <a:avLst/>
            </a:prstGeom>
            <a:solidFill>
              <a:srgbClr val="006872"/>
            </a:solidFill>
            <a:ln w="38100"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dk1"/>
                </a:solidFill>
              </a:endParaRPr>
            </a:p>
          </p:txBody>
        </p:sp>
        <p:sp>
          <p:nvSpPr>
            <p:cNvPr id="7" name="i$liḋe-Oval 6">
              <a:extLst>
                <a:ext uri="{FF2B5EF4-FFF2-40B4-BE49-F238E27FC236}">
                  <a16:creationId xmlns:a16="http://schemas.microsoft.com/office/drawing/2014/main" id="{EFEC217C-B6EF-4761-8A8C-FE4B078DC5D7}"/>
                </a:ext>
              </a:extLst>
            </p:cNvPr>
            <p:cNvSpPr/>
            <p:nvPr/>
          </p:nvSpPr>
          <p:spPr bwMode="auto">
            <a:xfrm>
              <a:off x="1343472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502020202020204" pitchFamily="34" typeface="Century Gothic"/>
                </a:rPr>
                <a:t>2016</a:t>
              </a:r>
            </a:p>
          </p:txBody>
        </p:sp>
        <p:sp>
          <p:nvSpPr>
            <p:cNvPr id="8" name="i$liḋe-Oval 7">
              <a:extLst>
                <a:ext uri="{FF2B5EF4-FFF2-40B4-BE49-F238E27FC236}">
                  <a16:creationId xmlns:a16="http://schemas.microsoft.com/office/drawing/2014/main" id="{B4F9953C-77F0-4B9C-AB61-CB3F703061D2}"/>
                </a:ext>
              </a:extLst>
            </p:cNvPr>
            <p:cNvSpPr/>
            <p:nvPr/>
          </p:nvSpPr>
          <p:spPr bwMode="auto">
            <a:xfrm>
              <a:off x="3372464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502020202020204" pitchFamily="34" typeface="Century Gothic"/>
                </a:rPr>
                <a:t>2017</a:t>
              </a:r>
            </a:p>
          </p:txBody>
        </p:sp>
        <p:sp>
          <p:nvSpPr>
            <p:cNvPr id="9" name="i$liḋe-Oval 8">
              <a:extLst>
                <a:ext uri="{FF2B5EF4-FFF2-40B4-BE49-F238E27FC236}">
                  <a16:creationId xmlns:a16="http://schemas.microsoft.com/office/drawing/2014/main" id="{98DC9511-5ED0-4DA4-B53B-7EFDBF268815}"/>
                </a:ext>
              </a:extLst>
            </p:cNvPr>
            <p:cNvSpPr/>
            <p:nvPr/>
          </p:nvSpPr>
          <p:spPr bwMode="auto">
            <a:xfrm>
              <a:off x="7968701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502020202020204" pitchFamily="34" typeface="Century Gothic"/>
                </a:rPr>
                <a:t>2018</a:t>
              </a:r>
            </a:p>
          </p:txBody>
        </p:sp>
        <p:sp>
          <p:nvSpPr>
            <p:cNvPr id="10" name="i$liḋe-Oval 9">
              <a:extLst>
                <a:ext uri="{FF2B5EF4-FFF2-40B4-BE49-F238E27FC236}">
                  <a16:creationId xmlns:a16="http://schemas.microsoft.com/office/drawing/2014/main" id="{71227BAB-49AE-4842-859F-03C481DCDDA1}"/>
                </a:ext>
              </a:extLst>
            </p:cNvPr>
            <p:cNvSpPr/>
            <p:nvPr/>
          </p:nvSpPr>
          <p:spPr bwMode="auto">
            <a:xfrm>
              <a:off x="9979741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  <a:extLst/>
          </p:spPr>
          <p:txBody>
            <a:bodyPr anchor="ctr" anchorCtr="0" bIns="45720" compatLnSpc="1" lIns="91440" numCol="1" rIns="91440" rtlCol="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zh-CN" lang="en-US" sz="1600">
                  <a:solidFill>
                    <a:schemeClr val="bg1"/>
                  </a:solidFill>
                  <a:latin charset="0" panose="020b0502020202020204" pitchFamily="34" typeface="Century Gothic"/>
                </a:rPr>
                <a:t>2019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2" name="文本框 51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90276" y="3628712"/>
            <a:ext cx="2004636" cy="1619674"/>
            <a:chOff x="2021780" y="1803400"/>
            <a:chExt cx="2004636" cy="1619674"/>
          </a:xfrm>
        </p:grpSpPr>
        <p:sp>
          <p:nvSpPr>
            <p:cNvPr id="55" name="文本框 54"/>
            <p:cNvSpPr txBox="1"/>
            <p:nvPr/>
          </p:nvSpPr>
          <p:spPr>
            <a:xfrm>
              <a:off x="2021780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157594" y="2172731"/>
              <a:ext cx="1733010" cy="104698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927264" y="3628712"/>
            <a:ext cx="2004636" cy="1619674"/>
            <a:chOff x="2021780" y="1803400"/>
            <a:chExt cx="2004636" cy="1619674"/>
          </a:xfrm>
        </p:grpSpPr>
        <p:sp>
          <p:nvSpPr>
            <p:cNvPr id="61" name="文本框 60"/>
            <p:cNvSpPr txBox="1"/>
            <p:nvPr/>
          </p:nvSpPr>
          <p:spPr>
            <a:xfrm>
              <a:off x="2021780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157594" y="2172731"/>
              <a:ext cx="1733010" cy="104698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093426" y="3628712"/>
            <a:ext cx="2004636" cy="1619674"/>
            <a:chOff x="2021780" y="1803400"/>
            <a:chExt cx="2004636" cy="1619674"/>
          </a:xfrm>
        </p:grpSpPr>
        <p:sp>
          <p:nvSpPr>
            <p:cNvPr id="64" name="文本框 63"/>
            <p:cNvSpPr txBox="1"/>
            <p:nvPr/>
          </p:nvSpPr>
          <p:spPr>
            <a:xfrm>
              <a:off x="2021780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157595" y="2172731"/>
              <a:ext cx="1733010" cy="104698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909291" y="3628712"/>
            <a:ext cx="2004636" cy="1619674"/>
            <a:chOff x="2021780" y="1803400"/>
            <a:chExt cx="2004636" cy="1619674"/>
          </a:xfrm>
        </p:grpSpPr>
        <p:sp>
          <p:nvSpPr>
            <p:cNvPr id="67" name="文本框 66"/>
            <p:cNvSpPr txBox="1"/>
            <p:nvPr/>
          </p:nvSpPr>
          <p:spPr>
            <a:xfrm>
              <a:off x="2021780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文字添加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157595" y="2172731"/>
              <a:ext cx="1733010" cy="104698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9827040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83" y="2024064"/>
            <a:ext cx="1927234" cy="353059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4" name="文本框 3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50735" y="1910492"/>
            <a:ext cx="3661765" cy="1040670"/>
            <a:chOff x="1675824" y="1803400"/>
            <a:chExt cx="3661765" cy="1040670"/>
          </a:xfrm>
        </p:grpSpPr>
        <p:sp>
          <p:nvSpPr>
            <p:cNvPr id="7" name="文本框 6"/>
            <p:cNvSpPr txBox="1"/>
            <p:nvPr/>
          </p:nvSpPr>
          <p:spPr>
            <a:xfrm>
              <a:off x="1675825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5823" y="2172732"/>
              <a:ext cx="3661765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50735" y="3275742"/>
            <a:ext cx="3661765" cy="1040670"/>
            <a:chOff x="1675824" y="1803400"/>
            <a:chExt cx="3661765" cy="1040670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5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3" y="2172732"/>
              <a:ext cx="3661765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50735" y="4640992"/>
            <a:ext cx="3661765" cy="1040670"/>
            <a:chOff x="1675824" y="1803400"/>
            <a:chExt cx="3661765" cy="1040670"/>
          </a:xfrm>
        </p:grpSpPr>
        <p:sp>
          <p:nvSpPr>
            <p:cNvPr id="13" name="文本框 12"/>
            <p:cNvSpPr txBox="1"/>
            <p:nvPr/>
          </p:nvSpPr>
          <p:spPr>
            <a:xfrm>
              <a:off x="1675825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3" y="2172732"/>
              <a:ext cx="3661765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5513" y="1910492"/>
            <a:ext cx="3661765" cy="1040670"/>
            <a:chOff x="1675824" y="1803400"/>
            <a:chExt cx="3661765" cy="1040670"/>
          </a:xfrm>
        </p:grpSpPr>
        <p:sp>
          <p:nvSpPr>
            <p:cNvPr id="16" name="文本框 15"/>
            <p:cNvSpPr txBox="1"/>
            <p:nvPr/>
          </p:nvSpPr>
          <p:spPr>
            <a:xfrm>
              <a:off x="333295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3661765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25513" y="3275742"/>
            <a:ext cx="3661765" cy="1040670"/>
            <a:chOff x="1675824" y="1803400"/>
            <a:chExt cx="3661765" cy="1040670"/>
          </a:xfrm>
        </p:grpSpPr>
        <p:sp>
          <p:nvSpPr>
            <p:cNvPr id="19" name="文本框 18"/>
            <p:cNvSpPr txBox="1"/>
            <p:nvPr/>
          </p:nvSpPr>
          <p:spPr>
            <a:xfrm>
              <a:off x="3332953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75824" y="2172732"/>
              <a:ext cx="3661765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5513" y="4640992"/>
            <a:ext cx="3661765" cy="1040670"/>
            <a:chOff x="1675824" y="1803400"/>
            <a:chExt cx="3661765" cy="1040670"/>
          </a:xfrm>
        </p:grpSpPr>
        <p:sp>
          <p:nvSpPr>
            <p:cNvPr id="22" name="文本框 21"/>
            <p:cNvSpPr txBox="1"/>
            <p:nvPr/>
          </p:nvSpPr>
          <p:spPr>
            <a:xfrm>
              <a:off x="3332953" y="1803401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75824" y="2172732"/>
              <a:ext cx="3661765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34438153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1535114" y="2400300"/>
            <a:ext cx="1679596" cy="1195388"/>
            <a:chOff x="1007" y="1375"/>
            <a:chExt cx="1554" cy="1106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gdLst>
                <a:gd fmla="*/ 475 w 475" name="T0"/>
                <a:gd fmla="*/ 129 h 412" name="T1"/>
                <a:gd fmla="*/ 347 w 475" name="T2"/>
                <a:gd fmla="*/ 0 h 412" name="T3"/>
                <a:gd fmla="*/ 238 w 475" name="T4"/>
                <a:gd fmla="*/ 62 h 412" name="T5"/>
                <a:gd fmla="*/ 128 w 475" name="T6"/>
                <a:gd fmla="*/ 0 h 412" name="T7"/>
                <a:gd fmla="*/ 0 w 475" name="T8"/>
                <a:gd fmla="*/ 129 h 412" name="T9"/>
                <a:gd fmla="*/ 44 w 475" name="T10"/>
                <a:gd fmla="*/ 225 h 412" name="T11"/>
                <a:gd fmla="*/ 226 w 475" name="T12"/>
                <a:gd fmla="*/ 407 h 412" name="T13"/>
                <a:gd fmla="*/ 238 w 475" name="T14"/>
                <a:gd fmla="*/ 412 h 412" name="T15"/>
                <a:gd fmla="*/ 249 w 475" name="T16"/>
                <a:gd fmla="*/ 407 h 412" name="T17"/>
                <a:gd fmla="*/ 431 w 475" name="T18"/>
                <a:gd fmla="*/ 225 h 412" name="T19"/>
                <a:gd fmla="*/ 475 w 475" name="T20"/>
                <a:gd fmla="*/ 129 h 412" name="T21"/>
                <a:gd fmla="*/ 475 w 475" name="T22"/>
                <a:gd fmla="*/ 129 h 412" name="T23"/>
                <a:gd fmla="*/ 475 w 475" name="T24"/>
                <a:gd fmla="*/ 129 h 4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2" w="475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gdLst>
                <a:gd fmla="*/ 337 w 580" name="T0"/>
                <a:gd fmla="*/ 285 h 286" name="T1"/>
                <a:gd fmla="*/ 336 w 580" name="T2"/>
                <a:gd fmla="*/ 285 h 286" name="T3"/>
                <a:gd fmla="*/ 328 w 580" name="T4"/>
                <a:gd fmla="*/ 278 h 286" name="T5"/>
                <a:gd fmla="*/ 290 w 580" name="T6"/>
                <a:gd fmla="*/ 58 h 286" name="T7"/>
                <a:gd fmla="*/ 248 w 580" name="T8"/>
                <a:gd fmla="*/ 278 h 286" name="T9"/>
                <a:gd fmla="*/ 240 w 580" name="T10"/>
                <a:gd fmla="*/ 285 h 286" name="T11"/>
                <a:gd fmla="*/ 231 w 580" name="T12"/>
                <a:gd fmla="*/ 279 h 286" name="T13"/>
                <a:gd fmla="*/ 185 w 580" name="T14"/>
                <a:gd fmla="*/ 109 h 286" name="T15"/>
                <a:gd fmla="*/ 156 w 580" name="T16"/>
                <a:gd fmla="*/ 212 h 286" name="T17"/>
                <a:gd fmla="*/ 148 w 580" name="T18"/>
                <a:gd fmla="*/ 219 h 286" name="T19"/>
                <a:gd fmla="*/ 9 w 580" name="T20"/>
                <a:gd fmla="*/ 219 h 286" name="T21"/>
                <a:gd fmla="*/ 0 w 580" name="T22"/>
                <a:gd fmla="*/ 210 h 286" name="T23"/>
                <a:gd fmla="*/ 9 w 580" name="T24"/>
                <a:gd fmla="*/ 201 h 286" name="T25"/>
                <a:gd fmla="*/ 141 w 580" name="T26"/>
                <a:gd fmla="*/ 201 h 286" name="T27"/>
                <a:gd fmla="*/ 177 w 580" name="T28"/>
                <a:gd fmla="*/ 73 h 286" name="T29"/>
                <a:gd fmla="*/ 186 w 580" name="T30"/>
                <a:gd fmla="*/ 66 h 286" name="T31"/>
                <a:gd fmla="*/ 186 w 580" name="T32"/>
                <a:gd fmla="*/ 66 h 286" name="T33"/>
                <a:gd fmla="*/ 194 w 580" name="T34"/>
                <a:gd fmla="*/ 73 h 286" name="T35"/>
                <a:gd fmla="*/ 238 w 580" name="T36"/>
                <a:gd fmla="*/ 236 h 286" name="T37"/>
                <a:gd fmla="*/ 281 w 580" name="T38"/>
                <a:gd fmla="*/ 7 h 286" name="T39"/>
                <a:gd fmla="*/ 290 w 580" name="T40"/>
                <a:gd fmla="*/ 0 h 286" name="T41"/>
                <a:gd fmla="*/ 290 w 580" name="T42"/>
                <a:gd fmla="*/ 0 h 286" name="T43"/>
                <a:gd fmla="*/ 299 w 580" name="T44"/>
                <a:gd fmla="*/ 7 h 286" name="T45"/>
                <a:gd fmla="*/ 340 w 580" name="T46"/>
                <a:gd fmla="*/ 242 h 286" name="T47"/>
                <a:gd fmla="*/ 370 w 580" name="T48"/>
                <a:gd fmla="*/ 159 h 286" name="T49"/>
                <a:gd fmla="*/ 378 w 580" name="T50"/>
                <a:gd fmla="*/ 154 h 286" name="T51"/>
                <a:gd fmla="*/ 572 w 580" name="T52"/>
                <a:gd fmla="*/ 154 h 286" name="T53"/>
                <a:gd fmla="*/ 580 w 580" name="T54"/>
                <a:gd fmla="*/ 162 h 286" name="T55"/>
                <a:gd fmla="*/ 572 w 580" name="T56"/>
                <a:gd fmla="*/ 171 h 286" name="T57"/>
                <a:gd fmla="*/ 384 w 580" name="T58"/>
                <a:gd fmla="*/ 171 h 286" name="T59"/>
                <a:gd fmla="*/ 345 w 580" name="T60"/>
                <a:gd fmla="*/ 279 h 286" name="T61"/>
                <a:gd fmla="*/ 337 w 580" name="T62"/>
                <a:gd fmla="*/ 285 h 28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6" w="580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>
          <a:xfrm>
            <a:off x="4007381" y="2400300"/>
            <a:ext cx="1679596" cy="1195388"/>
            <a:chOff x="1007" y="1375"/>
            <a:chExt cx="1554" cy="1106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gdLst>
                <a:gd fmla="*/ 475 w 475" name="T0"/>
                <a:gd fmla="*/ 129 h 412" name="T1"/>
                <a:gd fmla="*/ 347 w 475" name="T2"/>
                <a:gd fmla="*/ 0 h 412" name="T3"/>
                <a:gd fmla="*/ 238 w 475" name="T4"/>
                <a:gd fmla="*/ 62 h 412" name="T5"/>
                <a:gd fmla="*/ 128 w 475" name="T6"/>
                <a:gd fmla="*/ 0 h 412" name="T7"/>
                <a:gd fmla="*/ 0 w 475" name="T8"/>
                <a:gd fmla="*/ 129 h 412" name="T9"/>
                <a:gd fmla="*/ 44 w 475" name="T10"/>
                <a:gd fmla="*/ 225 h 412" name="T11"/>
                <a:gd fmla="*/ 226 w 475" name="T12"/>
                <a:gd fmla="*/ 407 h 412" name="T13"/>
                <a:gd fmla="*/ 238 w 475" name="T14"/>
                <a:gd fmla="*/ 412 h 412" name="T15"/>
                <a:gd fmla="*/ 249 w 475" name="T16"/>
                <a:gd fmla="*/ 407 h 412" name="T17"/>
                <a:gd fmla="*/ 431 w 475" name="T18"/>
                <a:gd fmla="*/ 225 h 412" name="T19"/>
                <a:gd fmla="*/ 475 w 475" name="T20"/>
                <a:gd fmla="*/ 129 h 412" name="T21"/>
                <a:gd fmla="*/ 475 w 475" name="T22"/>
                <a:gd fmla="*/ 129 h 412" name="T23"/>
                <a:gd fmla="*/ 475 w 475" name="T24"/>
                <a:gd fmla="*/ 129 h 4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2" w="475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gdLst>
                <a:gd fmla="*/ 337 w 580" name="T0"/>
                <a:gd fmla="*/ 285 h 286" name="T1"/>
                <a:gd fmla="*/ 336 w 580" name="T2"/>
                <a:gd fmla="*/ 285 h 286" name="T3"/>
                <a:gd fmla="*/ 328 w 580" name="T4"/>
                <a:gd fmla="*/ 278 h 286" name="T5"/>
                <a:gd fmla="*/ 290 w 580" name="T6"/>
                <a:gd fmla="*/ 58 h 286" name="T7"/>
                <a:gd fmla="*/ 248 w 580" name="T8"/>
                <a:gd fmla="*/ 278 h 286" name="T9"/>
                <a:gd fmla="*/ 240 w 580" name="T10"/>
                <a:gd fmla="*/ 285 h 286" name="T11"/>
                <a:gd fmla="*/ 231 w 580" name="T12"/>
                <a:gd fmla="*/ 279 h 286" name="T13"/>
                <a:gd fmla="*/ 185 w 580" name="T14"/>
                <a:gd fmla="*/ 109 h 286" name="T15"/>
                <a:gd fmla="*/ 156 w 580" name="T16"/>
                <a:gd fmla="*/ 212 h 286" name="T17"/>
                <a:gd fmla="*/ 148 w 580" name="T18"/>
                <a:gd fmla="*/ 219 h 286" name="T19"/>
                <a:gd fmla="*/ 9 w 580" name="T20"/>
                <a:gd fmla="*/ 219 h 286" name="T21"/>
                <a:gd fmla="*/ 0 w 580" name="T22"/>
                <a:gd fmla="*/ 210 h 286" name="T23"/>
                <a:gd fmla="*/ 9 w 580" name="T24"/>
                <a:gd fmla="*/ 201 h 286" name="T25"/>
                <a:gd fmla="*/ 141 w 580" name="T26"/>
                <a:gd fmla="*/ 201 h 286" name="T27"/>
                <a:gd fmla="*/ 177 w 580" name="T28"/>
                <a:gd fmla="*/ 73 h 286" name="T29"/>
                <a:gd fmla="*/ 186 w 580" name="T30"/>
                <a:gd fmla="*/ 66 h 286" name="T31"/>
                <a:gd fmla="*/ 186 w 580" name="T32"/>
                <a:gd fmla="*/ 66 h 286" name="T33"/>
                <a:gd fmla="*/ 194 w 580" name="T34"/>
                <a:gd fmla="*/ 73 h 286" name="T35"/>
                <a:gd fmla="*/ 238 w 580" name="T36"/>
                <a:gd fmla="*/ 236 h 286" name="T37"/>
                <a:gd fmla="*/ 281 w 580" name="T38"/>
                <a:gd fmla="*/ 7 h 286" name="T39"/>
                <a:gd fmla="*/ 290 w 580" name="T40"/>
                <a:gd fmla="*/ 0 h 286" name="T41"/>
                <a:gd fmla="*/ 290 w 580" name="T42"/>
                <a:gd fmla="*/ 0 h 286" name="T43"/>
                <a:gd fmla="*/ 299 w 580" name="T44"/>
                <a:gd fmla="*/ 7 h 286" name="T45"/>
                <a:gd fmla="*/ 340 w 580" name="T46"/>
                <a:gd fmla="*/ 242 h 286" name="T47"/>
                <a:gd fmla="*/ 370 w 580" name="T48"/>
                <a:gd fmla="*/ 159 h 286" name="T49"/>
                <a:gd fmla="*/ 378 w 580" name="T50"/>
                <a:gd fmla="*/ 154 h 286" name="T51"/>
                <a:gd fmla="*/ 572 w 580" name="T52"/>
                <a:gd fmla="*/ 154 h 286" name="T53"/>
                <a:gd fmla="*/ 580 w 580" name="T54"/>
                <a:gd fmla="*/ 162 h 286" name="T55"/>
                <a:gd fmla="*/ 572 w 580" name="T56"/>
                <a:gd fmla="*/ 171 h 286" name="T57"/>
                <a:gd fmla="*/ 384 w 580" name="T58"/>
                <a:gd fmla="*/ 171 h 286" name="T59"/>
                <a:gd fmla="*/ 345 w 580" name="T60"/>
                <a:gd fmla="*/ 279 h 286" name="T61"/>
                <a:gd fmla="*/ 337 w 580" name="T62"/>
                <a:gd fmla="*/ 285 h 28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6" w="580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6479648" y="2400300"/>
            <a:ext cx="1679596" cy="1195388"/>
            <a:chOff x="1007" y="1375"/>
            <a:chExt cx="1554" cy="110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gdLst>
                <a:gd fmla="*/ 475 w 475" name="T0"/>
                <a:gd fmla="*/ 129 h 412" name="T1"/>
                <a:gd fmla="*/ 347 w 475" name="T2"/>
                <a:gd fmla="*/ 0 h 412" name="T3"/>
                <a:gd fmla="*/ 238 w 475" name="T4"/>
                <a:gd fmla="*/ 62 h 412" name="T5"/>
                <a:gd fmla="*/ 128 w 475" name="T6"/>
                <a:gd fmla="*/ 0 h 412" name="T7"/>
                <a:gd fmla="*/ 0 w 475" name="T8"/>
                <a:gd fmla="*/ 129 h 412" name="T9"/>
                <a:gd fmla="*/ 44 w 475" name="T10"/>
                <a:gd fmla="*/ 225 h 412" name="T11"/>
                <a:gd fmla="*/ 226 w 475" name="T12"/>
                <a:gd fmla="*/ 407 h 412" name="T13"/>
                <a:gd fmla="*/ 238 w 475" name="T14"/>
                <a:gd fmla="*/ 412 h 412" name="T15"/>
                <a:gd fmla="*/ 249 w 475" name="T16"/>
                <a:gd fmla="*/ 407 h 412" name="T17"/>
                <a:gd fmla="*/ 431 w 475" name="T18"/>
                <a:gd fmla="*/ 225 h 412" name="T19"/>
                <a:gd fmla="*/ 475 w 475" name="T20"/>
                <a:gd fmla="*/ 129 h 412" name="T21"/>
                <a:gd fmla="*/ 475 w 475" name="T22"/>
                <a:gd fmla="*/ 129 h 412" name="T23"/>
                <a:gd fmla="*/ 475 w 475" name="T24"/>
                <a:gd fmla="*/ 129 h 4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2" w="475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gdLst>
                <a:gd fmla="*/ 337 w 580" name="T0"/>
                <a:gd fmla="*/ 285 h 286" name="T1"/>
                <a:gd fmla="*/ 336 w 580" name="T2"/>
                <a:gd fmla="*/ 285 h 286" name="T3"/>
                <a:gd fmla="*/ 328 w 580" name="T4"/>
                <a:gd fmla="*/ 278 h 286" name="T5"/>
                <a:gd fmla="*/ 290 w 580" name="T6"/>
                <a:gd fmla="*/ 58 h 286" name="T7"/>
                <a:gd fmla="*/ 248 w 580" name="T8"/>
                <a:gd fmla="*/ 278 h 286" name="T9"/>
                <a:gd fmla="*/ 240 w 580" name="T10"/>
                <a:gd fmla="*/ 285 h 286" name="T11"/>
                <a:gd fmla="*/ 231 w 580" name="T12"/>
                <a:gd fmla="*/ 279 h 286" name="T13"/>
                <a:gd fmla="*/ 185 w 580" name="T14"/>
                <a:gd fmla="*/ 109 h 286" name="T15"/>
                <a:gd fmla="*/ 156 w 580" name="T16"/>
                <a:gd fmla="*/ 212 h 286" name="T17"/>
                <a:gd fmla="*/ 148 w 580" name="T18"/>
                <a:gd fmla="*/ 219 h 286" name="T19"/>
                <a:gd fmla="*/ 9 w 580" name="T20"/>
                <a:gd fmla="*/ 219 h 286" name="T21"/>
                <a:gd fmla="*/ 0 w 580" name="T22"/>
                <a:gd fmla="*/ 210 h 286" name="T23"/>
                <a:gd fmla="*/ 9 w 580" name="T24"/>
                <a:gd fmla="*/ 201 h 286" name="T25"/>
                <a:gd fmla="*/ 141 w 580" name="T26"/>
                <a:gd fmla="*/ 201 h 286" name="T27"/>
                <a:gd fmla="*/ 177 w 580" name="T28"/>
                <a:gd fmla="*/ 73 h 286" name="T29"/>
                <a:gd fmla="*/ 186 w 580" name="T30"/>
                <a:gd fmla="*/ 66 h 286" name="T31"/>
                <a:gd fmla="*/ 186 w 580" name="T32"/>
                <a:gd fmla="*/ 66 h 286" name="T33"/>
                <a:gd fmla="*/ 194 w 580" name="T34"/>
                <a:gd fmla="*/ 73 h 286" name="T35"/>
                <a:gd fmla="*/ 238 w 580" name="T36"/>
                <a:gd fmla="*/ 236 h 286" name="T37"/>
                <a:gd fmla="*/ 281 w 580" name="T38"/>
                <a:gd fmla="*/ 7 h 286" name="T39"/>
                <a:gd fmla="*/ 290 w 580" name="T40"/>
                <a:gd fmla="*/ 0 h 286" name="T41"/>
                <a:gd fmla="*/ 290 w 580" name="T42"/>
                <a:gd fmla="*/ 0 h 286" name="T43"/>
                <a:gd fmla="*/ 299 w 580" name="T44"/>
                <a:gd fmla="*/ 7 h 286" name="T45"/>
                <a:gd fmla="*/ 340 w 580" name="T46"/>
                <a:gd fmla="*/ 242 h 286" name="T47"/>
                <a:gd fmla="*/ 370 w 580" name="T48"/>
                <a:gd fmla="*/ 159 h 286" name="T49"/>
                <a:gd fmla="*/ 378 w 580" name="T50"/>
                <a:gd fmla="*/ 154 h 286" name="T51"/>
                <a:gd fmla="*/ 572 w 580" name="T52"/>
                <a:gd fmla="*/ 154 h 286" name="T53"/>
                <a:gd fmla="*/ 580 w 580" name="T54"/>
                <a:gd fmla="*/ 162 h 286" name="T55"/>
                <a:gd fmla="*/ 572 w 580" name="T56"/>
                <a:gd fmla="*/ 171 h 286" name="T57"/>
                <a:gd fmla="*/ 384 w 580" name="T58"/>
                <a:gd fmla="*/ 171 h 286" name="T59"/>
                <a:gd fmla="*/ 345 w 580" name="T60"/>
                <a:gd fmla="*/ 279 h 286" name="T61"/>
                <a:gd fmla="*/ 337 w 580" name="T62"/>
                <a:gd fmla="*/ 285 h 28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6" w="580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" name="Group 4"/>
          <p:cNvGrpSpPr>
            <a:grpSpLocks noChangeAspect="1"/>
          </p:cNvGrpSpPr>
          <p:nvPr/>
        </p:nvGrpSpPr>
        <p:grpSpPr>
          <a:xfrm>
            <a:off x="8951914" y="2400300"/>
            <a:ext cx="1679596" cy="1195388"/>
            <a:chOff x="1007" y="1375"/>
            <a:chExt cx="1554" cy="110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gdLst>
                <a:gd fmla="*/ 475 w 475" name="T0"/>
                <a:gd fmla="*/ 129 h 412" name="T1"/>
                <a:gd fmla="*/ 347 w 475" name="T2"/>
                <a:gd fmla="*/ 0 h 412" name="T3"/>
                <a:gd fmla="*/ 238 w 475" name="T4"/>
                <a:gd fmla="*/ 62 h 412" name="T5"/>
                <a:gd fmla="*/ 128 w 475" name="T6"/>
                <a:gd fmla="*/ 0 h 412" name="T7"/>
                <a:gd fmla="*/ 0 w 475" name="T8"/>
                <a:gd fmla="*/ 129 h 412" name="T9"/>
                <a:gd fmla="*/ 44 w 475" name="T10"/>
                <a:gd fmla="*/ 225 h 412" name="T11"/>
                <a:gd fmla="*/ 226 w 475" name="T12"/>
                <a:gd fmla="*/ 407 h 412" name="T13"/>
                <a:gd fmla="*/ 238 w 475" name="T14"/>
                <a:gd fmla="*/ 412 h 412" name="T15"/>
                <a:gd fmla="*/ 249 w 475" name="T16"/>
                <a:gd fmla="*/ 407 h 412" name="T17"/>
                <a:gd fmla="*/ 431 w 475" name="T18"/>
                <a:gd fmla="*/ 225 h 412" name="T19"/>
                <a:gd fmla="*/ 475 w 475" name="T20"/>
                <a:gd fmla="*/ 129 h 412" name="T21"/>
                <a:gd fmla="*/ 475 w 475" name="T22"/>
                <a:gd fmla="*/ 129 h 412" name="T23"/>
                <a:gd fmla="*/ 475 w 475" name="T24"/>
                <a:gd fmla="*/ 129 h 4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12" w="475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gdLst>
                <a:gd fmla="*/ 337 w 580" name="T0"/>
                <a:gd fmla="*/ 285 h 286" name="T1"/>
                <a:gd fmla="*/ 336 w 580" name="T2"/>
                <a:gd fmla="*/ 285 h 286" name="T3"/>
                <a:gd fmla="*/ 328 w 580" name="T4"/>
                <a:gd fmla="*/ 278 h 286" name="T5"/>
                <a:gd fmla="*/ 290 w 580" name="T6"/>
                <a:gd fmla="*/ 58 h 286" name="T7"/>
                <a:gd fmla="*/ 248 w 580" name="T8"/>
                <a:gd fmla="*/ 278 h 286" name="T9"/>
                <a:gd fmla="*/ 240 w 580" name="T10"/>
                <a:gd fmla="*/ 285 h 286" name="T11"/>
                <a:gd fmla="*/ 231 w 580" name="T12"/>
                <a:gd fmla="*/ 279 h 286" name="T13"/>
                <a:gd fmla="*/ 185 w 580" name="T14"/>
                <a:gd fmla="*/ 109 h 286" name="T15"/>
                <a:gd fmla="*/ 156 w 580" name="T16"/>
                <a:gd fmla="*/ 212 h 286" name="T17"/>
                <a:gd fmla="*/ 148 w 580" name="T18"/>
                <a:gd fmla="*/ 219 h 286" name="T19"/>
                <a:gd fmla="*/ 9 w 580" name="T20"/>
                <a:gd fmla="*/ 219 h 286" name="T21"/>
                <a:gd fmla="*/ 0 w 580" name="T22"/>
                <a:gd fmla="*/ 210 h 286" name="T23"/>
                <a:gd fmla="*/ 9 w 580" name="T24"/>
                <a:gd fmla="*/ 201 h 286" name="T25"/>
                <a:gd fmla="*/ 141 w 580" name="T26"/>
                <a:gd fmla="*/ 201 h 286" name="T27"/>
                <a:gd fmla="*/ 177 w 580" name="T28"/>
                <a:gd fmla="*/ 73 h 286" name="T29"/>
                <a:gd fmla="*/ 186 w 580" name="T30"/>
                <a:gd fmla="*/ 66 h 286" name="T31"/>
                <a:gd fmla="*/ 186 w 580" name="T32"/>
                <a:gd fmla="*/ 66 h 286" name="T33"/>
                <a:gd fmla="*/ 194 w 580" name="T34"/>
                <a:gd fmla="*/ 73 h 286" name="T35"/>
                <a:gd fmla="*/ 238 w 580" name="T36"/>
                <a:gd fmla="*/ 236 h 286" name="T37"/>
                <a:gd fmla="*/ 281 w 580" name="T38"/>
                <a:gd fmla="*/ 7 h 286" name="T39"/>
                <a:gd fmla="*/ 290 w 580" name="T40"/>
                <a:gd fmla="*/ 0 h 286" name="T41"/>
                <a:gd fmla="*/ 290 w 580" name="T42"/>
                <a:gd fmla="*/ 0 h 286" name="T43"/>
                <a:gd fmla="*/ 299 w 580" name="T44"/>
                <a:gd fmla="*/ 7 h 286" name="T45"/>
                <a:gd fmla="*/ 340 w 580" name="T46"/>
                <a:gd fmla="*/ 242 h 286" name="T47"/>
                <a:gd fmla="*/ 370 w 580" name="T48"/>
                <a:gd fmla="*/ 159 h 286" name="T49"/>
                <a:gd fmla="*/ 378 w 580" name="T50"/>
                <a:gd fmla="*/ 154 h 286" name="T51"/>
                <a:gd fmla="*/ 572 w 580" name="T52"/>
                <a:gd fmla="*/ 154 h 286" name="T53"/>
                <a:gd fmla="*/ 580 w 580" name="T54"/>
                <a:gd fmla="*/ 162 h 286" name="T55"/>
                <a:gd fmla="*/ 572 w 580" name="T56"/>
                <a:gd fmla="*/ 171 h 286" name="T57"/>
                <a:gd fmla="*/ 384 w 580" name="T58"/>
                <a:gd fmla="*/ 171 h 286" name="T59"/>
                <a:gd fmla="*/ 345 w 580" name="T60"/>
                <a:gd fmla="*/ 279 h 286" name="T61"/>
                <a:gd fmla="*/ 337 w 580" name="T62"/>
                <a:gd fmla="*/ 285 h 28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86" w="580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17" name="文本框 16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92991" y="3992563"/>
            <a:ext cx="2097910" cy="1040670"/>
            <a:chOff x="1675824" y="1803400"/>
            <a:chExt cx="2696549" cy="1040670"/>
          </a:xfrm>
        </p:grpSpPr>
        <p:sp>
          <p:nvSpPr>
            <p:cNvPr id="20" name="文本框 19"/>
            <p:cNvSpPr txBox="1"/>
            <p:nvPr/>
          </p:nvSpPr>
          <p:spPr>
            <a:xfrm>
              <a:off x="2021780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5258" y="3992563"/>
            <a:ext cx="2097910" cy="1040670"/>
            <a:chOff x="1675824" y="1803400"/>
            <a:chExt cx="2696549" cy="1040670"/>
          </a:xfrm>
        </p:grpSpPr>
        <p:sp>
          <p:nvSpPr>
            <p:cNvPr id="23" name="文本框 22"/>
            <p:cNvSpPr txBox="1"/>
            <p:nvPr/>
          </p:nvSpPr>
          <p:spPr>
            <a:xfrm>
              <a:off x="2021780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75824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37525" y="3992563"/>
            <a:ext cx="2097910" cy="1040670"/>
            <a:chOff x="1675824" y="1803400"/>
            <a:chExt cx="2696549" cy="1040670"/>
          </a:xfrm>
        </p:grpSpPr>
        <p:sp>
          <p:nvSpPr>
            <p:cNvPr id="26" name="文本框 25"/>
            <p:cNvSpPr txBox="1"/>
            <p:nvPr/>
          </p:nvSpPr>
          <p:spPr>
            <a:xfrm>
              <a:off x="2021780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75823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09791" y="3992563"/>
            <a:ext cx="2097910" cy="1040670"/>
            <a:chOff x="1675824" y="1803400"/>
            <a:chExt cx="2696549" cy="1040670"/>
          </a:xfrm>
        </p:grpSpPr>
        <p:sp>
          <p:nvSpPr>
            <p:cNvPr id="29" name="文本框 28"/>
            <p:cNvSpPr txBox="1"/>
            <p:nvPr/>
          </p:nvSpPr>
          <p:spPr>
            <a:xfrm>
              <a:off x="2021780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75823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</p:spTree>
    <p:extLst>
      <p:ext uri="{BB962C8B-B14F-4D97-AF65-F5344CB8AC3E}">
        <p14:creationId val="31077977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92989">
            <a:off x="5410858" y="2323382"/>
            <a:ext cx="1646718" cy="827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92989">
            <a:off x="5410858" y="4337814"/>
            <a:ext cx="1646718" cy="8271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41933" y="2216598"/>
            <a:ext cx="3665767" cy="1040670"/>
            <a:chOff x="1675824" y="1803400"/>
            <a:chExt cx="3665767" cy="1040670"/>
          </a:xfrm>
        </p:grpSpPr>
        <p:sp>
          <p:nvSpPr>
            <p:cNvPr id="9" name="文本框 8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3" y="2172732"/>
              <a:ext cx="3665767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41933" y="4231030"/>
            <a:ext cx="3665767" cy="1040670"/>
            <a:chOff x="1675824" y="1803400"/>
            <a:chExt cx="3665767" cy="1040670"/>
          </a:xfrm>
        </p:grpSpPr>
        <p:sp>
          <p:nvSpPr>
            <p:cNvPr id="12" name="文本框 11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3" y="2172731"/>
              <a:ext cx="3665767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pic>
        <p:nvPicPr>
          <p:cNvPr id="18" name="图片占位符 17"/>
          <p:cNvPicPr>
            <a:picLocks noChangeAspect="1" noGrp="1"/>
          </p:cNvPicPr>
          <p:nvPr>
            <p:ph idx="10" sz="quarter" type="pic"/>
          </p:nvPr>
        </p:nvPicPr>
        <p:blipFill>
          <a:blip r:embed="rId4"/>
          <a:srcRect b="17393" t="17393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1" sz="quarter" type="pic"/>
          </p:nvPr>
        </p:nvPicPr>
        <p:blipFill>
          <a:blip r:embed="rId5"/>
          <a:srcRect b="17424" t="17424"/>
          <a:stretch>
            <a:fillRect/>
          </a:stretch>
        </p:blipFill>
        <p:spPr/>
      </p:pic>
    </p:spTree>
    <p:extLst>
      <p:ext uri="{BB962C8B-B14F-4D97-AF65-F5344CB8AC3E}">
        <p14:creationId val="25542611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618984" y="2018983"/>
            <a:ext cx="3540844" cy="3540844"/>
            <a:chOff x="1618984" y="2018983"/>
            <a:chExt cx="3540844" cy="3540844"/>
          </a:xfrm>
        </p:grpSpPr>
        <p:sp>
          <p:nvSpPr>
            <p:cNvPr id="16" name="椭圆 15"/>
            <p:cNvSpPr/>
            <p:nvPr/>
          </p:nvSpPr>
          <p:spPr>
            <a:xfrm>
              <a:off x="1618984" y="2018983"/>
              <a:ext cx="3540844" cy="3540844"/>
            </a:xfrm>
            <a:prstGeom prst="ellipse">
              <a:avLst/>
            </a:prstGeom>
            <a:solidFill>
              <a:srgbClr val="0068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5299" y="2563091"/>
              <a:ext cx="2608214" cy="245262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53635" y="2128520"/>
            <a:ext cx="5024924" cy="847668"/>
            <a:chOff x="1675824" y="1803400"/>
            <a:chExt cx="5024924" cy="847668"/>
          </a:xfrm>
        </p:grpSpPr>
        <p:sp>
          <p:nvSpPr>
            <p:cNvPr id="8" name="文本框 7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75823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37539" y="3370515"/>
            <a:ext cx="5024924" cy="847668"/>
            <a:chOff x="1675824" y="1803400"/>
            <a:chExt cx="5024924" cy="847668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53635" y="4612509"/>
            <a:ext cx="5024924" cy="847668"/>
            <a:chOff x="1675824" y="1803400"/>
            <a:chExt cx="5024924" cy="847668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3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97098" y="2278225"/>
            <a:ext cx="633677" cy="6336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97098" y="4742490"/>
            <a:ext cx="633677" cy="6336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8622" y="3496430"/>
            <a:ext cx="633677" cy="633677"/>
          </a:xfrm>
          <a:prstGeom prst="rect">
            <a:avLst/>
          </a:prstGeom>
        </p:spPr>
      </p:pic>
    </p:spTree>
    <p:extLst>
      <p:ext uri="{BB962C8B-B14F-4D97-AF65-F5344CB8AC3E}">
        <p14:creationId val="10759864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48" l="1204" r="7868" t="1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40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en-US" b="1" lang="zh-CN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2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28547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zh-CN" b="1" lang="en-US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PART 03</a:t>
            </a:r>
          </a:p>
        </p:txBody>
      </p:sp>
    </p:spTree>
    <p:extLst>
      <p:ext uri="{BB962C8B-B14F-4D97-AF65-F5344CB8AC3E}">
        <p14:creationId val="10971420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87" y="1803400"/>
            <a:ext cx="1917226" cy="397192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11" name="文本框 10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376" y="2039620"/>
            <a:ext cx="2696549" cy="1233671"/>
            <a:chOff x="1675824" y="1803400"/>
            <a:chExt cx="2696549" cy="1233671"/>
          </a:xfrm>
        </p:grpSpPr>
        <p:sp>
          <p:nvSpPr>
            <p:cNvPr id="4" name="文本框 3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75825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89376" y="4147820"/>
            <a:ext cx="2696549" cy="1233671"/>
            <a:chOff x="1675824" y="1803400"/>
            <a:chExt cx="2696549" cy="1233671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5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06076" y="2039620"/>
            <a:ext cx="2696549" cy="1233671"/>
            <a:chOff x="1675824" y="1803400"/>
            <a:chExt cx="2696549" cy="1233671"/>
          </a:xfrm>
        </p:grpSpPr>
        <p:sp>
          <p:nvSpPr>
            <p:cNvPr id="17" name="文本框 16"/>
            <p:cNvSpPr txBox="1"/>
            <p:nvPr/>
          </p:nvSpPr>
          <p:spPr>
            <a:xfrm>
              <a:off x="2367737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5824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06076" y="4147820"/>
            <a:ext cx="2696549" cy="1233671"/>
            <a:chOff x="1675824" y="1803400"/>
            <a:chExt cx="2696549" cy="1233671"/>
          </a:xfrm>
        </p:grpSpPr>
        <p:sp>
          <p:nvSpPr>
            <p:cNvPr id="20" name="文本框 19"/>
            <p:cNvSpPr txBox="1"/>
            <p:nvPr/>
          </p:nvSpPr>
          <p:spPr>
            <a:xfrm>
              <a:off x="2367737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3370349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758" y="1701800"/>
            <a:ext cx="2560950" cy="39512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7" name="文本框 6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53815" y="2128520"/>
            <a:ext cx="5024924" cy="847668"/>
            <a:chOff x="1675824" y="1803400"/>
            <a:chExt cx="5024924" cy="847668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4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53815" y="3370515"/>
            <a:ext cx="5024924" cy="847668"/>
            <a:chOff x="1675824" y="1803400"/>
            <a:chExt cx="5024924" cy="847668"/>
          </a:xfrm>
        </p:grpSpPr>
        <p:sp>
          <p:nvSpPr>
            <p:cNvPr id="13" name="文本框 12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3815" y="4612509"/>
            <a:ext cx="5024924" cy="847668"/>
            <a:chOff x="1675824" y="1803400"/>
            <a:chExt cx="5024924" cy="847668"/>
          </a:xfrm>
        </p:grpSpPr>
        <p:sp>
          <p:nvSpPr>
            <p:cNvPr id="16" name="文本框 15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36144011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33" y="2411503"/>
            <a:ext cx="1327114" cy="2725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519" y="2411503"/>
            <a:ext cx="1884599" cy="272576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8" name="文本框 7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4575" y="4115670"/>
            <a:ext cx="2696549" cy="1040670"/>
            <a:chOff x="1675824" y="1803400"/>
            <a:chExt cx="2696549" cy="1040670"/>
          </a:xfrm>
        </p:grpSpPr>
        <p:sp>
          <p:nvSpPr>
            <p:cNvPr id="11" name="文本框 10"/>
            <p:cNvSpPr txBox="1"/>
            <p:nvPr/>
          </p:nvSpPr>
          <p:spPr>
            <a:xfrm>
              <a:off x="2021779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03042" y="2065681"/>
            <a:ext cx="2696549" cy="1040670"/>
            <a:chOff x="1675824" y="1803400"/>
            <a:chExt cx="2696549" cy="1040670"/>
          </a:xfrm>
        </p:grpSpPr>
        <p:sp>
          <p:nvSpPr>
            <p:cNvPr id="14" name="文本框 13"/>
            <p:cNvSpPr txBox="1"/>
            <p:nvPr/>
          </p:nvSpPr>
          <p:spPr>
            <a:xfrm>
              <a:off x="2021780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sp>
        <p:nvSpPr>
          <p:cNvPr id="16" name="ïṧḷïḓê-箭头: 右 95">
            <a:extLst>
              <a:ext uri="{FF2B5EF4-FFF2-40B4-BE49-F238E27FC236}">
                <a16:creationId xmlns:a16="http://schemas.microsoft.com/office/drawing/2014/main" id="{CD2B9EC2-6138-484C-93C0-72B5637AA66F}"/>
              </a:ext>
            </a:extLst>
          </p:cNvPr>
          <p:cNvSpPr/>
          <p:nvPr/>
        </p:nvSpPr>
        <p:spPr bwMode="auto">
          <a:xfrm>
            <a:off x="3070647" y="3478760"/>
            <a:ext cx="5603453" cy="325969"/>
          </a:xfrm>
          <a:prstGeom prst="rightArrow">
            <a:avLst>
              <a:gd fmla="val 50000" name="adj1"/>
              <a:gd fmla="val 88961" name="adj2"/>
            </a:avLst>
          </a:prstGeom>
          <a:solidFill>
            <a:srgbClr val="006872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dk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76010" y="3273985"/>
            <a:ext cx="633677" cy="6336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34479" y="3273985"/>
            <a:ext cx="633677" cy="633677"/>
          </a:xfrm>
          <a:prstGeom prst="rect">
            <a:avLst/>
          </a:prstGeom>
        </p:spPr>
      </p:pic>
    </p:spTree>
    <p:extLst>
      <p:ext uri="{BB962C8B-B14F-4D97-AF65-F5344CB8AC3E}">
        <p14:creationId val="145936052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3" name="文本框 2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46864" y="4503116"/>
            <a:ext cx="9098272" cy="1156685"/>
            <a:chOff x="1675824" y="1739900"/>
            <a:chExt cx="9098272" cy="1156685"/>
          </a:xfrm>
        </p:grpSpPr>
        <p:sp>
          <p:nvSpPr>
            <p:cNvPr id="6" name="文本框 5"/>
            <p:cNvSpPr txBox="1"/>
            <p:nvPr/>
          </p:nvSpPr>
          <p:spPr>
            <a:xfrm>
              <a:off x="1675824" y="1739901"/>
              <a:ext cx="200463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75824" y="2172732"/>
              <a:ext cx="9098272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fieldThe user can demonstrate, or print the presentation and make it into wider fieldThe user can demonstrate on a projector or computer, or print the presentation and make it into a film to be used in a wider field</a:t>
              </a:r>
            </a:p>
          </p:txBody>
        </p:sp>
      </p:grpSp>
      <p:pic>
        <p:nvPicPr>
          <p:cNvPr id="16" name="图片占位符 15"/>
          <p:cNvPicPr>
            <a:picLocks noChangeAspect="1" noGrp="1"/>
          </p:cNvPicPr>
          <p:nvPr>
            <p:ph idx="10" sz="quarter" type="pic"/>
          </p:nvPr>
        </p:nvPicPr>
        <p:blipFill>
          <a:blip r:embed="rId3"/>
          <a:srcRect l="13415" r="13415"/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4"/>
          <a:srcRect l="16650" r="16650"/>
          <a:stretch>
            <a:fillRect/>
          </a:stretch>
        </p:blipFill>
        <p:spPr/>
      </p:pic>
      <p:pic>
        <p:nvPicPr>
          <p:cNvPr id="18" name="图片占位符 17"/>
          <p:cNvPicPr>
            <a:picLocks noChangeAspect="1" noGrp="1"/>
          </p:cNvPicPr>
          <p:nvPr>
            <p:ph idx="12" sz="quarter" type="pic"/>
          </p:nvPr>
        </p:nvPicPr>
        <p:blipFill>
          <a:blip r:embed="rId5"/>
          <a:srcRect l="17348" r="17348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3" sz="quarter" type="pic"/>
          </p:nvPr>
        </p:nvPicPr>
        <p:blipFill>
          <a:blip r:embed="rId6"/>
          <a:srcRect l="24700" r="24700"/>
          <a:stretch>
            <a:fillRect/>
          </a:stretch>
        </p:blipFill>
        <p:spPr/>
      </p:pic>
    </p:spTree>
    <p:extLst>
      <p:ext uri="{BB962C8B-B14F-4D97-AF65-F5344CB8AC3E}">
        <p14:creationId val="8522704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555" l="2197" r="7575" t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01854" y="1735848"/>
            <a:ext cx="4142046" cy="710871"/>
            <a:chOff x="3897054" y="2027664"/>
            <a:chExt cx="5386646" cy="710871"/>
          </a:xfrm>
        </p:grpSpPr>
        <p:sp>
          <p:nvSpPr>
            <p:cNvPr id="5" name="文本框 4"/>
            <p:cNvSpPr txBox="1"/>
            <p:nvPr/>
          </p:nvSpPr>
          <p:spPr>
            <a:xfrm>
              <a:off x="3897054" y="2027664"/>
              <a:ext cx="500677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r>
                <a:rPr altLang="zh-CN" b="1" lang="en-US" smtClean="0" sz="24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1 . 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5" y="2461983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01854" y="2684368"/>
            <a:ext cx="4142046" cy="710871"/>
            <a:chOff x="3897054" y="2027664"/>
            <a:chExt cx="5386646" cy="710871"/>
          </a:xfrm>
        </p:grpSpPr>
        <p:sp>
          <p:nvSpPr>
            <p:cNvPr id="9" name="文本框 8"/>
            <p:cNvSpPr txBox="1"/>
            <p:nvPr/>
          </p:nvSpPr>
          <p:spPr>
            <a:xfrm>
              <a:off x="3897054" y="2027664"/>
              <a:ext cx="472600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r>
                <a:rPr altLang="zh-CN" b="1" lang="en-US" smtClean="0" sz="24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2 . 标题文字添加此处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97055" y="24619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01854" y="3632888"/>
            <a:ext cx="4142046" cy="710871"/>
            <a:chOff x="3897054" y="2027664"/>
            <a:chExt cx="5386646" cy="710871"/>
          </a:xfrm>
        </p:grpSpPr>
        <p:sp>
          <p:nvSpPr>
            <p:cNvPr id="12" name="文本框 11"/>
            <p:cNvSpPr txBox="1"/>
            <p:nvPr/>
          </p:nvSpPr>
          <p:spPr>
            <a:xfrm>
              <a:off x="3897054" y="2027664"/>
              <a:ext cx="45608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r>
                <a:rPr altLang="zh-CN" b="1" lang="en-US" smtClean="0" sz="24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3 . 标题文字添加此处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97055" y="24619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01854" y="4581408"/>
            <a:ext cx="4142046" cy="710871"/>
            <a:chOff x="3897054" y="2027664"/>
            <a:chExt cx="5386646" cy="710871"/>
          </a:xfrm>
        </p:grpSpPr>
        <p:sp>
          <p:nvSpPr>
            <p:cNvPr id="15" name="文本框 14"/>
            <p:cNvSpPr txBox="1"/>
            <p:nvPr/>
          </p:nvSpPr>
          <p:spPr>
            <a:xfrm>
              <a:off x="3897054" y="2027664"/>
              <a:ext cx="45608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r>
                <a:rPr altLang="zh-CN" b="1" lang="en-US" smtClean="0" sz="24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4 . 标题文字添加此处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97055" y="24619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4712" y="635003"/>
            <a:ext cx="2313061" cy="471453"/>
            <a:chOff x="874713" y="700052"/>
            <a:chExt cx="1993900" cy="406400"/>
          </a:xfrm>
        </p:grpSpPr>
        <p:sp>
          <p:nvSpPr>
            <p:cNvPr id="17" name="圆角矩形 16"/>
            <p:cNvSpPr/>
            <p:nvPr/>
          </p:nvSpPr>
          <p:spPr>
            <a:xfrm>
              <a:off x="874713" y="700052"/>
              <a:ext cx="1993900" cy="4064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" blurRad="165100" dir="5400000" dist="38100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dir="t" rig="flat"/>
            </a:scene3d>
            <a:sp3d>
              <a:bevelT h="19050" prst="artDeco"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1185" y="701132"/>
              <a:ext cx="1602732" cy="394114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r>
                <a:rPr altLang="zh-CN" b="1" lang="en-US" smtClean="0" sz="2400">
                  <a:solidFill>
                    <a:srgbClr val="006872"/>
                  </a:solidFill>
                </a:rPr>
                <a:t>CONTENTS</a:t>
              </a:r>
            </a:p>
          </p:txBody>
        </p:sp>
      </p:grpSp>
    </p:spTree>
    <p:extLst>
      <p:ext uri="{BB962C8B-B14F-4D97-AF65-F5344CB8AC3E}">
        <p14:creationId val="48370365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48" l="1204" r="7868" t="1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40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en-US" b="1" lang="zh-CN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2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28547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zh-CN" b="1" lang="en-US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PART 04</a:t>
            </a:r>
          </a:p>
        </p:txBody>
      </p:sp>
    </p:spTree>
    <p:extLst>
      <p:ext uri="{BB962C8B-B14F-4D97-AF65-F5344CB8AC3E}">
        <p14:creationId val="284165478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64" y="2222500"/>
            <a:ext cx="1069136" cy="7052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264" y="4056063"/>
            <a:ext cx="1069136" cy="705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64" y="2222500"/>
            <a:ext cx="1069136" cy="705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64" y="4056063"/>
            <a:ext cx="1069136" cy="70527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8" name="文本框 7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40000" y="2222500"/>
            <a:ext cx="2857500" cy="1233671"/>
            <a:chOff x="1675824" y="1803400"/>
            <a:chExt cx="2857500" cy="1233671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2857500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40000" y="4056063"/>
            <a:ext cx="2857500" cy="1233671"/>
            <a:chOff x="1675824" y="1803400"/>
            <a:chExt cx="2857500" cy="1233671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857500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94600" y="2222500"/>
            <a:ext cx="2857500" cy="1233671"/>
            <a:chOff x="1675824" y="1803400"/>
            <a:chExt cx="2857500" cy="1233671"/>
          </a:xfrm>
        </p:grpSpPr>
        <p:sp>
          <p:nvSpPr>
            <p:cNvPr id="17" name="文本框 16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5823" y="2172732"/>
              <a:ext cx="2857500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94600" y="4056063"/>
            <a:ext cx="2857500" cy="1233671"/>
            <a:chOff x="1675824" y="1803400"/>
            <a:chExt cx="2857500" cy="1233671"/>
          </a:xfrm>
        </p:grpSpPr>
        <p:sp>
          <p:nvSpPr>
            <p:cNvPr id="20" name="文本框 19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3" y="2172732"/>
              <a:ext cx="2857500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19155528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35795" y="2018941"/>
            <a:ext cx="3955053" cy="3540844"/>
            <a:chOff x="4135795" y="2018941"/>
            <a:chExt cx="3955053" cy="3540844"/>
          </a:xfrm>
        </p:grpSpPr>
        <p:sp>
          <p:nvSpPr>
            <p:cNvPr id="7" name="椭圆 6"/>
            <p:cNvSpPr/>
            <p:nvPr/>
          </p:nvSpPr>
          <p:spPr>
            <a:xfrm>
              <a:off x="4325578" y="2018941"/>
              <a:ext cx="3540844" cy="3540844"/>
            </a:xfrm>
            <a:prstGeom prst="ellipse">
              <a:avLst/>
            </a:prstGeom>
            <a:solidFill>
              <a:srgbClr val="0068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839" y="2772202"/>
              <a:ext cx="2598322" cy="2034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25297" y="2298201"/>
              <a:ext cx="415928" cy="41592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25297" y="4838201"/>
              <a:ext cx="415928" cy="4159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63475" y="2298201"/>
              <a:ext cx="415928" cy="4159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63475" y="4838201"/>
              <a:ext cx="415928" cy="41592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674920" y="3581400"/>
              <a:ext cx="415928" cy="41592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35795" y="3581400"/>
              <a:ext cx="415928" cy="41592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841022" y="1985829"/>
            <a:ext cx="3051817" cy="1040670"/>
            <a:chOff x="1675824" y="1803400"/>
            <a:chExt cx="3051817" cy="1040670"/>
          </a:xfrm>
        </p:grpSpPr>
        <p:sp>
          <p:nvSpPr>
            <p:cNvPr id="18" name="文本框 17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75826" y="2172732"/>
              <a:ext cx="3051816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41022" y="4525829"/>
            <a:ext cx="3051817" cy="1040670"/>
            <a:chOff x="1675824" y="1803400"/>
            <a:chExt cx="3051817" cy="1040670"/>
          </a:xfrm>
        </p:grpSpPr>
        <p:sp>
          <p:nvSpPr>
            <p:cNvPr id="21" name="文本框 20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75826" y="2172731"/>
              <a:ext cx="3051816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65471" y="3275093"/>
            <a:ext cx="3051817" cy="1040670"/>
            <a:chOff x="1675824" y="1803400"/>
            <a:chExt cx="3051817" cy="1040670"/>
          </a:xfrm>
        </p:grpSpPr>
        <p:sp>
          <p:nvSpPr>
            <p:cNvPr id="24" name="文本框 23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75825" y="2172731"/>
              <a:ext cx="3051816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14226" y="1985829"/>
            <a:ext cx="3051816" cy="1040670"/>
            <a:chOff x="1675825" y="1803400"/>
            <a:chExt cx="3051816" cy="1040670"/>
          </a:xfrm>
        </p:grpSpPr>
        <p:sp>
          <p:nvSpPr>
            <p:cNvPr id="27" name="文本框 26"/>
            <p:cNvSpPr txBox="1"/>
            <p:nvPr/>
          </p:nvSpPr>
          <p:spPr>
            <a:xfrm>
              <a:off x="2723005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75825" y="2172732"/>
              <a:ext cx="3051816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14226" y="4525829"/>
            <a:ext cx="3051816" cy="1040670"/>
            <a:chOff x="1675825" y="1803400"/>
            <a:chExt cx="3051816" cy="1040670"/>
          </a:xfrm>
        </p:grpSpPr>
        <p:sp>
          <p:nvSpPr>
            <p:cNvPr id="30" name="文本框 29"/>
            <p:cNvSpPr txBox="1"/>
            <p:nvPr/>
          </p:nvSpPr>
          <p:spPr>
            <a:xfrm>
              <a:off x="2723005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75825" y="2172731"/>
              <a:ext cx="3051816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0188" y="3275093"/>
            <a:ext cx="3051816" cy="1040670"/>
            <a:chOff x="1675825" y="1803400"/>
            <a:chExt cx="3051816" cy="1040670"/>
          </a:xfrm>
        </p:grpSpPr>
        <p:sp>
          <p:nvSpPr>
            <p:cNvPr id="33" name="文本框 32"/>
            <p:cNvSpPr txBox="1"/>
            <p:nvPr/>
          </p:nvSpPr>
          <p:spPr>
            <a:xfrm>
              <a:off x="2723005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75825" y="2172731"/>
              <a:ext cx="3051816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</a:t>
              </a:r>
            </a:p>
          </p:txBody>
        </p:sp>
      </p:grpSp>
    </p:spTree>
    <p:extLst>
      <p:ext uri="{BB962C8B-B14F-4D97-AF65-F5344CB8AC3E}">
        <p14:creationId val="383036972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val="3326342644"/>
              </p:ext>
            </p:extLst>
          </p:nvPr>
        </p:nvGraphicFramePr>
        <p:xfrm>
          <a:off x="1524000" y="1765301"/>
          <a:ext cx="9144000" cy="3251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24000" y="5095872"/>
            <a:ext cx="9283700" cy="847668"/>
            <a:chOff x="1675824" y="1803400"/>
            <a:chExt cx="9283700" cy="847668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9283700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presend make it into a film to be used in a wider fieldThe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3292452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4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27" y="2452829"/>
            <a:ext cx="1626674" cy="23088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027" y="2452829"/>
            <a:ext cx="1626674" cy="230882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58135" y="3086907"/>
            <a:ext cx="2594965" cy="1233671"/>
            <a:chOff x="1675824" y="1803400"/>
            <a:chExt cx="2594965" cy="1233671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2594965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39735" y="3086907"/>
            <a:ext cx="2594965" cy="1233671"/>
            <a:chOff x="1675824" y="1803400"/>
            <a:chExt cx="2594965" cy="1233671"/>
          </a:xfrm>
        </p:grpSpPr>
        <p:sp>
          <p:nvSpPr>
            <p:cNvPr id="12" name="文本框 11"/>
            <p:cNvSpPr txBox="1"/>
            <p:nvPr/>
          </p:nvSpPr>
          <p:spPr>
            <a:xfrm>
              <a:off x="1675825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2594965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7199039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000" l="134" r="930" t="124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3300" y="3577063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en-US" b="1" lang="zh-CN" smtClean="0" sz="48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感谢您的观看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17600" y="5233952"/>
            <a:ext cx="1993900" cy="406400"/>
            <a:chOff x="1117600" y="5233952"/>
            <a:chExt cx="1993900" cy="406400"/>
          </a:xfrm>
        </p:grpSpPr>
        <p:sp>
          <p:nvSpPr>
            <p:cNvPr id="4" name="圆角矩形 3"/>
            <p:cNvSpPr/>
            <p:nvPr/>
          </p:nvSpPr>
          <p:spPr>
            <a:xfrm>
              <a:off x="1117600" y="5233952"/>
              <a:ext cx="1993900" cy="406400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" blurRad="165100" dir="5400000" dist="38100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dir="t" rig="flat"/>
            </a:scene3d>
            <a:sp3d>
              <a:bevelT h="19050" prst="artDeco"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04072" y="5267875"/>
              <a:ext cx="1433830" cy="3352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r>
                <a:rPr altLang="en-US" b="1" lang="zh-CN" smtClean="0" sz="1600">
                  <a:solidFill>
                    <a:srgbClr val="006872"/>
                  </a:solidFill>
                </a:rPr>
                <a:t>汇报人：ABC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03300" y="4466601"/>
            <a:ext cx="58928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200">
                <a:solidFill>
                  <a:schemeClr val="bg1"/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val="32937989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48" l="1204" r="7868" t="1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40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en-US" b="1" lang="zh-CN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2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28547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zh-CN" b="1" lang="en-US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PART 01</a:t>
            </a:r>
          </a:p>
        </p:txBody>
      </p:sp>
    </p:spTree>
    <p:extLst>
      <p:ext uri="{BB962C8B-B14F-4D97-AF65-F5344CB8AC3E}">
        <p14:creationId val="273275478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4325"/>
          <a:stretch>
            <a:fillRect/>
          </a:stretch>
        </p:blipFill>
        <p:spPr>
          <a:xfrm>
            <a:off x="7366000" y="4429409"/>
            <a:ext cx="3747778" cy="242541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46864" y="1912316"/>
            <a:ext cx="9098272" cy="1138282"/>
            <a:chOff x="1675824" y="1739900"/>
            <a:chExt cx="9098272" cy="1138282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739900"/>
              <a:ext cx="200463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9098272" cy="71689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mtClean="0" sz="12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fieldThe user can demonstrate, or print the presentation and make it into used in a wider fieldThe user can demonstrate on a projector or computer, or print the presentation and make it into a film to be used in a wider field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1666266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845622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4024977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3"/>
          <p:cNvSpPr/>
          <p:nvPr/>
        </p:nvSpPr>
        <p:spPr>
          <a:xfrm>
            <a:off x="1837059" y="3677770"/>
            <a:ext cx="427030" cy="426386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b="b" l="l" r="r" t="t"/>
            <a:pathLst>
              <a:path h="580690" w="581566">
                <a:moveTo>
                  <a:pt x="108000" y="393650"/>
                </a:moveTo>
                <a:cubicBezTo>
                  <a:pt x="81207" y="419954"/>
                  <a:pt x="51388" y="456299"/>
                  <a:pt x="51388" y="475139"/>
                </a:cubicBezTo>
                <a:cubicBezTo>
                  <a:pt x="51388" y="506241"/>
                  <a:pt x="76757" y="531568"/>
                  <a:pt x="108000" y="531568"/>
                </a:cubicBezTo>
                <a:cubicBezTo>
                  <a:pt x="139244" y="531568"/>
                  <a:pt x="164613" y="506241"/>
                  <a:pt x="164613" y="475139"/>
                </a:cubicBezTo>
                <a:cubicBezTo>
                  <a:pt x="164613" y="456210"/>
                  <a:pt x="134794" y="419954"/>
                  <a:pt x="108000" y="393650"/>
                </a:cubicBezTo>
                <a:close/>
                <a:moveTo>
                  <a:pt x="108023" y="336598"/>
                </a:moveTo>
                <a:cubicBezTo>
                  <a:pt x="113675" y="336598"/>
                  <a:pt x="119350" y="338553"/>
                  <a:pt x="123934" y="342463"/>
                </a:cubicBezTo>
                <a:cubicBezTo>
                  <a:pt x="138710" y="355260"/>
                  <a:pt x="213037" y="422175"/>
                  <a:pt x="213126" y="475139"/>
                </a:cubicBezTo>
                <a:cubicBezTo>
                  <a:pt x="213126" y="532990"/>
                  <a:pt x="166038" y="579999"/>
                  <a:pt x="108090" y="579999"/>
                </a:cubicBezTo>
                <a:cubicBezTo>
                  <a:pt x="50230" y="579999"/>
                  <a:pt x="3053" y="532990"/>
                  <a:pt x="3053" y="475139"/>
                </a:cubicBezTo>
                <a:cubicBezTo>
                  <a:pt x="3053" y="422175"/>
                  <a:pt x="77291" y="355349"/>
                  <a:pt x="92245" y="342463"/>
                </a:cubicBezTo>
                <a:cubicBezTo>
                  <a:pt x="96740" y="338553"/>
                  <a:pt x="102370" y="336598"/>
                  <a:pt x="108023" y="336598"/>
                </a:cubicBezTo>
                <a:close/>
                <a:moveTo>
                  <a:pt x="228407" y="170500"/>
                </a:moveTo>
                <a:cubicBezTo>
                  <a:pt x="212185" y="172155"/>
                  <a:pt x="197631" y="179821"/>
                  <a:pt x="188908" y="188531"/>
                </a:cubicBezTo>
                <a:cubicBezTo>
                  <a:pt x="164340" y="212972"/>
                  <a:pt x="164340" y="252789"/>
                  <a:pt x="188908" y="277319"/>
                </a:cubicBezTo>
                <a:lnTo>
                  <a:pt x="189086" y="277408"/>
                </a:lnTo>
                <a:lnTo>
                  <a:pt x="219172" y="247279"/>
                </a:lnTo>
                <a:cubicBezTo>
                  <a:pt x="228696" y="237858"/>
                  <a:pt x="244007" y="237858"/>
                  <a:pt x="253531" y="247279"/>
                </a:cubicBezTo>
                <a:cubicBezTo>
                  <a:pt x="262966" y="256788"/>
                  <a:pt x="262966" y="272075"/>
                  <a:pt x="253531" y="281585"/>
                </a:cubicBezTo>
                <a:lnTo>
                  <a:pt x="223356" y="311626"/>
                </a:lnTo>
                <a:lnTo>
                  <a:pt x="246588" y="335090"/>
                </a:lnTo>
                <a:lnTo>
                  <a:pt x="276763" y="305049"/>
                </a:lnTo>
                <a:cubicBezTo>
                  <a:pt x="286288" y="295539"/>
                  <a:pt x="301598" y="295539"/>
                  <a:pt x="311033" y="305049"/>
                </a:cubicBezTo>
                <a:cubicBezTo>
                  <a:pt x="320558" y="314470"/>
                  <a:pt x="320558" y="329757"/>
                  <a:pt x="311033" y="339267"/>
                </a:cubicBezTo>
                <a:lnTo>
                  <a:pt x="280947" y="369396"/>
                </a:lnTo>
                <a:lnTo>
                  <a:pt x="304268" y="392682"/>
                </a:lnTo>
                <a:lnTo>
                  <a:pt x="334444" y="362642"/>
                </a:lnTo>
                <a:cubicBezTo>
                  <a:pt x="343968" y="353132"/>
                  <a:pt x="359278" y="353132"/>
                  <a:pt x="368714" y="362642"/>
                </a:cubicBezTo>
                <a:cubicBezTo>
                  <a:pt x="378238" y="372063"/>
                  <a:pt x="378238" y="387349"/>
                  <a:pt x="368714" y="396859"/>
                </a:cubicBezTo>
                <a:lnTo>
                  <a:pt x="338627" y="426989"/>
                </a:lnTo>
                <a:lnTo>
                  <a:pt x="389632" y="477826"/>
                </a:lnTo>
                <a:lnTo>
                  <a:pt x="478645" y="388771"/>
                </a:lnTo>
                <a:lnTo>
                  <a:pt x="277921" y="188531"/>
                </a:lnTo>
                <a:cubicBezTo>
                  <a:pt x="262522" y="173200"/>
                  <a:pt x="244630" y="168845"/>
                  <a:pt x="228407" y="170500"/>
                </a:cubicBezTo>
                <a:close/>
                <a:moveTo>
                  <a:pt x="24245" y="0"/>
                </a:moveTo>
                <a:cubicBezTo>
                  <a:pt x="30443" y="0"/>
                  <a:pt x="36651" y="2378"/>
                  <a:pt x="41413" y="7133"/>
                </a:cubicBezTo>
                <a:lnTo>
                  <a:pt x="173776" y="139115"/>
                </a:lnTo>
                <a:cubicBezTo>
                  <a:pt x="237509" y="101165"/>
                  <a:pt x="291273" y="133427"/>
                  <a:pt x="312280" y="154402"/>
                </a:cubicBezTo>
                <a:lnTo>
                  <a:pt x="512737" y="354643"/>
                </a:lnTo>
                <a:lnTo>
                  <a:pt x="532142" y="335267"/>
                </a:lnTo>
                <a:cubicBezTo>
                  <a:pt x="541666" y="325757"/>
                  <a:pt x="556976" y="325757"/>
                  <a:pt x="566500" y="335267"/>
                </a:cubicBezTo>
                <a:cubicBezTo>
                  <a:pt x="575936" y="344688"/>
                  <a:pt x="575936" y="359975"/>
                  <a:pt x="566500" y="369485"/>
                </a:cubicBezTo>
                <a:lnTo>
                  <a:pt x="485410" y="450452"/>
                </a:lnTo>
                <a:lnTo>
                  <a:pt x="515674" y="480670"/>
                </a:lnTo>
                <a:lnTo>
                  <a:pt x="540153" y="456229"/>
                </a:lnTo>
                <a:cubicBezTo>
                  <a:pt x="549588" y="446719"/>
                  <a:pt x="564898" y="446719"/>
                  <a:pt x="574423" y="456229"/>
                </a:cubicBezTo>
                <a:cubicBezTo>
                  <a:pt x="583947" y="465739"/>
                  <a:pt x="583947" y="481026"/>
                  <a:pt x="574423" y="490447"/>
                </a:cubicBezTo>
                <a:lnTo>
                  <a:pt x="491374" y="573458"/>
                </a:lnTo>
                <a:cubicBezTo>
                  <a:pt x="477666" y="587056"/>
                  <a:pt x="461821" y="578169"/>
                  <a:pt x="457015" y="573458"/>
                </a:cubicBezTo>
                <a:cubicBezTo>
                  <a:pt x="447579" y="563948"/>
                  <a:pt x="447579" y="548661"/>
                  <a:pt x="457015" y="539151"/>
                </a:cubicBezTo>
                <a:lnTo>
                  <a:pt x="481582" y="514799"/>
                </a:lnTo>
                <a:lnTo>
                  <a:pt x="451318" y="484581"/>
                </a:lnTo>
                <a:lnTo>
                  <a:pt x="406811" y="529019"/>
                </a:lnTo>
                <a:lnTo>
                  <a:pt x="370316" y="565459"/>
                </a:lnTo>
                <a:cubicBezTo>
                  <a:pt x="356964" y="578791"/>
                  <a:pt x="340764" y="570258"/>
                  <a:pt x="335957" y="565459"/>
                </a:cubicBezTo>
                <a:cubicBezTo>
                  <a:pt x="326522" y="556038"/>
                  <a:pt x="326522" y="540751"/>
                  <a:pt x="335957" y="531241"/>
                </a:cubicBezTo>
                <a:lnTo>
                  <a:pt x="355451" y="511955"/>
                </a:lnTo>
                <a:lnTo>
                  <a:pt x="154727" y="311803"/>
                </a:lnTo>
                <a:cubicBezTo>
                  <a:pt x="117163" y="274208"/>
                  <a:pt x="112001" y="216527"/>
                  <a:pt x="139417" y="173511"/>
                </a:cubicBezTo>
                <a:lnTo>
                  <a:pt x="7143" y="41350"/>
                </a:lnTo>
                <a:cubicBezTo>
                  <a:pt x="-2381" y="31840"/>
                  <a:pt x="-2381" y="16554"/>
                  <a:pt x="7143" y="7133"/>
                </a:cubicBezTo>
                <a:cubicBezTo>
                  <a:pt x="11861" y="2378"/>
                  <a:pt x="18048" y="0"/>
                  <a:pt x="2424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8" name="椭圆 14"/>
          <p:cNvSpPr/>
          <p:nvPr/>
        </p:nvSpPr>
        <p:spPr>
          <a:xfrm>
            <a:off x="3030222" y="3677448"/>
            <a:ext cx="399415" cy="427030"/>
          </a:xfrm>
          <a:custGeom>
            <a:gdLst>
              <a:gd fmla="*/ 5617 w 6376" name="T0"/>
              <a:gd fmla="*/ 2191 h 6827" name="T1"/>
              <a:gd fmla="*/ 4858 w 6376" name="T2"/>
              <a:gd fmla="*/ 2951 h 6827" name="T3"/>
              <a:gd fmla="*/ 5395 w 6376" name="T4"/>
              <a:gd fmla="*/ 3678 h 6827" name="T5"/>
              <a:gd fmla="*/ 5395 w 6376" name="T6"/>
              <a:gd fmla="*/ 4803 h 6827" name="T7"/>
              <a:gd fmla="*/ 3816 w 6376" name="T8"/>
              <a:gd fmla="*/ 6381 h 6827" name="T9"/>
              <a:gd fmla="*/ 2238 w 6376" name="T10"/>
              <a:gd fmla="*/ 4803 h 6827" name="T11"/>
              <a:gd fmla="*/ 2238 w 6376" name="T12"/>
              <a:gd fmla="*/ 4553 h 6827" name="T13"/>
              <a:gd fmla="*/ 4031 w 6376" name="T14"/>
              <a:gd fmla="*/ 2550 h 6827" name="T15"/>
              <a:gd fmla="*/ 4031 w 6376" name="T16"/>
              <a:gd fmla="*/ 298 h 6827" name="T17"/>
              <a:gd fmla="*/ 3335 w 6376" name="T18"/>
              <a:gd fmla="*/ 298 h 6827" name="T19"/>
              <a:gd fmla="*/ 2850 w 6376" name="T20"/>
              <a:gd fmla="*/ 0 h 6827" name="T21"/>
              <a:gd fmla="*/ 2305 w 6376" name="T22"/>
              <a:gd fmla="*/ 546 h 6827" name="T23"/>
              <a:gd fmla="*/ 2850 w 6376" name="T24"/>
              <a:gd fmla="*/ 1090 h 6827" name="T25"/>
              <a:gd fmla="*/ 3357 w 6376" name="T26"/>
              <a:gd fmla="*/ 743 h 6827" name="T27"/>
              <a:gd fmla="*/ 3586 w 6376" name="T28"/>
              <a:gd fmla="*/ 743 h 6827" name="T29"/>
              <a:gd fmla="*/ 3586 w 6376" name="T30"/>
              <a:gd fmla="*/ 2550 h 6827" name="T31"/>
              <a:gd fmla="*/ 2016 w 6376" name="T32"/>
              <a:gd fmla="*/ 4120 h 6827" name="T33"/>
              <a:gd fmla="*/ 445 w 6376" name="T34"/>
              <a:gd fmla="*/ 2550 h 6827" name="T35"/>
              <a:gd fmla="*/ 445 w 6376" name="T36"/>
              <a:gd fmla="*/ 743 h 6827" name="T37"/>
              <a:gd fmla="*/ 671 w 6376" name="T38"/>
              <a:gd fmla="*/ 743 h 6827" name="T39"/>
              <a:gd fmla="*/ 1179 w 6376" name="T40"/>
              <a:gd fmla="*/ 1090 h 6827" name="T41"/>
              <a:gd fmla="*/ 1723 w 6376" name="T42"/>
              <a:gd fmla="*/ 546 h 6827" name="T43"/>
              <a:gd fmla="*/ 1179 w 6376" name="T44"/>
              <a:gd fmla="*/ 0 h 6827" name="T45"/>
              <a:gd fmla="*/ 694 w 6376" name="T46"/>
              <a:gd fmla="*/ 298 h 6827" name="T47"/>
              <a:gd fmla="*/ 0 w 6376" name="T48"/>
              <a:gd fmla="*/ 298 h 6827" name="T49"/>
              <a:gd fmla="*/ 0 w 6376" name="T50"/>
              <a:gd fmla="*/ 2550 h 6827" name="T51"/>
              <a:gd fmla="*/ 1793 w 6376" name="T52"/>
              <a:gd fmla="*/ 4553 h 6827" name="T53"/>
              <a:gd fmla="*/ 1793 w 6376" name="T54"/>
              <a:gd fmla="*/ 4803 h 6827" name="T55"/>
              <a:gd fmla="*/ 3816 w 6376" name="T56"/>
              <a:gd fmla="*/ 6827 h 6827" name="T57"/>
              <a:gd fmla="*/ 5840 w 6376" name="T58"/>
              <a:gd fmla="*/ 4803 h 6827" name="T59"/>
              <a:gd fmla="*/ 5840 w 6376" name="T60"/>
              <a:gd fmla="*/ 3678 h 6827" name="T61"/>
              <a:gd fmla="*/ 6376 w 6376" name="T62"/>
              <a:gd fmla="*/ 2951 h 6827" name="T63"/>
              <a:gd fmla="*/ 5617 w 6376" name="T64"/>
              <a:gd fmla="*/ 2191 h 6827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6825" w="6376">
                <a:moveTo>
                  <a:pt x="5617" y="2191"/>
                </a:moveTo>
                <a:cubicBezTo>
                  <a:pt x="5199" y="2191"/>
                  <a:pt x="4858" y="2532"/>
                  <a:pt x="4858" y="2951"/>
                </a:cubicBezTo>
                <a:cubicBezTo>
                  <a:pt x="4858" y="3293"/>
                  <a:pt x="5084" y="3582"/>
                  <a:pt x="5395" y="3678"/>
                </a:cubicBezTo>
                <a:lnTo>
                  <a:pt x="5395" y="4803"/>
                </a:lnTo>
                <a:cubicBezTo>
                  <a:pt x="5395" y="5673"/>
                  <a:pt x="4687" y="6381"/>
                  <a:pt x="3816" y="6381"/>
                </a:cubicBezTo>
                <a:cubicBezTo>
                  <a:pt x="2946" y="6381"/>
                  <a:pt x="2238" y="5673"/>
                  <a:pt x="2238" y="4803"/>
                </a:cubicBezTo>
                <a:lnTo>
                  <a:pt x="2238" y="4553"/>
                </a:lnTo>
                <a:cubicBezTo>
                  <a:pt x="3245" y="4442"/>
                  <a:pt x="4031" y="3586"/>
                  <a:pt x="4031" y="2550"/>
                </a:cubicBezTo>
                <a:lnTo>
                  <a:pt x="4031" y="298"/>
                </a:lnTo>
                <a:lnTo>
                  <a:pt x="3335" y="298"/>
                </a:lnTo>
                <a:cubicBezTo>
                  <a:pt x="3244" y="121"/>
                  <a:pt x="3061" y="0"/>
                  <a:pt x="2850" y="0"/>
                </a:cubicBezTo>
                <a:cubicBezTo>
                  <a:pt x="2549" y="0"/>
                  <a:pt x="2305" y="245"/>
                  <a:pt x="2305" y="546"/>
                </a:cubicBezTo>
                <a:cubicBezTo>
                  <a:pt x="2305" y="846"/>
                  <a:pt x="2549" y="1090"/>
                  <a:pt x="2850" y="1090"/>
                </a:cubicBezTo>
                <a:cubicBezTo>
                  <a:pt x="3080" y="1090"/>
                  <a:pt x="3278" y="946"/>
                  <a:pt x="3357" y="743"/>
                </a:cubicBezTo>
                <a:lnTo>
                  <a:pt x="3586" y="743"/>
                </a:lnTo>
                <a:lnTo>
                  <a:pt x="3586" y="2550"/>
                </a:lnTo>
                <a:cubicBezTo>
                  <a:pt x="3586" y="3416"/>
                  <a:pt x="2881" y="4120"/>
                  <a:pt x="2016" y="4120"/>
                </a:cubicBezTo>
                <a:cubicBezTo>
                  <a:pt x="1150" y="4120"/>
                  <a:pt x="445" y="3416"/>
                  <a:pt x="445" y="2550"/>
                </a:cubicBezTo>
                <a:lnTo>
                  <a:pt x="445" y="743"/>
                </a:lnTo>
                <a:lnTo>
                  <a:pt x="671" y="743"/>
                </a:lnTo>
                <a:cubicBezTo>
                  <a:pt x="751" y="946"/>
                  <a:pt x="948" y="1090"/>
                  <a:pt x="1179" y="1090"/>
                </a:cubicBezTo>
                <a:cubicBezTo>
                  <a:pt x="1479" y="1090"/>
                  <a:pt x="1723" y="846"/>
                  <a:pt x="1723" y="546"/>
                </a:cubicBezTo>
                <a:cubicBezTo>
                  <a:pt x="1723" y="245"/>
                  <a:pt x="1479" y="0"/>
                  <a:pt x="1179" y="0"/>
                </a:cubicBezTo>
                <a:cubicBezTo>
                  <a:pt x="967" y="0"/>
                  <a:pt x="784" y="121"/>
                  <a:pt x="694" y="298"/>
                </a:cubicBezTo>
                <a:lnTo>
                  <a:pt x="0" y="298"/>
                </a:lnTo>
                <a:lnTo>
                  <a:pt x="0" y="2550"/>
                </a:lnTo>
                <a:cubicBezTo>
                  <a:pt x="0" y="3586"/>
                  <a:pt x="786" y="4442"/>
                  <a:pt x="1793" y="4553"/>
                </a:cubicBezTo>
                <a:lnTo>
                  <a:pt x="1793" y="4803"/>
                </a:lnTo>
                <a:cubicBezTo>
                  <a:pt x="1793" y="5919"/>
                  <a:pt x="2701" y="6827"/>
                  <a:pt x="3816" y="6827"/>
                </a:cubicBezTo>
                <a:cubicBezTo>
                  <a:pt x="4932" y="6827"/>
                  <a:pt x="5840" y="5919"/>
                  <a:pt x="5840" y="4803"/>
                </a:cubicBezTo>
                <a:lnTo>
                  <a:pt x="5840" y="3678"/>
                </a:lnTo>
                <a:cubicBezTo>
                  <a:pt x="6150" y="3583"/>
                  <a:pt x="6376" y="3293"/>
                  <a:pt x="6376" y="2951"/>
                </a:cubicBezTo>
                <a:cubicBezTo>
                  <a:pt x="6376" y="2532"/>
                  <a:pt x="6036" y="2191"/>
                  <a:pt x="5617" y="21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20" name="椭圆 15"/>
          <p:cNvSpPr/>
          <p:nvPr/>
        </p:nvSpPr>
        <p:spPr>
          <a:xfrm>
            <a:off x="4223471" y="3677448"/>
            <a:ext cx="371627" cy="427030"/>
          </a:xfrm>
          <a:custGeom>
            <a:gdLst>
              <a:gd fmla="*/ 598 w 796" name="T0"/>
              <a:gd fmla="*/ 273 h 916" name="T1"/>
              <a:gd fmla="*/ 425 w 796" name="T2"/>
              <a:gd fmla="*/ 0 h 916" name="T3"/>
              <a:gd fmla="*/ 198 w 796" name="T4"/>
              <a:gd fmla="*/ 173 h 916" name="T5"/>
              <a:gd fmla="*/ 244 w 796" name="T6"/>
              <a:gd fmla="*/ 390 h 916" name="T7"/>
              <a:gd fmla="*/ 398 w 796" name="T8"/>
              <a:gd fmla="*/ 916 h 916" name="T9"/>
              <a:gd fmla="*/ 552 w 796" name="T10"/>
              <a:gd fmla="*/ 390 h 916" name="T11"/>
              <a:gd fmla="*/ 437 w 796" name="T12"/>
              <a:gd fmla="*/ 757 h 916" name="T13"/>
              <a:gd fmla="*/ 358 w 796" name="T14"/>
              <a:gd fmla="*/ 757 h 916" name="T15"/>
              <a:gd fmla="*/ 398 w 796" name="T16"/>
              <a:gd fmla="*/ 499 h 916" name="T17"/>
              <a:gd fmla="*/ 371 w 796" name="T18"/>
              <a:gd fmla="*/ 446 h 916" name="T19"/>
              <a:gd fmla="*/ 476 w 796" name="T20"/>
              <a:gd fmla="*/ 438 h 916" name="T21"/>
              <a:gd fmla="*/ 398 w 796" name="T22"/>
              <a:gd fmla="*/ 140 h 916" name="T23"/>
              <a:gd fmla="*/ 398 w 796" name="T24"/>
              <a:gd fmla="*/ 75 h 916" name="T25"/>
              <a:gd fmla="*/ 398 w 796" name="T26"/>
              <a:gd fmla="*/ 140 h 916" name="T27"/>
              <a:gd fmla="*/ 570 w 796" name="T28"/>
              <a:gd fmla="*/ 157 h 916" name="T29"/>
              <a:gd fmla="*/ 571 w 796" name="T30"/>
              <a:gd fmla="*/ 273 h 916" name="T31"/>
              <a:gd fmla="*/ 511 w 796" name="T32"/>
              <a:gd fmla="*/ 297 h 916" name="T33"/>
              <a:gd fmla="*/ 224 w 796" name="T34"/>
              <a:gd fmla="*/ 273 h 916" name="T35"/>
              <a:gd fmla="*/ 224 w 796" name="T36"/>
              <a:gd fmla="*/ 173 h 916" name="T37"/>
              <a:gd fmla="*/ 398 w 796" name="T38"/>
              <a:gd fmla="*/ 169 h 916" name="T39"/>
              <a:gd fmla="*/ 371 w 796" name="T40"/>
              <a:gd fmla="*/ 419 h 916" name="T41"/>
              <a:gd fmla="*/ 296 w 796" name="T42"/>
              <a:gd fmla="*/ 324 h 916" name="T43"/>
              <a:gd fmla="*/ 500 w 796" name="T44"/>
              <a:gd fmla="*/ 398 h 916" name="T45"/>
              <a:gd fmla="*/ 527 w 796" name="T46"/>
              <a:gd fmla="*/ 319 h 916" name="T47"/>
              <a:gd fmla="*/ 527 w 796" name="T48"/>
              <a:gd fmla="*/ 378 h 916" name="T49"/>
              <a:gd fmla="*/ 269 w 796" name="T50"/>
              <a:gd fmla="*/ 319 h 916" name="T51"/>
              <a:gd fmla="*/ 228 w 796" name="T52"/>
              <a:gd fmla="*/ 303 h 916" name="T53"/>
              <a:gd fmla="*/ 371 w 796" name="T54"/>
              <a:gd fmla="*/ 27 h 916" name="T55"/>
              <a:gd fmla="*/ 565 w 796" name="T56"/>
              <a:gd fmla="*/ 131 h 916" name="T57"/>
              <a:gd fmla="*/ 457 w 796" name="T58"/>
              <a:gd fmla="*/ 108 h 916" name="T59"/>
              <a:gd fmla="*/ 338 w 796" name="T60"/>
              <a:gd fmla="*/ 108 h 916" name="T61"/>
              <a:gd fmla="*/ 231 w 796" name="T62"/>
              <a:gd fmla="*/ 131 h 916" name="T63"/>
              <a:gd fmla="*/ 664 w 796" name="T64"/>
              <a:gd fmla="*/ 836 h 916" name="T65"/>
              <a:gd fmla="*/ 651 w 796" name="T66"/>
              <a:gd fmla="*/ 684 h 916" name="T67"/>
              <a:gd fmla="*/ 638 w 796" name="T68"/>
              <a:gd fmla="*/ 847 h 916" name="T69"/>
              <a:gd fmla="*/ 158 w 796" name="T70"/>
              <a:gd fmla="*/ 847 h 916" name="T71"/>
              <a:gd fmla="*/ 144 w 796" name="T72"/>
              <a:gd fmla="*/ 684 h 916" name="T73"/>
              <a:gd fmla="*/ 131 w 796" name="T74"/>
              <a:gd fmla="*/ 836 h 916" name="T75"/>
              <a:gd fmla="*/ 267 w 796" name="T76"/>
              <a:gd fmla="*/ 411 h 916" name="T77"/>
              <a:gd fmla="*/ 391 w 796" name="T78"/>
              <a:gd fmla="*/ 525 h 916" name="T79"/>
              <a:gd fmla="*/ 345 w 796" name="T80"/>
              <a:gd fmla="*/ 757 h 916" name="T81"/>
              <a:gd fmla="*/ 451 w 796" name="T82"/>
              <a:gd fmla="*/ 757 h 916" name="T83"/>
              <a:gd fmla="*/ 404 w 796" name="T84"/>
              <a:gd fmla="*/ 525 h 916" name="T85"/>
              <a:gd fmla="*/ 529 w 796" name="T86"/>
              <a:gd fmla="*/ 411 h 916" name="T87"/>
              <a:gd fmla="*/ 664 w 796" name="T88"/>
              <a:gd fmla="*/ 836 h 916" name="T89"/>
              <a:gd fmla="*/ 202 w 796" name="T90"/>
              <a:gd fmla="*/ 618 h 916" name="T91"/>
              <a:gd fmla="*/ 202 w 796" name="T92"/>
              <a:gd fmla="*/ 631 h 916" name="T93"/>
              <a:gd fmla="*/ 244 w 796" name="T94"/>
              <a:gd fmla="*/ 647 h 916" name="T95"/>
              <a:gd fmla="*/ 204 w 796" name="T96"/>
              <a:gd fmla="*/ 654 h 916" name="T97"/>
              <a:gd fmla="*/ 211 w 796" name="T98"/>
              <a:gd fmla="*/ 778 h 916" name="T99"/>
              <a:gd fmla="*/ 297 w 796" name="T100"/>
              <a:gd fmla="*/ 771 h 916" name="T101"/>
              <a:gd fmla="*/ 290 w 796" name="T102"/>
              <a:gd fmla="*/ 647 h 916" name="T103"/>
              <a:gd fmla="*/ 257 w 796" name="T104"/>
              <a:gd fmla="*/ 631 h 916" name="T105"/>
              <a:gd fmla="*/ 306 w 796" name="T106"/>
              <a:gd fmla="*/ 624 h 916" name="T107"/>
              <a:gd fmla="*/ 284 w 796" name="T108"/>
              <a:gd fmla="*/ 765 h 916" name="T109"/>
              <a:gd fmla="*/ 218 w 796" name="T110"/>
              <a:gd fmla="*/ 660 h 916" name="T111"/>
              <a:gd fmla="*/ 284 w 796" name="T112"/>
              <a:gd fmla="*/ 765 h 916" name="T113"/>
              <a:gd fmla="*/ 398 w 796" name="T114"/>
              <a:gd fmla="*/ 734 h 916" name="T115"/>
              <a:gd fmla="*/ 398 w 796" name="T116"/>
              <a:gd fmla="*/ 779 h 916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916" w="796">
                <a:moveTo>
                  <a:pt x="552" y="390"/>
                </a:moveTo>
                <a:cubicBezTo>
                  <a:pt x="580" y="359"/>
                  <a:pt x="598" y="318"/>
                  <a:pt x="598" y="273"/>
                </a:cubicBezTo>
                <a:lnTo>
                  <a:pt x="598" y="173"/>
                </a:lnTo>
                <a:cubicBezTo>
                  <a:pt x="598" y="78"/>
                  <a:pt x="520" y="0"/>
                  <a:pt x="425" y="0"/>
                </a:cubicBezTo>
                <a:lnTo>
                  <a:pt x="371" y="0"/>
                </a:lnTo>
                <a:cubicBezTo>
                  <a:pt x="276" y="0"/>
                  <a:pt x="198" y="78"/>
                  <a:pt x="198" y="173"/>
                </a:cubicBezTo>
                <a:lnTo>
                  <a:pt x="198" y="273"/>
                </a:lnTo>
                <a:cubicBezTo>
                  <a:pt x="198" y="318"/>
                  <a:pt x="215" y="359"/>
                  <a:pt x="244" y="390"/>
                </a:cubicBezTo>
                <a:cubicBezTo>
                  <a:pt x="18" y="469"/>
                  <a:pt x="0" y="716"/>
                  <a:pt x="0" y="719"/>
                </a:cubicBezTo>
                <a:cubicBezTo>
                  <a:pt x="0" y="829"/>
                  <a:pt x="175" y="916"/>
                  <a:pt x="398" y="916"/>
                </a:cubicBezTo>
                <a:cubicBezTo>
                  <a:pt x="621" y="916"/>
                  <a:pt x="796" y="829"/>
                  <a:pt x="796" y="718"/>
                </a:cubicBezTo>
                <a:cubicBezTo>
                  <a:pt x="796" y="716"/>
                  <a:pt x="778" y="469"/>
                  <a:pt x="552" y="390"/>
                </a:cubicBezTo>
                <a:close/>
                <a:moveTo>
                  <a:pt x="398" y="717"/>
                </a:moveTo>
                <a:cubicBezTo>
                  <a:pt x="420" y="717"/>
                  <a:pt x="437" y="735"/>
                  <a:pt x="437" y="757"/>
                </a:cubicBezTo>
                <a:cubicBezTo>
                  <a:pt x="437" y="778"/>
                  <a:pt x="420" y="796"/>
                  <a:pt x="398" y="796"/>
                </a:cubicBezTo>
                <a:cubicBezTo>
                  <a:pt x="376" y="796"/>
                  <a:pt x="358" y="778"/>
                  <a:pt x="358" y="757"/>
                </a:cubicBezTo>
                <a:cubicBezTo>
                  <a:pt x="358" y="735"/>
                  <a:pt x="376" y="717"/>
                  <a:pt x="398" y="717"/>
                </a:cubicBezTo>
                <a:close/>
                <a:moveTo>
                  <a:pt x="398" y="499"/>
                </a:moveTo>
                <a:cubicBezTo>
                  <a:pt x="373" y="499"/>
                  <a:pt x="330" y="481"/>
                  <a:pt x="319" y="438"/>
                </a:cubicBezTo>
                <a:cubicBezTo>
                  <a:pt x="336" y="443"/>
                  <a:pt x="353" y="446"/>
                  <a:pt x="371" y="446"/>
                </a:cubicBezTo>
                <a:lnTo>
                  <a:pt x="425" y="446"/>
                </a:lnTo>
                <a:cubicBezTo>
                  <a:pt x="443" y="446"/>
                  <a:pt x="460" y="443"/>
                  <a:pt x="476" y="438"/>
                </a:cubicBezTo>
                <a:cubicBezTo>
                  <a:pt x="466" y="481"/>
                  <a:pt x="422" y="499"/>
                  <a:pt x="398" y="499"/>
                </a:cubicBezTo>
                <a:close/>
                <a:moveTo>
                  <a:pt x="398" y="140"/>
                </a:moveTo>
                <a:cubicBezTo>
                  <a:pt x="380" y="140"/>
                  <a:pt x="365" y="126"/>
                  <a:pt x="365" y="108"/>
                </a:cubicBezTo>
                <a:cubicBezTo>
                  <a:pt x="365" y="89"/>
                  <a:pt x="380" y="75"/>
                  <a:pt x="398" y="75"/>
                </a:cubicBezTo>
                <a:cubicBezTo>
                  <a:pt x="416" y="75"/>
                  <a:pt x="431" y="89"/>
                  <a:pt x="431" y="108"/>
                </a:cubicBezTo>
                <a:cubicBezTo>
                  <a:pt x="431" y="126"/>
                  <a:pt x="416" y="140"/>
                  <a:pt x="398" y="140"/>
                </a:cubicBezTo>
                <a:close/>
                <a:moveTo>
                  <a:pt x="398" y="169"/>
                </a:moveTo>
                <a:cubicBezTo>
                  <a:pt x="455" y="169"/>
                  <a:pt x="513" y="165"/>
                  <a:pt x="570" y="157"/>
                </a:cubicBezTo>
                <a:cubicBezTo>
                  <a:pt x="571" y="162"/>
                  <a:pt x="571" y="168"/>
                  <a:pt x="571" y="173"/>
                </a:cubicBezTo>
                <a:lnTo>
                  <a:pt x="571" y="273"/>
                </a:lnTo>
                <a:cubicBezTo>
                  <a:pt x="571" y="273"/>
                  <a:pt x="571" y="273"/>
                  <a:pt x="571" y="273"/>
                </a:cubicBezTo>
                <a:lnTo>
                  <a:pt x="511" y="297"/>
                </a:lnTo>
                <a:lnTo>
                  <a:pt x="285" y="297"/>
                </a:lnTo>
                <a:lnTo>
                  <a:pt x="224" y="273"/>
                </a:lnTo>
                <a:cubicBezTo>
                  <a:pt x="224" y="273"/>
                  <a:pt x="224" y="273"/>
                  <a:pt x="224" y="273"/>
                </a:cubicBezTo>
                <a:lnTo>
                  <a:pt x="224" y="173"/>
                </a:lnTo>
                <a:cubicBezTo>
                  <a:pt x="224" y="168"/>
                  <a:pt x="225" y="162"/>
                  <a:pt x="225" y="157"/>
                </a:cubicBezTo>
                <a:cubicBezTo>
                  <a:pt x="283" y="165"/>
                  <a:pt x="340" y="169"/>
                  <a:pt x="398" y="169"/>
                </a:cubicBezTo>
                <a:close/>
                <a:moveTo>
                  <a:pt x="425" y="419"/>
                </a:moveTo>
                <a:lnTo>
                  <a:pt x="371" y="419"/>
                </a:lnTo>
                <a:cubicBezTo>
                  <a:pt x="343" y="419"/>
                  <a:pt x="318" y="412"/>
                  <a:pt x="296" y="398"/>
                </a:cubicBezTo>
                <a:lnTo>
                  <a:pt x="296" y="324"/>
                </a:lnTo>
                <a:lnTo>
                  <a:pt x="500" y="324"/>
                </a:lnTo>
                <a:lnTo>
                  <a:pt x="500" y="398"/>
                </a:lnTo>
                <a:cubicBezTo>
                  <a:pt x="478" y="412"/>
                  <a:pt x="452" y="419"/>
                  <a:pt x="425" y="419"/>
                </a:cubicBezTo>
                <a:close/>
                <a:moveTo>
                  <a:pt x="527" y="319"/>
                </a:moveTo>
                <a:lnTo>
                  <a:pt x="568" y="303"/>
                </a:lnTo>
                <a:cubicBezTo>
                  <a:pt x="562" y="332"/>
                  <a:pt x="547" y="358"/>
                  <a:pt x="527" y="378"/>
                </a:cubicBezTo>
                <a:lnTo>
                  <a:pt x="527" y="319"/>
                </a:lnTo>
                <a:close/>
                <a:moveTo>
                  <a:pt x="269" y="319"/>
                </a:moveTo>
                <a:lnTo>
                  <a:pt x="269" y="378"/>
                </a:lnTo>
                <a:cubicBezTo>
                  <a:pt x="248" y="358"/>
                  <a:pt x="234" y="332"/>
                  <a:pt x="228" y="303"/>
                </a:cubicBezTo>
                <a:lnTo>
                  <a:pt x="269" y="319"/>
                </a:lnTo>
                <a:close/>
                <a:moveTo>
                  <a:pt x="371" y="27"/>
                </a:moveTo>
                <a:lnTo>
                  <a:pt x="425" y="27"/>
                </a:lnTo>
                <a:cubicBezTo>
                  <a:pt x="491" y="27"/>
                  <a:pt x="547" y="71"/>
                  <a:pt x="565" y="131"/>
                </a:cubicBezTo>
                <a:cubicBezTo>
                  <a:pt x="526" y="136"/>
                  <a:pt x="486" y="140"/>
                  <a:pt x="447" y="141"/>
                </a:cubicBezTo>
                <a:cubicBezTo>
                  <a:pt x="453" y="132"/>
                  <a:pt x="457" y="120"/>
                  <a:pt x="457" y="108"/>
                </a:cubicBezTo>
                <a:cubicBezTo>
                  <a:pt x="457" y="75"/>
                  <a:pt x="431" y="48"/>
                  <a:pt x="398" y="48"/>
                </a:cubicBezTo>
                <a:cubicBezTo>
                  <a:pt x="365" y="48"/>
                  <a:pt x="338" y="75"/>
                  <a:pt x="338" y="108"/>
                </a:cubicBezTo>
                <a:cubicBezTo>
                  <a:pt x="338" y="120"/>
                  <a:pt x="342" y="132"/>
                  <a:pt x="349" y="141"/>
                </a:cubicBezTo>
                <a:cubicBezTo>
                  <a:pt x="309" y="140"/>
                  <a:pt x="270" y="136"/>
                  <a:pt x="231" y="131"/>
                </a:cubicBezTo>
                <a:cubicBezTo>
                  <a:pt x="249" y="71"/>
                  <a:pt x="305" y="27"/>
                  <a:pt x="371" y="27"/>
                </a:cubicBezTo>
                <a:close/>
                <a:moveTo>
                  <a:pt x="664" y="836"/>
                </a:moveTo>
                <a:lnTo>
                  <a:pt x="664" y="698"/>
                </a:lnTo>
                <a:cubicBezTo>
                  <a:pt x="664" y="690"/>
                  <a:pt x="658" y="684"/>
                  <a:pt x="651" y="684"/>
                </a:cubicBezTo>
                <a:cubicBezTo>
                  <a:pt x="644" y="684"/>
                  <a:pt x="638" y="690"/>
                  <a:pt x="638" y="698"/>
                </a:cubicBezTo>
                <a:lnTo>
                  <a:pt x="638" y="847"/>
                </a:lnTo>
                <a:cubicBezTo>
                  <a:pt x="572" y="873"/>
                  <a:pt x="488" y="889"/>
                  <a:pt x="398" y="889"/>
                </a:cubicBezTo>
                <a:cubicBezTo>
                  <a:pt x="307" y="889"/>
                  <a:pt x="223" y="873"/>
                  <a:pt x="158" y="847"/>
                </a:cubicBezTo>
                <a:lnTo>
                  <a:pt x="158" y="698"/>
                </a:lnTo>
                <a:cubicBezTo>
                  <a:pt x="158" y="690"/>
                  <a:pt x="152" y="684"/>
                  <a:pt x="144" y="684"/>
                </a:cubicBezTo>
                <a:cubicBezTo>
                  <a:pt x="137" y="684"/>
                  <a:pt x="131" y="690"/>
                  <a:pt x="131" y="698"/>
                </a:cubicBezTo>
                <a:lnTo>
                  <a:pt x="131" y="836"/>
                </a:lnTo>
                <a:cubicBezTo>
                  <a:pt x="67" y="805"/>
                  <a:pt x="27" y="764"/>
                  <a:pt x="27" y="720"/>
                </a:cubicBezTo>
                <a:cubicBezTo>
                  <a:pt x="27" y="710"/>
                  <a:pt x="45" y="478"/>
                  <a:pt x="267" y="411"/>
                </a:cubicBezTo>
                <a:cubicBezTo>
                  <a:pt x="274" y="417"/>
                  <a:pt x="282" y="422"/>
                  <a:pt x="291" y="426"/>
                </a:cubicBezTo>
                <a:cubicBezTo>
                  <a:pt x="295" y="492"/>
                  <a:pt x="354" y="522"/>
                  <a:pt x="391" y="525"/>
                </a:cubicBezTo>
                <a:lnTo>
                  <a:pt x="391" y="705"/>
                </a:lnTo>
                <a:cubicBezTo>
                  <a:pt x="365" y="708"/>
                  <a:pt x="345" y="730"/>
                  <a:pt x="345" y="757"/>
                </a:cubicBezTo>
                <a:cubicBezTo>
                  <a:pt x="345" y="786"/>
                  <a:pt x="369" y="809"/>
                  <a:pt x="398" y="809"/>
                </a:cubicBezTo>
                <a:cubicBezTo>
                  <a:pt x="427" y="809"/>
                  <a:pt x="451" y="786"/>
                  <a:pt x="451" y="757"/>
                </a:cubicBezTo>
                <a:cubicBezTo>
                  <a:pt x="451" y="730"/>
                  <a:pt x="430" y="708"/>
                  <a:pt x="404" y="705"/>
                </a:cubicBezTo>
                <a:lnTo>
                  <a:pt x="404" y="525"/>
                </a:lnTo>
                <a:cubicBezTo>
                  <a:pt x="441" y="522"/>
                  <a:pt x="500" y="492"/>
                  <a:pt x="505" y="426"/>
                </a:cubicBezTo>
                <a:cubicBezTo>
                  <a:pt x="513" y="422"/>
                  <a:pt x="521" y="417"/>
                  <a:pt x="529" y="411"/>
                </a:cubicBezTo>
                <a:cubicBezTo>
                  <a:pt x="751" y="478"/>
                  <a:pt x="769" y="710"/>
                  <a:pt x="769" y="719"/>
                </a:cubicBezTo>
                <a:cubicBezTo>
                  <a:pt x="769" y="764"/>
                  <a:pt x="729" y="805"/>
                  <a:pt x="664" y="836"/>
                </a:cubicBezTo>
                <a:close/>
                <a:moveTo>
                  <a:pt x="299" y="618"/>
                </a:moveTo>
                <a:lnTo>
                  <a:pt x="202" y="618"/>
                </a:lnTo>
                <a:cubicBezTo>
                  <a:pt x="199" y="618"/>
                  <a:pt x="196" y="621"/>
                  <a:pt x="196" y="624"/>
                </a:cubicBezTo>
                <a:cubicBezTo>
                  <a:pt x="196" y="628"/>
                  <a:pt x="199" y="631"/>
                  <a:pt x="202" y="631"/>
                </a:cubicBezTo>
                <a:lnTo>
                  <a:pt x="244" y="631"/>
                </a:lnTo>
                <a:lnTo>
                  <a:pt x="244" y="647"/>
                </a:lnTo>
                <a:lnTo>
                  <a:pt x="211" y="647"/>
                </a:lnTo>
                <a:cubicBezTo>
                  <a:pt x="207" y="647"/>
                  <a:pt x="204" y="650"/>
                  <a:pt x="204" y="654"/>
                </a:cubicBezTo>
                <a:lnTo>
                  <a:pt x="204" y="771"/>
                </a:lnTo>
                <a:cubicBezTo>
                  <a:pt x="204" y="775"/>
                  <a:pt x="207" y="778"/>
                  <a:pt x="211" y="778"/>
                </a:cubicBezTo>
                <a:lnTo>
                  <a:pt x="290" y="778"/>
                </a:lnTo>
                <a:cubicBezTo>
                  <a:pt x="294" y="778"/>
                  <a:pt x="297" y="775"/>
                  <a:pt x="297" y="771"/>
                </a:cubicBezTo>
                <a:lnTo>
                  <a:pt x="297" y="654"/>
                </a:lnTo>
                <a:cubicBezTo>
                  <a:pt x="297" y="650"/>
                  <a:pt x="294" y="647"/>
                  <a:pt x="290" y="647"/>
                </a:cubicBezTo>
                <a:lnTo>
                  <a:pt x="257" y="647"/>
                </a:lnTo>
                <a:lnTo>
                  <a:pt x="257" y="631"/>
                </a:lnTo>
                <a:lnTo>
                  <a:pt x="299" y="631"/>
                </a:lnTo>
                <a:cubicBezTo>
                  <a:pt x="303" y="631"/>
                  <a:pt x="306" y="628"/>
                  <a:pt x="306" y="624"/>
                </a:cubicBezTo>
                <a:cubicBezTo>
                  <a:pt x="306" y="621"/>
                  <a:pt x="303" y="618"/>
                  <a:pt x="299" y="618"/>
                </a:cubicBezTo>
                <a:close/>
                <a:moveTo>
                  <a:pt x="284" y="765"/>
                </a:moveTo>
                <a:lnTo>
                  <a:pt x="218" y="765"/>
                </a:lnTo>
                <a:lnTo>
                  <a:pt x="218" y="660"/>
                </a:lnTo>
                <a:lnTo>
                  <a:pt x="284" y="660"/>
                </a:lnTo>
                <a:lnTo>
                  <a:pt x="284" y="765"/>
                </a:lnTo>
                <a:close/>
                <a:moveTo>
                  <a:pt x="375" y="757"/>
                </a:moveTo>
                <a:cubicBezTo>
                  <a:pt x="375" y="744"/>
                  <a:pt x="385" y="734"/>
                  <a:pt x="398" y="734"/>
                </a:cubicBezTo>
                <a:cubicBezTo>
                  <a:pt x="410" y="734"/>
                  <a:pt x="420" y="744"/>
                  <a:pt x="420" y="757"/>
                </a:cubicBezTo>
                <a:cubicBezTo>
                  <a:pt x="420" y="769"/>
                  <a:pt x="410" y="779"/>
                  <a:pt x="398" y="779"/>
                </a:cubicBezTo>
                <a:cubicBezTo>
                  <a:pt x="385" y="779"/>
                  <a:pt x="375" y="769"/>
                  <a:pt x="375" y="75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</p:spTree>
    <p:extLst>
      <p:ext uri="{BB962C8B-B14F-4D97-AF65-F5344CB8AC3E}">
        <p14:creationId val="277998534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7"/>
      <p:bldP grpId="0" spid="18"/>
      <p:bldP grpId="0" spid="2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454" y="1692157"/>
            <a:ext cx="1420491" cy="419441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5915" y="2128520"/>
            <a:ext cx="5024924" cy="847668"/>
            <a:chOff x="1675824" y="1803400"/>
            <a:chExt cx="5024924" cy="847668"/>
          </a:xfrm>
        </p:grpSpPr>
        <p:sp>
          <p:nvSpPr>
            <p:cNvPr id="8" name="文本框 7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75825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85915" y="3370515"/>
            <a:ext cx="5024924" cy="847668"/>
            <a:chOff x="1675824" y="1803400"/>
            <a:chExt cx="5024924" cy="847668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5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85915" y="4612509"/>
            <a:ext cx="5024924" cy="847668"/>
            <a:chOff x="1675824" y="1803400"/>
            <a:chExt cx="5024924" cy="847668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5" y="2172732"/>
              <a:ext cx="5024924" cy="47365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4737621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108" y="2921000"/>
            <a:ext cx="2807784" cy="181292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4" name="文本框 3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376" y="2077720"/>
            <a:ext cx="2696549" cy="1233671"/>
            <a:chOff x="1675824" y="1803400"/>
            <a:chExt cx="2696549" cy="1233671"/>
          </a:xfrm>
        </p:grpSpPr>
        <p:sp>
          <p:nvSpPr>
            <p:cNvPr id="7" name="文本框 6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5825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89376" y="4185920"/>
            <a:ext cx="2696549" cy="1233671"/>
            <a:chOff x="1675824" y="1803400"/>
            <a:chExt cx="2696549" cy="1233671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3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5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06076" y="2077720"/>
            <a:ext cx="2696549" cy="1233671"/>
            <a:chOff x="1675824" y="1803400"/>
            <a:chExt cx="2696549" cy="1233671"/>
          </a:xfrm>
        </p:grpSpPr>
        <p:sp>
          <p:nvSpPr>
            <p:cNvPr id="13" name="文本框 12"/>
            <p:cNvSpPr txBox="1"/>
            <p:nvPr/>
          </p:nvSpPr>
          <p:spPr>
            <a:xfrm>
              <a:off x="2367737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06076" y="4185920"/>
            <a:ext cx="2696549" cy="1233671"/>
            <a:chOff x="1675824" y="1803400"/>
            <a:chExt cx="2696549" cy="1233671"/>
          </a:xfrm>
        </p:grpSpPr>
        <p:sp>
          <p:nvSpPr>
            <p:cNvPr id="16" name="文本框 15"/>
            <p:cNvSpPr txBox="1"/>
            <p:nvPr/>
          </p:nvSpPr>
          <p:spPr>
            <a:xfrm>
              <a:off x="2367737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2696549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</a:t>
              </a:r>
            </a:p>
          </p:txBody>
        </p:sp>
      </p:grpSp>
    </p:spTree>
    <p:extLst>
      <p:ext uri="{BB962C8B-B14F-4D97-AF65-F5344CB8AC3E}">
        <p14:creationId val="16310200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99" y="1843525"/>
            <a:ext cx="9423402" cy="185693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3591" y="4119563"/>
            <a:ext cx="2097910" cy="1040670"/>
            <a:chOff x="1675824" y="1803400"/>
            <a:chExt cx="2696549" cy="1040670"/>
          </a:xfrm>
        </p:grpSpPr>
        <p:sp>
          <p:nvSpPr>
            <p:cNvPr id="9" name="文本框 8"/>
            <p:cNvSpPr txBox="1"/>
            <p:nvPr/>
          </p:nvSpPr>
          <p:spPr>
            <a:xfrm>
              <a:off x="2021780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1027" y="4119563"/>
            <a:ext cx="2097910" cy="1040670"/>
            <a:chOff x="1675824" y="1803400"/>
            <a:chExt cx="2696549" cy="1040670"/>
          </a:xfrm>
        </p:grpSpPr>
        <p:sp>
          <p:nvSpPr>
            <p:cNvPr id="12" name="文本框 11"/>
            <p:cNvSpPr txBox="1"/>
            <p:nvPr/>
          </p:nvSpPr>
          <p:spPr>
            <a:xfrm>
              <a:off x="2021779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49327" y="4119563"/>
            <a:ext cx="2097910" cy="1040670"/>
            <a:chOff x="1675824" y="1803400"/>
            <a:chExt cx="2696549" cy="1040670"/>
          </a:xfrm>
        </p:grpSpPr>
        <p:sp>
          <p:nvSpPr>
            <p:cNvPr id="15" name="文本框 14"/>
            <p:cNvSpPr txBox="1"/>
            <p:nvPr/>
          </p:nvSpPr>
          <p:spPr>
            <a:xfrm>
              <a:off x="2021780" y="1803400"/>
              <a:ext cx="200463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75822" y="2172732"/>
              <a:ext cx="2696549" cy="664769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</a:t>
              </a:r>
            </a:p>
          </p:txBody>
        </p:sp>
      </p:grpSp>
    </p:spTree>
    <p:extLst>
      <p:ext uri="{BB962C8B-B14F-4D97-AF65-F5344CB8AC3E}">
        <p14:creationId val="15412178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flat"/>
              </a:scene3d>
              <a:sp3d>
                <a:bevelT h="31750" prst="artDeco" w="25400"/>
              </a:sp3d>
            </a:bodyPr>
            <a:lstStyle/>
            <a:p>
              <a:pPr algn="ctr"/>
              <a:r>
                <a:rPr altLang="en-US" b="1" lang="zh-CN" smtClean="0" sz="280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algn="t" blurRad="127000" dir="5400000" dist="38100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73863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5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24553" y="1783129"/>
            <a:ext cx="2648074" cy="2006234"/>
            <a:chOff x="1276226" y="1998664"/>
            <a:chExt cx="2648074" cy="20062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021780" y="1803400"/>
                <a:ext cx="200463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fla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322247" y="2172732"/>
                <a:ext cx="3403702" cy="66476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1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774153" y="1783129"/>
            <a:ext cx="2648074" cy="2006234"/>
            <a:chOff x="1276226" y="1998664"/>
            <a:chExt cx="2648074" cy="20062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021781" y="1803400"/>
                <a:ext cx="200463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fla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322248" y="2172732"/>
                <a:ext cx="3403702" cy="66476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1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923753" y="1783129"/>
            <a:ext cx="2648074" cy="2006234"/>
            <a:chOff x="1276226" y="1998664"/>
            <a:chExt cx="2648074" cy="200623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021780" y="1803400"/>
                <a:ext cx="200463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fla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322248" y="2172732"/>
                <a:ext cx="3403702" cy="66476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1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624553" y="3967529"/>
            <a:ext cx="2648074" cy="2006234"/>
            <a:chOff x="1276226" y="1998664"/>
            <a:chExt cx="2648074" cy="20062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2021780" y="1803400"/>
                <a:ext cx="200463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fla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322247" y="2172732"/>
                <a:ext cx="3403702" cy="66476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1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74153" y="3967529"/>
            <a:ext cx="2648074" cy="2006234"/>
            <a:chOff x="1276226" y="1998664"/>
            <a:chExt cx="2648074" cy="200623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021781" y="1803400"/>
                <a:ext cx="200463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fla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22248" y="2172732"/>
                <a:ext cx="3403702" cy="66476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1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923753" y="3967529"/>
            <a:ext cx="2648074" cy="2006234"/>
            <a:chOff x="1276226" y="1998664"/>
            <a:chExt cx="2648074" cy="200623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021780" y="1803400"/>
                <a:ext cx="200463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flat"/>
                </a:scene3d>
                <a:sp3d contourW="12700"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22248" y="2172732"/>
                <a:ext cx="3403702" cy="664769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11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</a:t>
                </a:r>
              </a:p>
            </p:txBody>
          </p:sp>
        </p:grpSp>
      </p:grpSp>
    </p:spTree>
    <p:extLst>
      <p:ext uri="{BB962C8B-B14F-4D97-AF65-F5344CB8AC3E}">
        <p14:creationId val="36630134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148" l="1204" r="7868" t="1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4048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en-US" b="1" lang="zh-CN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0840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2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28547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flat"/>
            </a:scene3d>
            <a:sp3d>
              <a:bevelT h="31750" prst="artDeco" w="25400"/>
            </a:sp3d>
          </a:bodyPr>
          <a:lstStyle/>
          <a:p>
            <a:r>
              <a:rPr altLang="zh-CN" b="1" lang="en-US" smtClean="0" sz="36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algn="t" blurRad="127000" dir="5400000" dist="38100" rotWithShape="0">
                    <a:prstClr val="black">
                      <a:alpha val="82000"/>
                    </a:prstClr>
                  </a:outerShdw>
                </a:effectLst>
              </a:rPr>
              <a:t>PART 02</a:t>
            </a:r>
          </a:p>
        </p:txBody>
      </p:sp>
    </p:spTree>
    <p:extLst>
      <p:ext uri="{BB962C8B-B14F-4D97-AF65-F5344CB8AC3E}">
        <p14:creationId val="8802345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tags/tag1.xml><?xml version="1.0" encoding="utf-8"?>
<p:tagLst xmlns:p="http://schemas.openxmlformats.org/presentationml/2006/main">
  <p:tag name="ISLIDE.DIAGRAM" val="120aced4-df9e-4eab-8e39-afbf00b12d37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50CFA792-C506-47E4-B272-6A6183483AB3}" name="包图主题2" vid="{CC1AE437-2F7F-4319-9F22-408F5F8C34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185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微软雅黑</vt:lpstr>
      <vt:lpstr>Calibri Light</vt:lpstr>
      <vt:lpstr>Calibri</vt:lpstr>
      <vt:lpstr>等线 Light</vt:lpstr>
      <vt:lpstr>等线</vt:lpstr>
      <vt:lpstr>Century Gothic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2021-08-22T12:01:20Z</dcterms:created>
  <cp:lastPrinted>2021-08-22T12:01:20Z</cp:lastPrinted>
  <dcterms:modified xsi:type="dcterms:W3CDTF">2021-08-22T05:54:02Z</dcterms:modified>
  <cp:revision>1</cp:revision>
</cp:coreProperties>
</file>