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5" r:id="rId2"/>
  </p:sldMasterIdLst>
  <p:notesMasterIdLst>
    <p:notesMasterId r:id="rId3"/>
  </p:notesMasterIdLst>
  <p:sldIdLst>
    <p:sldId id="344" r:id="rId4"/>
    <p:sldId id="299" r:id="rId5"/>
    <p:sldId id="298" r:id="rId6"/>
    <p:sldId id="300" r:id="rId7"/>
    <p:sldId id="349" r:id="rId8"/>
    <p:sldId id="360" r:id="rId9"/>
    <p:sldId id="351" r:id="rId10"/>
    <p:sldId id="355" r:id="rId11"/>
    <p:sldId id="345" r:id="rId12"/>
    <p:sldId id="358" r:id="rId13"/>
    <p:sldId id="352" r:id="rId14"/>
    <p:sldId id="361" r:id="rId15"/>
    <p:sldId id="350" r:id="rId16"/>
    <p:sldId id="346" r:id="rId17"/>
    <p:sldId id="359" r:id="rId18"/>
    <p:sldId id="357" r:id="rId19"/>
    <p:sldId id="353" r:id="rId20"/>
    <p:sldId id="347" r:id="rId21"/>
    <p:sldId id="362" r:id="rId22"/>
    <p:sldId id="354" r:id="rId23"/>
    <p:sldId id="356" r:id="rId24"/>
    <p:sldId id="348" r:id="rId25"/>
  </p:sldIdLst>
  <p:sldSz cx="9144000" cy="5143500" type="screen16x9"/>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95317" autoAdjust="0"/>
  </p:normalViewPr>
  <p:slideViewPr>
    <p:cSldViewPr>
      <p:cViewPr varScale="1">
        <p:scale>
          <a:sx n="108" d="100"/>
          <a:sy n="108" d="100"/>
        </p:scale>
        <p:origin x="1134" y="108"/>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tags/tag1.xml" Type="http://schemas.openxmlformats.org/officeDocument/2006/relationships/tags"/><Relationship Id="rId27" Target="presProps.xml" Type="http://schemas.openxmlformats.org/officeDocument/2006/relationships/presProps"/><Relationship Id="rId28" Target="viewProps.xml" Type="http://schemas.openxmlformats.org/officeDocument/2006/relationships/viewProps"/><Relationship Id="rId29" Target="theme/theme1.xml" Type="http://schemas.openxmlformats.org/officeDocument/2006/relationships/theme"/><Relationship Id="rId3" Target="notesMasters/notesMaster1.xml" Type="http://schemas.openxmlformats.org/officeDocument/2006/relationships/notesMaster"/><Relationship Id="rId30"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25D477-AE64-46E1-9AB5-695E408BAA85}" type="datetimeFigureOut">
              <a:rPr lang="zh-CN" altLang="en-US" smtClean="0"/>
              <a:t>2019/6/17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A23211-66F3-4E52-BE2E-D8A9E8DA1D06}" type="slidenum">
              <a:rPr lang="zh-CN" altLang="en-US" smtClean="0"/>
              <a:t>‹#›</a:t>
            </a:fld>
            <a:endParaRPr lang="zh-CN" altLang="en-US"/>
          </a:p>
        </p:txBody>
      </p:sp>
    </p:spTree>
    <p:extLst>
      <p:ext uri="{BB962C8B-B14F-4D97-AF65-F5344CB8AC3E}">
        <p14:creationId val="3251768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968633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2519989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2272548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3758661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0674901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7634463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7402373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913821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8850637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410553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1860836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8291101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7141846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339353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3097972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7088192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2662653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772158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546317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8802292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6261182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6737203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Tree>
  </p:cSld>
  <p:clrMapOvr>
    <a:masterClrMapping/>
  </p:clrMapOvr>
  <mc:AlternateContent>
    <mc:Choice Requires="p14">
      <p:transition spd="slow" advTm="35000" p14:dur="1100">
        <p14:prism/>
      </p:transition>
    </mc:Choice>
    <mc:Fallback>
      <p:transition spd="slow" advTm="35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3748494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9805021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714782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306262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8239665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6864073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9863201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0502517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自定义版式">
    <p:spTree>
      <p:nvGrpSpPr>
        <p:cNvPr id="1" name=""/>
        <p:cNvGrpSpPr/>
        <p:nvPr/>
      </p:nvGrpSpPr>
      <p:grpSpPr>
        <a:xfrm>
          <a:off x="0" y="0"/>
          <a:ext cx="0" cy="0"/>
        </a:xfrm>
      </p:grpSpPr>
      <p:sp>
        <p:nvSpPr>
          <p:cNvPr id="5" name="任意多边形: 形状 4">
            <a:extLst>
              <a:ext uri="{FF2B5EF4-FFF2-40B4-BE49-F238E27FC236}">
                <a16:creationId xmlns:a16="http://schemas.microsoft.com/office/drawing/2014/main" id="{4A6739AC-5E1D-43DB-850B-8F36EC59F93F}"/>
              </a:ext>
            </a:extLst>
          </p:cNvPr>
          <p:cNvSpPr>
            <a:spLocks noGrp="1"/>
          </p:cNvSpPr>
          <p:nvPr>
            <p:ph type="pic" sz="quarter" idx="10"/>
          </p:nvPr>
        </p:nvSpPr>
        <p:spPr>
          <a:xfrm>
            <a:off x="6391276" y="0"/>
            <a:ext cx="2752724" cy="5143500"/>
          </a:xfrm>
          <a:custGeom>
            <a:gdLst>
              <a:gd name="connsiteX0" fmla="*/ 0 w 3670299"/>
              <a:gd name="connsiteY0" fmla="*/ 0 h 6858000"/>
              <a:gd name="connsiteX1" fmla="*/ 3670299 w 3670299"/>
              <a:gd name="connsiteY1" fmla="*/ 0 h 6858000"/>
              <a:gd name="connsiteX2" fmla="*/ 3670299 w 3670299"/>
              <a:gd name="connsiteY2" fmla="*/ 6858000 h 6858000"/>
              <a:gd name="connsiteX3" fmla="*/ 0 w 3670299"/>
              <a:gd name="connsiteY3" fmla="*/ 6858000 h 6858000"/>
            </a:gdLst>
            <a:cxnLst>
              <a:cxn ang="0">
                <a:pos x="connsiteX0" y="connsiteY0"/>
              </a:cxn>
              <a:cxn ang="0">
                <a:pos x="connsiteX1" y="connsiteY1"/>
              </a:cxn>
              <a:cxn ang="0">
                <a:pos x="connsiteX2" y="connsiteY2"/>
              </a:cxn>
              <a:cxn ang="0">
                <a:pos x="connsiteX3" y="connsiteY3"/>
              </a:cxn>
            </a:cxnLst>
            <a:rect l="l" t="t" r="r" b="b"/>
            <a:pathLst>
              <a:path w="3670298" h="6858000">
                <a:moveTo>
                  <a:pt x="0" y="0"/>
                </a:moveTo>
                <a:lnTo>
                  <a:pt x="3670299" y="0"/>
                </a:lnTo>
                <a:lnTo>
                  <a:pt x="3670299" y="6858000"/>
                </a:lnTo>
                <a:lnTo>
                  <a:pt x="0" y="6858000"/>
                </a:lnTo>
                <a:close/>
              </a:path>
            </a:pathLst>
          </a:custGeom>
        </p:spPr>
        <p:txBody>
          <a:bodyPr wrap="square">
            <a:noAutofit/>
          </a:bodyPr>
          <a:lstStyle>
            <a:lvl1pPr>
              <a:defRPr>
                <a:ea typeface="微软雅黑" panose="020b0503020204020204" pitchFamily="34" charset="-122"/>
              </a:defRPr>
            </a:lvl1pPr>
          </a:lstStyle>
          <a:p>
            <a:endParaRPr lang="zh-CN" altLang="en-US"/>
          </a:p>
        </p:txBody>
      </p:sp>
    </p:spTree>
    <p:extLst>
      <p:ext uri="{BB962C8B-B14F-4D97-AF65-F5344CB8AC3E}">
        <p14:creationId val="118997304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Tree>
    <p:extLst>
      <p:ext uri="{BB962C8B-B14F-4D97-AF65-F5344CB8AC3E}">
        <p14:creationId val="273690500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自定义版式">
    <p:spTree>
      <p:nvGrpSpPr>
        <p:cNvPr id="1" name=""/>
        <p:cNvGrpSpPr/>
        <p:nvPr/>
      </p:nvGrpSpPr>
      <p:grpSpPr>
        <a:xfrm>
          <a:off x="0" y="0"/>
          <a:ext cx="0" cy="0"/>
        </a:xfrm>
      </p:grpSpPr>
      <p:sp>
        <p:nvSpPr>
          <p:cNvPr id="13" name="任意多边形: 形状 12">
            <a:extLst>
              <a:ext uri="{FF2B5EF4-FFF2-40B4-BE49-F238E27FC236}">
                <a16:creationId xmlns:a16="http://schemas.microsoft.com/office/drawing/2014/main" id="{1E3BF761-A961-4731-83D8-71557AABF53D}"/>
              </a:ext>
            </a:extLst>
          </p:cNvPr>
          <p:cNvSpPr>
            <a:spLocks noGrp="1"/>
          </p:cNvSpPr>
          <p:nvPr>
            <p:ph type="pic" sz="quarter" idx="10"/>
          </p:nvPr>
        </p:nvSpPr>
        <p:spPr>
          <a:xfrm>
            <a:off x="3357563" y="1734852"/>
            <a:ext cx="1106220" cy="1283215"/>
          </a:xfrm>
          <a:custGeom>
            <a:gdLst>
              <a:gd name="connsiteX0" fmla="*/ 737480 w 1474960"/>
              <a:gd name="connsiteY0" fmla="*/ 0 h 1710953"/>
              <a:gd name="connsiteX1" fmla="*/ 1474960 w 1474960"/>
              <a:gd name="connsiteY1" fmla="*/ 368740 h 1710953"/>
              <a:gd name="connsiteX2" fmla="*/ 1474960 w 1474960"/>
              <a:gd name="connsiteY2" fmla="*/ 1342213 h 1710953"/>
              <a:gd name="connsiteX3" fmla="*/ 737480 w 1474960"/>
              <a:gd name="connsiteY3" fmla="*/ 1710953 h 1710953"/>
              <a:gd name="connsiteX4" fmla="*/ 0 w 1474960"/>
              <a:gd name="connsiteY4" fmla="*/ 1342213 h 1710953"/>
              <a:gd name="connsiteX5" fmla="*/ 0 w 1474960"/>
              <a:gd name="connsiteY5" fmla="*/ 368740 h 17109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960" h="1710953">
                <a:moveTo>
                  <a:pt x="737480" y="0"/>
                </a:moveTo>
                <a:lnTo>
                  <a:pt x="1474960" y="368740"/>
                </a:lnTo>
                <a:lnTo>
                  <a:pt x="1474960" y="1342213"/>
                </a:lnTo>
                <a:lnTo>
                  <a:pt x="737480" y="1710953"/>
                </a:lnTo>
                <a:lnTo>
                  <a:pt x="0" y="1342213"/>
                </a:lnTo>
                <a:lnTo>
                  <a:pt x="0" y="368740"/>
                </a:lnTo>
                <a:close/>
              </a:path>
            </a:pathLst>
          </a:custGeom>
          <a:noFill/>
          <a:ln w="57150">
            <a:gradFill flip="none" rotWithShape="1">
              <a:gsLst>
                <a:gs pos="0">
                  <a:schemeClr val="accent1"/>
                </a:gs>
                <a:gs pos="100000">
                  <a:schemeClr val="accent1">
                    <a:lumMod val="75000"/>
                  </a:schemeClr>
                </a:gs>
              </a:gsLst>
              <a:lin ang="8100000" scaled="1"/>
            </a:grad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350">
                <a:solidFill>
                  <a:schemeClr val="lt1"/>
                </a:solidFill>
                <a:latin typeface="微软雅黑" panose="020b0503020204020204" pitchFamily="34" charset="-122"/>
                <a:ea typeface="微软雅黑" panose="020b0503020204020204" pitchFamily="34" charset="-122"/>
              </a:defRPr>
            </a:lvl1pPr>
          </a:lstStyle>
          <a:p>
            <a:pPr marL="0" lvl="0" algn="ctr" defTabSz="342900"/>
            <a:endParaRPr lang="zh-CN" altLang="en-US"/>
          </a:p>
        </p:txBody>
      </p:sp>
      <p:sp>
        <p:nvSpPr>
          <p:cNvPr id="14" name="任意多边形: 形状 13">
            <a:extLst>
              <a:ext uri="{FF2B5EF4-FFF2-40B4-BE49-F238E27FC236}">
                <a16:creationId xmlns:a16="http://schemas.microsoft.com/office/drawing/2014/main" id="{F0557C71-F0AE-4D4D-A0C2-90C7F3084C3C}"/>
              </a:ext>
            </a:extLst>
          </p:cNvPr>
          <p:cNvSpPr>
            <a:spLocks noGrp="1"/>
          </p:cNvSpPr>
          <p:nvPr>
            <p:ph type="pic" sz="quarter" idx="11"/>
          </p:nvPr>
        </p:nvSpPr>
        <p:spPr>
          <a:xfrm>
            <a:off x="4680218" y="1734852"/>
            <a:ext cx="1106220" cy="1283215"/>
          </a:xfrm>
          <a:custGeom>
            <a:gdLst>
              <a:gd name="connsiteX0" fmla="*/ 737480 w 1474960"/>
              <a:gd name="connsiteY0" fmla="*/ 0 h 1710953"/>
              <a:gd name="connsiteX1" fmla="*/ 1474960 w 1474960"/>
              <a:gd name="connsiteY1" fmla="*/ 368740 h 1710953"/>
              <a:gd name="connsiteX2" fmla="*/ 1474960 w 1474960"/>
              <a:gd name="connsiteY2" fmla="*/ 1342213 h 1710953"/>
              <a:gd name="connsiteX3" fmla="*/ 737480 w 1474960"/>
              <a:gd name="connsiteY3" fmla="*/ 1710953 h 1710953"/>
              <a:gd name="connsiteX4" fmla="*/ 0 w 1474960"/>
              <a:gd name="connsiteY4" fmla="*/ 1342213 h 1710953"/>
              <a:gd name="connsiteX5" fmla="*/ 0 w 1474960"/>
              <a:gd name="connsiteY5" fmla="*/ 368740 h 17109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960" h="1710953">
                <a:moveTo>
                  <a:pt x="737480" y="0"/>
                </a:moveTo>
                <a:lnTo>
                  <a:pt x="1474960" y="368740"/>
                </a:lnTo>
                <a:lnTo>
                  <a:pt x="1474960" y="1342213"/>
                </a:lnTo>
                <a:lnTo>
                  <a:pt x="737480" y="1710953"/>
                </a:lnTo>
                <a:lnTo>
                  <a:pt x="0" y="1342213"/>
                </a:lnTo>
                <a:lnTo>
                  <a:pt x="0" y="368740"/>
                </a:lnTo>
                <a:close/>
              </a:path>
            </a:pathLst>
          </a:custGeom>
          <a:noFill/>
          <a:ln w="57150">
            <a:gradFill flip="none" rotWithShape="1">
              <a:gsLst>
                <a:gs pos="0">
                  <a:schemeClr val="accent1"/>
                </a:gs>
                <a:gs pos="100000">
                  <a:schemeClr val="accent1">
                    <a:lumMod val="75000"/>
                  </a:schemeClr>
                </a:gs>
              </a:gsLst>
              <a:lin ang="8100000" scaled="1"/>
            </a:grad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350">
                <a:solidFill>
                  <a:schemeClr val="lt1"/>
                </a:solidFill>
                <a:latin typeface="微软雅黑" panose="020b0503020204020204" pitchFamily="34" charset="-122"/>
                <a:ea typeface="微软雅黑" panose="020b0503020204020204" pitchFamily="34" charset="-122"/>
              </a:defRPr>
            </a:lvl1pPr>
          </a:lstStyle>
          <a:p>
            <a:pPr marL="0" lvl="0" algn="ctr" defTabSz="342900"/>
            <a:endParaRPr lang="zh-CN" altLang="en-US"/>
          </a:p>
        </p:txBody>
      </p:sp>
      <p:sp>
        <p:nvSpPr>
          <p:cNvPr id="16" name="任意多边形: 形状 15">
            <a:extLst>
              <a:ext uri="{FF2B5EF4-FFF2-40B4-BE49-F238E27FC236}">
                <a16:creationId xmlns:a16="http://schemas.microsoft.com/office/drawing/2014/main" id="{B6A2DBC7-94D0-45B5-AE73-EB64FFCDB0E0}"/>
              </a:ext>
            </a:extLst>
          </p:cNvPr>
          <p:cNvSpPr>
            <a:spLocks noGrp="1"/>
          </p:cNvSpPr>
          <p:nvPr>
            <p:ph type="pic" sz="quarter" idx="12"/>
          </p:nvPr>
        </p:nvSpPr>
        <p:spPr>
          <a:xfrm>
            <a:off x="4680218" y="3151374"/>
            <a:ext cx="1106220" cy="1283215"/>
          </a:xfrm>
          <a:custGeom>
            <a:gdLst>
              <a:gd name="connsiteX0" fmla="*/ 737480 w 1474960"/>
              <a:gd name="connsiteY0" fmla="*/ 0 h 1710953"/>
              <a:gd name="connsiteX1" fmla="*/ 1474960 w 1474960"/>
              <a:gd name="connsiteY1" fmla="*/ 368740 h 1710953"/>
              <a:gd name="connsiteX2" fmla="*/ 1474960 w 1474960"/>
              <a:gd name="connsiteY2" fmla="*/ 1342213 h 1710953"/>
              <a:gd name="connsiteX3" fmla="*/ 737480 w 1474960"/>
              <a:gd name="connsiteY3" fmla="*/ 1710953 h 1710953"/>
              <a:gd name="connsiteX4" fmla="*/ 0 w 1474960"/>
              <a:gd name="connsiteY4" fmla="*/ 1342213 h 1710953"/>
              <a:gd name="connsiteX5" fmla="*/ 0 w 1474960"/>
              <a:gd name="connsiteY5" fmla="*/ 368740 h 17109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960" h="1710953">
                <a:moveTo>
                  <a:pt x="737480" y="0"/>
                </a:moveTo>
                <a:lnTo>
                  <a:pt x="1474960" y="368740"/>
                </a:lnTo>
                <a:lnTo>
                  <a:pt x="1474960" y="1342213"/>
                </a:lnTo>
                <a:lnTo>
                  <a:pt x="737480" y="1710953"/>
                </a:lnTo>
                <a:lnTo>
                  <a:pt x="0" y="1342213"/>
                </a:lnTo>
                <a:lnTo>
                  <a:pt x="0" y="368740"/>
                </a:lnTo>
                <a:close/>
              </a:path>
            </a:pathLst>
          </a:custGeom>
          <a:noFill/>
          <a:ln w="57150">
            <a:gradFill flip="none" rotWithShape="1">
              <a:gsLst>
                <a:gs pos="0">
                  <a:schemeClr val="accent1"/>
                </a:gs>
                <a:gs pos="100000">
                  <a:schemeClr val="accent1">
                    <a:lumMod val="75000"/>
                  </a:schemeClr>
                </a:gs>
              </a:gsLst>
              <a:lin ang="8100000" scaled="1"/>
            </a:grad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350">
                <a:solidFill>
                  <a:schemeClr val="lt1"/>
                </a:solidFill>
                <a:latin typeface="微软雅黑" panose="020b0503020204020204" pitchFamily="34" charset="-122"/>
                <a:ea typeface="微软雅黑" panose="020b0503020204020204" pitchFamily="34" charset="-122"/>
              </a:defRPr>
            </a:lvl1pPr>
          </a:lstStyle>
          <a:p>
            <a:pPr marL="0" lvl="0" algn="ctr" defTabSz="342900"/>
            <a:endParaRPr lang="zh-CN" altLang="en-US"/>
          </a:p>
        </p:txBody>
      </p:sp>
      <p:sp>
        <p:nvSpPr>
          <p:cNvPr id="15" name="任意多边形: 形状 14">
            <a:extLst>
              <a:ext uri="{FF2B5EF4-FFF2-40B4-BE49-F238E27FC236}">
                <a16:creationId xmlns:a16="http://schemas.microsoft.com/office/drawing/2014/main" id="{0917E704-83DE-48F6-81BB-631EF128DA8A}"/>
              </a:ext>
            </a:extLst>
          </p:cNvPr>
          <p:cNvSpPr>
            <a:spLocks noGrp="1"/>
          </p:cNvSpPr>
          <p:nvPr>
            <p:ph type="pic" sz="quarter" idx="13"/>
          </p:nvPr>
        </p:nvSpPr>
        <p:spPr>
          <a:xfrm>
            <a:off x="3357563" y="3151374"/>
            <a:ext cx="1106220" cy="1283215"/>
          </a:xfrm>
          <a:custGeom>
            <a:gdLst>
              <a:gd name="connsiteX0" fmla="*/ 737480 w 1474960"/>
              <a:gd name="connsiteY0" fmla="*/ 0 h 1710953"/>
              <a:gd name="connsiteX1" fmla="*/ 1474960 w 1474960"/>
              <a:gd name="connsiteY1" fmla="*/ 368740 h 1710953"/>
              <a:gd name="connsiteX2" fmla="*/ 1474960 w 1474960"/>
              <a:gd name="connsiteY2" fmla="*/ 1342213 h 1710953"/>
              <a:gd name="connsiteX3" fmla="*/ 737480 w 1474960"/>
              <a:gd name="connsiteY3" fmla="*/ 1710953 h 1710953"/>
              <a:gd name="connsiteX4" fmla="*/ 0 w 1474960"/>
              <a:gd name="connsiteY4" fmla="*/ 1342213 h 1710953"/>
              <a:gd name="connsiteX5" fmla="*/ 0 w 1474960"/>
              <a:gd name="connsiteY5" fmla="*/ 368740 h 17109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960" h="1710953">
                <a:moveTo>
                  <a:pt x="737480" y="0"/>
                </a:moveTo>
                <a:lnTo>
                  <a:pt x="1474960" y="368740"/>
                </a:lnTo>
                <a:lnTo>
                  <a:pt x="1474960" y="1342213"/>
                </a:lnTo>
                <a:lnTo>
                  <a:pt x="737480" y="1710953"/>
                </a:lnTo>
                <a:lnTo>
                  <a:pt x="0" y="1342213"/>
                </a:lnTo>
                <a:lnTo>
                  <a:pt x="0" y="368740"/>
                </a:lnTo>
                <a:close/>
              </a:path>
            </a:pathLst>
          </a:custGeom>
          <a:noFill/>
          <a:ln w="57150">
            <a:gradFill flip="none" rotWithShape="1">
              <a:gsLst>
                <a:gs pos="0">
                  <a:schemeClr val="accent1"/>
                </a:gs>
                <a:gs pos="100000">
                  <a:schemeClr val="accent1">
                    <a:lumMod val="75000"/>
                  </a:schemeClr>
                </a:gs>
              </a:gsLst>
              <a:lin ang="8100000" scaled="1"/>
            </a:grad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350">
                <a:solidFill>
                  <a:schemeClr val="lt1"/>
                </a:solidFill>
                <a:latin typeface="微软雅黑" panose="020b0503020204020204" pitchFamily="34" charset="-122"/>
                <a:ea typeface="微软雅黑" panose="020b0503020204020204" pitchFamily="34" charset="-122"/>
              </a:defRPr>
            </a:lvl1pPr>
          </a:lstStyle>
          <a:p>
            <a:pPr marL="0" lvl="0" algn="ctr" defTabSz="342900"/>
            <a:endParaRPr lang="zh-CN" altLang="en-US"/>
          </a:p>
        </p:txBody>
      </p:sp>
    </p:spTree>
    <p:extLst>
      <p:ext uri="{BB962C8B-B14F-4D97-AF65-F5344CB8AC3E}">
        <p14:creationId val="155938369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自定义版式">
    <p:spTree>
      <p:nvGrpSpPr>
        <p:cNvPr id="1" name=""/>
        <p:cNvGrpSpPr/>
        <p:nvPr/>
      </p:nvGrpSpPr>
      <p:grpSpPr>
        <a:xfrm>
          <a:off x="0" y="0"/>
          <a:ext cx="0" cy="0"/>
        </a:xfrm>
      </p:grpSpPr>
      <p:sp>
        <p:nvSpPr>
          <p:cNvPr id="5" name="任意多边形: 形状 4">
            <a:extLst>
              <a:ext uri="{FF2B5EF4-FFF2-40B4-BE49-F238E27FC236}">
                <a16:creationId xmlns:a16="http://schemas.microsoft.com/office/drawing/2014/main" id="{28F15199-B6E3-493A-A108-3AEE62C9CF9A}"/>
              </a:ext>
            </a:extLst>
          </p:cNvPr>
          <p:cNvSpPr>
            <a:spLocks noGrp="1"/>
          </p:cNvSpPr>
          <p:nvPr>
            <p:ph type="pic" sz="quarter" idx="10"/>
          </p:nvPr>
        </p:nvSpPr>
        <p:spPr>
          <a:xfrm>
            <a:off x="4236723" y="1555414"/>
            <a:ext cx="3958217" cy="2547235"/>
          </a:xfrm>
          <a:custGeom>
            <a:gdLst>
              <a:gd name="connsiteX0" fmla="*/ 1607919 w 5277623"/>
              <a:gd name="connsiteY0" fmla="*/ 2118233 h 3396313"/>
              <a:gd name="connsiteX1" fmla="*/ 2449386 w 5277623"/>
              <a:gd name="connsiteY1" fmla="*/ 2118233 h 3396313"/>
              <a:gd name="connsiteX2" fmla="*/ 2768905 w 5277623"/>
              <a:gd name="connsiteY2" fmla="*/ 2757273 h 3396313"/>
              <a:gd name="connsiteX3" fmla="*/ 2449386 w 5277623"/>
              <a:gd name="connsiteY3" fmla="*/ 3396313 h 3396313"/>
              <a:gd name="connsiteX4" fmla="*/ 1607919 w 5277623"/>
              <a:gd name="connsiteY4" fmla="*/ 3396313 h 3396313"/>
              <a:gd name="connsiteX5" fmla="*/ 1288399 w 5277623"/>
              <a:gd name="connsiteY5" fmla="*/ 2757273 h 3396313"/>
              <a:gd name="connsiteX6" fmla="*/ 4116637 w 5277623"/>
              <a:gd name="connsiteY6" fmla="*/ 2102903 h 3396313"/>
              <a:gd name="connsiteX7" fmla="*/ 4958103 w 5277623"/>
              <a:gd name="connsiteY7" fmla="*/ 2102903 h 3396313"/>
              <a:gd name="connsiteX8" fmla="*/ 5277623 w 5277623"/>
              <a:gd name="connsiteY8" fmla="*/ 2741943 h 3396313"/>
              <a:gd name="connsiteX9" fmla="*/ 4958103 w 5277623"/>
              <a:gd name="connsiteY9" fmla="*/ 3380983 h 3396313"/>
              <a:gd name="connsiteX10" fmla="*/ 4116637 w 5277623"/>
              <a:gd name="connsiteY10" fmla="*/ 3380983 h 3396313"/>
              <a:gd name="connsiteX11" fmla="*/ 3797116 w 5277623"/>
              <a:gd name="connsiteY11" fmla="*/ 2741943 h 3396313"/>
              <a:gd name="connsiteX12" fmla="*/ 2864649 w 5277623"/>
              <a:gd name="connsiteY12" fmla="*/ 1414667 h 3396313"/>
              <a:gd name="connsiteX13" fmla="*/ 3706117 w 5277623"/>
              <a:gd name="connsiteY13" fmla="*/ 1414667 h 3396313"/>
              <a:gd name="connsiteX14" fmla="*/ 4025636 w 5277623"/>
              <a:gd name="connsiteY14" fmla="*/ 2053707 h 3396313"/>
              <a:gd name="connsiteX15" fmla="*/ 3706117 w 5277623"/>
              <a:gd name="connsiteY15" fmla="*/ 2692747 h 3396313"/>
              <a:gd name="connsiteX16" fmla="*/ 2864649 w 5277623"/>
              <a:gd name="connsiteY16" fmla="*/ 2692747 h 3396313"/>
              <a:gd name="connsiteX17" fmla="*/ 2545129 w 5277623"/>
              <a:gd name="connsiteY17" fmla="*/ 2053707 h 3396313"/>
              <a:gd name="connsiteX18" fmla="*/ 319521 w 5277623"/>
              <a:gd name="connsiteY18" fmla="*/ 1414667 h 3396313"/>
              <a:gd name="connsiteX19" fmla="*/ 1160987 w 5277623"/>
              <a:gd name="connsiteY19" fmla="*/ 1414667 h 3396313"/>
              <a:gd name="connsiteX20" fmla="*/ 1480507 w 5277623"/>
              <a:gd name="connsiteY20" fmla="*/ 2053707 h 3396313"/>
              <a:gd name="connsiteX21" fmla="*/ 1160987 w 5277623"/>
              <a:gd name="connsiteY21" fmla="*/ 2692747 h 3396313"/>
              <a:gd name="connsiteX22" fmla="*/ 319521 w 5277623"/>
              <a:gd name="connsiteY22" fmla="*/ 2692747 h 3396313"/>
              <a:gd name="connsiteX23" fmla="*/ 0 w 5277623"/>
              <a:gd name="connsiteY23" fmla="*/ 2053707 h 3396313"/>
              <a:gd name="connsiteX24" fmla="*/ 1600096 w 5277623"/>
              <a:gd name="connsiteY24" fmla="*/ 711118 h 3396313"/>
              <a:gd name="connsiteX25" fmla="*/ 2441563 w 5277623"/>
              <a:gd name="connsiteY25" fmla="*/ 711118 h 3396313"/>
              <a:gd name="connsiteX26" fmla="*/ 2761082 w 5277623"/>
              <a:gd name="connsiteY26" fmla="*/ 1350157 h 3396313"/>
              <a:gd name="connsiteX27" fmla="*/ 2441563 w 5277623"/>
              <a:gd name="connsiteY27" fmla="*/ 1989197 h 3396313"/>
              <a:gd name="connsiteX28" fmla="*/ 1600096 w 5277623"/>
              <a:gd name="connsiteY28" fmla="*/ 1989197 h 3396313"/>
              <a:gd name="connsiteX29" fmla="*/ 1280575 w 5277623"/>
              <a:gd name="connsiteY29" fmla="*/ 1350157 h 3396313"/>
              <a:gd name="connsiteX30" fmla="*/ 2861777 w 5277623"/>
              <a:gd name="connsiteY30" fmla="*/ 0 h 3396313"/>
              <a:gd name="connsiteX31" fmla="*/ 3703245 w 5277623"/>
              <a:gd name="connsiteY31" fmla="*/ 0 h 3396313"/>
              <a:gd name="connsiteX32" fmla="*/ 4022764 w 5277623"/>
              <a:gd name="connsiteY32" fmla="*/ 639040 h 3396313"/>
              <a:gd name="connsiteX33" fmla="*/ 3703245 w 5277623"/>
              <a:gd name="connsiteY33" fmla="*/ 1278080 h 3396313"/>
              <a:gd name="connsiteX34" fmla="*/ 2861777 w 5277623"/>
              <a:gd name="connsiteY34" fmla="*/ 1278080 h 3396313"/>
              <a:gd name="connsiteX35" fmla="*/ 2542257 w 5277623"/>
              <a:gd name="connsiteY35" fmla="*/ 639040 h 33963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77623" h="3396313">
                <a:moveTo>
                  <a:pt x="1607919" y="2118233"/>
                </a:moveTo>
                <a:lnTo>
                  <a:pt x="2449386" y="2118233"/>
                </a:lnTo>
                <a:lnTo>
                  <a:pt x="2768905" y="2757273"/>
                </a:lnTo>
                <a:lnTo>
                  <a:pt x="2449386" y="3396313"/>
                </a:lnTo>
                <a:lnTo>
                  <a:pt x="1607919" y="3396313"/>
                </a:lnTo>
                <a:lnTo>
                  <a:pt x="1288399" y="2757273"/>
                </a:lnTo>
                <a:close/>
                <a:moveTo>
                  <a:pt x="4116637" y="2102903"/>
                </a:moveTo>
                <a:lnTo>
                  <a:pt x="4958103" y="2102903"/>
                </a:lnTo>
                <a:lnTo>
                  <a:pt x="5277623" y="2741943"/>
                </a:lnTo>
                <a:lnTo>
                  <a:pt x="4958103" y="3380983"/>
                </a:lnTo>
                <a:lnTo>
                  <a:pt x="4116637" y="3380983"/>
                </a:lnTo>
                <a:lnTo>
                  <a:pt x="3797116" y="2741943"/>
                </a:lnTo>
                <a:close/>
                <a:moveTo>
                  <a:pt x="2864649" y="1414667"/>
                </a:moveTo>
                <a:lnTo>
                  <a:pt x="3706117" y="1414667"/>
                </a:lnTo>
                <a:lnTo>
                  <a:pt x="4025636" y="2053707"/>
                </a:lnTo>
                <a:lnTo>
                  <a:pt x="3706117" y="2692747"/>
                </a:lnTo>
                <a:lnTo>
                  <a:pt x="2864649" y="2692747"/>
                </a:lnTo>
                <a:lnTo>
                  <a:pt x="2545129" y="2053707"/>
                </a:lnTo>
                <a:close/>
                <a:moveTo>
                  <a:pt x="319521" y="1414667"/>
                </a:moveTo>
                <a:lnTo>
                  <a:pt x="1160987" y="1414667"/>
                </a:lnTo>
                <a:lnTo>
                  <a:pt x="1480507" y="2053707"/>
                </a:lnTo>
                <a:lnTo>
                  <a:pt x="1160987" y="2692747"/>
                </a:lnTo>
                <a:lnTo>
                  <a:pt x="319521" y="2692747"/>
                </a:lnTo>
                <a:lnTo>
                  <a:pt x="0" y="2053707"/>
                </a:lnTo>
                <a:close/>
                <a:moveTo>
                  <a:pt x="1600096" y="711118"/>
                </a:moveTo>
                <a:lnTo>
                  <a:pt x="2441563" y="711118"/>
                </a:lnTo>
                <a:lnTo>
                  <a:pt x="2761082" y="1350157"/>
                </a:lnTo>
                <a:lnTo>
                  <a:pt x="2441563" y="1989197"/>
                </a:lnTo>
                <a:lnTo>
                  <a:pt x="1600096" y="1989197"/>
                </a:lnTo>
                <a:lnTo>
                  <a:pt x="1280575" y="1350157"/>
                </a:lnTo>
                <a:close/>
                <a:moveTo>
                  <a:pt x="2861777" y="0"/>
                </a:moveTo>
                <a:lnTo>
                  <a:pt x="3703245" y="0"/>
                </a:lnTo>
                <a:lnTo>
                  <a:pt x="4022764" y="639040"/>
                </a:lnTo>
                <a:lnTo>
                  <a:pt x="3703245" y="1278080"/>
                </a:lnTo>
                <a:lnTo>
                  <a:pt x="2861777" y="1278080"/>
                </a:lnTo>
                <a:lnTo>
                  <a:pt x="2542257" y="639040"/>
                </a:lnTo>
                <a:close/>
              </a:path>
            </a:pathLst>
          </a:custGeom>
        </p:spPr>
        <p:txBody>
          <a:bodyPr wrap="square">
            <a:noAutofit/>
          </a:bodyPr>
          <a:lstStyle>
            <a:lvl1pPr>
              <a:defRPr>
                <a:ea typeface="微软雅黑" panose="020b0503020204020204" pitchFamily="34" charset="-122"/>
              </a:defRPr>
            </a:lvl1pPr>
          </a:lstStyle>
          <a:p>
            <a:endParaRPr lang="zh-CN" altLang="en-US"/>
          </a:p>
        </p:txBody>
      </p:sp>
    </p:spTree>
    <p:extLst>
      <p:ext uri="{BB962C8B-B14F-4D97-AF65-F5344CB8AC3E}">
        <p14:creationId val="392879991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2C3738E2-C959-4A6A-AF24-07CBB6442799}"/>
              </a:ext>
            </a:extLst>
          </p:cNvPr>
          <p:cNvSpPr>
            <a:spLocks noGrp="1"/>
          </p:cNvSpPr>
          <p:nvPr>
            <p:ph type="title"/>
          </p:nvPr>
        </p:nvSpPr>
        <p:spPr>
          <a:xfrm>
            <a:off x="628650" y="273844"/>
            <a:ext cx="7886700" cy="994172"/>
          </a:xfrm>
          <a:prstGeom prst="rect">
            <a:avLst/>
          </a:prstGeom>
        </p:spPr>
        <p:txBody>
          <a:bodyPr/>
          <a:lstStyle>
            <a:lvl1pPr>
              <a:defRPr>
                <a:ea typeface="微软雅黑" panose="020b0503020204020204" pitchFamily="34" charset="-122"/>
              </a:defRPr>
            </a:lvl1pPr>
          </a:lstStyle>
          <a:p>
            <a:r>
              <a:rPr lang="zh-CN" altLang="en-US"/>
              <a:t>单击此处编辑母版标题样式</a:t>
            </a:r>
          </a:p>
        </p:txBody>
      </p:sp>
      <p:sp>
        <p:nvSpPr>
          <p:cNvPr id="3" name="内容占位符 2">
            <a:extLst>
              <a:ext uri="{FF2B5EF4-FFF2-40B4-BE49-F238E27FC236}">
                <a16:creationId xmlns:a16="http://schemas.microsoft.com/office/drawing/2014/main" id="{8C528680-0EE3-4C2E-9CA1-CC6D5CFEB90C}"/>
              </a:ext>
            </a:extLst>
          </p:cNvPr>
          <p:cNvSpPr>
            <a:spLocks noGrp="1"/>
          </p:cNvSpPr>
          <p:nvPr>
            <p:ph idx="1"/>
          </p:nvPr>
        </p:nvSpPr>
        <p:spPr>
          <a:xfrm>
            <a:off x="628650" y="1369219"/>
            <a:ext cx="7886700" cy="3263504"/>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1F718D2-DA38-4876-940B-E6743C2B3B0C}"/>
              </a:ext>
            </a:extLst>
          </p:cNvPr>
          <p:cNvSpPr>
            <a:spLocks noGrp="1"/>
          </p:cNvSpPr>
          <p:nvPr>
            <p:ph type="dt" sz="half" idx="10"/>
          </p:nvPr>
        </p:nvSpPr>
        <p:spPr>
          <a:xfrm>
            <a:off x="628650" y="4767263"/>
            <a:ext cx="2057400" cy="273844"/>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A429D539-5BED-47D2-AAB7-BD075F4C08FC}" type="datetimeFigureOut">
              <a:rPr lang="zh-CN" altLang="en-US" smtClean="0"/>
              <a:t>2019/6/17</a:t>
            </a:fld>
            <a:endParaRPr lang="zh-CN" altLang="en-US"/>
          </a:p>
        </p:txBody>
      </p:sp>
      <p:sp>
        <p:nvSpPr>
          <p:cNvPr id="5" name="页脚占位符 4">
            <a:extLst>
              <a:ext uri="{FF2B5EF4-FFF2-40B4-BE49-F238E27FC236}">
                <a16:creationId xmlns:a16="http://schemas.microsoft.com/office/drawing/2014/main" id="{436FE042-5C0E-4FEB-B280-DE15C3BD72F4}"/>
              </a:ext>
            </a:extLst>
          </p:cNvPr>
          <p:cNvSpPr>
            <a:spLocks noGrp="1"/>
          </p:cNvSpPr>
          <p:nvPr>
            <p:ph type="ftr" sz="quarter" idx="11"/>
          </p:nvPr>
        </p:nvSpPr>
        <p:spPr>
          <a:xfrm>
            <a:off x="3028950" y="4767263"/>
            <a:ext cx="3086100" cy="273844"/>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a:extLst>
              <a:ext uri="{FF2B5EF4-FFF2-40B4-BE49-F238E27FC236}">
                <a16:creationId xmlns:a16="http://schemas.microsoft.com/office/drawing/2014/main" id="{D0E713F7-11C0-4937-AE85-FAD22B2D830A}"/>
              </a:ext>
            </a:extLst>
          </p:cNvPr>
          <p:cNvSpPr>
            <a:spLocks noGrp="1"/>
          </p:cNvSpPr>
          <p:nvPr>
            <p:ph type="sldNum" sz="quarter" idx="12"/>
          </p:nvPr>
        </p:nvSpPr>
        <p:spPr>
          <a:xfrm>
            <a:off x="6457950" y="4767263"/>
            <a:ext cx="2057400" cy="273844"/>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AB6DD878-13B8-4D59-A5A5-EE52F45199EA}" type="slidenum">
              <a:rPr lang="zh-CN" altLang="en-US" smtClean="0"/>
              <a:t>‹#›</a:t>
            </a:fld>
            <a:endParaRPr lang="zh-CN" altLang="en-US"/>
          </a:p>
        </p:txBody>
      </p:sp>
    </p:spTree>
    <p:extLst>
      <p:ext uri="{BB962C8B-B14F-4D97-AF65-F5344CB8AC3E}">
        <p14:creationId val="33549207"/>
      </p:ext>
    </p:extLst>
  </p:cSld>
  <p:clrMapOvr>
    <a:masterClrMapping/>
  </p:clrMapOvr>
  <mc:AlternateContent>
    <mc:Choice Requires="p14">
      <p:transition spd="slow" advClick="0" p14:dur="1250">
        <p14:switch dir="r"/>
      </p:transition>
    </mc:Choice>
    <mc:Fallback>
      <p:transition spd="slow" advClick="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0942043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0223233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227221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media/image1.png" Type="http://schemas.openxmlformats.org/officeDocument/2006/relationships/image"/><Relationship Id="rId8"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7.xml" Type="http://schemas.openxmlformats.org/officeDocument/2006/relationships/slideLayout"/><Relationship Id="rId10" Target="../slideLayouts/slideLayout16.xml" Type="http://schemas.openxmlformats.org/officeDocument/2006/relationships/slideLayout"/><Relationship Id="rId11" Target="../slideLayouts/slideLayout17.xml" Type="http://schemas.openxmlformats.org/officeDocument/2006/relationships/slideLayout"/><Relationship Id="rId12" Target="../theme/theme2.xml" Type="http://schemas.openxmlformats.org/officeDocument/2006/relationships/theme"/><Relationship Id="rId2" Target="../slideLayouts/slideLayout8.xml" Type="http://schemas.openxmlformats.org/officeDocument/2006/relationships/slideLayout"/><Relationship Id="rId3" Target="../slideLayouts/slideLayout9.xml" Type="http://schemas.openxmlformats.org/officeDocument/2006/relationships/slideLayout"/><Relationship Id="rId4" Target="../slideLayouts/slideLayout10.xml" Type="http://schemas.openxmlformats.org/officeDocument/2006/relationships/slideLayout"/><Relationship Id="rId5" Target="../slideLayouts/slideLayout11.xml" Type="http://schemas.openxmlformats.org/officeDocument/2006/relationships/slideLayout"/><Relationship Id="rId6" Target="../slideLayouts/slideLayout12.xml" Type="http://schemas.openxmlformats.org/officeDocument/2006/relationships/slideLayout"/><Relationship Id="rId7" Target="../slideLayouts/slideLayout13.xml" Type="http://schemas.openxmlformats.org/officeDocument/2006/relationships/slideLayout"/><Relationship Id="rId8" Target="../slideLayouts/slideLayout14.xml" Type="http://schemas.openxmlformats.org/officeDocument/2006/relationships/slideLayout"/><Relationship Id="rId9" Target="../slideLayouts/slideLayout1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rotWithShape="0">
          <a:gsLst>
            <a:gs pos="0">
              <a:srgbClr val="FAFAFA"/>
            </a:gs>
            <a:gs pos="50000">
              <a:srgbClr val="FBFBFB"/>
            </a:gs>
            <a:gs pos="100000">
              <a:srgbClr val="FCFCFC"/>
            </a:gs>
          </a:gsLst>
          <a:lin ang="5400000"/>
        </a:gradFill>
        <a:effectLst/>
      </p:bgPr>
    </p:bg>
    <p:spTree>
      <p:nvGrpSpPr>
        <p:cNvPr id="1" name=""/>
        <p:cNvGrpSpPr/>
        <p:nvPr/>
      </p:nvGrpSpPr>
      <p:grpSpPr>
        <a:xfrm>
          <a:off x="0" y="0"/>
          <a:ext cx="0" cy="0"/>
        </a:xfrm>
      </p:grpSpPr>
      <p:sp>
        <p:nvSpPr>
          <p:cNvPr id="3" name="矩形 2"/>
          <p:cNvSpPr/>
          <p:nvPr userDrawn="1"/>
        </p:nvSpPr>
        <p:spPr>
          <a:xfrm>
            <a:off x="0" y="0"/>
            <a:ext cx="9144000" cy="5143500"/>
          </a:xfrm>
          <a:prstGeom prst="rect">
            <a:avLst/>
          </a:prstGeom>
          <a:gradFill>
            <a:gsLst>
              <a:gs pos="0">
                <a:schemeClr val="bg1">
                  <a:lumMod val="95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4" name="Picture 2" descr="C:\Users\Administrator\Desktop\PPT整理\用途\asf.png"/>
          <p:cNvPicPr>
            <a:picLocks noChangeAspect="1" noChangeArrowheads="1"/>
          </p:cNvPicPr>
          <p:nvPr userDrawn="1"/>
        </p:nvPicPr>
        <p:blipFill>
          <a:blip r:embed="rId7">
            <a:extLst>
              <a:ext uri="{BEBA8EAE-BF5A-486C-A8C5-ECC9F3942E4B}">
                <a14:imgProps>
                  <a14:imgLayer xmlns:d3p1="http://schemas.openxmlformats.org/officeDocument/2006/relationships" d3p1:embed="">
                    <a14:imgEffect>
                      <a14:colorTemperature colorTemp="6375"/>
                    </a14:imgEffect>
                    <a14:imgEffect>
                      <a14:saturation sat="0"/>
                    </a14:imgEffect>
                  </a14:imgLayer>
                </a14:imgProps>
              </a:ext>
              <a:ext uri="{28A0092B-C50C-407E-A947-70E740481C1C}">
                <a14:useLocalDpi val="0"/>
              </a:ext>
            </a:extLst>
          </a:blip>
          <a:stretch>
            <a:fillRect/>
          </a:stretch>
        </p:blipFill>
        <p:spPr bwMode="auto">
          <a:xfrm>
            <a:off x="0" y="0"/>
            <a:ext cx="9141883" cy="5143500"/>
          </a:xfrm>
          <a:prstGeom prst="rect">
            <a:avLst/>
          </a:prstGeom>
          <a:noFill/>
          <a:extLst>
            <a:ext uri="{909E8E84-426E-40DD-AFC4-6F175D3DCCD1}">
              <a14:hiddenFill>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mc:Choice Requires="p14">
      <p:transition spd="slow" advTm="35000" p14:dur="1100">
        <p14:prism/>
      </p:transition>
    </mc:Choice>
    <mc:Fallback>
      <p:transition spd="slow" advTm="35000">
        <p:fade/>
      </p:transition>
    </mc:Fallback>
  </mc:AlternateContent>
  <p:timing/>
  <p:txStyles>
    <p:titleStyle>
      <a:lvl1pPr algn="ctr" rtl="0" eaLnBrk="0" fontAlgn="base" hangingPunct="0">
        <a:spcBef>
          <a:spcPct val="0"/>
        </a:spcBef>
        <a:spcAft>
          <a:spcPct val="0"/>
        </a:spcAft>
        <a:defRPr sz="3300" kern="1200">
          <a:solidFill>
            <a:schemeClr val="tx1"/>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1"/>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300">
          <a:solidFill>
            <a:schemeClr val="tx1"/>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300">
          <a:solidFill>
            <a:schemeClr val="tx1"/>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300">
          <a:solidFill>
            <a:schemeClr val="tx1"/>
          </a:solidFill>
          <a:latin typeface="Arial" panose="020b0604020202020204" pitchFamily="34" charset="0"/>
          <a:ea typeface="宋体" panose="02010600030101010101" pitchFamily="2" charset="-122"/>
        </a:defRPr>
      </a:lvl5pPr>
      <a:lvl6pPr marL="3429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6pPr>
      <a:lvl7pPr marL="6858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7pPr>
      <a:lvl8pPr marL="10287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8pPr>
      <a:lvl9pPr marL="13716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2019/6/17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66987878"/>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1.xml" Type="http://schemas.openxmlformats.org/officeDocument/2006/relationships/notesSlide"/><Relationship Id="rId3" Target="../media/image10.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4.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 Id="rId4"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7.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4.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圆角矩形 23"/>
          <p:cNvSpPr/>
          <p:nvPr/>
        </p:nvSpPr>
        <p:spPr>
          <a:xfrm rot="2700000">
            <a:off x="7474061" y="4221928"/>
            <a:ext cx="399563" cy="399563"/>
          </a:xfrm>
          <a:prstGeom prst="roundRect">
            <a:avLst>
              <a:gd fmla="val 4810" name="adj"/>
            </a:avLst>
          </a:prstGeom>
          <a:solidFill>
            <a:srgbClr val="9C9899"/>
          </a:soli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7" name="圆角矩形 16"/>
          <p:cNvSpPr/>
          <p:nvPr/>
        </p:nvSpPr>
        <p:spPr>
          <a:xfrm rot="2700000">
            <a:off x="6430345" y="1140972"/>
            <a:ext cx="1323803" cy="1323803"/>
          </a:xfrm>
          <a:prstGeom prst="roundRect">
            <a:avLst>
              <a:gd fmla="val 4810" name="adj"/>
            </a:avLst>
          </a:prstGeom>
          <a:solidFill>
            <a:schemeClr val="accent1">
              <a:lumMod val="75000"/>
            </a:schemeClr>
          </a:soli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0" name="圆角矩形 19"/>
          <p:cNvSpPr/>
          <p:nvPr/>
        </p:nvSpPr>
        <p:spPr>
          <a:xfrm rot="2700000">
            <a:off x="5699113" y="2947008"/>
            <a:ext cx="1221683" cy="1221683"/>
          </a:xfrm>
          <a:prstGeom prst="roundRect">
            <a:avLst>
              <a:gd fmla="val 4810" name="adj"/>
            </a:avLst>
          </a:prstGeom>
          <a:solidFill>
            <a:schemeClr val="accent1">
              <a:lumMod val="75000"/>
            </a:schemeClr>
          </a:soli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1" name="圆角矩形 20"/>
          <p:cNvSpPr/>
          <p:nvPr/>
        </p:nvSpPr>
        <p:spPr>
          <a:xfrm rot="2700000">
            <a:off x="7279982" y="2731542"/>
            <a:ext cx="840595" cy="840595"/>
          </a:xfrm>
          <a:prstGeom prst="roundRect">
            <a:avLst>
              <a:gd fmla="val 4810" name="adj"/>
            </a:avLst>
          </a:prstGeom>
          <a:solidFill>
            <a:schemeClr val="bg1">
              <a:lumMod val="50000"/>
            </a:schemeClr>
          </a:soli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2" name="圆角矩形 21"/>
          <p:cNvSpPr/>
          <p:nvPr/>
        </p:nvSpPr>
        <p:spPr>
          <a:xfrm rot="2700000">
            <a:off x="7859058" y="2034386"/>
            <a:ext cx="636431" cy="636431"/>
          </a:xfrm>
          <a:prstGeom prst="roundRect">
            <a:avLst>
              <a:gd fmla="val 4810" name="adj"/>
            </a:avLst>
          </a:prstGeom>
          <a:solidFill>
            <a:schemeClr val="accent1">
              <a:lumMod val="75000"/>
            </a:schemeClr>
          </a:soli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3" name="圆角矩形 22"/>
          <p:cNvSpPr/>
          <p:nvPr/>
        </p:nvSpPr>
        <p:spPr>
          <a:xfrm rot="2700000">
            <a:off x="7942044" y="729761"/>
            <a:ext cx="532017" cy="532017"/>
          </a:xfrm>
          <a:prstGeom prst="roundRect">
            <a:avLst>
              <a:gd fmla="val 4810" name="adj"/>
            </a:avLst>
          </a:prstGeom>
          <a:solidFill>
            <a:schemeClr val="bg1">
              <a:lumMod val="65000"/>
            </a:schemeClr>
          </a:soli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3" name="圆角矩形 2"/>
          <p:cNvSpPr/>
          <p:nvPr/>
        </p:nvSpPr>
        <p:spPr>
          <a:xfrm rot="18900000">
            <a:off x="-1205537" y="92970"/>
            <a:ext cx="2151435" cy="2065377"/>
          </a:xfrm>
          <a:prstGeom prst="roundRect">
            <a:avLst>
              <a:gd fmla="val 8219" name="adj"/>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6" name="圆角矩形 5"/>
          <p:cNvSpPr/>
          <p:nvPr/>
        </p:nvSpPr>
        <p:spPr>
          <a:xfrm rot="18900000">
            <a:off x="967987" y="-869121"/>
            <a:ext cx="1425327" cy="1368314"/>
          </a:xfrm>
          <a:prstGeom prst="roundRect">
            <a:avLst>
              <a:gd fmla="val 8219" name="adj"/>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8" name="圆角矩形 7"/>
          <p:cNvSpPr/>
          <p:nvPr/>
        </p:nvSpPr>
        <p:spPr>
          <a:xfrm rot="2700000">
            <a:off x="5569230" y="451226"/>
            <a:ext cx="539452" cy="539452"/>
          </a:xfrm>
          <a:prstGeom prst="roundRect">
            <a:avLst>
              <a:gd fmla="val 4810" name="adj"/>
            </a:avLst>
          </a:prstGeom>
          <a:gradFill>
            <a:gsLst>
              <a:gs pos="0">
                <a:srgbClr val="F2F2F2"/>
              </a:gs>
              <a:gs pos="100000">
                <a:srgbClr val="DBDBDB"/>
              </a:gs>
            </a:gsLst>
            <a:lin ang="16800000" scaled="0"/>
          </a:gra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9" name="圆角矩形 8"/>
          <p:cNvSpPr/>
          <p:nvPr/>
        </p:nvSpPr>
        <p:spPr>
          <a:xfrm rot="2700000">
            <a:off x="7924084" y="441189"/>
            <a:ext cx="539452" cy="539452"/>
          </a:xfrm>
          <a:prstGeom prst="roundRect">
            <a:avLst>
              <a:gd fmla="val 4810" name="adj"/>
            </a:avLst>
          </a:prstGeom>
          <a:gradFill>
            <a:gsLst>
              <a:gs pos="0">
                <a:srgbClr val="F2F2F2"/>
              </a:gs>
              <a:gs pos="100000">
                <a:srgbClr val="DBDBDB"/>
              </a:gs>
            </a:gsLst>
            <a:lin ang="16800000" scaled="0"/>
          </a:gra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0" name="圆角矩形 9"/>
          <p:cNvSpPr/>
          <p:nvPr/>
        </p:nvSpPr>
        <p:spPr>
          <a:xfrm rot="2700000">
            <a:off x="7875903" y="1686659"/>
            <a:ext cx="593998" cy="593998"/>
          </a:xfrm>
          <a:prstGeom prst="roundRect">
            <a:avLst>
              <a:gd fmla="val 4810" name="adj"/>
            </a:avLst>
          </a:prstGeom>
          <a:gradFill>
            <a:gsLst>
              <a:gs pos="0">
                <a:srgbClr val="F2F2F2"/>
              </a:gs>
              <a:gs pos="100000">
                <a:srgbClr val="DBDBDB"/>
              </a:gs>
            </a:gsLst>
            <a:lin ang="16800000" scaled="0"/>
          </a:gra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1" name="圆角矩形 10"/>
          <p:cNvSpPr/>
          <p:nvPr/>
        </p:nvSpPr>
        <p:spPr>
          <a:xfrm rot="2700000">
            <a:off x="6430345" y="757754"/>
            <a:ext cx="1323803" cy="1323803"/>
          </a:xfrm>
          <a:prstGeom prst="roundRect">
            <a:avLst>
              <a:gd fmla="val 4810" name="adj"/>
            </a:avLst>
          </a:prstGeom>
          <a:gradFill>
            <a:gsLst>
              <a:gs pos="0">
                <a:srgbClr val="F2F2F2"/>
              </a:gs>
              <a:gs pos="100000">
                <a:srgbClr val="DBDBDB"/>
              </a:gs>
            </a:gsLst>
            <a:lin ang="16800000" scaled="0"/>
          </a:gra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2" name="圆角矩形 11"/>
          <p:cNvSpPr/>
          <p:nvPr/>
        </p:nvSpPr>
        <p:spPr>
          <a:xfrm rot="2700000">
            <a:off x="7651901" y="2748553"/>
            <a:ext cx="806575" cy="806575"/>
          </a:xfrm>
          <a:prstGeom prst="roundRect">
            <a:avLst>
              <a:gd fmla="val 4810" name="adj"/>
            </a:avLst>
          </a:prstGeom>
          <a:gradFill>
            <a:gsLst>
              <a:gs pos="0">
                <a:srgbClr val="F2F2F2"/>
              </a:gs>
              <a:gs pos="100000">
                <a:srgbClr val="DBDBDB"/>
              </a:gs>
            </a:gsLst>
            <a:lin ang="16800000" scaled="0"/>
          </a:gra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3" name="圆角矩形 12"/>
          <p:cNvSpPr/>
          <p:nvPr/>
        </p:nvSpPr>
        <p:spPr>
          <a:xfrm rot="2700000">
            <a:off x="5702325" y="3377079"/>
            <a:ext cx="1182098" cy="1182098"/>
          </a:xfrm>
          <a:prstGeom prst="roundRect">
            <a:avLst>
              <a:gd fmla="val 4810" name="adj"/>
            </a:avLst>
          </a:prstGeom>
          <a:gradFill>
            <a:gsLst>
              <a:gs pos="0">
                <a:srgbClr val="F2F2F2"/>
              </a:gs>
              <a:gs pos="100000">
                <a:srgbClr val="DBDBDB"/>
              </a:gs>
            </a:gsLst>
            <a:lin ang="16800000" scaled="0"/>
          </a:gra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4" name="圆角矩形 13"/>
          <p:cNvSpPr/>
          <p:nvPr/>
        </p:nvSpPr>
        <p:spPr>
          <a:xfrm rot="2700000">
            <a:off x="4391728" y="3680354"/>
            <a:ext cx="637272" cy="637272"/>
          </a:xfrm>
          <a:prstGeom prst="roundRect">
            <a:avLst>
              <a:gd fmla="val 4810" name="adj"/>
            </a:avLst>
          </a:prstGeom>
          <a:gradFill>
            <a:gsLst>
              <a:gs pos="0">
                <a:srgbClr val="F2F2F2"/>
              </a:gs>
              <a:gs pos="100000">
                <a:srgbClr val="DBDBDB"/>
              </a:gs>
            </a:gsLst>
            <a:lin ang="16800000" scaled="0"/>
          </a:gra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5" name="圆角矩形 14"/>
          <p:cNvSpPr/>
          <p:nvPr/>
        </p:nvSpPr>
        <p:spPr>
          <a:xfrm rot="2700000">
            <a:off x="8304885" y="4287910"/>
            <a:ext cx="637272" cy="637272"/>
          </a:xfrm>
          <a:prstGeom prst="roundRect">
            <a:avLst>
              <a:gd fmla="val 4810" name="adj"/>
            </a:avLst>
          </a:prstGeom>
          <a:gradFill>
            <a:gsLst>
              <a:gs pos="0">
                <a:srgbClr val="F2F2F2"/>
              </a:gs>
              <a:gs pos="100000">
                <a:srgbClr val="DBDBDB"/>
              </a:gs>
            </a:gsLst>
            <a:lin ang="16800000" scaled="0"/>
          </a:gra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6" name="圆角矩形 15"/>
          <p:cNvSpPr/>
          <p:nvPr/>
        </p:nvSpPr>
        <p:spPr>
          <a:xfrm rot="2700000">
            <a:off x="7432318" y="3741845"/>
            <a:ext cx="507367" cy="507367"/>
          </a:xfrm>
          <a:prstGeom prst="roundRect">
            <a:avLst>
              <a:gd fmla="val 4810" name="adj"/>
            </a:avLst>
          </a:prstGeom>
          <a:gradFill>
            <a:gsLst>
              <a:gs pos="0">
                <a:srgbClr val="F2F2F2"/>
              </a:gs>
              <a:gs pos="100000">
                <a:srgbClr val="DBDBDB"/>
              </a:gs>
            </a:gsLst>
            <a:lin ang="16800000" scaled="0"/>
          </a:gra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5" name="圆角矩形 24"/>
          <p:cNvSpPr/>
          <p:nvPr/>
        </p:nvSpPr>
        <p:spPr>
          <a:xfrm rot="2700000">
            <a:off x="5329029" y="4407508"/>
            <a:ext cx="256950" cy="256950"/>
          </a:xfrm>
          <a:prstGeom prst="roundRect">
            <a:avLst>
              <a:gd fmla="val 4810" name="adj"/>
            </a:avLst>
          </a:prstGeom>
          <a:gradFill>
            <a:gsLst>
              <a:gs pos="0">
                <a:srgbClr val="F2F2F2"/>
              </a:gs>
              <a:gs pos="100000">
                <a:srgbClr val="DBDBDB"/>
              </a:gs>
            </a:gsLst>
            <a:lin ang="16800000" scaled="0"/>
          </a:gradFill>
          <a:ln>
            <a:noFill/>
          </a:ln>
          <a:effectLst>
            <a:outerShdw algn="t" blurRad="76200" dir="5400000" dist="762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6" name="圆角矩形 25"/>
          <p:cNvSpPr/>
          <p:nvPr/>
        </p:nvSpPr>
        <p:spPr>
          <a:xfrm rot="2700000">
            <a:off x="8302864" y="3845760"/>
            <a:ext cx="256950" cy="256950"/>
          </a:xfrm>
          <a:prstGeom prst="roundRect">
            <a:avLst>
              <a:gd fmla="val 4810" name="adj"/>
            </a:avLst>
          </a:prstGeom>
          <a:gradFill>
            <a:gsLst>
              <a:gs pos="0">
                <a:srgbClr val="F2F2F2"/>
              </a:gs>
              <a:gs pos="100000">
                <a:srgbClr val="DBDBDB"/>
              </a:gs>
            </a:gsLst>
            <a:lin ang="16800000" scaled="0"/>
          </a:gradFill>
          <a:ln>
            <a:noFill/>
          </a:ln>
          <a:effectLst>
            <a:outerShdw algn="t" blurRad="76200" dir="5400000" dist="762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7" name="圆角矩形 26"/>
          <p:cNvSpPr/>
          <p:nvPr/>
        </p:nvSpPr>
        <p:spPr>
          <a:xfrm rot="2700000">
            <a:off x="8313355" y="1108110"/>
            <a:ext cx="256950" cy="256950"/>
          </a:xfrm>
          <a:prstGeom prst="roundRect">
            <a:avLst>
              <a:gd fmla="val 4810" name="adj"/>
            </a:avLst>
          </a:prstGeom>
          <a:gradFill>
            <a:gsLst>
              <a:gs pos="0">
                <a:srgbClr val="F2F2F2"/>
              </a:gs>
              <a:gs pos="100000">
                <a:srgbClr val="DBDBDB"/>
              </a:gs>
            </a:gsLst>
            <a:lin ang="16800000" scaled="0"/>
          </a:gradFill>
          <a:ln>
            <a:noFill/>
          </a:ln>
          <a:effectLst>
            <a:outerShdw algn="t" blurRad="76200" dir="5400000" dist="762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8" name="圆角矩形 27"/>
          <p:cNvSpPr/>
          <p:nvPr/>
        </p:nvSpPr>
        <p:spPr>
          <a:xfrm rot="2700000">
            <a:off x="6484684" y="2775838"/>
            <a:ext cx="256950" cy="256950"/>
          </a:xfrm>
          <a:prstGeom prst="roundRect">
            <a:avLst>
              <a:gd fmla="val 4810" name="adj"/>
            </a:avLst>
          </a:prstGeom>
          <a:gradFill>
            <a:gsLst>
              <a:gs pos="0">
                <a:srgbClr val="F2F2F2"/>
              </a:gs>
              <a:gs pos="100000">
                <a:srgbClr val="DBDBDB"/>
              </a:gs>
            </a:gsLst>
            <a:lin ang="16800000" scaled="0"/>
          </a:gra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9" name="矩形 28"/>
          <p:cNvSpPr/>
          <p:nvPr/>
        </p:nvSpPr>
        <p:spPr>
          <a:xfrm>
            <a:off x="3100868" y="3469925"/>
            <a:ext cx="1221105" cy="251460"/>
          </a:xfrm>
          <a:prstGeom prst="rect">
            <a:avLst/>
          </a:prstGeom>
        </p:spPr>
        <p:txBody>
          <a:bodyPr wrap="none">
            <a:spAutoFit/>
          </a:bodyPr>
          <a:lstStyle/>
          <a:p>
            <a:pPr algn="l"/>
            <a:r>
              <a:rPr altLang="en-US" lang="zh-CN" smtClean="0" sz="105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汇报人：优页PPT</a:t>
            </a:r>
          </a:p>
        </p:txBody>
      </p:sp>
      <p:sp>
        <p:nvSpPr>
          <p:cNvPr id="30" name="矩形 29"/>
          <p:cNvSpPr/>
          <p:nvPr/>
        </p:nvSpPr>
        <p:spPr>
          <a:xfrm>
            <a:off x="1104632" y="3469925"/>
            <a:ext cx="1249680" cy="251460"/>
          </a:xfrm>
          <a:prstGeom prst="rect">
            <a:avLst/>
          </a:prstGeom>
        </p:spPr>
        <p:txBody>
          <a:bodyPr wrap="none">
            <a:spAutoFit/>
          </a:bodyPr>
          <a:lstStyle/>
          <a:p>
            <a:pPr algn="l"/>
            <a:r>
              <a:rPr altLang="en-US" lang="zh-CN" smtClean="0" sz="105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汇报部门：市场部</a:t>
            </a:r>
          </a:p>
        </p:txBody>
      </p:sp>
      <p:sp>
        <p:nvSpPr>
          <p:cNvPr id="31" name="矩形 30"/>
          <p:cNvSpPr/>
          <p:nvPr/>
        </p:nvSpPr>
        <p:spPr>
          <a:xfrm>
            <a:off x="755576" y="1721898"/>
            <a:ext cx="7344816" cy="648611"/>
          </a:xfrm>
          <a:prstGeom prst="rect">
            <a:avLst/>
          </a:prstGeom>
        </p:spPr>
        <p:txBody>
          <a:bodyPr bIns="45642" lIns="91284" rIns="91284" tIns="45642" wrap="square">
            <a:spAutoFit/>
          </a:bodyPr>
          <a:lstStyle/>
          <a:p>
            <a:r>
              <a:rPr altLang="en-US" b="1" lang="zh-CN" smtClean="0" sz="3657">
                <a:solidFill>
                  <a:srgbClr val="376092"/>
                </a:solidFill>
                <a:latin charset="-122" panose="020b0503020204020204" pitchFamily="34" typeface="微软雅黑"/>
                <a:ea charset="-122" panose="020b0503020204020204" pitchFamily="34" typeface="微软雅黑"/>
                <a:cs typeface="+mn-ea"/>
                <a:sym typeface="+mn-lt"/>
              </a:rPr>
              <a:t>微立体工作总结PPT</a:t>
            </a:r>
          </a:p>
        </p:txBody>
      </p:sp>
      <p:sp>
        <p:nvSpPr>
          <p:cNvPr id="32" name="矩形 31"/>
          <p:cNvSpPr/>
          <p:nvPr/>
        </p:nvSpPr>
        <p:spPr>
          <a:xfrm>
            <a:off x="788160" y="2815387"/>
            <a:ext cx="4564944" cy="426818"/>
          </a:xfrm>
          <a:prstGeom prst="rect">
            <a:avLst/>
          </a:prstGeom>
        </p:spPr>
        <p:txBody>
          <a:bodyPr bIns="45642" lIns="91284" rIns="91284" tIns="45642" wrap="square">
            <a:spAutoFit/>
          </a:bodyPr>
          <a:lstStyle/>
          <a:p>
            <a:pPr>
              <a:lnSpc>
                <a:spcPts val="1321"/>
              </a:lnSpc>
            </a:pPr>
            <a:r>
              <a:rPr altLang="en-US" lang="zh-CN" sz="900">
                <a:solidFill>
                  <a:schemeClr val="bg1">
                    <a:lumMod val="65000"/>
                  </a:schemeClr>
                </a:solidFill>
                <a:latin charset="-122" panose="020b0503020204020204" pitchFamily="34" typeface="微软雅黑"/>
                <a:ea charset="-122" panose="020b0503020204020204" pitchFamily="34" typeface="微软雅黑"/>
                <a:cs typeface="+mn-ea"/>
                <a:sym typeface="+mn-lt"/>
              </a:rPr>
              <a:t>此处添加您对该年度或季度的总结性描述语言或者一些主题相关的语句</a:t>
            </a:r>
          </a:p>
          <a:p>
            <a:pPr>
              <a:lnSpc>
                <a:spcPts val="1321"/>
              </a:lnSpc>
            </a:pPr>
            <a:r>
              <a:rPr altLang="en-US" lang="zh-CN" sz="900">
                <a:solidFill>
                  <a:schemeClr val="bg1">
                    <a:lumMod val="65000"/>
                  </a:schemeClr>
                </a:solidFill>
                <a:latin charset="-122" panose="020b0503020204020204" pitchFamily="34" typeface="微软雅黑"/>
                <a:ea charset="-122" panose="020b0503020204020204" pitchFamily="34" typeface="微软雅黑"/>
                <a:cs typeface="+mn-ea"/>
                <a:sym typeface="+mn-lt"/>
              </a:rPr>
              <a:t>伟大的人的最明显的标志就是他坚强的意志。</a:t>
            </a:r>
          </a:p>
        </p:txBody>
      </p:sp>
      <p:sp>
        <p:nvSpPr>
          <p:cNvPr id="33" name="矩形 32"/>
          <p:cNvSpPr/>
          <p:nvPr/>
        </p:nvSpPr>
        <p:spPr>
          <a:xfrm>
            <a:off x="755576" y="2355726"/>
            <a:ext cx="7344816" cy="462835"/>
          </a:xfrm>
          <a:prstGeom prst="rect">
            <a:avLst/>
          </a:prstGeom>
        </p:spPr>
        <p:txBody>
          <a:bodyPr bIns="45642" lIns="91284" rIns="91284" tIns="45642" wrap="square">
            <a:spAutoFit/>
          </a:bodyPr>
          <a:lstStyle/>
          <a:p>
            <a:r>
              <a:rPr altLang="zh-CN" lang="en-US" sz="2438">
                <a:solidFill>
                  <a:srgbClr val="376092"/>
                </a:solidFill>
                <a:latin charset="-122" panose="020b0503020204020204" pitchFamily="34" typeface="微软雅黑"/>
                <a:ea charset="-122" panose="020b0503020204020204" pitchFamily="34" typeface="微软雅黑"/>
                <a:cs typeface="+mn-ea"/>
                <a:sym typeface="+mn-lt"/>
              </a:rPr>
              <a:t>BUSINESS POWERPOINT</a:t>
            </a:r>
          </a:p>
        </p:txBody>
      </p:sp>
      <p:cxnSp>
        <p:nvCxnSpPr>
          <p:cNvPr id="34" name="直接连接符 33"/>
          <p:cNvCxnSpPr/>
          <p:nvPr/>
        </p:nvCxnSpPr>
        <p:spPr>
          <a:xfrm flipH="1">
            <a:off x="869458" y="2815387"/>
            <a:ext cx="4409251" cy="0"/>
          </a:xfrm>
          <a:prstGeom prst="line">
            <a:avLst/>
          </a:prstGeom>
          <a:ln>
            <a:solidFill>
              <a:srgbClr val="376092"/>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844322" y="3484708"/>
            <a:ext cx="260310" cy="224405"/>
            <a:chOff x="2574154" y="3948094"/>
            <a:chExt cx="539308" cy="464921"/>
          </a:xfrm>
        </p:grpSpPr>
        <p:sp>
          <p:nvSpPr>
            <p:cNvPr id="41" name="六边形 40"/>
            <p:cNvSpPr/>
            <p:nvPr/>
          </p:nvSpPr>
          <p:spPr>
            <a:xfrm>
              <a:off x="2574154" y="3948094"/>
              <a:ext cx="539308" cy="464921"/>
            </a:xfrm>
            <a:prstGeom prst="hex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anose="020b0503020204020204" pitchFamily="34" typeface="微软雅黑"/>
                <a:ea charset="-122" panose="020b0503020204020204" pitchFamily="34" typeface="微软雅黑"/>
                <a:cs typeface="+mn-ea"/>
                <a:sym typeface="+mn-lt"/>
              </a:endParaRPr>
            </a:p>
          </p:txBody>
        </p:sp>
        <p:grpSp>
          <p:nvGrpSpPr>
            <p:cNvPr id="42" name="Group 17"/>
            <p:cNvGrpSpPr>
              <a:grpSpLocks noChangeAspect="1"/>
            </p:cNvGrpSpPr>
            <p:nvPr/>
          </p:nvGrpSpPr>
          <p:grpSpPr>
            <a:xfrm>
              <a:off x="2727716" y="4055936"/>
              <a:ext cx="232184" cy="249236"/>
              <a:chOff x="231" y="1205"/>
              <a:chExt cx="640" cy="687"/>
            </a:xfrm>
            <a:solidFill>
              <a:schemeClr val="bg1"/>
            </a:solidFill>
            <a:effectLst/>
          </p:grpSpPr>
          <p:sp>
            <p:nvSpPr>
              <p:cNvPr id="43" name="Freeform 18"/>
              <p:cNvSpPr/>
              <p:nvPr/>
            </p:nvSpPr>
            <p:spPr bwMode="auto">
              <a:xfrm>
                <a:off x="231" y="1205"/>
                <a:ext cx="499" cy="687"/>
              </a:xfrm>
              <a:custGeom>
                <a:gdLst>
                  <a:gd fmla="*/ 442 w 499" name="T0"/>
                  <a:gd fmla="*/ 629 h 687" name="T1"/>
                  <a:gd fmla="*/ 57 w 499" name="T2"/>
                  <a:gd fmla="*/ 629 h 687" name="T3"/>
                  <a:gd fmla="*/ 57 w 499" name="T4"/>
                  <a:gd fmla="*/ 200 h 687" name="T5"/>
                  <a:gd fmla="*/ 200 w 499" name="T6"/>
                  <a:gd fmla="*/ 200 h 687" name="T7"/>
                  <a:gd fmla="*/ 200 w 499" name="T8"/>
                  <a:gd fmla="*/ 57 h 687" name="T9"/>
                  <a:gd fmla="*/ 442 w 499" name="T10"/>
                  <a:gd fmla="*/ 57 h 687" name="T11"/>
                  <a:gd fmla="*/ 442 w 499" name="T12"/>
                  <a:gd fmla="*/ 116 h 687" name="T13"/>
                  <a:gd fmla="*/ 494 w 499" name="T14"/>
                  <a:gd fmla="*/ 64 h 687" name="T15"/>
                  <a:gd fmla="*/ 499 w 499" name="T16"/>
                  <a:gd fmla="*/ 59 h 687" name="T17"/>
                  <a:gd fmla="*/ 499 w 499" name="T18"/>
                  <a:gd fmla="*/ 0 h 687" name="T19"/>
                  <a:gd fmla="*/ 143 w 499" name="T20"/>
                  <a:gd fmla="*/ 0 h 687" name="T21"/>
                  <a:gd fmla="*/ 143 w 499" name="T22"/>
                  <a:gd fmla="*/ 0 h 687" name="T23"/>
                  <a:gd fmla="*/ 0 w 499" name="T24"/>
                  <a:gd fmla="*/ 143 h 687" name="T25"/>
                  <a:gd fmla="*/ 0 w 499" name="T26"/>
                  <a:gd fmla="*/ 687 h 687" name="T27"/>
                  <a:gd fmla="*/ 499 w 499" name="T28"/>
                  <a:gd fmla="*/ 687 h 687" name="T29"/>
                  <a:gd fmla="*/ 499 w 499" name="T30"/>
                  <a:gd fmla="*/ 429 h 687" name="T31"/>
                  <a:gd fmla="*/ 442 w 499" name="T32"/>
                  <a:gd fmla="*/ 486 h 687" name="T33"/>
                  <a:gd fmla="*/ 442 w 499" name="T34"/>
                  <a:gd fmla="*/ 629 h 68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87" w="499">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60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44" name="Freeform 19"/>
              <p:cNvSpPr>
                <a:spLocks noEditPoints="1"/>
              </p:cNvSpPr>
              <p:nvPr/>
            </p:nvSpPr>
            <p:spPr bwMode="auto">
              <a:xfrm>
                <a:off x="436" y="1310"/>
                <a:ext cx="435" cy="431"/>
              </a:xfrm>
              <a:custGeom>
                <a:gdLst>
                  <a:gd fmla="*/ 50 w 435" name="T0"/>
                  <a:gd fmla="*/ 279 h 431" name="T1"/>
                  <a:gd fmla="*/ 50 w 435" name="T2"/>
                  <a:gd fmla="*/ 279 h 431" name="T3"/>
                  <a:gd fmla="*/ 50 w 435" name="T4"/>
                  <a:gd fmla="*/ 279 h 431" name="T5"/>
                  <a:gd fmla="*/ 50 w 435" name="T6"/>
                  <a:gd fmla="*/ 279 h 431" name="T7"/>
                  <a:gd fmla="*/ 0 w 435" name="T8"/>
                  <a:gd fmla="*/ 431 h 431" name="T9"/>
                  <a:gd fmla="*/ 155 w 435" name="T10"/>
                  <a:gd fmla="*/ 381 h 431" name="T11"/>
                  <a:gd fmla="*/ 155 w 435" name="T12"/>
                  <a:gd fmla="*/ 381 h 431" name="T13"/>
                  <a:gd fmla="*/ 155 w 435" name="T14"/>
                  <a:gd fmla="*/ 381 h 431" name="T15"/>
                  <a:gd fmla="*/ 155 w 435" name="T16"/>
                  <a:gd fmla="*/ 381 h 431" name="T17"/>
                  <a:gd fmla="*/ 435 w 435" name="T18"/>
                  <a:gd fmla="*/ 102 h 431" name="T19"/>
                  <a:gd fmla="*/ 330 w 435" name="T20"/>
                  <a:gd fmla="*/ 0 h 431" name="T21"/>
                  <a:gd fmla="*/ 50 w 435" name="T22"/>
                  <a:gd fmla="*/ 279 h 431" name="T23"/>
                  <a:gd fmla="*/ 50 w 435" name="T24"/>
                  <a:gd fmla="*/ 279 h 431" name="T25"/>
                  <a:gd fmla="*/ 141 w 435" name="T26"/>
                  <a:gd fmla="*/ 360 h 431" name="T27"/>
                  <a:gd fmla="*/ 38 w 435" name="T28"/>
                  <a:gd fmla="*/ 396 h 431" name="T29"/>
                  <a:gd fmla="*/ 72 w 435" name="T30"/>
                  <a:gd fmla="*/ 291 h 431" name="T31"/>
                  <a:gd fmla="*/ 141 w 435" name="T32"/>
                  <a:gd fmla="*/ 360 h 43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31" w="435">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600">
                  <a:solidFill>
                    <a:prstClr val="black"/>
                  </a:solidFill>
                  <a:latin charset="-122" panose="020b0503020204020204" pitchFamily="34" typeface="微软雅黑"/>
                  <a:ea charset="-122" panose="020b0503020204020204" pitchFamily="34" typeface="微软雅黑"/>
                  <a:cs typeface="+mn-ea"/>
                  <a:sym typeface="+mn-lt"/>
                </a:endParaRPr>
              </a:p>
            </p:txBody>
          </p:sp>
        </p:grpSp>
      </p:grpSp>
      <p:grpSp>
        <p:nvGrpSpPr>
          <p:cNvPr id="45" name="组合 44"/>
          <p:cNvGrpSpPr/>
          <p:nvPr/>
        </p:nvGrpSpPr>
        <p:grpSpPr>
          <a:xfrm>
            <a:off x="2832824" y="3496223"/>
            <a:ext cx="260310" cy="224405"/>
            <a:chOff x="3484568" y="3959609"/>
            <a:chExt cx="539308" cy="464921"/>
          </a:xfrm>
        </p:grpSpPr>
        <p:sp>
          <p:nvSpPr>
            <p:cNvPr id="46" name="六边形 45"/>
            <p:cNvSpPr/>
            <p:nvPr/>
          </p:nvSpPr>
          <p:spPr>
            <a:xfrm>
              <a:off x="3484568" y="3959609"/>
              <a:ext cx="539308" cy="464921"/>
            </a:xfrm>
            <a:prstGeom prst="hexagon">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anose="020b0503020204020204" pitchFamily="34" typeface="微软雅黑"/>
                <a:ea charset="-122" panose="020b0503020204020204" pitchFamily="34" typeface="微软雅黑"/>
                <a:cs typeface="+mn-ea"/>
                <a:sym typeface="+mn-lt"/>
              </a:endParaRPr>
            </a:p>
          </p:txBody>
        </p:sp>
        <p:sp>
          <p:nvSpPr>
            <p:cNvPr id="47" name="Freeform 96"/>
            <p:cNvSpPr>
              <a:spLocks noChangeArrowheads="1"/>
            </p:cNvSpPr>
            <p:nvPr/>
          </p:nvSpPr>
          <p:spPr bwMode="auto">
            <a:xfrm>
              <a:off x="3621202" y="4063904"/>
              <a:ext cx="266040" cy="256330"/>
            </a:xfrm>
            <a:custGeom>
              <a:gdLst>
                <a:gd fmla="*/ 78442719 w 602" name="T0"/>
                <a:gd fmla="*/ 71923702 h 580" name="T1"/>
                <a:gd fmla="*/ 78442719 w 602" name="T2"/>
                <a:gd fmla="*/ 71923702 h 580" name="T3"/>
                <a:gd fmla="*/ 78442719 w 602" name="T4"/>
                <a:gd fmla="*/ 71923702 h 580" name="T5"/>
                <a:gd fmla="*/ 74657633 w 602" name="T6"/>
                <a:gd fmla="*/ 75578543 h 580" name="T7"/>
                <a:gd fmla="*/ 3654665 w 602" name="T8"/>
                <a:gd fmla="*/ 75578543 h 580" name="T9"/>
                <a:gd fmla="*/ 0 w 602" name="T10"/>
                <a:gd fmla="*/ 71923702 h 580" name="T11"/>
                <a:gd fmla="*/ 0 w 602" name="T12"/>
                <a:gd fmla="*/ 71923702 h 580" name="T13"/>
                <a:gd fmla="*/ 0 w 602" name="T14"/>
                <a:gd fmla="*/ 71923702 h 580" name="T15"/>
                <a:gd fmla="*/ 10180751 w 602" name="T16"/>
                <a:gd fmla="*/ 53518347 h 580" name="T17"/>
                <a:gd fmla="*/ 21274806 w 602" name="T18"/>
                <a:gd fmla="*/ 49733080 h 580" name="T19"/>
                <a:gd fmla="*/ 30411109 w 602" name="T20"/>
                <a:gd fmla="*/ 46077877 h 580" name="T21"/>
                <a:gd fmla="*/ 30411109 w 602" name="T22"/>
                <a:gd fmla="*/ 38637768 h 580" name="T23"/>
                <a:gd fmla="*/ 26756804 w 602" name="T24"/>
                <a:gd fmla="*/ 29500304 h 580" name="T25"/>
                <a:gd fmla="*/ 24929472 w 602" name="T26"/>
                <a:gd fmla="*/ 25845463 h 580" name="T27"/>
                <a:gd fmla="*/ 25843138 w 602" name="T28"/>
                <a:gd fmla="*/ 19318704 h 580" name="T29"/>
                <a:gd fmla="*/ 24929472 w 602" name="T30"/>
                <a:gd fmla="*/ 12009021 h 580" name="T31"/>
                <a:gd fmla="*/ 39678193 w 602" name="T32"/>
                <a:gd fmla="*/ 0 h 580" name="T33"/>
                <a:gd fmla="*/ 53513248 w 602" name="T34"/>
                <a:gd fmla="*/ 12009021 h 580" name="T35"/>
                <a:gd fmla="*/ 52599581 w 602" name="T36"/>
                <a:gd fmla="*/ 19318704 h 580" name="T37"/>
                <a:gd fmla="*/ 54426914 w 602" name="T38"/>
                <a:gd fmla="*/ 25845463 h 580" name="T39"/>
                <a:gd fmla="*/ 51685915 w 602" name="T40"/>
                <a:gd fmla="*/ 29500304 h 580" name="T41"/>
                <a:gd fmla="*/ 48031249 w 602" name="T42"/>
                <a:gd fmla="*/ 38637768 h 580" name="T43"/>
                <a:gd fmla="*/ 48031249 w 602" name="T44"/>
                <a:gd fmla="*/ 46077877 h 580" name="T45"/>
                <a:gd fmla="*/ 57167913 w 602" name="T46"/>
                <a:gd fmla="*/ 49733080 h 580" name="T47"/>
                <a:gd fmla="*/ 69175635 w 602" name="T48"/>
                <a:gd fmla="*/ 53518347 h 580" name="T49"/>
                <a:gd fmla="*/ 78442719 w 602" name="T50"/>
                <a:gd fmla="*/ 71923702 h 580"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580" w="602">
                  <a:moveTo>
                    <a:pt x="601" y="551"/>
                  </a:moveTo>
                  <a:lnTo>
                    <a:pt x="601" y="551"/>
                  </a:lnTo>
                  <a:cubicBezTo>
                    <a:pt x="601" y="572"/>
                    <a:pt x="594" y="579"/>
                    <a:pt x="572" y="579"/>
                  </a:cubicBezTo>
                  <a:cubicBezTo>
                    <a:pt x="28" y="579"/>
                    <a:pt x="28" y="579"/>
                    <a:pt x="28" y="579"/>
                  </a:cubicBezTo>
                  <a:cubicBezTo>
                    <a:pt x="14"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0"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8" y="381"/>
                  </a:cubicBezTo>
                  <a:cubicBezTo>
                    <a:pt x="502" y="410"/>
                    <a:pt x="481" y="388"/>
                    <a:pt x="530" y="410"/>
                  </a:cubicBezTo>
                  <a:cubicBezTo>
                    <a:pt x="601" y="452"/>
                    <a:pt x="601" y="551"/>
                    <a:pt x="601" y="551"/>
                  </a:cubicBezTo>
                </a:path>
              </a:pathLst>
            </a:custGeom>
            <a:solidFill>
              <a:schemeClr val="bg1"/>
            </a:solidFill>
            <a:ln>
              <a:noFill/>
            </a:ln>
            <a:extLst/>
          </p:spPr>
          <p:txBody>
            <a:bodyPr anchor="ctr" bIns="17145" lIns="34290" rIns="34290" tIns="17145" wrap="none"/>
            <a:lstStyle/>
            <a:p>
              <a:endParaRPr lang="en-US" sz="1600">
                <a:latin charset="-122" panose="020b0503020204020204" pitchFamily="34" typeface="微软雅黑"/>
                <a:ea charset="-122" panose="020b0503020204020204" pitchFamily="34" typeface="微软雅黑"/>
                <a:cs typeface="+mn-ea"/>
                <a:sym typeface="+mn-lt"/>
              </a:endParaRPr>
            </a:p>
          </p:txBody>
        </p:sp>
      </p:grpSp>
    </p:spTree>
    <p:extLst>
      <p:ext uri="{BB962C8B-B14F-4D97-AF65-F5344CB8AC3E}">
        <p14:creationId val="1461910154"/>
      </p:ext>
    </p:extLst>
  </p:cSld>
  <p:clrMapOvr>
    <a:masterClrMapping/>
  </p:clrMapOvr>
  <mc:AlternateContent>
    <mc:Choice Requires="p14">
      <p:transition p14:dur="175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ppt_x"/>
                                          </p:val>
                                        </p:tav>
                                        <p:tav tm="100000">
                                          <p:val>
                                            <p:strVal val="#ppt_x"/>
                                          </p:val>
                                        </p:tav>
                                      </p:tavLst>
                                    </p:anim>
                                    <p:anim calcmode="lin" valueType="num">
                                      <p:cBhvr additive="base">
                                        <p:cTn dur="500" fill="hold" id="12"/>
                                        <p:tgtEl>
                                          <p:spTgt spid="6"/>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24"/>
                                        </p:tgtEl>
                                        <p:attrNameLst>
                                          <p:attrName>style.visibility</p:attrName>
                                        </p:attrNameLst>
                                      </p:cBhvr>
                                      <p:to>
                                        <p:strVal val="visible"/>
                                      </p:to>
                                    </p:set>
                                    <p:anim calcmode="lin" valueType="num">
                                      <p:cBhvr additive="base">
                                        <p:cTn dur="750" fill="hold" id="15"/>
                                        <p:tgtEl>
                                          <p:spTgt spid="24"/>
                                        </p:tgtEl>
                                        <p:attrNameLst>
                                          <p:attrName>ppt_x</p:attrName>
                                        </p:attrNameLst>
                                      </p:cBhvr>
                                      <p:tavLst>
                                        <p:tav tm="0">
                                          <p:val>
                                            <p:strVal val="#ppt_x"/>
                                          </p:val>
                                        </p:tav>
                                        <p:tav tm="100000">
                                          <p:val>
                                            <p:strVal val="#ppt_x"/>
                                          </p:val>
                                        </p:tav>
                                      </p:tavLst>
                                    </p:anim>
                                    <p:anim calcmode="lin" valueType="num">
                                      <p:cBhvr additive="base">
                                        <p:cTn dur="750" fill="hold" id="16"/>
                                        <p:tgtEl>
                                          <p:spTgt spid="24"/>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17"/>
                                        </p:tgtEl>
                                        <p:attrNameLst>
                                          <p:attrName>style.visibility</p:attrName>
                                        </p:attrNameLst>
                                      </p:cBhvr>
                                      <p:to>
                                        <p:strVal val="visible"/>
                                      </p:to>
                                    </p:set>
                                    <p:anim calcmode="lin" valueType="num">
                                      <p:cBhvr additive="base">
                                        <p:cTn dur="750" fill="hold" id="19"/>
                                        <p:tgtEl>
                                          <p:spTgt spid="17"/>
                                        </p:tgtEl>
                                        <p:attrNameLst>
                                          <p:attrName>ppt_x</p:attrName>
                                        </p:attrNameLst>
                                      </p:cBhvr>
                                      <p:tavLst>
                                        <p:tav tm="0">
                                          <p:val>
                                            <p:strVal val="#ppt_x"/>
                                          </p:val>
                                        </p:tav>
                                        <p:tav tm="100000">
                                          <p:val>
                                            <p:strVal val="#ppt_x"/>
                                          </p:val>
                                        </p:tav>
                                      </p:tavLst>
                                    </p:anim>
                                    <p:anim calcmode="lin" valueType="num">
                                      <p:cBhvr additive="base">
                                        <p:cTn dur="750" fill="hold" id="20"/>
                                        <p:tgtEl>
                                          <p:spTgt spid="17"/>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20"/>
                                        </p:tgtEl>
                                        <p:attrNameLst>
                                          <p:attrName>style.visibility</p:attrName>
                                        </p:attrNameLst>
                                      </p:cBhvr>
                                      <p:to>
                                        <p:strVal val="visible"/>
                                      </p:to>
                                    </p:set>
                                    <p:anim calcmode="lin" valueType="num">
                                      <p:cBhvr additive="base">
                                        <p:cTn dur="750" fill="hold" id="23"/>
                                        <p:tgtEl>
                                          <p:spTgt spid="20"/>
                                        </p:tgtEl>
                                        <p:attrNameLst>
                                          <p:attrName>ppt_x</p:attrName>
                                        </p:attrNameLst>
                                      </p:cBhvr>
                                      <p:tavLst>
                                        <p:tav tm="0">
                                          <p:val>
                                            <p:strVal val="1+#ppt_w/2"/>
                                          </p:val>
                                        </p:tav>
                                        <p:tav tm="100000">
                                          <p:val>
                                            <p:strVal val="#ppt_x"/>
                                          </p:val>
                                        </p:tav>
                                      </p:tavLst>
                                    </p:anim>
                                    <p:anim calcmode="lin" valueType="num">
                                      <p:cBhvr additive="base">
                                        <p:cTn dur="750" fill="hold" id="24"/>
                                        <p:tgtEl>
                                          <p:spTgt spid="20"/>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21"/>
                                        </p:tgtEl>
                                        <p:attrNameLst>
                                          <p:attrName>style.visibility</p:attrName>
                                        </p:attrNameLst>
                                      </p:cBhvr>
                                      <p:to>
                                        <p:strVal val="visible"/>
                                      </p:to>
                                    </p:set>
                                    <p:anim calcmode="lin" valueType="num">
                                      <p:cBhvr additive="base">
                                        <p:cTn dur="750" fill="hold" id="27"/>
                                        <p:tgtEl>
                                          <p:spTgt spid="21"/>
                                        </p:tgtEl>
                                        <p:attrNameLst>
                                          <p:attrName>ppt_x</p:attrName>
                                        </p:attrNameLst>
                                      </p:cBhvr>
                                      <p:tavLst>
                                        <p:tav tm="0">
                                          <p:val>
                                            <p:strVal val="1+#ppt_w/2"/>
                                          </p:val>
                                        </p:tav>
                                        <p:tav tm="100000">
                                          <p:val>
                                            <p:strVal val="#ppt_x"/>
                                          </p:val>
                                        </p:tav>
                                      </p:tavLst>
                                    </p:anim>
                                    <p:anim calcmode="lin" valueType="num">
                                      <p:cBhvr additive="base">
                                        <p:cTn dur="750" fill="hold" id="28"/>
                                        <p:tgtEl>
                                          <p:spTgt spid="21"/>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0"/>
                                  </p:stCondLst>
                                  <p:childTnLst>
                                    <p:set>
                                      <p:cBhvr>
                                        <p:cTn dur="1" fill="hold" id="30">
                                          <p:stCondLst>
                                            <p:cond delay="0"/>
                                          </p:stCondLst>
                                        </p:cTn>
                                        <p:tgtEl>
                                          <p:spTgt spid="22"/>
                                        </p:tgtEl>
                                        <p:attrNameLst>
                                          <p:attrName>style.visibility</p:attrName>
                                        </p:attrNameLst>
                                      </p:cBhvr>
                                      <p:to>
                                        <p:strVal val="visible"/>
                                      </p:to>
                                    </p:set>
                                    <p:anim calcmode="lin" valueType="num">
                                      <p:cBhvr additive="base">
                                        <p:cTn dur="750" fill="hold" id="31"/>
                                        <p:tgtEl>
                                          <p:spTgt spid="22"/>
                                        </p:tgtEl>
                                        <p:attrNameLst>
                                          <p:attrName>ppt_x</p:attrName>
                                        </p:attrNameLst>
                                      </p:cBhvr>
                                      <p:tavLst>
                                        <p:tav tm="0">
                                          <p:val>
                                            <p:strVal val="1+#ppt_w/2"/>
                                          </p:val>
                                        </p:tav>
                                        <p:tav tm="100000">
                                          <p:val>
                                            <p:strVal val="#ppt_x"/>
                                          </p:val>
                                        </p:tav>
                                      </p:tavLst>
                                    </p:anim>
                                    <p:anim calcmode="lin" valueType="num">
                                      <p:cBhvr additive="base">
                                        <p:cTn dur="750" fill="hold" id="32"/>
                                        <p:tgtEl>
                                          <p:spTgt spid="22"/>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3">
                                  <p:stCondLst>
                                    <p:cond delay="0"/>
                                  </p:stCondLst>
                                  <p:childTnLst>
                                    <p:set>
                                      <p:cBhvr>
                                        <p:cTn dur="1" fill="hold" id="34">
                                          <p:stCondLst>
                                            <p:cond delay="0"/>
                                          </p:stCondLst>
                                        </p:cTn>
                                        <p:tgtEl>
                                          <p:spTgt spid="23"/>
                                        </p:tgtEl>
                                        <p:attrNameLst>
                                          <p:attrName>style.visibility</p:attrName>
                                        </p:attrNameLst>
                                      </p:cBhvr>
                                      <p:to>
                                        <p:strVal val="visible"/>
                                      </p:to>
                                    </p:set>
                                    <p:anim calcmode="lin" valueType="num">
                                      <p:cBhvr additive="base">
                                        <p:cTn dur="750" fill="hold" id="35"/>
                                        <p:tgtEl>
                                          <p:spTgt spid="23"/>
                                        </p:tgtEl>
                                        <p:attrNameLst>
                                          <p:attrName>ppt_x</p:attrName>
                                        </p:attrNameLst>
                                      </p:cBhvr>
                                      <p:tavLst>
                                        <p:tav tm="0">
                                          <p:val>
                                            <p:strVal val="1+#ppt_w/2"/>
                                          </p:val>
                                        </p:tav>
                                        <p:tav tm="100000">
                                          <p:val>
                                            <p:strVal val="#ppt_x"/>
                                          </p:val>
                                        </p:tav>
                                      </p:tavLst>
                                    </p:anim>
                                    <p:anim calcmode="lin" valueType="num">
                                      <p:cBhvr additive="base">
                                        <p:cTn dur="750" fill="hold" id="36"/>
                                        <p:tgtEl>
                                          <p:spTgt spid="23"/>
                                        </p:tgtEl>
                                        <p:attrNameLst>
                                          <p:attrName>ppt_y</p:attrName>
                                        </p:attrNameLst>
                                      </p:cBhvr>
                                      <p:tavLst>
                                        <p:tav tm="0">
                                          <p:val>
                                            <p:strVal val="0-#ppt_h/2"/>
                                          </p:val>
                                        </p:tav>
                                        <p:tav tm="100000">
                                          <p:val>
                                            <p:strVal val="#ppt_y"/>
                                          </p:val>
                                        </p:tav>
                                      </p:tavLst>
                                    </p:anim>
                                  </p:childTnLst>
                                </p:cTn>
                              </p:par>
                              <p:par>
                                <p:cTn fill="hold" grpId="0" id="37" nodeType="withEffect" presetClass="entr" presetID="2" presetSubtype="3">
                                  <p:stCondLst>
                                    <p:cond delay="0"/>
                                  </p:stCondLst>
                                  <p:childTnLst>
                                    <p:set>
                                      <p:cBhvr>
                                        <p:cTn dur="1" fill="hold" id="38">
                                          <p:stCondLst>
                                            <p:cond delay="0"/>
                                          </p:stCondLst>
                                        </p:cTn>
                                        <p:tgtEl>
                                          <p:spTgt spid="8"/>
                                        </p:tgtEl>
                                        <p:attrNameLst>
                                          <p:attrName>style.visibility</p:attrName>
                                        </p:attrNameLst>
                                      </p:cBhvr>
                                      <p:to>
                                        <p:strVal val="visible"/>
                                      </p:to>
                                    </p:set>
                                    <p:anim calcmode="lin" valueType="num">
                                      <p:cBhvr additive="base">
                                        <p:cTn dur="750" fill="hold" id="39"/>
                                        <p:tgtEl>
                                          <p:spTgt spid="8"/>
                                        </p:tgtEl>
                                        <p:attrNameLst>
                                          <p:attrName>ppt_x</p:attrName>
                                        </p:attrNameLst>
                                      </p:cBhvr>
                                      <p:tavLst>
                                        <p:tav tm="0">
                                          <p:val>
                                            <p:strVal val="1+#ppt_w/2"/>
                                          </p:val>
                                        </p:tav>
                                        <p:tav tm="100000">
                                          <p:val>
                                            <p:strVal val="#ppt_x"/>
                                          </p:val>
                                        </p:tav>
                                      </p:tavLst>
                                    </p:anim>
                                    <p:anim calcmode="lin" valueType="num">
                                      <p:cBhvr additive="base">
                                        <p:cTn dur="750" fill="hold" id="40"/>
                                        <p:tgtEl>
                                          <p:spTgt spid="8"/>
                                        </p:tgtEl>
                                        <p:attrNameLst>
                                          <p:attrName>ppt_y</p:attrName>
                                        </p:attrNameLst>
                                      </p:cBhvr>
                                      <p:tavLst>
                                        <p:tav tm="0">
                                          <p:val>
                                            <p:strVal val="0-#ppt_h/2"/>
                                          </p:val>
                                        </p:tav>
                                        <p:tav tm="100000">
                                          <p:val>
                                            <p:strVal val="#ppt_y"/>
                                          </p:val>
                                        </p:tav>
                                      </p:tavLst>
                                    </p:anim>
                                  </p:childTnLst>
                                </p:cTn>
                              </p:par>
                              <p:par>
                                <p:cTn fill="hold" grpId="0" id="41" nodeType="withEffect" presetClass="entr" presetID="2" presetSubtype="3">
                                  <p:stCondLst>
                                    <p:cond delay="0"/>
                                  </p:stCondLst>
                                  <p:childTnLst>
                                    <p:set>
                                      <p:cBhvr>
                                        <p:cTn dur="1" fill="hold" id="42">
                                          <p:stCondLst>
                                            <p:cond delay="0"/>
                                          </p:stCondLst>
                                        </p:cTn>
                                        <p:tgtEl>
                                          <p:spTgt spid="9"/>
                                        </p:tgtEl>
                                        <p:attrNameLst>
                                          <p:attrName>style.visibility</p:attrName>
                                        </p:attrNameLst>
                                      </p:cBhvr>
                                      <p:to>
                                        <p:strVal val="visible"/>
                                      </p:to>
                                    </p:set>
                                    <p:anim calcmode="lin" valueType="num">
                                      <p:cBhvr additive="base">
                                        <p:cTn dur="750" fill="hold" id="43"/>
                                        <p:tgtEl>
                                          <p:spTgt spid="9"/>
                                        </p:tgtEl>
                                        <p:attrNameLst>
                                          <p:attrName>ppt_x</p:attrName>
                                        </p:attrNameLst>
                                      </p:cBhvr>
                                      <p:tavLst>
                                        <p:tav tm="0">
                                          <p:val>
                                            <p:strVal val="1+#ppt_w/2"/>
                                          </p:val>
                                        </p:tav>
                                        <p:tav tm="100000">
                                          <p:val>
                                            <p:strVal val="#ppt_x"/>
                                          </p:val>
                                        </p:tav>
                                      </p:tavLst>
                                    </p:anim>
                                    <p:anim calcmode="lin" valueType="num">
                                      <p:cBhvr additive="base">
                                        <p:cTn dur="750" fill="hold" id="44"/>
                                        <p:tgtEl>
                                          <p:spTgt spid="9"/>
                                        </p:tgtEl>
                                        <p:attrNameLst>
                                          <p:attrName>ppt_y</p:attrName>
                                        </p:attrNameLst>
                                      </p:cBhvr>
                                      <p:tavLst>
                                        <p:tav tm="0">
                                          <p:val>
                                            <p:strVal val="0-#ppt_h/2"/>
                                          </p:val>
                                        </p:tav>
                                        <p:tav tm="100000">
                                          <p:val>
                                            <p:strVal val="#ppt_y"/>
                                          </p:val>
                                        </p:tav>
                                      </p:tavLst>
                                    </p:anim>
                                  </p:childTnLst>
                                </p:cTn>
                              </p:par>
                              <p:par>
                                <p:cTn fill="hold" grpId="0" id="45" nodeType="withEffect" presetClass="entr" presetID="2" presetSubtype="3">
                                  <p:stCondLst>
                                    <p:cond delay="0"/>
                                  </p:stCondLst>
                                  <p:childTnLst>
                                    <p:set>
                                      <p:cBhvr>
                                        <p:cTn dur="1" fill="hold" id="46">
                                          <p:stCondLst>
                                            <p:cond delay="0"/>
                                          </p:stCondLst>
                                        </p:cTn>
                                        <p:tgtEl>
                                          <p:spTgt spid="10"/>
                                        </p:tgtEl>
                                        <p:attrNameLst>
                                          <p:attrName>style.visibility</p:attrName>
                                        </p:attrNameLst>
                                      </p:cBhvr>
                                      <p:to>
                                        <p:strVal val="visible"/>
                                      </p:to>
                                    </p:set>
                                    <p:anim calcmode="lin" valueType="num">
                                      <p:cBhvr additive="base">
                                        <p:cTn dur="750" fill="hold" id="47"/>
                                        <p:tgtEl>
                                          <p:spTgt spid="10"/>
                                        </p:tgtEl>
                                        <p:attrNameLst>
                                          <p:attrName>ppt_x</p:attrName>
                                        </p:attrNameLst>
                                      </p:cBhvr>
                                      <p:tavLst>
                                        <p:tav tm="0">
                                          <p:val>
                                            <p:strVal val="1+#ppt_w/2"/>
                                          </p:val>
                                        </p:tav>
                                        <p:tav tm="100000">
                                          <p:val>
                                            <p:strVal val="#ppt_x"/>
                                          </p:val>
                                        </p:tav>
                                      </p:tavLst>
                                    </p:anim>
                                    <p:anim calcmode="lin" valueType="num">
                                      <p:cBhvr additive="base">
                                        <p:cTn dur="750" fill="hold" id="48"/>
                                        <p:tgtEl>
                                          <p:spTgt spid="10"/>
                                        </p:tgtEl>
                                        <p:attrNameLst>
                                          <p:attrName>ppt_y</p:attrName>
                                        </p:attrNameLst>
                                      </p:cBhvr>
                                      <p:tavLst>
                                        <p:tav tm="0">
                                          <p:val>
                                            <p:strVal val="0-#ppt_h/2"/>
                                          </p:val>
                                        </p:tav>
                                        <p:tav tm="100000">
                                          <p:val>
                                            <p:strVal val="#ppt_y"/>
                                          </p:val>
                                        </p:tav>
                                      </p:tavLst>
                                    </p:anim>
                                  </p:childTnLst>
                                </p:cTn>
                              </p:par>
                              <p:par>
                                <p:cTn fill="hold" grpId="0" id="49" nodeType="withEffect" presetClass="entr" presetID="2" presetSubtype="2">
                                  <p:stCondLst>
                                    <p:cond delay="0"/>
                                  </p:stCondLst>
                                  <p:childTnLst>
                                    <p:set>
                                      <p:cBhvr>
                                        <p:cTn dur="1" fill="hold" id="50">
                                          <p:stCondLst>
                                            <p:cond delay="0"/>
                                          </p:stCondLst>
                                        </p:cTn>
                                        <p:tgtEl>
                                          <p:spTgt spid="11"/>
                                        </p:tgtEl>
                                        <p:attrNameLst>
                                          <p:attrName>style.visibility</p:attrName>
                                        </p:attrNameLst>
                                      </p:cBhvr>
                                      <p:to>
                                        <p:strVal val="visible"/>
                                      </p:to>
                                    </p:set>
                                    <p:anim calcmode="lin" valueType="num">
                                      <p:cBhvr additive="base">
                                        <p:cTn dur="750" fill="hold" id="51"/>
                                        <p:tgtEl>
                                          <p:spTgt spid="11"/>
                                        </p:tgtEl>
                                        <p:attrNameLst>
                                          <p:attrName>ppt_x</p:attrName>
                                        </p:attrNameLst>
                                      </p:cBhvr>
                                      <p:tavLst>
                                        <p:tav tm="0">
                                          <p:val>
                                            <p:strVal val="1+#ppt_w/2"/>
                                          </p:val>
                                        </p:tav>
                                        <p:tav tm="100000">
                                          <p:val>
                                            <p:strVal val="#ppt_x"/>
                                          </p:val>
                                        </p:tav>
                                      </p:tavLst>
                                    </p:anim>
                                    <p:anim calcmode="lin" valueType="num">
                                      <p:cBhvr additive="base">
                                        <p:cTn dur="750" fill="hold" id="52"/>
                                        <p:tgtEl>
                                          <p:spTgt spid="11"/>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2">
                                  <p:stCondLst>
                                    <p:cond delay="0"/>
                                  </p:stCondLst>
                                  <p:childTnLst>
                                    <p:set>
                                      <p:cBhvr>
                                        <p:cTn dur="1" fill="hold" id="54">
                                          <p:stCondLst>
                                            <p:cond delay="0"/>
                                          </p:stCondLst>
                                        </p:cTn>
                                        <p:tgtEl>
                                          <p:spTgt spid="12"/>
                                        </p:tgtEl>
                                        <p:attrNameLst>
                                          <p:attrName>style.visibility</p:attrName>
                                        </p:attrNameLst>
                                      </p:cBhvr>
                                      <p:to>
                                        <p:strVal val="visible"/>
                                      </p:to>
                                    </p:set>
                                    <p:anim calcmode="lin" valueType="num">
                                      <p:cBhvr additive="base">
                                        <p:cTn dur="750" fill="hold" id="55"/>
                                        <p:tgtEl>
                                          <p:spTgt spid="12"/>
                                        </p:tgtEl>
                                        <p:attrNameLst>
                                          <p:attrName>ppt_x</p:attrName>
                                        </p:attrNameLst>
                                      </p:cBhvr>
                                      <p:tavLst>
                                        <p:tav tm="0">
                                          <p:val>
                                            <p:strVal val="1+#ppt_w/2"/>
                                          </p:val>
                                        </p:tav>
                                        <p:tav tm="100000">
                                          <p:val>
                                            <p:strVal val="#ppt_x"/>
                                          </p:val>
                                        </p:tav>
                                      </p:tavLst>
                                    </p:anim>
                                    <p:anim calcmode="lin" valueType="num">
                                      <p:cBhvr additive="base">
                                        <p:cTn dur="750" fill="hold" id="56"/>
                                        <p:tgtEl>
                                          <p:spTgt spid="12"/>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4">
                                  <p:stCondLst>
                                    <p:cond delay="0"/>
                                  </p:stCondLst>
                                  <p:childTnLst>
                                    <p:set>
                                      <p:cBhvr>
                                        <p:cTn dur="1" fill="hold" id="58">
                                          <p:stCondLst>
                                            <p:cond delay="0"/>
                                          </p:stCondLst>
                                        </p:cTn>
                                        <p:tgtEl>
                                          <p:spTgt spid="13"/>
                                        </p:tgtEl>
                                        <p:attrNameLst>
                                          <p:attrName>style.visibility</p:attrName>
                                        </p:attrNameLst>
                                      </p:cBhvr>
                                      <p:to>
                                        <p:strVal val="visible"/>
                                      </p:to>
                                    </p:set>
                                    <p:anim calcmode="lin" valueType="num">
                                      <p:cBhvr additive="base">
                                        <p:cTn dur="750" fill="hold" id="59"/>
                                        <p:tgtEl>
                                          <p:spTgt spid="13"/>
                                        </p:tgtEl>
                                        <p:attrNameLst>
                                          <p:attrName>ppt_x</p:attrName>
                                        </p:attrNameLst>
                                      </p:cBhvr>
                                      <p:tavLst>
                                        <p:tav tm="0">
                                          <p:val>
                                            <p:strVal val="#ppt_x"/>
                                          </p:val>
                                        </p:tav>
                                        <p:tav tm="100000">
                                          <p:val>
                                            <p:strVal val="#ppt_x"/>
                                          </p:val>
                                        </p:tav>
                                      </p:tavLst>
                                    </p:anim>
                                    <p:anim calcmode="lin" valueType="num">
                                      <p:cBhvr additive="base">
                                        <p:cTn dur="750" fill="hold" id="60"/>
                                        <p:tgtEl>
                                          <p:spTgt spid="13"/>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6">
                                  <p:stCondLst>
                                    <p:cond delay="0"/>
                                  </p:stCondLst>
                                  <p:childTnLst>
                                    <p:set>
                                      <p:cBhvr>
                                        <p:cTn dur="1" fill="hold" id="62">
                                          <p:stCondLst>
                                            <p:cond delay="0"/>
                                          </p:stCondLst>
                                        </p:cTn>
                                        <p:tgtEl>
                                          <p:spTgt spid="15"/>
                                        </p:tgtEl>
                                        <p:attrNameLst>
                                          <p:attrName>style.visibility</p:attrName>
                                        </p:attrNameLst>
                                      </p:cBhvr>
                                      <p:to>
                                        <p:strVal val="visible"/>
                                      </p:to>
                                    </p:set>
                                    <p:anim calcmode="lin" valueType="num">
                                      <p:cBhvr additive="base">
                                        <p:cTn dur="750" fill="hold" id="63"/>
                                        <p:tgtEl>
                                          <p:spTgt spid="15"/>
                                        </p:tgtEl>
                                        <p:attrNameLst>
                                          <p:attrName>ppt_x</p:attrName>
                                        </p:attrNameLst>
                                      </p:cBhvr>
                                      <p:tavLst>
                                        <p:tav tm="0">
                                          <p:val>
                                            <p:strVal val="1+#ppt_w/2"/>
                                          </p:val>
                                        </p:tav>
                                        <p:tav tm="100000">
                                          <p:val>
                                            <p:strVal val="#ppt_x"/>
                                          </p:val>
                                        </p:tav>
                                      </p:tavLst>
                                    </p:anim>
                                    <p:anim calcmode="lin" valueType="num">
                                      <p:cBhvr additive="base">
                                        <p:cTn dur="750" fill="hold" id="64"/>
                                        <p:tgtEl>
                                          <p:spTgt spid="15"/>
                                        </p:tgtEl>
                                        <p:attrNameLst>
                                          <p:attrName>ppt_y</p:attrName>
                                        </p:attrNameLst>
                                      </p:cBhvr>
                                      <p:tavLst>
                                        <p:tav tm="0">
                                          <p:val>
                                            <p:strVal val="1+#ppt_h/2"/>
                                          </p:val>
                                        </p:tav>
                                        <p:tav tm="100000">
                                          <p:val>
                                            <p:strVal val="#ppt_y"/>
                                          </p:val>
                                        </p:tav>
                                      </p:tavLst>
                                    </p:anim>
                                  </p:childTnLst>
                                </p:cTn>
                              </p:par>
                              <p:par>
                                <p:cTn fill="hold" grpId="0" id="65" nodeType="withEffect" presetClass="entr" presetID="2" presetSubtype="6">
                                  <p:stCondLst>
                                    <p:cond delay="0"/>
                                  </p:stCondLst>
                                  <p:childTnLst>
                                    <p:set>
                                      <p:cBhvr>
                                        <p:cTn dur="1" fill="hold" id="66">
                                          <p:stCondLst>
                                            <p:cond delay="0"/>
                                          </p:stCondLst>
                                        </p:cTn>
                                        <p:tgtEl>
                                          <p:spTgt spid="16"/>
                                        </p:tgtEl>
                                        <p:attrNameLst>
                                          <p:attrName>style.visibility</p:attrName>
                                        </p:attrNameLst>
                                      </p:cBhvr>
                                      <p:to>
                                        <p:strVal val="visible"/>
                                      </p:to>
                                    </p:set>
                                    <p:anim calcmode="lin" valueType="num">
                                      <p:cBhvr additive="base">
                                        <p:cTn dur="750" fill="hold" id="67"/>
                                        <p:tgtEl>
                                          <p:spTgt spid="16"/>
                                        </p:tgtEl>
                                        <p:attrNameLst>
                                          <p:attrName>ppt_x</p:attrName>
                                        </p:attrNameLst>
                                      </p:cBhvr>
                                      <p:tavLst>
                                        <p:tav tm="0">
                                          <p:val>
                                            <p:strVal val="1+#ppt_w/2"/>
                                          </p:val>
                                        </p:tav>
                                        <p:tav tm="100000">
                                          <p:val>
                                            <p:strVal val="#ppt_x"/>
                                          </p:val>
                                        </p:tav>
                                      </p:tavLst>
                                    </p:anim>
                                    <p:anim calcmode="lin" valueType="num">
                                      <p:cBhvr additive="base">
                                        <p:cTn dur="750" fill="hold" id="68"/>
                                        <p:tgtEl>
                                          <p:spTgt spid="16"/>
                                        </p:tgtEl>
                                        <p:attrNameLst>
                                          <p:attrName>ppt_y</p:attrName>
                                        </p:attrNameLst>
                                      </p:cBhvr>
                                      <p:tavLst>
                                        <p:tav tm="0">
                                          <p:val>
                                            <p:strVal val="1+#ppt_h/2"/>
                                          </p:val>
                                        </p:tav>
                                        <p:tav tm="100000">
                                          <p:val>
                                            <p:strVal val="#ppt_y"/>
                                          </p:val>
                                        </p:tav>
                                      </p:tavLst>
                                    </p:anim>
                                  </p:childTnLst>
                                </p:cTn>
                              </p:par>
                              <p:par>
                                <p:cTn fill="hold" grpId="0" id="69" nodeType="withEffect" presetClass="entr" presetID="2" presetSubtype="4">
                                  <p:stCondLst>
                                    <p:cond delay="0"/>
                                  </p:stCondLst>
                                  <p:childTnLst>
                                    <p:set>
                                      <p:cBhvr>
                                        <p:cTn dur="1" fill="hold" id="70">
                                          <p:stCondLst>
                                            <p:cond delay="0"/>
                                          </p:stCondLst>
                                        </p:cTn>
                                        <p:tgtEl>
                                          <p:spTgt spid="25"/>
                                        </p:tgtEl>
                                        <p:attrNameLst>
                                          <p:attrName>style.visibility</p:attrName>
                                        </p:attrNameLst>
                                      </p:cBhvr>
                                      <p:to>
                                        <p:strVal val="visible"/>
                                      </p:to>
                                    </p:set>
                                    <p:anim calcmode="lin" valueType="num">
                                      <p:cBhvr additive="base">
                                        <p:cTn dur="750" fill="hold" id="71"/>
                                        <p:tgtEl>
                                          <p:spTgt spid="25"/>
                                        </p:tgtEl>
                                        <p:attrNameLst>
                                          <p:attrName>ppt_x</p:attrName>
                                        </p:attrNameLst>
                                      </p:cBhvr>
                                      <p:tavLst>
                                        <p:tav tm="0">
                                          <p:val>
                                            <p:strVal val="#ppt_x"/>
                                          </p:val>
                                        </p:tav>
                                        <p:tav tm="100000">
                                          <p:val>
                                            <p:strVal val="#ppt_x"/>
                                          </p:val>
                                        </p:tav>
                                      </p:tavLst>
                                    </p:anim>
                                    <p:anim calcmode="lin" valueType="num">
                                      <p:cBhvr additive="base">
                                        <p:cTn dur="750" fill="hold" id="72"/>
                                        <p:tgtEl>
                                          <p:spTgt spid="25"/>
                                        </p:tgtEl>
                                        <p:attrNameLst>
                                          <p:attrName>ppt_y</p:attrName>
                                        </p:attrNameLst>
                                      </p:cBhvr>
                                      <p:tavLst>
                                        <p:tav tm="0">
                                          <p:val>
                                            <p:strVal val="1+#ppt_h/2"/>
                                          </p:val>
                                        </p:tav>
                                        <p:tav tm="100000">
                                          <p:val>
                                            <p:strVal val="#ppt_y"/>
                                          </p:val>
                                        </p:tav>
                                      </p:tavLst>
                                    </p:anim>
                                  </p:childTnLst>
                                </p:cTn>
                              </p:par>
                              <p:par>
                                <p:cTn fill="hold" grpId="0" id="73" nodeType="withEffect" presetClass="entr" presetID="2" presetSubtype="6">
                                  <p:stCondLst>
                                    <p:cond delay="0"/>
                                  </p:stCondLst>
                                  <p:childTnLst>
                                    <p:set>
                                      <p:cBhvr>
                                        <p:cTn dur="1" fill="hold" id="74">
                                          <p:stCondLst>
                                            <p:cond delay="0"/>
                                          </p:stCondLst>
                                        </p:cTn>
                                        <p:tgtEl>
                                          <p:spTgt spid="26"/>
                                        </p:tgtEl>
                                        <p:attrNameLst>
                                          <p:attrName>style.visibility</p:attrName>
                                        </p:attrNameLst>
                                      </p:cBhvr>
                                      <p:to>
                                        <p:strVal val="visible"/>
                                      </p:to>
                                    </p:set>
                                    <p:anim calcmode="lin" valueType="num">
                                      <p:cBhvr additive="base">
                                        <p:cTn dur="750" fill="hold" id="75"/>
                                        <p:tgtEl>
                                          <p:spTgt spid="26"/>
                                        </p:tgtEl>
                                        <p:attrNameLst>
                                          <p:attrName>ppt_x</p:attrName>
                                        </p:attrNameLst>
                                      </p:cBhvr>
                                      <p:tavLst>
                                        <p:tav tm="0">
                                          <p:val>
                                            <p:strVal val="1+#ppt_w/2"/>
                                          </p:val>
                                        </p:tav>
                                        <p:tav tm="100000">
                                          <p:val>
                                            <p:strVal val="#ppt_x"/>
                                          </p:val>
                                        </p:tav>
                                      </p:tavLst>
                                    </p:anim>
                                    <p:anim calcmode="lin" valueType="num">
                                      <p:cBhvr additive="base">
                                        <p:cTn dur="750" fill="hold" id="76"/>
                                        <p:tgtEl>
                                          <p:spTgt spid="26"/>
                                        </p:tgtEl>
                                        <p:attrNameLst>
                                          <p:attrName>ppt_y</p:attrName>
                                        </p:attrNameLst>
                                      </p:cBhvr>
                                      <p:tavLst>
                                        <p:tav tm="0">
                                          <p:val>
                                            <p:strVal val="1+#ppt_h/2"/>
                                          </p:val>
                                        </p:tav>
                                        <p:tav tm="100000">
                                          <p:val>
                                            <p:strVal val="#ppt_y"/>
                                          </p:val>
                                        </p:tav>
                                      </p:tavLst>
                                    </p:anim>
                                  </p:childTnLst>
                                </p:cTn>
                              </p:par>
                              <p:par>
                                <p:cTn fill="hold" grpId="0" id="77" nodeType="withEffect" presetClass="entr" presetID="2" presetSubtype="3">
                                  <p:stCondLst>
                                    <p:cond delay="0"/>
                                  </p:stCondLst>
                                  <p:childTnLst>
                                    <p:set>
                                      <p:cBhvr>
                                        <p:cTn dur="1" fill="hold" id="78">
                                          <p:stCondLst>
                                            <p:cond delay="0"/>
                                          </p:stCondLst>
                                        </p:cTn>
                                        <p:tgtEl>
                                          <p:spTgt spid="27"/>
                                        </p:tgtEl>
                                        <p:attrNameLst>
                                          <p:attrName>style.visibility</p:attrName>
                                        </p:attrNameLst>
                                      </p:cBhvr>
                                      <p:to>
                                        <p:strVal val="visible"/>
                                      </p:to>
                                    </p:set>
                                    <p:anim calcmode="lin" valueType="num">
                                      <p:cBhvr additive="base">
                                        <p:cTn dur="750" fill="hold" id="79"/>
                                        <p:tgtEl>
                                          <p:spTgt spid="27"/>
                                        </p:tgtEl>
                                        <p:attrNameLst>
                                          <p:attrName>ppt_x</p:attrName>
                                        </p:attrNameLst>
                                      </p:cBhvr>
                                      <p:tavLst>
                                        <p:tav tm="0">
                                          <p:val>
                                            <p:strVal val="1+#ppt_w/2"/>
                                          </p:val>
                                        </p:tav>
                                        <p:tav tm="100000">
                                          <p:val>
                                            <p:strVal val="#ppt_x"/>
                                          </p:val>
                                        </p:tav>
                                      </p:tavLst>
                                    </p:anim>
                                    <p:anim calcmode="lin" valueType="num">
                                      <p:cBhvr additive="base">
                                        <p:cTn dur="750" fill="hold" id="80"/>
                                        <p:tgtEl>
                                          <p:spTgt spid="27"/>
                                        </p:tgtEl>
                                        <p:attrNameLst>
                                          <p:attrName>ppt_y</p:attrName>
                                        </p:attrNameLst>
                                      </p:cBhvr>
                                      <p:tavLst>
                                        <p:tav tm="0">
                                          <p:val>
                                            <p:strVal val="0-#ppt_h/2"/>
                                          </p:val>
                                        </p:tav>
                                        <p:tav tm="100000">
                                          <p:val>
                                            <p:strVal val="#ppt_y"/>
                                          </p:val>
                                        </p:tav>
                                      </p:tavLst>
                                    </p:anim>
                                  </p:childTnLst>
                                </p:cTn>
                              </p:par>
                              <p:par>
                                <p:cTn fill="hold" grpId="0" id="81" nodeType="withEffect" presetClass="entr" presetID="2" presetSubtype="4">
                                  <p:stCondLst>
                                    <p:cond delay="0"/>
                                  </p:stCondLst>
                                  <p:childTnLst>
                                    <p:set>
                                      <p:cBhvr>
                                        <p:cTn dur="1" fill="hold" id="82">
                                          <p:stCondLst>
                                            <p:cond delay="0"/>
                                          </p:stCondLst>
                                        </p:cTn>
                                        <p:tgtEl>
                                          <p:spTgt spid="28"/>
                                        </p:tgtEl>
                                        <p:attrNameLst>
                                          <p:attrName>style.visibility</p:attrName>
                                        </p:attrNameLst>
                                      </p:cBhvr>
                                      <p:to>
                                        <p:strVal val="visible"/>
                                      </p:to>
                                    </p:set>
                                    <p:anim calcmode="lin" valueType="num">
                                      <p:cBhvr additive="base">
                                        <p:cTn dur="750" fill="hold" id="83"/>
                                        <p:tgtEl>
                                          <p:spTgt spid="28"/>
                                        </p:tgtEl>
                                        <p:attrNameLst>
                                          <p:attrName>ppt_x</p:attrName>
                                        </p:attrNameLst>
                                      </p:cBhvr>
                                      <p:tavLst>
                                        <p:tav tm="0">
                                          <p:val>
                                            <p:strVal val="#ppt_x"/>
                                          </p:val>
                                        </p:tav>
                                        <p:tav tm="100000">
                                          <p:val>
                                            <p:strVal val="#ppt_x"/>
                                          </p:val>
                                        </p:tav>
                                      </p:tavLst>
                                    </p:anim>
                                    <p:anim calcmode="lin" valueType="num">
                                      <p:cBhvr additive="base">
                                        <p:cTn dur="750" fill="hold" id="84"/>
                                        <p:tgtEl>
                                          <p:spTgt spid="28"/>
                                        </p:tgtEl>
                                        <p:attrNameLst>
                                          <p:attrName>ppt_y</p:attrName>
                                        </p:attrNameLst>
                                      </p:cBhvr>
                                      <p:tavLst>
                                        <p:tav tm="0">
                                          <p:val>
                                            <p:strVal val="1+#ppt_h/2"/>
                                          </p:val>
                                        </p:tav>
                                        <p:tav tm="100000">
                                          <p:val>
                                            <p:strVal val="#ppt_y"/>
                                          </p:val>
                                        </p:tav>
                                      </p:tavLst>
                                    </p:anim>
                                  </p:childTnLst>
                                </p:cTn>
                              </p:par>
                              <p:par>
                                <p:cTn fill="hold" grpId="0" id="85" nodeType="withEffect" presetClass="entr" presetID="2" presetSubtype="4">
                                  <p:stCondLst>
                                    <p:cond delay="0"/>
                                  </p:stCondLst>
                                  <p:childTnLst>
                                    <p:set>
                                      <p:cBhvr>
                                        <p:cTn dur="1" fill="hold" id="86">
                                          <p:stCondLst>
                                            <p:cond delay="0"/>
                                          </p:stCondLst>
                                        </p:cTn>
                                        <p:tgtEl>
                                          <p:spTgt spid="14"/>
                                        </p:tgtEl>
                                        <p:attrNameLst>
                                          <p:attrName>style.visibility</p:attrName>
                                        </p:attrNameLst>
                                      </p:cBhvr>
                                      <p:to>
                                        <p:strVal val="visible"/>
                                      </p:to>
                                    </p:set>
                                    <p:anim calcmode="lin" valueType="num">
                                      <p:cBhvr additive="base">
                                        <p:cTn dur="750" fill="hold" id="87"/>
                                        <p:tgtEl>
                                          <p:spTgt spid="14"/>
                                        </p:tgtEl>
                                        <p:attrNameLst>
                                          <p:attrName>ppt_x</p:attrName>
                                        </p:attrNameLst>
                                      </p:cBhvr>
                                      <p:tavLst>
                                        <p:tav tm="0">
                                          <p:val>
                                            <p:strVal val="#ppt_x"/>
                                          </p:val>
                                        </p:tav>
                                        <p:tav tm="100000">
                                          <p:val>
                                            <p:strVal val="#ppt_x"/>
                                          </p:val>
                                        </p:tav>
                                      </p:tavLst>
                                    </p:anim>
                                    <p:anim calcmode="lin" valueType="num">
                                      <p:cBhvr additive="base">
                                        <p:cTn dur="750" fill="hold" id="88"/>
                                        <p:tgtEl>
                                          <p:spTgt spid="14"/>
                                        </p:tgtEl>
                                        <p:attrNameLst>
                                          <p:attrName>ppt_y</p:attrName>
                                        </p:attrNameLst>
                                      </p:cBhvr>
                                      <p:tavLst>
                                        <p:tav tm="0">
                                          <p:val>
                                            <p:strVal val="1+#ppt_h/2"/>
                                          </p:val>
                                        </p:tav>
                                        <p:tav tm="100000">
                                          <p:val>
                                            <p:strVal val="#ppt_y"/>
                                          </p:val>
                                        </p:tav>
                                      </p:tavLst>
                                    </p:anim>
                                  </p:childTnLst>
                                </p:cTn>
                              </p:par>
                            </p:childTnLst>
                          </p:cTn>
                        </p:par>
                        <p:par>
                          <p:cTn fill="hold" id="89" nodeType="afterGroup">
                            <p:stCondLst>
                              <p:cond delay="750"/>
                            </p:stCondLst>
                            <p:childTnLst>
                              <p:par>
                                <p:cTn fill="hold" grpId="0" id="90" nodeType="afterEffect" presetClass="entr" presetID="41" presetSubtype="0">
                                  <p:stCondLst>
                                    <p:cond delay="0"/>
                                  </p:stCondLst>
                                  <p:iterate type="lt">
                                    <p:tmPct val="10000"/>
                                  </p:iterate>
                                  <p:childTnLst>
                                    <p:set>
                                      <p:cBhvr>
                                        <p:cTn dur="1" fill="hold" id="91">
                                          <p:stCondLst>
                                            <p:cond delay="0"/>
                                          </p:stCondLst>
                                        </p:cTn>
                                        <p:tgtEl>
                                          <p:spTgt spid="31"/>
                                        </p:tgtEl>
                                        <p:attrNameLst>
                                          <p:attrName>style.visibility</p:attrName>
                                        </p:attrNameLst>
                                      </p:cBhvr>
                                      <p:to>
                                        <p:strVal val="visible"/>
                                      </p:to>
                                    </p:set>
                                    <p:anim calcmode="lin" valueType="num">
                                      <p:cBhvr>
                                        <p:cTn dur="500" fill="hold" id="92"/>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3"/>
                                        <p:tgtEl>
                                          <p:spTgt spid="31"/>
                                        </p:tgtEl>
                                        <p:attrNameLst>
                                          <p:attrName>ppt_y</p:attrName>
                                        </p:attrNameLst>
                                      </p:cBhvr>
                                      <p:tavLst>
                                        <p:tav tm="0">
                                          <p:val>
                                            <p:strVal val="#ppt_y"/>
                                          </p:val>
                                        </p:tav>
                                        <p:tav tm="100000">
                                          <p:val>
                                            <p:strVal val="#ppt_y"/>
                                          </p:val>
                                        </p:tav>
                                      </p:tavLst>
                                    </p:anim>
                                    <p:anim calcmode="lin" valueType="num">
                                      <p:cBhvr>
                                        <p:cTn dur="500" fill="hold" id="94"/>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5"/>
                                        <p:tgtEl>
                                          <p:spTgt spid="3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6" tmFilter="0,0; .5, 1; 1, 1"/>
                                        <p:tgtEl>
                                          <p:spTgt spid="31"/>
                                        </p:tgtEl>
                                      </p:cBhvr>
                                    </p:animEffect>
                                  </p:childTnLst>
                                </p:cTn>
                              </p:par>
                            </p:childTnLst>
                          </p:cTn>
                        </p:par>
                        <p:par>
                          <p:cTn fill="hold" id="97" nodeType="afterGroup">
                            <p:stCondLst>
                              <p:cond delay="1250"/>
                            </p:stCondLst>
                            <p:childTnLst>
                              <p:par>
                                <p:cTn fill="hold" grpId="0" id="98" nodeType="afterEffect" presetClass="entr" presetID="41" presetSubtype="0">
                                  <p:stCondLst>
                                    <p:cond delay="0"/>
                                  </p:stCondLst>
                                  <p:iterate type="lt">
                                    <p:tmPct val="10000"/>
                                  </p:iterate>
                                  <p:childTnLst>
                                    <p:set>
                                      <p:cBhvr>
                                        <p:cTn dur="1" fill="hold" id="99">
                                          <p:stCondLst>
                                            <p:cond delay="0"/>
                                          </p:stCondLst>
                                        </p:cTn>
                                        <p:tgtEl>
                                          <p:spTgt spid="33"/>
                                        </p:tgtEl>
                                        <p:attrNameLst>
                                          <p:attrName>style.visibility</p:attrName>
                                        </p:attrNameLst>
                                      </p:cBhvr>
                                      <p:to>
                                        <p:strVal val="visible"/>
                                      </p:to>
                                    </p:set>
                                    <p:anim calcmode="lin" valueType="num">
                                      <p:cBhvr>
                                        <p:cTn dur="500" fill="hold" id="100"/>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01"/>
                                        <p:tgtEl>
                                          <p:spTgt spid="33"/>
                                        </p:tgtEl>
                                        <p:attrNameLst>
                                          <p:attrName>ppt_y</p:attrName>
                                        </p:attrNameLst>
                                      </p:cBhvr>
                                      <p:tavLst>
                                        <p:tav tm="0">
                                          <p:val>
                                            <p:strVal val="#ppt_y"/>
                                          </p:val>
                                        </p:tav>
                                        <p:tav tm="100000">
                                          <p:val>
                                            <p:strVal val="#ppt_y"/>
                                          </p:val>
                                        </p:tav>
                                      </p:tavLst>
                                    </p:anim>
                                    <p:anim calcmode="lin" valueType="num">
                                      <p:cBhvr>
                                        <p:cTn dur="500" fill="hold" id="102"/>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3"/>
                                        <p:tgtEl>
                                          <p:spTgt spid="3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04" tmFilter="0,0; .5, 1; 1, 1"/>
                                        <p:tgtEl>
                                          <p:spTgt spid="33"/>
                                        </p:tgtEl>
                                      </p:cBhvr>
                                    </p:animEffect>
                                  </p:childTnLst>
                                </p:cTn>
                              </p:par>
                              <p:par>
                                <p:cTn fill="hold" id="105" nodeType="withEffect" presetClass="entr" presetID="22" presetSubtype="8">
                                  <p:stCondLst>
                                    <p:cond delay="0"/>
                                  </p:stCondLst>
                                  <p:childTnLst>
                                    <p:set>
                                      <p:cBhvr>
                                        <p:cTn dur="1" fill="hold" id="106">
                                          <p:stCondLst>
                                            <p:cond delay="0"/>
                                          </p:stCondLst>
                                        </p:cTn>
                                        <p:tgtEl>
                                          <p:spTgt spid="34"/>
                                        </p:tgtEl>
                                        <p:attrNameLst>
                                          <p:attrName>style.visibility</p:attrName>
                                        </p:attrNameLst>
                                      </p:cBhvr>
                                      <p:to>
                                        <p:strVal val="visible"/>
                                      </p:to>
                                    </p:set>
                                    <p:animEffect filter="wipe(left)" transition="in">
                                      <p:cBhvr>
                                        <p:cTn dur="500" id="107"/>
                                        <p:tgtEl>
                                          <p:spTgt spid="34"/>
                                        </p:tgtEl>
                                      </p:cBhvr>
                                    </p:animEffect>
                                  </p:childTnLst>
                                </p:cTn>
                              </p:par>
                            </p:childTnLst>
                          </p:cTn>
                        </p:par>
                        <p:par>
                          <p:cTn fill="hold" id="108" nodeType="afterGroup">
                            <p:stCondLst>
                              <p:cond delay="1750"/>
                            </p:stCondLst>
                            <p:childTnLst>
                              <p:par>
                                <p:cTn fill="hold" grpId="0" id="109" nodeType="afterEffect" presetClass="entr" presetID="41" presetSubtype="0">
                                  <p:stCondLst>
                                    <p:cond delay="0"/>
                                  </p:stCondLst>
                                  <p:iterate type="lt">
                                    <p:tmPct val="10000"/>
                                  </p:iterate>
                                  <p:childTnLst>
                                    <p:set>
                                      <p:cBhvr>
                                        <p:cTn dur="1" fill="hold" id="110">
                                          <p:stCondLst>
                                            <p:cond delay="0"/>
                                          </p:stCondLst>
                                        </p:cTn>
                                        <p:tgtEl>
                                          <p:spTgt spid="32"/>
                                        </p:tgtEl>
                                        <p:attrNameLst>
                                          <p:attrName>style.visibility</p:attrName>
                                        </p:attrNameLst>
                                      </p:cBhvr>
                                      <p:to>
                                        <p:strVal val="visible"/>
                                      </p:to>
                                    </p:set>
                                    <p:anim calcmode="lin" valueType="num">
                                      <p:cBhvr>
                                        <p:cTn dur="500" fill="hold" id="111"/>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12"/>
                                        <p:tgtEl>
                                          <p:spTgt spid="32"/>
                                        </p:tgtEl>
                                        <p:attrNameLst>
                                          <p:attrName>ppt_y</p:attrName>
                                        </p:attrNameLst>
                                      </p:cBhvr>
                                      <p:tavLst>
                                        <p:tav tm="0">
                                          <p:val>
                                            <p:strVal val="#ppt_y"/>
                                          </p:val>
                                        </p:tav>
                                        <p:tav tm="100000">
                                          <p:val>
                                            <p:strVal val="#ppt_y"/>
                                          </p:val>
                                        </p:tav>
                                      </p:tavLst>
                                    </p:anim>
                                    <p:anim calcmode="lin" valueType="num">
                                      <p:cBhvr>
                                        <p:cTn dur="500" fill="hold" id="113"/>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14"/>
                                        <p:tgtEl>
                                          <p:spTgt spid="3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5" tmFilter="0,0; .5, 1; 1, 1"/>
                                        <p:tgtEl>
                                          <p:spTgt spid="32"/>
                                        </p:tgtEl>
                                      </p:cBhvr>
                                    </p:animEffect>
                                  </p:childTnLst>
                                </p:cTn>
                              </p:par>
                            </p:childTnLst>
                          </p:cTn>
                        </p:par>
                        <p:par>
                          <p:cTn fill="hold" id="116" nodeType="afterGroup">
                            <p:stCondLst>
                              <p:cond delay="2250"/>
                            </p:stCondLst>
                            <p:childTnLst>
                              <p:par>
                                <p:cTn fill="hold" id="117" nodeType="afterEffect" presetClass="entr" presetID="53" presetSubtype="0">
                                  <p:stCondLst>
                                    <p:cond delay="0"/>
                                  </p:stCondLst>
                                  <p:childTnLst>
                                    <p:set>
                                      <p:cBhvr>
                                        <p:cTn dur="1" fill="hold" id="118">
                                          <p:stCondLst>
                                            <p:cond delay="0"/>
                                          </p:stCondLst>
                                        </p:cTn>
                                        <p:tgtEl>
                                          <p:spTgt spid="40"/>
                                        </p:tgtEl>
                                        <p:attrNameLst>
                                          <p:attrName>style.visibility</p:attrName>
                                        </p:attrNameLst>
                                      </p:cBhvr>
                                      <p:to>
                                        <p:strVal val="visible"/>
                                      </p:to>
                                    </p:set>
                                    <p:anim calcmode="lin" valueType="num">
                                      <p:cBhvr>
                                        <p:cTn dur="500" fill="hold" id="119"/>
                                        <p:tgtEl>
                                          <p:spTgt spid="40"/>
                                        </p:tgtEl>
                                        <p:attrNameLst>
                                          <p:attrName>ppt_w</p:attrName>
                                        </p:attrNameLst>
                                      </p:cBhvr>
                                      <p:tavLst>
                                        <p:tav tm="0">
                                          <p:val>
                                            <p:fltVal val="0"/>
                                          </p:val>
                                        </p:tav>
                                        <p:tav tm="100000">
                                          <p:val>
                                            <p:strVal val="#ppt_w"/>
                                          </p:val>
                                        </p:tav>
                                      </p:tavLst>
                                    </p:anim>
                                    <p:anim calcmode="lin" valueType="num">
                                      <p:cBhvr>
                                        <p:cTn dur="500" fill="hold" id="120"/>
                                        <p:tgtEl>
                                          <p:spTgt spid="40"/>
                                        </p:tgtEl>
                                        <p:attrNameLst>
                                          <p:attrName>ppt_h</p:attrName>
                                        </p:attrNameLst>
                                      </p:cBhvr>
                                      <p:tavLst>
                                        <p:tav tm="0">
                                          <p:val>
                                            <p:fltVal val="0"/>
                                          </p:val>
                                        </p:tav>
                                        <p:tav tm="100000">
                                          <p:val>
                                            <p:strVal val="#ppt_h"/>
                                          </p:val>
                                        </p:tav>
                                      </p:tavLst>
                                    </p:anim>
                                    <p:animEffect filter="fade" transition="in">
                                      <p:cBhvr>
                                        <p:cTn dur="500" id="121"/>
                                        <p:tgtEl>
                                          <p:spTgt spid="40"/>
                                        </p:tgtEl>
                                      </p:cBhvr>
                                    </p:animEffect>
                                  </p:childTnLst>
                                </p:cTn>
                              </p:par>
                              <p:par>
                                <p:cTn fill="hold" id="122" nodeType="withEffect" presetClass="entr" presetID="53" presetSubtype="0">
                                  <p:stCondLst>
                                    <p:cond delay="0"/>
                                  </p:stCondLst>
                                  <p:childTnLst>
                                    <p:set>
                                      <p:cBhvr>
                                        <p:cTn dur="1" fill="hold" id="123">
                                          <p:stCondLst>
                                            <p:cond delay="0"/>
                                          </p:stCondLst>
                                        </p:cTn>
                                        <p:tgtEl>
                                          <p:spTgt spid="45"/>
                                        </p:tgtEl>
                                        <p:attrNameLst>
                                          <p:attrName>style.visibility</p:attrName>
                                        </p:attrNameLst>
                                      </p:cBhvr>
                                      <p:to>
                                        <p:strVal val="visible"/>
                                      </p:to>
                                    </p:set>
                                    <p:anim calcmode="lin" valueType="num">
                                      <p:cBhvr>
                                        <p:cTn dur="500" fill="hold" id="124"/>
                                        <p:tgtEl>
                                          <p:spTgt spid="45"/>
                                        </p:tgtEl>
                                        <p:attrNameLst>
                                          <p:attrName>ppt_w</p:attrName>
                                        </p:attrNameLst>
                                      </p:cBhvr>
                                      <p:tavLst>
                                        <p:tav tm="0">
                                          <p:val>
                                            <p:fltVal val="0"/>
                                          </p:val>
                                        </p:tav>
                                        <p:tav tm="100000">
                                          <p:val>
                                            <p:strVal val="#ppt_w"/>
                                          </p:val>
                                        </p:tav>
                                      </p:tavLst>
                                    </p:anim>
                                    <p:anim calcmode="lin" valueType="num">
                                      <p:cBhvr>
                                        <p:cTn dur="500" fill="hold" id="125"/>
                                        <p:tgtEl>
                                          <p:spTgt spid="45"/>
                                        </p:tgtEl>
                                        <p:attrNameLst>
                                          <p:attrName>ppt_h</p:attrName>
                                        </p:attrNameLst>
                                      </p:cBhvr>
                                      <p:tavLst>
                                        <p:tav tm="0">
                                          <p:val>
                                            <p:fltVal val="0"/>
                                          </p:val>
                                        </p:tav>
                                        <p:tav tm="100000">
                                          <p:val>
                                            <p:strVal val="#ppt_h"/>
                                          </p:val>
                                        </p:tav>
                                      </p:tavLst>
                                    </p:anim>
                                    <p:animEffect filter="fade" transition="in">
                                      <p:cBhvr>
                                        <p:cTn dur="500" id="126"/>
                                        <p:tgtEl>
                                          <p:spTgt spid="45"/>
                                        </p:tgtEl>
                                      </p:cBhvr>
                                    </p:animEffect>
                                  </p:childTnLst>
                                </p:cTn>
                              </p:par>
                              <p:par>
                                <p:cTn fill="hold" grpId="0" id="127" nodeType="withEffect" presetClass="entr" presetID="22" presetSubtype="2">
                                  <p:stCondLst>
                                    <p:cond delay="0"/>
                                  </p:stCondLst>
                                  <p:childTnLst>
                                    <p:set>
                                      <p:cBhvr>
                                        <p:cTn dur="1" fill="hold" id="128">
                                          <p:stCondLst>
                                            <p:cond delay="0"/>
                                          </p:stCondLst>
                                        </p:cTn>
                                        <p:tgtEl>
                                          <p:spTgt spid="29"/>
                                        </p:tgtEl>
                                        <p:attrNameLst>
                                          <p:attrName>style.visibility</p:attrName>
                                        </p:attrNameLst>
                                      </p:cBhvr>
                                      <p:to>
                                        <p:strVal val="visible"/>
                                      </p:to>
                                    </p:set>
                                    <p:animEffect filter="wipe(right)" transition="in">
                                      <p:cBhvr>
                                        <p:cTn dur="1200" id="129"/>
                                        <p:tgtEl>
                                          <p:spTgt spid="29"/>
                                        </p:tgtEl>
                                      </p:cBhvr>
                                    </p:animEffect>
                                  </p:childTnLst>
                                </p:cTn>
                              </p:par>
                              <p:par>
                                <p:cTn fill="hold" grpId="0" id="130" nodeType="withEffect" presetClass="entr" presetID="22" presetSubtype="2">
                                  <p:stCondLst>
                                    <p:cond delay="0"/>
                                  </p:stCondLst>
                                  <p:childTnLst>
                                    <p:set>
                                      <p:cBhvr>
                                        <p:cTn dur="1" fill="hold" id="131">
                                          <p:stCondLst>
                                            <p:cond delay="0"/>
                                          </p:stCondLst>
                                        </p:cTn>
                                        <p:tgtEl>
                                          <p:spTgt spid="30"/>
                                        </p:tgtEl>
                                        <p:attrNameLst>
                                          <p:attrName>style.visibility</p:attrName>
                                        </p:attrNameLst>
                                      </p:cBhvr>
                                      <p:to>
                                        <p:strVal val="visible"/>
                                      </p:to>
                                    </p:set>
                                    <p:animEffect filter="wipe(right)" transition="in">
                                      <p:cBhvr>
                                        <p:cTn dur="1200" id="132"/>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17"/>
      <p:bldP grpId="0" spid="20"/>
      <p:bldP grpId="0" spid="21"/>
      <p:bldP grpId="0" spid="22"/>
      <p:bldP grpId="0" spid="23"/>
      <p:bldP grpId="0" spid="3"/>
      <p:bldP grpId="0" spid="6"/>
      <p:bldP grpId="0" spid="8"/>
      <p:bldP grpId="0" spid="9"/>
      <p:bldP grpId="0" spid="10"/>
      <p:bldP grpId="0" spid="11"/>
      <p:bldP grpId="0" spid="12"/>
      <p:bldP grpId="0" spid="13"/>
      <p:bldP grpId="0" spid="14"/>
      <p:bldP grpId="0" spid="15"/>
      <p:bldP grpId="0" spid="16"/>
      <p:bldP grpId="0" spid="25"/>
      <p:bldP grpId="0" spid="26"/>
      <p:bldP grpId="0" spid="27"/>
      <p:bldP grpId="0" spid="28"/>
      <p:bldP grpId="0" spid="29"/>
      <p:bldP grpId="0" spid="30"/>
      <p:bldP grpId="0" spid="31"/>
      <p:bldP grpId="0" spid="32"/>
      <p:bldP grpId="0" spid="3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等腰三角形 12">
            <a:extLst>
              <a:ext uri="{FF2B5EF4-FFF2-40B4-BE49-F238E27FC236}">
                <a16:creationId xmlns:a16="http://schemas.microsoft.com/office/drawing/2014/main" id="{C8A60044-436E-4029-879A-9EBE1C3AEF2A}"/>
              </a:ext>
            </a:extLst>
          </p:cNvPr>
          <p:cNvSpPr/>
          <p:nvPr/>
        </p:nvSpPr>
        <p:spPr>
          <a:xfrm rot="10800000">
            <a:off x="3706453" y="1780315"/>
            <a:ext cx="1772804" cy="1398895"/>
          </a:xfrm>
          <a:prstGeom prst="triangle">
            <a:avLst/>
          </a:prstGeom>
          <a:gradFill>
            <a:gsLst>
              <a:gs pos="0">
                <a:srgbClr val="FAFAFA"/>
              </a:gs>
              <a:gs pos="100000">
                <a:srgbClr val="DDDDDD"/>
              </a:gs>
            </a:gsLst>
            <a:lin ang="5400000" scaled="0"/>
          </a:gradFill>
          <a:ln w="12700">
            <a:noFill/>
          </a:ln>
          <a:effectLst>
            <a:outerShdw algn="tl" blurRad="254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lumMod val="75000"/>
                  <a:lumOff val="25000"/>
                </a:schemeClr>
              </a:solidFill>
              <a:latin charset="-122" panose="020b0503020204020204" pitchFamily="34" typeface="微软雅黑"/>
              <a:ea charset="-122" panose="020b0503020204020204" pitchFamily="34" typeface="微软雅黑"/>
              <a:cs typeface="+mn-ea"/>
              <a:sym typeface="+mn-lt"/>
            </a:endParaRPr>
          </a:p>
        </p:txBody>
      </p:sp>
      <p:grpSp>
        <p:nvGrpSpPr>
          <p:cNvPr id="14" name="组合 7">
            <a:extLst>
              <a:ext uri="{FF2B5EF4-FFF2-40B4-BE49-F238E27FC236}">
                <a16:creationId xmlns:a16="http://schemas.microsoft.com/office/drawing/2014/main" id="{E66B489A-6459-45E7-B627-FB0B0EE28B13}"/>
              </a:ext>
            </a:extLst>
          </p:cNvPr>
          <p:cNvGrpSpPr/>
          <p:nvPr/>
        </p:nvGrpSpPr>
        <p:grpSpPr>
          <a:xfrm>
            <a:off x="4376390" y="2009871"/>
            <a:ext cx="391227" cy="533491"/>
            <a:chOff x="5610726" y="2373750"/>
            <a:chExt cx="970548" cy="1323474"/>
          </a:xfrm>
          <a:solidFill>
            <a:srgbClr val="376092"/>
          </a:solidFill>
        </p:grpSpPr>
        <p:sp>
          <p:nvSpPr>
            <p:cNvPr id="15" name="KSO_Shape">
              <a:extLst>
                <a:ext uri="{FF2B5EF4-FFF2-40B4-BE49-F238E27FC236}">
                  <a16:creationId xmlns:a16="http://schemas.microsoft.com/office/drawing/2014/main" id="{971AF978-883F-44E1-9E58-2BD43CC1F6C5}"/>
                </a:ext>
              </a:extLst>
            </p:cNvPr>
            <p:cNvSpPr/>
            <p:nvPr/>
          </p:nvSpPr>
          <p:spPr bwMode="auto">
            <a:xfrm>
              <a:off x="5610726" y="2373750"/>
              <a:ext cx="970548" cy="1323474"/>
            </a:xfrm>
            <a:custGeom>
              <a:gdLst>
                <a:gd fmla="*/ 690912 w 1387475" name="T0"/>
                <a:gd fmla="*/ 1460893 h 1890713" name="T1"/>
                <a:gd fmla="*/ 273569 w 1387475" name="T2"/>
                <a:gd fmla="*/ 1342172 h 1890713" name="T3"/>
                <a:gd fmla="*/ 1125427 w 1387475" name="T4"/>
                <a:gd fmla="*/ 1107527 h 1890713" name="T5"/>
                <a:gd fmla="*/ 1132217 w 1387475" name="T6"/>
                <a:gd fmla="*/ 1123117 h 1890713" name="T7"/>
                <a:gd fmla="*/ 1000025 w 1387475" name="T8"/>
                <a:gd fmla="*/ 749763 h 1890713" name="T9"/>
                <a:gd fmla="*/ 1159374 w 1387475" name="T10"/>
                <a:gd fmla="*/ 788538 h 1890713" name="T11"/>
                <a:gd fmla="*/ 1296359 w 1387475" name="T12"/>
                <a:gd fmla="*/ 860090 h 1890713" name="T13"/>
                <a:gd fmla="*/ 1380227 w 1387475" name="T14"/>
                <a:gd fmla="*/ 938838 h 1890713" name="T15"/>
                <a:gd fmla="*/ 1395402 w 1387475" name="T16"/>
                <a:gd fmla="*/ 983609 h 1890713" name="T17"/>
                <a:gd fmla="*/ 1388613 w 1387475" name="T18"/>
                <a:gd fmla="*/ 1092736 h 1890713" name="T19"/>
                <a:gd fmla="*/ 1337095 w 1387475" name="T20"/>
                <a:gd fmla="*/ 1277414 h 1890713" name="T21"/>
                <a:gd fmla="*/ 1108654 w 1387475" name="T22"/>
                <a:gd fmla="*/ 1651167 h 1890713" name="T23"/>
                <a:gd fmla="*/ 234430 w 1387475" name="T24"/>
                <a:gd fmla="*/ 1588809 h 1890713" name="T25"/>
                <a:gd fmla="*/ 132192 w 1387475" name="T26"/>
                <a:gd fmla="*/ 1603999 h 1890713" name="T27"/>
                <a:gd fmla="*/ 75082 w 1387475" name="T28"/>
                <a:gd fmla="*/ 1526850 h 1890713" name="T29"/>
                <a:gd fmla="*/ 9585 w 1387475" name="T30"/>
                <a:gd fmla="*/ 1125115 h 1890713" name="T31"/>
                <a:gd fmla="*/ 1198 w 1387475" name="T32"/>
                <a:gd fmla="*/ 986407 h 1890713" name="T33"/>
                <a:gd fmla="*/ 15176 w 1387475" name="T34"/>
                <a:gd fmla="*/ 938039 h 1890713" name="T35"/>
                <a:gd fmla="*/ 60305 w 1387475" name="T36"/>
                <a:gd fmla="*/ 885673 h 1890713" name="T37"/>
                <a:gd fmla="*/ 179717 w 1387475" name="T38"/>
                <a:gd fmla="*/ 820917 h 1890713" name="T39"/>
                <a:gd fmla="*/ 333475 w 1387475" name="T40"/>
                <a:gd fmla="*/ 775746 h 1890713" name="T41"/>
                <a:gd fmla="*/ 492025 w 1387475" name="T42"/>
                <a:gd fmla="*/ 750962 h 1890713" name="T43"/>
                <a:gd fmla="*/ 748422 w 1387475" name="T44"/>
                <a:gd fmla="*/ 882076 h 1890713" name="T45"/>
                <a:gd fmla="*/ 930934 w 1387475" name="T46"/>
                <a:gd fmla="*/ 750163 h 1890713" name="T47"/>
                <a:gd fmla="*/ 763236 w 1387475" name="T48"/>
                <a:gd fmla="*/ 2000 h 1890713" name="T49"/>
                <a:gd fmla="*/ 882716 w 1387475" name="T50"/>
                <a:gd fmla="*/ 31207 h 1890713" name="T51"/>
                <a:gd fmla="*/ 976222 w 1387475" name="T52"/>
                <a:gd fmla="*/ 84818 h 1890713" name="T53"/>
                <a:gd fmla="*/ 983815 w 1387475" name="T54"/>
                <a:gd fmla="*/ 140830 h 1890713" name="T55"/>
                <a:gd fmla="*/ 937461 w 1387475" name="T56"/>
                <a:gd fmla="*/ 183639 h 1890713" name="T57"/>
                <a:gd fmla="*/ 861137 w 1387475" name="T58"/>
                <a:gd fmla="*/ 203243 h 1890713" name="T59"/>
                <a:gd fmla="*/ 748450 w 1387475" name="T60"/>
                <a:gd fmla="*/ 166435 h 1890713" name="T61"/>
                <a:gd fmla="*/ 909489 w 1387475" name="T62"/>
                <a:gd fmla="*/ 231649 h 1890713" name="T63"/>
                <a:gd fmla="*/ 958240 w 1387475" name="T64"/>
                <a:gd fmla="*/ 231649 h 1890713" name="T65"/>
                <a:gd fmla="*/ 981018 w 1387475" name="T66"/>
                <a:gd fmla="*/ 265256 h 1890713" name="T67"/>
                <a:gd fmla="*/ 989409 w 1387475" name="T68"/>
                <a:gd fmla="*/ 299663 h 1890713" name="T69"/>
                <a:gd fmla="*/ 1005793 w 1387475" name="T70"/>
                <a:gd fmla="*/ 334471 h 1890713" name="T71"/>
                <a:gd fmla="*/ 1011387 w 1387475" name="T72"/>
                <a:gd fmla="*/ 406487 h 1890713" name="T73"/>
                <a:gd fmla="*/ 1002596 w 1387475" name="T74"/>
                <a:gd fmla="*/ 470900 h 1890713" name="T75"/>
                <a:gd fmla="*/ 985413 w 1387475" name="T76"/>
                <a:gd fmla="*/ 493305 h 1890713" name="T77"/>
                <a:gd fmla="*/ 969029 w 1387475" name="T78"/>
                <a:gd fmla="*/ 462499 h 1890713" name="T79"/>
                <a:gd fmla="*/ 933466 w 1387475" name="T80"/>
                <a:gd fmla="*/ 585725 h 1890713" name="T81"/>
                <a:gd fmla="*/ 867131 w 1387475" name="T82"/>
                <a:gd fmla="*/ 678944 h 1890713" name="T83"/>
                <a:gd fmla="*/ 785613 w 1387475" name="T84"/>
                <a:gd fmla="*/ 737757 h 1890713" name="T85"/>
                <a:gd fmla="*/ 703695 w 1387475" name="T86"/>
                <a:gd fmla="*/ 758161 h 1890713" name="T87"/>
                <a:gd fmla="*/ 632567 w 1387475" name="T88"/>
                <a:gd fmla="*/ 736957 h 1890713" name="T89"/>
                <a:gd fmla="*/ 552247 w 1387475" name="T90"/>
                <a:gd fmla="*/ 676944 h 1890713" name="T91"/>
                <a:gd fmla="*/ 479121 w 1387475" name="T92"/>
                <a:gd fmla="*/ 586925 h 1890713" name="T93"/>
                <a:gd fmla="*/ 429170 w 1387475" name="T94"/>
                <a:gd fmla="*/ 473701 h 1890713" name="T95"/>
                <a:gd fmla="*/ 413186 w 1387475" name="T96"/>
                <a:gd fmla="*/ 497706 h 1890713" name="T97"/>
                <a:gd fmla="*/ 395604 w 1387475" name="T98"/>
                <a:gd fmla="*/ 469300 h 1890713" name="T99"/>
                <a:gd fmla="*/ 388411 w 1387475" name="T100"/>
                <a:gd fmla="*/ 400886 h 1890713" name="T101"/>
                <a:gd fmla="*/ 395604 w 1387475" name="T102"/>
                <a:gd fmla="*/ 332470 h 1890713" name="T103"/>
                <a:gd fmla="*/ 413186 w 1387475" name="T104"/>
                <a:gd fmla="*/ 304064 h 1890713" name="T105"/>
                <a:gd fmla="*/ 418780 w 1387475" name="T106"/>
                <a:gd fmla="*/ 231249 h 1890713" name="T107"/>
                <a:gd fmla="*/ 433966 w 1387475" name="T108"/>
                <a:gd fmla="*/ 153632 h 1890713" name="T109"/>
                <a:gd fmla="*/ 415983 w 1387475" name="T110"/>
                <a:gd fmla="*/ 121626 h 1890713" name="T111"/>
                <a:gd fmla="*/ 474725 w 1387475" name="T112"/>
                <a:gd fmla="*/ 72015 h 1890713" name="T113"/>
                <a:gd fmla="*/ 567432 w 1387475" name="T114"/>
                <a:gd fmla="*/ 28006 h 1890713" name="T115"/>
                <a:gd fmla="*/ 671328 w 1387475" name="T116"/>
                <a:gd fmla="*/ 3601 h 189071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890713" w="1387475">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grpFill/>
            <a:ln w="6350">
              <a:noFill/>
            </a:ln>
            <a:extLst/>
          </p:spPr>
          <p:txBody>
            <a:bodyPr anchor="ctr">
              <a:scene3d>
                <a:camera prst="orthographicFront"/>
                <a:lightRig dir="t" rig="threePt"/>
              </a:scene3d>
              <a:sp3d>
                <a:contourClr>
                  <a:srgbClr val="FFFFFF"/>
                </a:contourClr>
              </a:sp3d>
            </a:bodyPr>
            <a:lstStyle/>
            <a:p>
              <a:pPr algn="ct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cs typeface="+mn-ea"/>
                <a:sym typeface="+mn-lt"/>
              </a:endParaRPr>
            </a:p>
          </p:txBody>
        </p:sp>
        <p:sp>
          <p:nvSpPr>
            <p:cNvPr id="20" name="任意多边形 9">
              <a:extLst>
                <a:ext uri="{FF2B5EF4-FFF2-40B4-BE49-F238E27FC236}">
                  <a16:creationId xmlns:a16="http://schemas.microsoft.com/office/drawing/2014/main" id="{D65B92C8-C9E1-4750-A657-050BF30F2796}"/>
                </a:ext>
              </a:extLst>
            </p:cNvPr>
            <p:cNvSpPr/>
            <p:nvPr/>
          </p:nvSpPr>
          <p:spPr bwMode="auto">
            <a:xfrm>
              <a:off x="6042956" y="2919775"/>
              <a:ext cx="193561" cy="299314"/>
            </a:xfrm>
            <a:custGeom>
              <a:gdLst>
                <a:gd fmla="*/ 79528 w 186010" name="connsiteX0"/>
                <a:gd fmla="*/ 8232 h 290512" name="connsiteY0"/>
                <a:gd fmla="*/ 95621 w 186010" name="connsiteX1"/>
                <a:gd fmla="*/ 36837 h 290512" name="connsiteY1"/>
                <a:gd fmla="*/ 88130 w 186010" name="connsiteX2"/>
                <a:gd fmla="*/ 62386 h 290512" name="connsiteY2"/>
                <a:gd fmla="*/ 113792 w 186010" name="connsiteX3"/>
                <a:gd fmla="*/ 274040 h 290512" name="connsiteY3"/>
                <a:gd fmla="*/ 109451 w 186010" name="connsiteX4"/>
                <a:gd fmla="*/ 290512 h 290512" name="connsiteY4"/>
                <a:gd fmla="*/ 2115 w 186010" name="connsiteX5"/>
                <a:gd fmla="*/ 290512 h 290512" name="connsiteY5"/>
                <a:gd fmla="*/ 0 w 186010" name="connsiteX6"/>
                <a:gd fmla="*/ 282788 h 290512" name="connsiteY6"/>
                <a:gd fmla="*/ 1007 w 186010" name="connsiteX7"/>
                <a:gd fmla="*/ 275391 h 290512" name="connsiteY7"/>
                <a:gd fmla="*/ 32083 w 186010" name="connsiteX8"/>
                <a:gd fmla="*/ 58220 h 290512" name="connsiteY8"/>
                <a:gd fmla="*/ 23204 w 186010" name="connsiteX9"/>
                <a:gd fmla="*/ 36837 h 290512" name="connsiteY9"/>
                <a:gd fmla="*/ 40406 w 186010" name="connsiteX10"/>
                <a:gd fmla="*/ 8510 h 290512" name="connsiteY10"/>
                <a:gd fmla="*/ 184566 w 186010" name="connsiteX11"/>
                <a:gd fmla="*/ 0 h 290512" name="connsiteY11"/>
                <a:gd fmla="*/ 186010 w 186010" name="connsiteX12"/>
                <a:gd fmla="*/ 0 h 290512" name="connsiteY12"/>
                <a:gd fmla="*/ 172250 w 186010" name="connsiteX13"/>
                <a:gd fmla="*/ 52213 h 290512"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90512" w="186010">
                  <a:moveTo>
                    <a:pt x="79528" y="8232"/>
                  </a:moveTo>
                  <a:lnTo>
                    <a:pt x="95621" y="36837"/>
                  </a:lnTo>
                  <a:lnTo>
                    <a:pt x="88130" y="62386"/>
                  </a:lnTo>
                  <a:lnTo>
                    <a:pt x="113792" y="274040"/>
                  </a:lnTo>
                  <a:lnTo>
                    <a:pt x="109451" y="290512"/>
                  </a:lnTo>
                  <a:lnTo>
                    <a:pt x="2115" y="290512"/>
                  </a:lnTo>
                  <a:lnTo>
                    <a:pt x="0" y="282788"/>
                  </a:lnTo>
                  <a:lnTo>
                    <a:pt x="1007" y="275391"/>
                  </a:lnTo>
                  <a:lnTo>
                    <a:pt x="32083" y="58220"/>
                  </a:lnTo>
                  <a:lnTo>
                    <a:pt x="23204" y="36837"/>
                  </a:lnTo>
                  <a:lnTo>
                    <a:pt x="40406" y="8510"/>
                  </a:lnTo>
                  <a:close/>
                  <a:moveTo>
                    <a:pt x="184566" y="0"/>
                  </a:moveTo>
                  <a:lnTo>
                    <a:pt x="186010" y="0"/>
                  </a:lnTo>
                  <a:lnTo>
                    <a:pt x="172250" y="52213"/>
                  </a:lnTo>
                  <a:close/>
                </a:path>
              </a:pathLst>
            </a:custGeom>
            <a:grpFill/>
            <a:ln w="6350">
              <a:noFill/>
            </a:ln>
            <a:extLst/>
          </p:spPr>
          <p:txBody>
            <a:bodyPr anchor="ctr" wrap="square">
              <a:noAutofit/>
              <a:scene3d>
                <a:camera prst="orthographicFront"/>
                <a:lightRig dir="t" rig="threePt"/>
              </a:scene3d>
              <a:sp3d>
                <a:contourClr>
                  <a:srgbClr val="FFFFFF"/>
                </a:contourClr>
              </a:sp3d>
            </a:bodyPr>
            <a:lstStyle/>
            <a:p>
              <a:pPr algn="ctr">
                <a:defRPr/>
              </a:pPr>
              <a:endParaRPr altLang="en-US" lang="zh-CN">
                <a:solidFill>
                  <a:schemeClr val="tx1">
                    <a:lumMod val="75000"/>
                    <a:lumOff val="25000"/>
                  </a:schemeClr>
                </a:solidFill>
                <a:latin charset="-122" panose="020b0503020204020204" pitchFamily="34" typeface="微软雅黑"/>
                <a:ea charset="-122" panose="020b0503020204020204" pitchFamily="34" typeface="微软雅黑"/>
                <a:cs typeface="+mn-ea"/>
                <a:sym typeface="+mn-lt"/>
              </a:endParaRPr>
            </a:p>
          </p:txBody>
        </p:sp>
      </p:grpSp>
      <p:sp>
        <p:nvSpPr>
          <p:cNvPr id="21" name="Freeform 6">
            <a:extLst>
              <a:ext uri="{FF2B5EF4-FFF2-40B4-BE49-F238E27FC236}">
                <a16:creationId xmlns:a16="http://schemas.microsoft.com/office/drawing/2014/main" id="{93AD1277-6B0D-496A-A1E7-AC12BF61CA07}"/>
              </a:ext>
            </a:extLst>
          </p:cNvPr>
          <p:cNvSpPr/>
          <p:nvPr/>
        </p:nvSpPr>
        <p:spPr bwMode="auto">
          <a:xfrm rot="5400000">
            <a:off x="3351468" y="1489475"/>
            <a:ext cx="656233" cy="581676"/>
          </a:xfrm>
          <a:custGeom>
            <a:gdLst>
              <a:gd fmla="*/ 251 w 862" name="T0"/>
              <a:gd fmla="*/ 763 h 763" name="T1"/>
              <a:gd fmla="*/ 191 w 862" name="T2"/>
              <a:gd fmla="*/ 728 h 763" name="T3"/>
              <a:gd fmla="*/ 11 w 862" name="T4"/>
              <a:gd fmla="*/ 416 h 763" name="T5"/>
              <a:gd fmla="*/ 11 w 862" name="T6"/>
              <a:gd fmla="*/ 347 h 763" name="T7"/>
              <a:gd fmla="*/ 191 w 862" name="T8"/>
              <a:gd fmla="*/ 35 h 763" name="T9"/>
              <a:gd fmla="*/ 251 w 862" name="T10"/>
              <a:gd fmla="*/ 0 h 763" name="T11"/>
              <a:gd fmla="*/ 611 w 862" name="T12"/>
              <a:gd fmla="*/ 0 h 763" name="T13"/>
              <a:gd fmla="*/ 671 w 862" name="T14"/>
              <a:gd fmla="*/ 35 h 763" name="T15"/>
              <a:gd fmla="*/ 851 w 862" name="T16"/>
              <a:gd fmla="*/ 347 h 763" name="T17"/>
              <a:gd fmla="*/ 851 w 862" name="T18"/>
              <a:gd fmla="*/ 416 h 763" name="T19"/>
              <a:gd fmla="*/ 671 w 862" name="T20"/>
              <a:gd fmla="*/ 728 h 763" name="T21"/>
              <a:gd fmla="*/ 611 w 862" name="T22"/>
              <a:gd fmla="*/ 763 h 763" name="T23"/>
              <a:gd fmla="*/ 251 w 862" name="T24"/>
              <a:gd fmla="*/ 763 h 76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63" w="862">
                <a:moveTo>
                  <a:pt x="251" y="763"/>
                </a:moveTo>
                <a:cubicBezTo>
                  <a:pt x="229" y="763"/>
                  <a:pt x="202" y="747"/>
                  <a:pt x="191" y="728"/>
                </a:cubicBezTo>
                <a:cubicBezTo>
                  <a:pt x="11" y="416"/>
                  <a:pt x="11" y="416"/>
                  <a:pt x="11" y="416"/>
                </a:cubicBezTo>
                <a:cubicBezTo>
                  <a:pt x="0" y="397"/>
                  <a:pt x="0" y="366"/>
                  <a:pt x="11" y="347"/>
                </a:cubicBezTo>
                <a:cubicBezTo>
                  <a:pt x="191" y="35"/>
                  <a:pt x="191" y="35"/>
                  <a:pt x="191" y="35"/>
                </a:cubicBezTo>
                <a:cubicBezTo>
                  <a:pt x="202" y="16"/>
                  <a:pt x="229" y="0"/>
                  <a:pt x="251" y="0"/>
                </a:cubicBezTo>
                <a:cubicBezTo>
                  <a:pt x="611" y="0"/>
                  <a:pt x="611" y="0"/>
                  <a:pt x="611" y="0"/>
                </a:cubicBezTo>
                <a:cubicBezTo>
                  <a:pt x="633" y="0"/>
                  <a:pt x="660" y="16"/>
                  <a:pt x="671" y="35"/>
                </a:cubicBezTo>
                <a:cubicBezTo>
                  <a:pt x="851" y="347"/>
                  <a:pt x="851" y="347"/>
                  <a:pt x="851" y="347"/>
                </a:cubicBezTo>
                <a:cubicBezTo>
                  <a:pt x="862" y="366"/>
                  <a:pt x="862" y="397"/>
                  <a:pt x="851" y="416"/>
                </a:cubicBezTo>
                <a:cubicBezTo>
                  <a:pt x="671" y="728"/>
                  <a:pt x="671" y="728"/>
                  <a:pt x="671" y="728"/>
                </a:cubicBezTo>
                <a:cubicBezTo>
                  <a:pt x="660" y="747"/>
                  <a:pt x="633" y="763"/>
                  <a:pt x="611" y="763"/>
                </a:cubicBezTo>
                <a:lnTo>
                  <a:pt x="251" y="763"/>
                </a:lnTo>
                <a:close/>
              </a:path>
            </a:pathLst>
          </a:custGeom>
          <a:solidFill>
            <a:srgbClr val="376092"/>
          </a:solidFill>
          <a:ln w="12700">
            <a:noFill/>
          </a:ln>
          <a:effectLst>
            <a:outerShdw algn="tl" blurRad="254000" dir="2700000" dist="63500"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lumMod val="75000"/>
                  <a:lumOff val="25000"/>
                </a:schemeClr>
              </a:solidFill>
              <a:latin charset="-122" panose="020b0503020204020204" pitchFamily="34" typeface="微软雅黑"/>
              <a:ea charset="-122" panose="020b0503020204020204" pitchFamily="34" typeface="微软雅黑"/>
              <a:cs typeface="+mn-ea"/>
              <a:sym typeface="+mn-lt"/>
            </a:endParaRPr>
          </a:p>
        </p:txBody>
      </p:sp>
      <p:sp>
        <p:nvSpPr>
          <p:cNvPr id="22" name="Freeform 6">
            <a:extLst>
              <a:ext uri="{FF2B5EF4-FFF2-40B4-BE49-F238E27FC236}">
                <a16:creationId xmlns:a16="http://schemas.microsoft.com/office/drawing/2014/main" id="{5C8897A2-8E90-4CFE-97AF-8FD8B1328F70}"/>
              </a:ext>
            </a:extLst>
          </p:cNvPr>
          <p:cNvSpPr/>
          <p:nvPr/>
        </p:nvSpPr>
        <p:spPr bwMode="auto">
          <a:xfrm rot="5400000">
            <a:off x="5136302" y="1489475"/>
            <a:ext cx="656233" cy="581676"/>
          </a:xfrm>
          <a:custGeom>
            <a:gdLst>
              <a:gd fmla="*/ 251 w 862" name="T0"/>
              <a:gd fmla="*/ 763 h 763" name="T1"/>
              <a:gd fmla="*/ 191 w 862" name="T2"/>
              <a:gd fmla="*/ 728 h 763" name="T3"/>
              <a:gd fmla="*/ 11 w 862" name="T4"/>
              <a:gd fmla="*/ 416 h 763" name="T5"/>
              <a:gd fmla="*/ 11 w 862" name="T6"/>
              <a:gd fmla="*/ 347 h 763" name="T7"/>
              <a:gd fmla="*/ 191 w 862" name="T8"/>
              <a:gd fmla="*/ 35 h 763" name="T9"/>
              <a:gd fmla="*/ 251 w 862" name="T10"/>
              <a:gd fmla="*/ 0 h 763" name="T11"/>
              <a:gd fmla="*/ 611 w 862" name="T12"/>
              <a:gd fmla="*/ 0 h 763" name="T13"/>
              <a:gd fmla="*/ 671 w 862" name="T14"/>
              <a:gd fmla="*/ 35 h 763" name="T15"/>
              <a:gd fmla="*/ 851 w 862" name="T16"/>
              <a:gd fmla="*/ 347 h 763" name="T17"/>
              <a:gd fmla="*/ 851 w 862" name="T18"/>
              <a:gd fmla="*/ 416 h 763" name="T19"/>
              <a:gd fmla="*/ 671 w 862" name="T20"/>
              <a:gd fmla="*/ 728 h 763" name="T21"/>
              <a:gd fmla="*/ 611 w 862" name="T22"/>
              <a:gd fmla="*/ 763 h 763" name="T23"/>
              <a:gd fmla="*/ 251 w 862" name="T24"/>
              <a:gd fmla="*/ 763 h 76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63" w="862">
                <a:moveTo>
                  <a:pt x="251" y="763"/>
                </a:moveTo>
                <a:cubicBezTo>
                  <a:pt x="229" y="763"/>
                  <a:pt x="202" y="747"/>
                  <a:pt x="191" y="728"/>
                </a:cubicBezTo>
                <a:cubicBezTo>
                  <a:pt x="11" y="416"/>
                  <a:pt x="11" y="416"/>
                  <a:pt x="11" y="416"/>
                </a:cubicBezTo>
                <a:cubicBezTo>
                  <a:pt x="0" y="397"/>
                  <a:pt x="0" y="366"/>
                  <a:pt x="11" y="347"/>
                </a:cubicBezTo>
                <a:cubicBezTo>
                  <a:pt x="191" y="35"/>
                  <a:pt x="191" y="35"/>
                  <a:pt x="191" y="35"/>
                </a:cubicBezTo>
                <a:cubicBezTo>
                  <a:pt x="202" y="16"/>
                  <a:pt x="229" y="0"/>
                  <a:pt x="251" y="0"/>
                </a:cubicBezTo>
                <a:cubicBezTo>
                  <a:pt x="611" y="0"/>
                  <a:pt x="611" y="0"/>
                  <a:pt x="611" y="0"/>
                </a:cubicBezTo>
                <a:cubicBezTo>
                  <a:pt x="633" y="0"/>
                  <a:pt x="660" y="16"/>
                  <a:pt x="671" y="35"/>
                </a:cubicBezTo>
                <a:cubicBezTo>
                  <a:pt x="851" y="347"/>
                  <a:pt x="851" y="347"/>
                  <a:pt x="851" y="347"/>
                </a:cubicBezTo>
                <a:cubicBezTo>
                  <a:pt x="862" y="366"/>
                  <a:pt x="862" y="397"/>
                  <a:pt x="851" y="416"/>
                </a:cubicBezTo>
                <a:cubicBezTo>
                  <a:pt x="671" y="728"/>
                  <a:pt x="671" y="728"/>
                  <a:pt x="671" y="728"/>
                </a:cubicBezTo>
                <a:cubicBezTo>
                  <a:pt x="660" y="747"/>
                  <a:pt x="633" y="763"/>
                  <a:pt x="611" y="763"/>
                </a:cubicBezTo>
                <a:lnTo>
                  <a:pt x="251" y="763"/>
                </a:lnTo>
                <a:close/>
              </a:path>
            </a:pathLst>
          </a:custGeom>
          <a:solidFill>
            <a:srgbClr val="376092"/>
          </a:solidFill>
          <a:ln w="12700">
            <a:noFill/>
          </a:ln>
          <a:effectLst>
            <a:outerShdw algn="tl" blurRad="254000" dir="2700000" dist="63500"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lumMod val="75000"/>
                  <a:lumOff val="25000"/>
                </a:schemeClr>
              </a:solidFill>
              <a:latin charset="-122" panose="020b0503020204020204" pitchFamily="34" typeface="微软雅黑"/>
              <a:ea charset="-122" panose="020b0503020204020204" pitchFamily="34" typeface="微软雅黑"/>
              <a:cs typeface="+mn-ea"/>
              <a:sym typeface="+mn-lt"/>
            </a:endParaRPr>
          </a:p>
        </p:txBody>
      </p:sp>
      <p:sp>
        <p:nvSpPr>
          <p:cNvPr id="23" name="Freeform 6">
            <a:extLst>
              <a:ext uri="{FF2B5EF4-FFF2-40B4-BE49-F238E27FC236}">
                <a16:creationId xmlns:a16="http://schemas.microsoft.com/office/drawing/2014/main" id="{9EF184AB-EF75-4FFB-9342-635A31212AF3}"/>
              </a:ext>
            </a:extLst>
          </p:cNvPr>
          <p:cNvSpPr/>
          <p:nvPr/>
        </p:nvSpPr>
        <p:spPr bwMode="auto">
          <a:xfrm rot="5400000">
            <a:off x="4243885" y="2931251"/>
            <a:ext cx="656233" cy="581676"/>
          </a:xfrm>
          <a:custGeom>
            <a:gdLst>
              <a:gd fmla="*/ 251 w 862" name="T0"/>
              <a:gd fmla="*/ 763 h 763" name="T1"/>
              <a:gd fmla="*/ 191 w 862" name="T2"/>
              <a:gd fmla="*/ 728 h 763" name="T3"/>
              <a:gd fmla="*/ 11 w 862" name="T4"/>
              <a:gd fmla="*/ 416 h 763" name="T5"/>
              <a:gd fmla="*/ 11 w 862" name="T6"/>
              <a:gd fmla="*/ 347 h 763" name="T7"/>
              <a:gd fmla="*/ 191 w 862" name="T8"/>
              <a:gd fmla="*/ 35 h 763" name="T9"/>
              <a:gd fmla="*/ 251 w 862" name="T10"/>
              <a:gd fmla="*/ 0 h 763" name="T11"/>
              <a:gd fmla="*/ 611 w 862" name="T12"/>
              <a:gd fmla="*/ 0 h 763" name="T13"/>
              <a:gd fmla="*/ 671 w 862" name="T14"/>
              <a:gd fmla="*/ 35 h 763" name="T15"/>
              <a:gd fmla="*/ 851 w 862" name="T16"/>
              <a:gd fmla="*/ 347 h 763" name="T17"/>
              <a:gd fmla="*/ 851 w 862" name="T18"/>
              <a:gd fmla="*/ 416 h 763" name="T19"/>
              <a:gd fmla="*/ 671 w 862" name="T20"/>
              <a:gd fmla="*/ 728 h 763" name="T21"/>
              <a:gd fmla="*/ 611 w 862" name="T22"/>
              <a:gd fmla="*/ 763 h 763" name="T23"/>
              <a:gd fmla="*/ 251 w 862" name="T24"/>
              <a:gd fmla="*/ 763 h 76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63" w="862">
                <a:moveTo>
                  <a:pt x="251" y="763"/>
                </a:moveTo>
                <a:cubicBezTo>
                  <a:pt x="229" y="763"/>
                  <a:pt x="202" y="747"/>
                  <a:pt x="191" y="728"/>
                </a:cubicBezTo>
                <a:cubicBezTo>
                  <a:pt x="11" y="416"/>
                  <a:pt x="11" y="416"/>
                  <a:pt x="11" y="416"/>
                </a:cubicBezTo>
                <a:cubicBezTo>
                  <a:pt x="0" y="397"/>
                  <a:pt x="0" y="366"/>
                  <a:pt x="11" y="347"/>
                </a:cubicBezTo>
                <a:cubicBezTo>
                  <a:pt x="191" y="35"/>
                  <a:pt x="191" y="35"/>
                  <a:pt x="191" y="35"/>
                </a:cubicBezTo>
                <a:cubicBezTo>
                  <a:pt x="202" y="16"/>
                  <a:pt x="229" y="0"/>
                  <a:pt x="251" y="0"/>
                </a:cubicBezTo>
                <a:cubicBezTo>
                  <a:pt x="611" y="0"/>
                  <a:pt x="611" y="0"/>
                  <a:pt x="611" y="0"/>
                </a:cubicBezTo>
                <a:cubicBezTo>
                  <a:pt x="633" y="0"/>
                  <a:pt x="660" y="16"/>
                  <a:pt x="671" y="35"/>
                </a:cubicBezTo>
                <a:cubicBezTo>
                  <a:pt x="851" y="347"/>
                  <a:pt x="851" y="347"/>
                  <a:pt x="851" y="347"/>
                </a:cubicBezTo>
                <a:cubicBezTo>
                  <a:pt x="862" y="366"/>
                  <a:pt x="862" y="397"/>
                  <a:pt x="851" y="416"/>
                </a:cubicBezTo>
                <a:cubicBezTo>
                  <a:pt x="671" y="728"/>
                  <a:pt x="671" y="728"/>
                  <a:pt x="671" y="728"/>
                </a:cubicBezTo>
                <a:cubicBezTo>
                  <a:pt x="660" y="747"/>
                  <a:pt x="633" y="763"/>
                  <a:pt x="611" y="763"/>
                </a:cubicBezTo>
                <a:lnTo>
                  <a:pt x="251" y="763"/>
                </a:lnTo>
                <a:close/>
              </a:path>
            </a:pathLst>
          </a:custGeom>
          <a:solidFill>
            <a:srgbClr val="376092"/>
          </a:solidFill>
          <a:ln w="12700">
            <a:noFill/>
          </a:ln>
          <a:effectLst>
            <a:outerShdw algn="tl" blurRad="254000" dir="2700000" dist="63500"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lumMod val="75000"/>
                  <a:lumOff val="25000"/>
                </a:schemeClr>
              </a:solidFill>
              <a:latin charset="-122" panose="020b0503020204020204" pitchFamily="34" typeface="微软雅黑"/>
              <a:ea charset="-122" panose="020b0503020204020204" pitchFamily="34" typeface="微软雅黑"/>
              <a:cs typeface="+mn-ea"/>
              <a:sym typeface="+mn-lt"/>
            </a:endParaRPr>
          </a:p>
        </p:txBody>
      </p:sp>
      <p:sp>
        <p:nvSpPr>
          <p:cNvPr id="24" name="Freeform 182">
            <a:extLst>
              <a:ext uri="{FF2B5EF4-FFF2-40B4-BE49-F238E27FC236}">
                <a16:creationId xmlns:a16="http://schemas.microsoft.com/office/drawing/2014/main" id="{89B5AC9D-3F08-498B-B7AA-9E9C60767EAF}"/>
              </a:ext>
            </a:extLst>
          </p:cNvPr>
          <p:cNvSpPr>
            <a:spLocks noEditPoints="1"/>
          </p:cNvSpPr>
          <p:nvPr/>
        </p:nvSpPr>
        <p:spPr bwMode="auto">
          <a:xfrm>
            <a:off x="4419674" y="3070737"/>
            <a:ext cx="304661" cy="302708"/>
          </a:xfrm>
          <a:custGeom>
            <a:gdLst>
              <a:gd fmla="*/ 127 w 132" name="T0"/>
              <a:gd fmla="*/ 5 h 131" name="T1"/>
              <a:gd fmla="*/ 108 w 132" name="T2"/>
              <a:gd fmla="*/ 6 h 131" name="T3"/>
              <a:gd fmla="*/ 83 w 132" name="T4"/>
              <a:gd fmla="*/ 32 h 131" name="T5"/>
              <a:gd fmla="*/ 35 w 132" name="T6"/>
              <a:gd fmla="*/ 14 h 131" name="T7"/>
              <a:gd fmla="*/ 21 w 132" name="T8"/>
              <a:gd fmla="*/ 17 h 131" name="T9"/>
              <a:gd fmla="*/ 21 w 132" name="T10"/>
              <a:gd fmla="*/ 35 h 131" name="T11"/>
              <a:gd fmla="*/ 53 w 132" name="T12"/>
              <a:gd fmla="*/ 61 h 131" name="T13"/>
              <a:gd fmla="*/ 32 w 132" name="T14"/>
              <a:gd fmla="*/ 83 h 131" name="T15"/>
              <a:gd fmla="*/ 12 w 132" name="T16"/>
              <a:gd fmla="*/ 78 h 131" name="T17"/>
              <a:gd fmla="*/ 6 w 132" name="T18"/>
              <a:gd fmla="*/ 79 h 131" name="T19"/>
              <a:gd fmla="*/ 3 w 132" name="T20"/>
              <a:gd fmla="*/ 88 h 131" name="T21"/>
              <a:gd fmla="*/ 26 w 132" name="T22"/>
              <a:gd fmla="*/ 106 h 131" name="T23"/>
              <a:gd fmla="*/ 44 w 132" name="T24"/>
              <a:gd fmla="*/ 129 h 131" name="T25"/>
              <a:gd fmla="*/ 53 w 132" name="T26"/>
              <a:gd fmla="*/ 126 h 131" name="T27"/>
              <a:gd fmla="*/ 54 w 132" name="T28"/>
              <a:gd fmla="*/ 120 h 131" name="T29"/>
              <a:gd fmla="*/ 50 w 132" name="T30"/>
              <a:gd fmla="*/ 100 h 131" name="T31"/>
              <a:gd fmla="*/ 71 w 132" name="T32"/>
              <a:gd fmla="*/ 79 h 131" name="T33"/>
              <a:gd fmla="*/ 97 w 132" name="T34"/>
              <a:gd fmla="*/ 112 h 131" name="T35"/>
              <a:gd fmla="*/ 115 w 132" name="T36"/>
              <a:gd fmla="*/ 112 h 131" name="T37"/>
              <a:gd fmla="*/ 118 w 132" name="T38"/>
              <a:gd fmla="*/ 97 h 131" name="T39"/>
              <a:gd fmla="*/ 100 w 132" name="T40"/>
              <a:gd fmla="*/ 49 h 131" name="T41"/>
              <a:gd fmla="*/ 126 w 132" name="T42"/>
              <a:gd fmla="*/ 24 h 131" name="T43"/>
              <a:gd fmla="*/ 127 w 132" name="T44"/>
              <a:gd fmla="*/ 5 h 131" name="T45"/>
              <a:gd fmla="*/ 121 w 132" name="T46"/>
              <a:gd fmla="*/ 19 h 131" name="T47"/>
              <a:gd fmla="*/ 92 w 132" name="T48"/>
              <a:gd fmla="*/ 49 h 131" name="T49"/>
              <a:gd fmla="*/ 110 w 132" name="T50"/>
              <a:gd fmla="*/ 98 h 131" name="T51"/>
              <a:gd fmla="*/ 109 w 132" name="T52"/>
              <a:gd fmla="*/ 106 h 131" name="T53"/>
              <a:gd fmla="*/ 102 w 132" name="T54"/>
              <a:gd fmla="*/ 106 h 131" name="T55"/>
              <a:gd fmla="*/ 73 w 132" name="T56"/>
              <a:gd fmla="*/ 67 h 131" name="T57"/>
              <a:gd fmla="*/ 41 w 132" name="T58"/>
              <a:gd fmla="*/ 99 h 131" name="T59"/>
              <a:gd fmla="*/ 47 w 132" name="T60"/>
              <a:gd fmla="*/ 120 h 131" name="T61"/>
              <a:gd fmla="*/ 31 w 132" name="T62"/>
              <a:gd fmla="*/ 100 h 131" name="T63"/>
              <a:gd fmla="*/ 12 w 132" name="T64"/>
              <a:gd fmla="*/ 85 h 131" name="T65"/>
              <a:gd fmla="*/ 32 w 132" name="T66"/>
              <a:gd fmla="*/ 91 h 131" name="T67"/>
              <a:gd fmla="*/ 65 w 132" name="T68"/>
              <a:gd fmla="*/ 59 h 131" name="T69"/>
              <a:gd fmla="*/ 26 w 132" name="T70"/>
              <a:gd fmla="*/ 30 h 131" name="T71"/>
              <a:gd fmla="*/ 26 w 132" name="T72"/>
              <a:gd fmla="*/ 23 h 131" name="T73"/>
              <a:gd fmla="*/ 34 w 132" name="T74"/>
              <a:gd fmla="*/ 22 h 131" name="T75"/>
              <a:gd fmla="*/ 83 w 132" name="T76"/>
              <a:gd fmla="*/ 40 h 131" name="T77"/>
              <a:gd fmla="*/ 113 w 132" name="T78"/>
              <a:gd fmla="*/ 11 h 131" name="T79"/>
              <a:gd fmla="*/ 122 w 132" name="T80"/>
              <a:gd fmla="*/ 11 h 131" name="T81"/>
              <a:gd fmla="*/ 121 w 132" name="T82"/>
              <a:gd fmla="*/ 19 h 13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31" w="132">
                <a:moveTo>
                  <a:pt x="127" y="5"/>
                </a:moveTo>
                <a:cubicBezTo>
                  <a:pt x="122" y="0"/>
                  <a:pt x="113" y="1"/>
                  <a:pt x="108" y="6"/>
                </a:cubicBezTo>
                <a:cubicBezTo>
                  <a:pt x="83" y="32"/>
                  <a:pt x="83" y="32"/>
                  <a:pt x="83" y="32"/>
                </a:cubicBezTo>
                <a:cubicBezTo>
                  <a:pt x="35" y="14"/>
                  <a:pt x="35" y="14"/>
                  <a:pt x="35" y="14"/>
                </a:cubicBezTo>
                <a:cubicBezTo>
                  <a:pt x="31" y="13"/>
                  <a:pt x="26" y="12"/>
                  <a:pt x="21" y="17"/>
                </a:cubicBezTo>
                <a:cubicBezTo>
                  <a:pt x="18" y="20"/>
                  <a:pt x="12" y="26"/>
                  <a:pt x="21" y="35"/>
                </a:cubicBezTo>
                <a:cubicBezTo>
                  <a:pt x="53" y="61"/>
                  <a:pt x="53" y="61"/>
                  <a:pt x="53" y="61"/>
                </a:cubicBezTo>
                <a:cubicBezTo>
                  <a:pt x="32" y="83"/>
                  <a:pt x="32" y="83"/>
                  <a:pt x="32" y="83"/>
                </a:cubicBezTo>
                <a:cubicBezTo>
                  <a:pt x="12" y="78"/>
                  <a:pt x="12" y="78"/>
                  <a:pt x="12" y="78"/>
                </a:cubicBezTo>
                <a:cubicBezTo>
                  <a:pt x="9" y="77"/>
                  <a:pt x="7" y="77"/>
                  <a:pt x="6" y="79"/>
                </a:cubicBezTo>
                <a:cubicBezTo>
                  <a:pt x="5" y="80"/>
                  <a:pt x="0" y="84"/>
                  <a:pt x="3" y="88"/>
                </a:cubicBezTo>
                <a:cubicBezTo>
                  <a:pt x="26" y="106"/>
                  <a:pt x="26" y="106"/>
                  <a:pt x="26" y="106"/>
                </a:cubicBezTo>
                <a:cubicBezTo>
                  <a:pt x="44" y="129"/>
                  <a:pt x="44" y="129"/>
                  <a:pt x="44" y="129"/>
                </a:cubicBezTo>
                <a:cubicBezTo>
                  <a:pt x="47" y="131"/>
                  <a:pt x="49" y="130"/>
                  <a:pt x="53" y="126"/>
                </a:cubicBezTo>
                <a:cubicBezTo>
                  <a:pt x="55" y="124"/>
                  <a:pt x="55" y="123"/>
                  <a:pt x="54" y="120"/>
                </a:cubicBezTo>
                <a:cubicBezTo>
                  <a:pt x="50" y="100"/>
                  <a:pt x="50" y="100"/>
                  <a:pt x="50" y="100"/>
                </a:cubicBezTo>
                <a:cubicBezTo>
                  <a:pt x="71" y="79"/>
                  <a:pt x="71" y="79"/>
                  <a:pt x="71" y="79"/>
                </a:cubicBezTo>
                <a:cubicBezTo>
                  <a:pt x="97" y="112"/>
                  <a:pt x="97" y="112"/>
                  <a:pt x="97" y="112"/>
                </a:cubicBezTo>
                <a:cubicBezTo>
                  <a:pt x="106" y="120"/>
                  <a:pt x="112" y="114"/>
                  <a:pt x="115" y="112"/>
                </a:cubicBezTo>
                <a:cubicBezTo>
                  <a:pt x="120" y="106"/>
                  <a:pt x="119" y="101"/>
                  <a:pt x="118" y="97"/>
                </a:cubicBezTo>
                <a:cubicBezTo>
                  <a:pt x="100" y="49"/>
                  <a:pt x="100" y="49"/>
                  <a:pt x="100" y="49"/>
                </a:cubicBezTo>
                <a:cubicBezTo>
                  <a:pt x="126" y="24"/>
                  <a:pt x="126" y="24"/>
                  <a:pt x="126" y="24"/>
                </a:cubicBezTo>
                <a:cubicBezTo>
                  <a:pt x="131" y="19"/>
                  <a:pt x="132" y="10"/>
                  <a:pt x="127" y="5"/>
                </a:cubicBezTo>
                <a:close/>
                <a:moveTo>
                  <a:pt x="121" y="19"/>
                </a:moveTo>
                <a:cubicBezTo>
                  <a:pt x="92" y="49"/>
                  <a:pt x="92" y="49"/>
                  <a:pt x="92" y="49"/>
                </a:cubicBezTo>
                <a:cubicBezTo>
                  <a:pt x="110" y="98"/>
                  <a:pt x="110" y="98"/>
                  <a:pt x="110" y="98"/>
                </a:cubicBezTo>
                <a:cubicBezTo>
                  <a:pt x="111" y="101"/>
                  <a:pt x="110" y="105"/>
                  <a:pt x="109" y="106"/>
                </a:cubicBezTo>
                <a:cubicBezTo>
                  <a:pt x="106" y="109"/>
                  <a:pt x="103" y="107"/>
                  <a:pt x="102" y="106"/>
                </a:cubicBezTo>
                <a:cubicBezTo>
                  <a:pt x="73" y="67"/>
                  <a:pt x="73" y="67"/>
                  <a:pt x="73" y="67"/>
                </a:cubicBezTo>
                <a:cubicBezTo>
                  <a:pt x="41" y="99"/>
                  <a:pt x="41" y="99"/>
                  <a:pt x="41" y="99"/>
                </a:cubicBezTo>
                <a:cubicBezTo>
                  <a:pt x="47" y="120"/>
                  <a:pt x="47" y="120"/>
                  <a:pt x="47" y="120"/>
                </a:cubicBezTo>
                <a:cubicBezTo>
                  <a:pt x="45" y="118"/>
                  <a:pt x="32" y="100"/>
                  <a:pt x="31" y="100"/>
                </a:cubicBezTo>
                <a:cubicBezTo>
                  <a:pt x="31" y="100"/>
                  <a:pt x="14" y="87"/>
                  <a:pt x="12" y="85"/>
                </a:cubicBezTo>
                <a:cubicBezTo>
                  <a:pt x="32" y="91"/>
                  <a:pt x="32" y="91"/>
                  <a:pt x="32" y="91"/>
                </a:cubicBezTo>
                <a:cubicBezTo>
                  <a:pt x="65" y="59"/>
                  <a:pt x="65" y="59"/>
                  <a:pt x="65" y="59"/>
                </a:cubicBezTo>
                <a:cubicBezTo>
                  <a:pt x="26" y="30"/>
                  <a:pt x="26" y="30"/>
                  <a:pt x="26" y="30"/>
                </a:cubicBezTo>
                <a:cubicBezTo>
                  <a:pt x="25" y="29"/>
                  <a:pt x="23" y="26"/>
                  <a:pt x="26" y="23"/>
                </a:cubicBezTo>
                <a:cubicBezTo>
                  <a:pt x="28" y="22"/>
                  <a:pt x="31" y="22"/>
                  <a:pt x="34" y="22"/>
                </a:cubicBezTo>
                <a:cubicBezTo>
                  <a:pt x="83" y="40"/>
                  <a:pt x="83" y="40"/>
                  <a:pt x="83" y="40"/>
                </a:cubicBezTo>
                <a:cubicBezTo>
                  <a:pt x="113" y="11"/>
                  <a:pt x="113" y="11"/>
                  <a:pt x="113" y="11"/>
                </a:cubicBezTo>
                <a:cubicBezTo>
                  <a:pt x="116" y="9"/>
                  <a:pt x="120" y="9"/>
                  <a:pt x="122" y="11"/>
                </a:cubicBezTo>
                <a:cubicBezTo>
                  <a:pt x="123" y="13"/>
                  <a:pt x="124" y="17"/>
                  <a:pt x="121" y="19"/>
                </a:cubicBezTo>
                <a:close/>
              </a:path>
            </a:pathLst>
          </a:custGeom>
          <a:solidFill>
            <a:schemeClr val="bg1"/>
          </a:solidFill>
          <a:ln>
            <a:noFill/>
          </a:ln>
        </p:spPr>
        <p:txBody>
          <a:bodyPr anchor="t" anchorCtr="0" bIns="34290" compatLnSpc="1" lIns="68580" numCol="1" rIns="68580" tIns="34290" vert="horz" wrap="square">
            <a:prstTxWarp prst="textNoShape">
              <a:avLst/>
            </a:prstTxWarp>
          </a:bodyPr>
          <a:lstStyle/>
          <a:p>
            <a:endParaRPr altLang="en-US" lang="zh-CN">
              <a:solidFill>
                <a:schemeClr val="tx1">
                  <a:lumMod val="75000"/>
                  <a:lumOff val="25000"/>
                </a:schemeClr>
              </a:solidFill>
              <a:latin charset="-122" panose="020b0503020204020204" pitchFamily="34" typeface="微软雅黑"/>
              <a:ea charset="-122" panose="020b0503020204020204" pitchFamily="34" typeface="微软雅黑"/>
              <a:cs typeface="+mn-ea"/>
              <a:sym typeface="+mn-lt"/>
            </a:endParaRPr>
          </a:p>
        </p:txBody>
      </p:sp>
      <p:sp>
        <p:nvSpPr>
          <p:cNvPr id="25" name="Freeform 207">
            <a:extLst>
              <a:ext uri="{FF2B5EF4-FFF2-40B4-BE49-F238E27FC236}">
                <a16:creationId xmlns:a16="http://schemas.microsoft.com/office/drawing/2014/main" id="{704533AF-263D-493D-B2D7-EC32CED65683}"/>
              </a:ext>
            </a:extLst>
          </p:cNvPr>
          <p:cNvSpPr>
            <a:spLocks noEditPoints="1"/>
          </p:cNvSpPr>
          <p:nvPr/>
        </p:nvSpPr>
        <p:spPr bwMode="auto">
          <a:xfrm>
            <a:off x="5316484" y="1650930"/>
            <a:ext cx="295873" cy="258766"/>
          </a:xfrm>
          <a:custGeom>
            <a:gdLst>
              <a:gd fmla="*/ 112 w 128" name="T0"/>
              <a:gd fmla="*/ 60 h 112" name="T1"/>
              <a:gd fmla="*/ 104 w 128" name="T2"/>
              <a:gd fmla="*/ 60 h 112" name="T3"/>
              <a:gd fmla="*/ 104 w 128" name="T4"/>
              <a:gd fmla="*/ 16 h 112" name="T5"/>
              <a:gd fmla="*/ 88 w 128" name="T6"/>
              <a:gd fmla="*/ 0 h 112" name="T7"/>
              <a:gd fmla="*/ 40 w 128" name="T8"/>
              <a:gd fmla="*/ 0 h 112" name="T9"/>
              <a:gd fmla="*/ 24 w 128" name="T10"/>
              <a:gd fmla="*/ 16 h 112" name="T11"/>
              <a:gd fmla="*/ 24 w 128" name="T12"/>
              <a:gd fmla="*/ 52 h 112" name="T13"/>
              <a:gd fmla="*/ 24 w 128" name="T14"/>
              <a:gd fmla="*/ 56 h 112" name="T15"/>
              <a:gd fmla="*/ 24 w 128" name="T16"/>
              <a:gd fmla="*/ 56 h 112" name="T17"/>
              <a:gd fmla="*/ 24 w 128" name="T18"/>
              <a:gd fmla="*/ 60 h 112" name="T19"/>
              <a:gd fmla="*/ 16 w 128" name="T20"/>
              <a:gd fmla="*/ 60 h 112" name="T21"/>
              <a:gd fmla="*/ 0 w 128" name="T22"/>
              <a:gd fmla="*/ 76 h 112" name="T23"/>
              <a:gd fmla="*/ 0 w 128" name="T24"/>
              <a:gd fmla="*/ 84 h 112" name="T25"/>
              <a:gd fmla="*/ 16 w 128" name="T26"/>
              <a:gd fmla="*/ 100 h 112" name="T27"/>
              <a:gd fmla="*/ 25 w 128" name="T28"/>
              <a:gd fmla="*/ 100 h 112" name="T29"/>
              <a:gd fmla="*/ 40 w 128" name="T30"/>
              <a:gd fmla="*/ 112 h 112" name="T31"/>
              <a:gd fmla="*/ 88 w 128" name="T32"/>
              <a:gd fmla="*/ 112 h 112" name="T33"/>
              <a:gd fmla="*/ 103 w 128" name="T34"/>
              <a:gd fmla="*/ 100 h 112" name="T35"/>
              <a:gd fmla="*/ 112 w 128" name="T36"/>
              <a:gd fmla="*/ 100 h 112" name="T37"/>
              <a:gd fmla="*/ 128 w 128" name="T38"/>
              <a:gd fmla="*/ 84 h 112" name="T39"/>
              <a:gd fmla="*/ 128 w 128" name="T40"/>
              <a:gd fmla="*/ 76 h 112" name="T41"/>
              <a:gd fmla="*/ 112 w 128" name="T42"/>
              <a:gd fmla="*/ 60 h 112" name="T43"/>
              <a:gd fmla="*/ 32 w 128" name="T44"/>
              <a:gd fmla="*/ 16 h 112" name="T45"/>
              <a:gd fmla="*/ 40 w 128" name="T46"/>
              <a:gd fmla="*/ 8 h 112" name="T47"/>
              <a:gd fmla="*/ 88 w 128" name="T48"/>
              <a:gd fmla="*/ 8 h 112" name="T49"/>
              <a:gd fmla="*/ 96 w 128" name="T50"/>
              <a:gd fmla="*/ 16 h 112" name="T51"/>
              <a:gd fmla="*/ 96 w 128" name="T52"/>
              <a:gd fmla="*/ 60 h 112" name="T53"/>
              <a:gd fmla="*/ 32 w 128" name="T54"/>
              <a:gd fmla="*/ 60 h 112" name="T55"/>
              <a:gd fmla="*/ 32 w 128" name="T56"/>
              <a:gd fmla="*/ 16 h 112" name="T57"/>
              <a:gd fmla="*/ 88 w 128" name="T58"/>
              <a:gd fmla="*/ 104 h 112" name="T59"/>
              <a:gd fmla="*/ 40 w 128" name="T60"/>
              <a:gd fmla="*/ 104 h 112" name="T61"/>
              <a:gd fmla="*/ 32 w 128" name="T62"/>
              <a:gd fmla="*/ 96 h 112" name="T63"/>
              <a:gd fmla="*/ 40 w 128" name="T64"/>
              <a:gd fmla="*/ 88 h 112" name="T65"/>
              <a:gd fmla="*/ 88 w 128" name="T66"/>
              <a:gd fmla="*/ 88 h 112" name="T67"/>
              <a:gd fmla="*/ 96 w 128" name="T68"/>
              <a:gd fmla="*/ 96 h 112" name="T69"/>
              <a:gd fmla="*/ 88 w 128" name="T70"/>
              <a:gd fmla="*/ 104 h 112" name="T71"/>
              <a:gd fmla="*/ 120 w 128" name="T72"/>
              <a:gd fmla="*/ 84 h 112" name="T73"/>
              <a:gd fmla="*/ 112 w 128" name="T74"/>
              <a:gd fmla="*/ 92 h 112" name="T75"/>
              <a:gd fmla="*/ 103 w 128" name="T76"/>
              <a:gd fmla="*/ 92 h 112" name="T77"/>
              <a:gd fmla="*/ 88 w 128" name="T78"/>
              <a:gd fmla="*/ 80 h 112" name="T79"/>
              <a:gd fmla="*/ 40 w 128" name="T80"/>
              <a:gd fmla="*/ 80 h 112" name="T81"/>
              <a:gd fmla="*/ 25 w 128" name="T82"/>
              <a:gd fmla="*/ 92 h 112" name="T83"/>
              <a:gd fmla="*/ 16 w 128" name="T84"/>
              <a:gd fmla="*/ 92 h 112" name="T85"/>
              <a:gd fmla="*/ 8 w 128" name="T86"/>
              <a:gd fmla="*/ 84 h 112" name="T87"/>
              <a:gd fmla="*/ 8 w 128" name="T88"/>
              <a:gd fmla="*/ 76 h 112" name="T89"/>
              <a:gd fmla="*/ 16 w 128" name="T90"/>
              <a:gd fmla="*/ 68 h 112" name="T91"/>
              <a:gd fmla="*/ 112 w 128" name="T92"/>
              <a:gd fmla="*/ 68 h 112" name="T93"/>
              <a:gd fmla="*/ 120 w 128" name="T94"/>
              <a:gd fmla="*/ 76 h 112" name="T95"/>
              <a:gd fmla="*/ 120 w 128" name="T96"/>
              <a:gd fmla="*/ 84 h 11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12" w="128">
                <a:moveTo>
                  <a:pt x="112" y="60"/>
                </a:moveTo>
                <a:cubicBezTo>
                  <a:pt x="104" y="60"/>
                  <a:pt x="104" y="60"/>
                  <a:pt x="104" y="60"/>
                </a:cubicBezTo>
                <a:cubicBezTo>
                  <a:pt x="104" y="16"/>
                  <a:pt x="104" y="16"/>
                  <a:pt x="104" y="16"/>
                </a:cubicBezTo>
                <a:cubicBezTo>
                  <a:pt x="104" y="7"/>
                  <a:pt x="97" y="0"/>
                  <a:pt x="88" y="0"/>
                </a:cubicBezTo>
                <a:cubicBezTo>
                  <a:pt x="40" y="0"/>
                  <a:pt x="40" y="0"/>
                  <a:pt x="40" y="0"/>
                </a:cubicBezTo>
                <a:cubicBezTo>
                  <a:pt x="31" y="0"/>
                  <a:pt x="24" y="7"/>
                  <a:pt x="24" y="16"/>
                </a:cubicBezTo>
                <a:cubicBezTo>
                  <a:pt x="24" y="52"/>
                  <a:pt x="24" y="52"/>
                  <a:pt x="24" y="52"/>
                </a:cubicBezTo>
                <a:cubicBezTo>
                  <a:pt x="24" y="55"/>
                  <a:pt x="24" y="56"/>
                  <a:pt x="24" y="56"/>
                </a:cubicBezTo>
                <a:cubicBezTo>
                  <a:pt x="24" y="56"/>
                  <a:pt x="24" y="56"/>
                  <a:pt x="24" y="56"/>
                </a:cubicBezTo>
                <a:cubicBezTo>
                  <a:pt x="24" y="56"/>
                  <a:pt x="24" y="57"/>
                  <a:pt x="24" y="60"/>
                </a:cubicBezTo>
                <a:cubicBezTo>
                  <a:pt x="16" y="60"/>
                  <a:pt x="16" y="60"/>
                  <a:pt x="16" y="60"/>
                </a:cubicBezTo>
                <a:cubicBezTo>
                  <a:pt x="7" y="60"/>
                  <a:pt x="0" y="67"/>
                  <a:pt x="0" y="76"/>
                </a:cubicBezTo>
                <a:cubicBezTo>
                  <a:pt x="0" y="84"/>
                  <a:pt x="0" y="84"/>
                  <a:pt x="0" y="84"/>
                </a:cubicBezTo>
                <a:cubicBezTo>
                  <a:pt x="0" y="93"/>
                  <a:pt x="7" y="100"/>
                  <a:pt x="16" y="100"/>
                </a:cubicBezTo>
                <a:cubicBezTo>
                  <a:pt x="25" y="100"/>
                  <a:pt x="25" y="100"/>
                  <a:pt x="25" y="100"/>
                </a:cubicBezTo>
                <a:cubicBezTo>
                  <a:pt x="26" y="107"/>
                  <a:pt x="33" y="112"/>
                  <a:pt x="40" y="112"/>
                </a:cubicBezTo>
                <a:cubicBezTo>
                  <a:pt x="88" y="112"/>
                  <a:pt x="88" y="112"/>
                  <a:pt x="88" y="112"/>
                </a:cubicBezTo>
                <a:cubicBezTo>
                  <a:pt x="95" y="112"/>
                  <a:pt x="102" y="107"/>
                  <a:pt x="103" y="100"/>
                </a:cubicBezTo>
                <a:cubicBezTo>
                  <a:pt x="112" y="100"/>
                  <a:pt x="112" y="100"/>
                  <a:pt x="112" y="100"/>
                </a:cubicBezTo>
                <a:cubicBezTo>
                  <a:pt x="121" y="100"/>
                  <a:pt x="128" y="93"/>
                  <a:pt x="128" y="84"/>
                </a:cubicBezTo>
                <a:cubicBezTo>
                  <a:pt x="128" y="76"/>
                  <a:pt x="128" y="76"/>
                  <a:pt x="128" y="76"/>
                </a:cubicBezTo>
                <a:cubicBezTo>
                  <a:pt x="128" y="67"/>
                  <a:pt x="121" y="60"/>
                  <a:pt x="112" y="60"/>
                </a:cubicBezTo>
                <a:close/>
                <a:moveTo>
                  <a:pt x="32" y="16"/>
                </a:moveTo>
                <a:cubicBezTo>
                  <a:pt x="32" y="12"/>
                  <a:pt x="36" y="8"/>
                  <a:pt x="40" y="8"/>
                </a:cubicBezTo>
                <a:cubicBezTo>
                  <a:pt x="88" y="8"/>
                  <a:pt x="88" y="8"/>
                  <a:pt x="88" y="8"/>
                </a:cubicBezTo>
                <a:cubicBezTo>
                  <a:pt x="92" y="8"/>
                  <a:pt x="96" y="12"/>
                  <a:pt x="96" y="16"/>
                </a:cubicBezTo>
                <a:cubicBezTo>
                  <a:pt x="96" y="60"/>
                  <a:pt x="96" y="60"/>
                  <a:pt x="96" y="60"/>
                </a:cubicBezTo>
                <a:cubicBezTo>
                  <a:pt x="32" y="60"/>
                  <a:pt x="32" y="60"/>
                  <a:pt x="32" y="60"/>
                </a:cubicBezTo>
                <a:lnTo>
                  <a:pt x="32" y="16"/>
                </a:lnTo>
                <a:close/>
                <a:moveTo>
                  <a:pt x="88" y="104"/>
                </a:moveTo>
                <a:cubicBezTo>
                  <a:pt x="40" y="104"/>
                  <a:pt x="40" y="104"/>
                  <a:pt x="40" y="104"/>
                </a:cubicBezTo>
                <a:cubicBezTo>
                  <a:pt x="36" y="104"/>
                  <a:pt x="32" y="100"/>
                  <a:pt x="32" y="96"/>
                </a:cubicBezTo>
                <a:cubicBezTo>
                  <a:pt x="32" y="92"/>
                  <a:pt x="36" y="88"/>
                  <a:pt x="40" y="88"/>
                </a:cubicBezTo>
                <a:cubicBezTo>
                  <a:pt x="88" y="88"/>
                  <a:pt x="88" y="88"/>
                  <a:pt x="88" y="88"/>
                </a:cubicBezTo>
                <a:cubicBezTo>
                  <a:pt x="92" y="88"/>
                  <a:pt x="96" y="92"/>
                  <a:pt x="96" y="96"/>
                </a:cubicBezTo>
                <a:cubicBezTo>
                  <a:pt x="96" y="100"/>
                  <a:pt x="92" y="104"/>
                  <a:pt x="88" y="104"/>
                </a:cubicBezTo>
                <a:close/>
                <a:moveTo>
                  <a:pt x="120" y="84"/>
                </a:moveTo>
                <a:cubicBezTo>
                  <a:pt x="120" y="88"/>
                  <a:pt x="116" y="92"/>
                  <a:pt x="112" y="92"/>
                </a:cubicBezTo>
                <a:cubicBezTo>
                  <a:pt x="103" y="92"/>
                  <a:pt x="103" y="92"/>
                  <a:pt x="103" y="92"/>
                </a:cubicBezTo>
                <a:cubicBezTo>
                  <a:pt x="102" y="85"/>
                  <a:pt x="95" y="80"/>
                  <a:pt x="88" y="80"/>
                </a:cubicBezTo>
                <a:cubicBezTo>
                  <a:pt x="40" y="80"/>
                  <a:pt x="40" y="80"/>
                  <a:pt x="40" y="80"/>
                </a:cubicBezTo>
                <a:cubicBezTo>
                  <a:pt x="33" y="80"/>
                  <a:pt x="26" y="85"/>
                  <a:pt x="25" y="92"/>
                </a:cubicBezTo>
                <a:cubicBezTo>
                  <a:pt x="16" y="92"/>
                  <a:pt x="16" y="92"/>
                  <a:pt x="16" y="92"/>
                </a:cubicBezTo>
                <a:cubicBezTo>
                  <a:pt x="12" y="92"/>
                  <a:pt x="8" y="88"/>
                  <a:pt x="8" y="84"/>
                </a:cubicBezTo>
                <a:cubicBezTo>
                  <a:pt x="8" y="76"/>
                  <a:pt x="8" y="76"/>
                  <a:pt x="8" y="76"/>
                </a:cubicBezTo>
                <a:cubicBezTo>
                  <a:pt x="8" y="72"/>
                  <a:pt x="12" y="68"/>
                  <a:pt x="16" y="68"/>
                </a:cubicBezTo>
                <a:cubicBezTo>
                  <a:pt x="112" y="68"/>
                  <a:pt x="112" y="68"/>
                  <a:pt x="112" y="68"/>
                </a:cubicBezTo>
                <a:cubicBezTo>
                  <a:pt x="116" y="68"/>
                  <a:pt x="120" y="72"/>
                  <a:pt x="120" y="76"/>
                </a:cubicBezTo>
                <a:lnTo>
                  <a:pt x="120" y="84"/>
                </a:lnTo>
                <a:close/>
              </a:path>
            </a:pathLst>
          </a:custGeom>
          <a:solidFill>
            <a:schemeClr val="bg1"/>
          </a:solidFill>
          <a:ln>
            <a:noFill/>
          </a:ln>
        </p:spPr>
        <p:txBody>
          <a:bodyPr anchor="t" anchorCtr="0" bIns="34290" compatLnSpc="1" lIns="68580" numCol="1" rIns="68580" tIns="34290" vert="horz" wrap="square">
            <a:prstTxWarp prst="textNoShape">
              <a:avLst/>
            </a:prstTxWarp>
          </a:bodyPr>
          <a:lstStyle/>
          <a:p>
            <a:endParaRPr altLang="en-US" lang="zh-CN">
              <a:solidFill>
                <a:schemeClr val="tx1">
                  <a:lumMod val="75000"/>
                  <a:lumOff val="25000"/>
                </a:schemeClr>
              </a:solidFill>
              <a:latin charset="-122" panose="020b0503020204020204" pitchFamily="34" typeface="微软雅黑"/>
              <a:ea charset="-122" panose="020b0503020204020204" pitchFamily="34" typeface="微软雅黑"/>
              <a:cs typeface="+mn-ea"/>
              <a:sym typeface="+mn-lt"/>
            </a:endParaRPr>
          </a:p>
        </p:txBody>
      </p:sp>
      <p:sp>
        <p:nvSpPr>
          <p:cNvPr id="26" name="Freeform 217">
            <a:extLst>
              <a:ext uri="{FF2B5EF4-FFF2-40B4-BE49-F238E27FC236}">
                <a16:creationId xmlns:a16="http://schemas.microsoft.com/office/drawing/2014/main" id="{B8F6BAD4-944F-4957-8146-BD7D4FCCF8E5}"/>
              </a:ext>
            </a:extLst>
          </p:cNvPr>
          <p:cNvSpPr>
            <a:spLocks noEditPoints="1"/>
          </p:cNvSpPr>
          <p:nvPr/>
        </p:nvSpPr>
        <p:spPr bwMode="auto">
          <a:xfrm>
            <a:off x="3530670" y="1638235"/>
            <a:ext cx="297826" cy="284154"/>
          </a:xfrm>
          <a:custGeom>
            <a:gdLst>
              <a:gd fmla="*/ 125 w 129" name="T0"/>
              <a:gd fmla="*/ 4 h 123" name="T1"/>
              <a:gd fmla="*/ 108 w 129" name="T2"/>
              <a:gd fmla="*/ 4 h 123" name="T3"/>
              <a:gd fmla="*/ 39 w 129" name="T4"/>
              <a:gd fmla="*/ 72 h 123" name="T5"/>
              <a:gd fmla="*/ 14 w 129" name="T6"/>
              <a:gd fmla="*/ 91 h 123" name="T7"/>
              <a:gd fmla="*/ 0 w 129" name="T8"/>
              <a:gd fmla="*/ 100 h 123" name="T9"/>
              <a:gd fmla="*/ 51 w 129" name="T10"/>
              <a:gd fmla="*/ 104 h 123" name="T11"/>
              <a:gd fmla="*/ 57 w 129" name="T12"/>
              <a:gd fmla="*/ 88 h 123" name="T13"/>
              <a:gd fmla="*/ 125 w 129" name="T14"/>
              <a:gd fmla="*/ 21 h 123" name="T15"/>
              <a:gd fmla="*/ 125 w 129" name="T16"/>
              <a:gd fmla="*/ 4 h 123" name="T17"/>
              <a:gd fmla="*/ 46 w 129" name="T18"/>
              <a:gd fmla="*/ 99 h 123" name="T19"/>
              <a:gd fmla="*/ 14 w 129" name="T20"/>
              <a:gd fmla="*/ 102 h 123" name="T21"/>
              <a:gd fmla="*/ 20 w 129" name="T22"/>
              <a:gd fmla="*/ 94 h 123" name="T23"/>
              <a:gd fmla="*/ 43 w 129" name="T24"/>
              <a:gd fmla="*/ 79 h 123" name="T25"/>
              <a:gd fmla="*/ 49 w 129" name="T26"/>
              <a:gd fmla="*/ 85 h 123" name="T27"/>
              <a:gd fmla="*/ 46 w 129" name="T28"/>
              <a:gd fmla="*/ 99 h 123" name="T29"/>
              <a:gd fmla="*/ 54 w 129" name="T30"/>
              <a:gd fmla="*/ 79 h 123" name="T31"/>
              <a:gd fmla="*/ 49 w 129" name="T32"/>
              <a:gd fmla="*/ 74 h 123" name="T33"/>
              <a:gd fmla="*/ 57 w 129" name="T34"/>
              <a:gd fmla="*/ 65 h 123" name="T35"/>
              <a:gd fmla="*/ 63 w 129" name="T36"/>
              <a:gd fmla="*/ 71 h 123" name="T37"/>
              <a:gd fmla="*/ 54 w 129" name="T38"/>
              <a:gd fmla="*/ 79 h 123" name="T39"/>
              <a:gd fmla="*/ 119 w 129" name="T40"/>
              <a:gd fmla="*/ 15 h 123" name="T41"/>
              <a:gd fmla="*/ 68 w 129" name="T42"/>
              <a:gd fmla="*/ 65 h 123" name="T43"/>
              <a:gd fmla="*/ 63 w 129" name="T44"/>
              <a:gd fmla="*/ 60 h 123" name="T45"/>
              <a:gd fmla="*/ 113 w 129" name="T46"/>
              <a:gd fmla="*/ 10 h 123" name="T47"/>
              <a:gd fmla="*/ 119 w 129" name="T48"/>
              <a:gd fmla="*/ 10 h 123" name="T49"/>
              <a:gd fmla="*/ 119 w 129" name="T50"/>
              <a:gd fmla="*/ 15 h 12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23" w="129">
                <a:moveTo>
                  <a:pt x="125" y="4"/>
                </a:moveTo>
                <a:cubicBezTo>
                  <a:pt x="120" y="0"/>
                  <a:pt x="112" y="0"/>
                  <a:pt x="108" y="4"/>
                </a:cubicBezTo>
                <a:cubicBezTo>
                  <a:pt x="39" y="72"/>
                  <a:pt x="39" y="72"/>
                  <a:pt x="39" y="72"/>
                </a:cubicBezTo>
                <a:cubicBezTo>
                  <a:pt x="31" y="72"/>
                  <a:pt x="19" y="75"/>
                  <a:pt x="14" y="91"/>
                </a:cubicBezTo>
                <a:cubicBezTo>
                  <a:pt x="10" y="100"/>
                  <a:pt x="0" y="100"/>
                  <a:pt x="0" y="100"/>
                </a:cubicBezTo>
                <a:cubicBezTo>
                  <a:pt x="21" y="123"/>
                  <a:pt x="46" y="110"/>
                  <a:pt x="51" y="104"/>
                </a:cubicBezTo>
                <a:cubicBezTo>
                  <a:pt x="56" y="99"/>
                  <a:pt x="57" y="93"/>
                  <a:pt x="57" y="88"/>
                </a:cubicBezTo>
                <a:cubicBezTo>
                  <a:pt x="125" y="21"/>
                  <a:pt x="125" y="21"/>
                  <a:pt x="125" y="21"/>
                </a:cubicBezTo>
                <a:cubicBezTo>
                  <a:pt x="129" y="16"/>
                  <a:pt x="129" y="9"/>
                  <a:pt x="125" y="4"/>
                </a:cubicBezTo>
                <a:close/>
                <a:moveTo>
                  <a:pt x="46" y="99"/>
                </a:moveTo>
                <a:cubicBezTo>
                  <a:pt x="42" y="102"/>
                  <a:pt x="24" y="110"/>
                  <a:pt x="14" y="102"/>
                </a:cubicBezTo>
                <a:cubicBezTo>
                  <a:pt x="14" y="102"/>
                  <a:pt x="18" y="100"/>
                  <a:pt x="20" y="94"/>
                </a:cubicBezTo>
                <a:cubicBezTo>
                  <a:pt x="27" y="77"/>
                  <a:pt x="43" y="79"/>
                  <a:pt x="43" y="79"/>
                </a:cubicBezTo>
                <a:cubicBezTo>
                  <a:pt x="49" y="85"/>
                  <a:pt x="49" y="85"/>
                  <a:pt x="49" y="85"/>
                </a:cubicBezTo>
                <a:cubicBezTo>
                  <a:pt x="49" y="85"/>
                  <a:pt x="53" y="92"/>
                  <a:pt x="46" y="99"/>
                </a:cubicBezTo>
                <a:close/>
                <a:moveTo>
                  <a:pt x="54" y="79"/>
                </a:moveTo>
                <a:cubicBezTo>
                  <a:pt x="54" y="79"/>
                  <a:pt x="49" y="74"/>
                  <a:pt x="49" y="74"/>
                </a:cubicBezTo>
                <a:cubicBezTo>
                  <a:pt x="57" y="65"/>
                  <a:pt x="57" y="65"/>
                  <a:pt x="57" y="65"/>
                </a:cubicBezTo>
                <a:cubicBezTo>
                  <a:pt x="63" y="71"/>
                  <a:pt x="63" y="71"/>
                  <a:pt x="63" y="71"/>
                </a:cubicBezTo>
                <a:lnTo>
                  <a:pt x="54" y="79"/>
                </a:lnTo>
                <a:close/>
                <a:moveTo>
                  <a:pt x="119" y="15"/>
                </a:moveTo>
                <a:cubicBezTo>
                  <a:pt x="68" y="65"/>
                  <a:pt x="68" y="65"/>
                  <a:pt x="68" y="65"/>
                </a:cubicBezTo>
                <a:cubicBezTo>
                  <a:pt x="63" y="60"/>
                  <a:pt x="63" y="60"/>
                  <a:pt x="63" y="60"/>
                </a:cubicBezTo>
                <a:cubicBezTo>
                  <a:pt x="113" y="10"/>
                  <a:pt x="113" y="10"/>
                  <a:pt x="113" y="10"/>
                </a:cubicBezTo>
                <a:cubicBezTo>
                  <a:pt x="115" y="8"/>
                  <a:pt x="117" y="8"/>
                  <a:pt x="119" y="10"/>
                </a:cubicBezTo>
                <a:cubicBezTo>
                  <a:pt x="120" y="11"/>
                  <a:pt x="120" y="14"/>
                  <a:pt x="119" y="15"/>
                </a:cubicBezTo>
                <a:close/>
              </a:path>
            </a:pathLst>
          </a:custGeom>
          <a:solidFill>
            <a:schemeClr val="bg1"/>
          </a:solidFill>
          <a:ln>
            <a:noFill/>
          </a:ln>
        </p:spPr>
        <p:txBody>
          <a:bodyPr anchor="t" anchorCtr="0" bIns="34290" compatLnSpc="1" lIns="68580" numCol="1" rIns="68580" tIns="3429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cs typeface="+mn-ea"/>
              <a:sym typeface="+mn-lt"/>
            </a:endParaRPr>
          </a:p>
        </p:txBody>
      </p:sp>
      <p:sp>
        <p:nvSpPr>
          <p:cNvPr id="27" name="文本框 26">
            <a:extLst>
              <a:ext uri="{FF2B5EF4-FFF2-40B4-BE49-F238E27FC236}">
                <a16:creationId xmlns:a16="http://schemas.microsoft.com/office/drawing/2014/main" id="{CE00CB0B-7601-418E-8A4B-5E972E5B1846}"/>
              </a:ext>
            </a:extLst>
          </p:cNvPr>
          <p:cNvSpPr txBox="1"/>
          <p:nvPr/>
        </p:nvSpPr>
        <p:spPr>
          <a:xfrm>
            <a:off x="6371281" y="2091521"/>
            <a:ext cx="1950554" cy="251460"/>
          </a:xfrm>
          <a:prstGeom prst="rect">
            <a:avLst/>
          </a:prstGeom>
          <a:noFill/>
        </p:spPr>
        <p:txBody>
          <a:bodyPr bIns="34290" lIns="68580" rIns="68580" rtlCol="0" tIns="34290" wrap="square">
            <a:spAutoFit/>
          </a:bodyPr>
          <a:lstStyle/>
          <a:p>
            <a:pPr algn="r"/>
            <a:r>
              <a:rPr altLang="en-US" lang="zh-CN" spc="50" sz="1200">
                <a:ln w="11430"/>
                <a:solidFill>
                  <a:srgbClr val="376092"/>
                </a:solidFill>
                <a:latin charset="-122" panose="020b0503020204020204" pitchFamily="34" typeface="微软雅黑"/>
                <a:ea charset="-122" panose="020b0503020204020204" pitchFamily="34" typeface="微软雅黑"/>
                <a:cs typeface="+mn-ea"/>
                <a:sym typeface="+mn-lt"/>
              </a:rPr>
              <a:t>单击添加标题</a:t>
            </a:r>
          </a:p>
        </p:txBody>
      </p:sp>
      <p:sp>
        <p:nvSpPr>
          <p:cNvPr id="28" name="矩形 27">
            <a:extLst>
              <a:ext uri="{FF2B5EF4-FFF2-40B4-BE49-F238E27FC236}">
                <a16:creationId xmlns:a16="http://schemas.microsoft.com/office/drawing/2014/main" id="{85C99471-600E-4401-9F12-C148DECE347D}"/>
              </a:ext>
            </a:extLst>
          </p:cNvPr>
          <p:cNvSpPr/>
          <p:nvPr/>
        </p:nvSpPr>
        <p:spPr>
          <a:xfrm>
            <a:off x="5594995" y="2376598"/>
            <a:ext cx="2726843" cy="697230"/>
          </a:xfrm>
          <a:prstGeom prst="rect">
            <a:avLst/>
          </a:prstGeom>
        </p:spPr>
        <p:txBody>
          <a:bodyPr bIns="34290" lIns="68580" rIns="68580" tIns="34290" wrap="square">
            <a:spAutoFit/>
          </a:bodyPr>
          <a:lstStyle/>
          <a:p>
            <a:pPr algn="r">
              <a:lnSpc>
                <a:spcPts val="165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请在此处添加具体内容，文字尽量言简意赅，简单说明即可，不必过于繁琐，注意版面得美观度，请在此处添加具体内容。</a:t>
            </a:r>
          </a:p>
        </p:txBody>
      </p:sp>
      <p:sp>
        <p:nvSpPr>
          <p:cNvPr id="29" name="任意多边形 26">
            <a:extLst>
              <a:ext uri="{FF2B5EF4-FFF2-40B4-BE49-F238E27FC236}">
                <a16:creationId xmlns:a16="http://schemas.microsoft.com/office/drawing/2014/main" id="{3A86A475-E914-4C46-A8EF-89F92B44EAEF}"/>
              </a:ext>
            </a:extLst>
          </p:cNvPr>
          <p:cNvSpPr/>
          <p:nvPr/>
        </p:nvSpPr>
        <p:spPr>
          <a:xfrm>
            <a:off x="5479543" y="2160271"/>
            <a:ext cx="2791730" cy="185166"/>
          </a:xfrm>
          <a:custGeom>
            <a:gdLst>
              <a:gd fmla="*/ 0 w 3547872" name="connsiteX0"/>
              <a:gd fmla="*/ 0 h 246888" name="connsiteY0"/>
              <a:gd fmla="*/ 27432 w 3547872" name="connsiteX1"/>
              <a:gd fmla="*/ 246888 h 246888" name="connsiteY1"/>
              <a:gd fmla="*/ 3547872 w 3547872" name="connsiteX2"/>
              <a:gd fmla="*/ 246888 h 246888" name="connsiteY2"/>
            </a:gdLst>
            <a:cxnLst>
              <a:cxn ang="0">
                <a:pos x="connsiteX0" y="connsiteY0"/>
              </a:cxn>
              <a:cxn ang="0">
                <a:pos x="connsiteX1" y="connsiteY1"/>
              </a:cxn>
              <a:cxn ang="0">
                <a:pos x="connsiteX2" y="connsiteY2"/>
              </a:cxn>
            </a:cxnLst>
            <a:rect b="b" l="l" r="r" t="t"/>
            <a:pathLst>
              <a:path h="246888" w="3547872">
                <a:moveTo>
                  <a:pt x="0" y="0"/>
                </a:moveTo>
                <a:lnTo>
                  <a:pt x="27432" y="246888"/>
                </a:lnTo>
                <a:lnTo>
                  <a:pt x="3547872" y="246888"/>
                </a:lnTo>
              </a:path>
            </a:pathLst>
          </a:cu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lumMod val="75000"/>
                  <a:lumOff val="25000"/>
                </a:schemeClr>
              </a:solidFill>
              <a:latin charset="-122" panose="020b0503020204020204" pitchFamily="34" typeface="微软雅黑"/>
              <a:ea charset="-122" panose="020b0503020204020204" pitchFamily="34" typeface="微软雅黑"/>
              <a:cs typeface="+mn-ea"/>
              <a:sym typeface="+mn-lt"/>
            </a:endParaRPr>
          </a:p>
        </p:txBody>
      </p:sp>
      <p:sp>
        <p:nvSpPr>
          <p:cNvPr id="30" name="任意多边形 27">
            <a:extLst>
              <a:ext uri="{FF2B5EF4-FFF2-40B4-BE49-F238E27FC236}">
                <a16:creationId xmlns:a16="http://schemas.microsoft.com/office/drawing/2014/main" id="{D69E765C-3391-4FBA-9013-70983B454593}"/>
              </a:ext>
            </a:extLst>
          </p:cNvPr>
          <p:cNvSpPr/>
          <p:nvPr/>
        </p:nvSpPr>
        <p:spPr>
          <a:xfrm flipH="1">
            <a:off x="866087" y="2160271"/>
            <a:ext cx="2791800" cy="185166"/>
          </a:xfrm>
          <a:custGeom>
            <a:gdLst>
              <a:gd fmla="*/ 0 w 3547872" name="connsiteX0"/>
              <a:gd fmla="*/ 0 h 246888" name="connsiteY0"/>
              <a:gd fmla="*/ 27432 w 3547872" name="connsiteX1"/>
              <a:gd fmla="*/ 246888 h 246888" name="connsiteY1"/>
              <a:gd fmla="*/ 3547872 w 3547872" name="connsiteX2"/>
              <a:gd fmla="*/ 246888 h 246888" name="connsiteY2"/>
            </a:gdLst>
            <a:cxnLst>
              <a:cxn ang="0">
                <a:pos x="connsiteX0" y="connsiteY0"/>
              </a:cxn>
              <a:cxn ang="0">
                <a:pos x="connsiteX1" y="connsiteY1"/>
              </a:cxn>
              <a:cxn ang="0">
                <a:pos x="connsiteX2" y="connsiteY2"/>
              </a:cxn>
            </a:cxnLst>
            <a:rect b="b" l="l" r="r" t="t"/>
            <a:pathLst>
              <a:path h="246888" w="3547872">
                <a:moveTo>
                  <a:pt x="0" y="0"/>
                </a:moveTo>
                <a:lnTo>
                  <a:pt x="27432" y="246888"/>
                </a:lnTo>
                <a:lnTo>
                  <a:pt x="3547872" y="246888"/>
                </a:lnTo>
              </a:path>
            </a:pathLst>
          </a:cu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lumMod val="75000"/>
                  <a:lumOff val="25000"/>
                </a:schemeClr>
              </a:solidFill>
              <a:latin charset="-122" panose="020b0503020204020204" pitchFamily="34" typeface="微软雅黑"/>
              <a:ea charset="-122" panose="020b0503020204020204" pitchFamily="34" typeface="微软雅黑"/>
              <a:cs typeface="+mn-ea"/>
              <a:sym typeface="+mn-lt"/>
            </a:endParaRPr>
          </a:p>
        </p:txBody>
      </p:sp>
      <p:sp>
        <p:nvSpPr>
          <p:cNvPr id="31" name="文本框 30">
            <a:extLst>
              <a:ext uri="{FF2B5EF4-FFF2-40B4-BE49-F238E27FC236}">
                <a16:creationId xmlns:a16="http://schemas.microsoft.com/office/drawing/2014/main" id="{01D7A810-4382-4121-B390-71CE2243F19C}"/>
              </a:ext>
            </a:extLst>
          </p:cNvPr>
          <p:cNvSpPr txBox="1"/>
          <p:nvPr/>
        </p:nvSpPr>
        <p:spPr>
          <a:xfrm>
            <a:off x="-25936" y="2091521"/>
            <a:ext cx="1950554" cy="251460"/>
          </a:xfrm>
          <a:prstGeom prst="rect">
            <a:avLst/>
          </a:prstGeom>
          <a:noFill/>
        </p:spPr>
        <p:txBody>
          <a:bodyPr bIns="34290" lIns="68580" rIns="68580" rtlCol="0" tIns="34290" wrap="square">
            <a:spAutoFit/>
          </a:bodyPr>
          <a:lstStyle/>
          <a:p>
            <a:pPr algn="r"/>
            <a:r>
              <a:rPr altLang="en-US" lang="zh-CN" spc="50" sz="1200">
                <a:ln w="11430"/>
                <a:solidFill>
                  <a:srgbClr val="376092"/>
                </a:solidFill>
                <a:latin charset="-122" panose="020b0503020204020204" pitchFamily="34" typeface="微软雅黑"/>
                <a:ea charset="-122" panose="020b0503020204020204" pitchFamily="34" typeface="微软雅黑"/>
                <a:cs typeface="+mn-ea"/>
                <a:sym typeface="+mn-lt"/>
              </a:rPr>
              <a:t>单击添加标题</a:t>
            </a:r>
          </a:p>
        </p:txBody>
      </p:sp>
      <p:sp>
        <p:nvSpPr>
          <p:cNvPr id="32" name="矩形 31">
            <a:extLst>
              <a:ext uri="{FF2B5EF4-FFF2-40B4-BE49-F238E27FC236}">
                <a16:creationId xmlns:a16="http://schemas.microsoft.com/office/drawing/2014/main" id="{DC8D3AE2-D0D8-43AE-A12B-18D505534C96}"/>
              </a:ext>
            </a:extLst>
          </p:cNvPr>
          <p:cNvSpPr/>
          <p:nvPr/>
        </p:nvSpPr>
        <p:spPr>
          <a:xfrm>
            <a:off x="817093" y="2376598"/>
            <a:ext cx="2726843" cy="697230"/>
          </a:xfrm>
          <a:prstGeom prst="rect">
            <a:avLst/>
          </a:prstGeom>
        </p:spPr>
        <p:txBody>
          <a:bodyPr bIns="34290" lIns="68580" rIns="68580" tIns="34290" wrap="square">
            <a:spAutoFit/>
          </a:bodyPr>
          <a:lstStyle/>
          <a:p>
            <a:pPr>
              <a:lnSpc>
                <a:spcPts val="165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请在此处添加具体内容，文字尽量言简意赅，简单说明即可，不必过于繁琐，注意版面得美观度，请在此处添加具体内容。</a:t>
            </a:r>
          </a:p>
        </p:txBody>
      </p:sp>
      <p:sp>
        <p:nvSpPr>
          <p:cNvPr id="33" name="文本框 32">
            <a:extLst>
              <a:ext uri="{FF2B5EF4-FFF2-40B4-BE49-F238E27FC236}">
                <a16:creationId xmlns:a16="http://schemas.microsoft.com/office/drawing/2014/main" id="{C7473727-E061-4B58-A9F4-B0F97E3BB062}"/>
              </a:ext>
            </a:extLst>
          </p:cNvPr>
          <p:cNvSpPr txBox="1"/>
          <p:nvPr/>
        </p:nvSpPr>
        <p:spPr>
          <a:xfrm>
            <a:off x="3530671" y="3674671"/>
            <a:ext cx="1596986" cy="251460"/>
          </a:xfrm>
          <a:prstGeom prst="rect">
            <a:avLst/>
          </a:prstGeom>
          <a:noFill/>
        </p:spPr>
        <p:txBody>
          <a:bodyPr bIns="34290" lIns="68580" rIns="68580" rtlCol="0" tIns="34290" wrap="square">
            <a:spAutoFit/>
          </a:bodyPr>
          <a:lstStyle/>
          <a:p>
            <a:pPr algn="r"/>
            <a:r>
              <a:rPr altLang="en-US" lang="zh-CN" spc="50" sz="1200">
                <a:ln w="11430"/>
                <a:solidFill>
                  <a:srgbClr val="376092"/>
                </a:solidFill>
                <a:latin charset="-122" panose="020b0503020204020204" pitchFamily="34" typeface="微软雅黑"/>
                <a:ea charset="-122" panose="020b0503020204020204" pitchFamily="34" typeface="微软雅黑"/>
                <a:cs typeface="+mn-ea"/>
                <a:sym typeface="+mn-lt"/>
              </a:rPr>
              <a:t>单击添加标题</a:t>
            </a:r>
          </a:p>
        </p:txBody>
      </p:sp>
      <p:sp>
        <p:nvSpPr>
          <p:cNvPr id="34" name="矩形 33">
            <a:extLst>
              <a:ext uri="{FF2B5EF4-FFF2-40B4-BE49-F238E27FC236}">
                <a16:creationId xmlns:a16="http://schemas.microsoft.com/office/drawing/2014/main" id="{F9A3D6CC-D204-4256-9454-5161736AAB6F}"/>
              </a:ext>
            </a:extLst>
          </p:cNvPr>
          <p:cNvSpPr/>
          <p:nvPr/>
        </p:nvSpPr>
        <p:spPr>
          <a:xfrm>
            <a:off x="3340474" y="3916867"/>
            <a:ext cx="2463052" cy="697230"/>
          </a:xfrm>
          <a:prstGeom prst="rect">
            <a:avLst/>
          </a:prstGeom>
        </p:spPr>
        <p:txBody>
          <a:bodyPr bIns="34290" lIns="68580" rIns="68580" tIns="34290" wrap="square">
            <a:spAutoFit/>
          </a:bodyPr>
          <a:lstStyle/>
          <a:p>
            <a:pPr algn="ctr">
              <a:lnSpc>
                <a:spcPts val="165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请在此处添加具体内容，文字尽量言简意赅，简单说明即可，不必过于繁琐，注意版面得美观度，请在此处添加具体内容。</a:t>
            </a:r>
          </a:p>
        </p:txBody>
      </p:sp>
      <p:grpSp>
        <p:nvGrpSpPr>
          <p:cNvPr id="35" name="组合 34"/>
          <p:cNvGrpSpPr/>
          <p:nvPr/>
        </p:nvGrpSpPr>
        <p:grpSpPr>
          <a:xfrm>
            <a:off x="251900" y="155730"/>
            <a:ext cx="8568572" cy="625338"/>
            <a:chOff x="251900" y="155730"/>
            <a:chExt cx="8568572" cy="625338"/>
          </a:xfrm>
        </p:grpSpPr>
        <p:cxnSp>
          <p:nvCxnSpPr>
            <p:cNvPr id="36" name="直接连接符 35"/>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331640" y="255120"/>
              <a:ext cx="2214880" cy="396240"/>
            </a:xfrm>
            <a:prstGeom prst="rect">
              <a:avLst/>
            </a:prstGeom>
          </p:spPr>
          <p:txBody>
            <a:bodyPr wrap="none">
              <a:spAutoFit/>
            </a:bodyPr>
            <a:lstStyle/>
            <a:p>
              <a:pPr defTabSz="913765">
                <a:spcBef>
                  <a:spcPct val="0"/>
                </a:spcBef>
                <a:spcAft>
                  <a:spcPct val="0"/>
                </a:spcAft>
                <a:defRPr/>
              </a:pPr>
              <a:r>
                <a:rPr altLang="en-US" b="1" kern="0" lang="zh-CN" smtClean="0" sz="2000">
                  <a:solidFill>
                    <a:srgbClr val="376092"/>
                  </a:solidFill>
                  <a:latin charset="-122" panose="020b0503020204020204" pitchFamily="34" typeface="微软雅黑"/>
                  <a:ea charset="-122" panose="020b0503020204020204" pitchFamily="34" typeface="微软雅黑"/>
                  <a:cs typeface="+mn-ea"/>
                  <a:sym typeface="+mn-lt"/>
                </a:rPr>
                <a:t>此处添加您的标题</a:t>
              </a:r>
            </a:p>
          </p:txBody>
        </p:sp>
        <p:grpSp>
          <p:nvGrpSpPr>
            <p:cNvPr id="38" name="组合 37"/>
            <p:cNvGrpSpPr/>
            <p:nvPr/>
          </p:nvGrpSpPr>
          <p:grpSpPr>
            <a:xfrm>
              <a:off x="251900" y="195486"/>
              <a:ext cx="887938" cy="585582"/>
              <a:chOff x="562441" y="531294"/>
              <a:chExt cx="2322326" cy="1531540"/>
            </a:xfrm>
          </p:grpSpPr>
          <p:sp>
            <p:nvSpPr>
              <p:cNvPr id="40" name="圆角矩形 39"/>
              <p:cNvSpPr/>
              <p:nvPr/>
            </p:nvSpPr>
            <p:spPr>
              <a:xfrm rot="2700000">
                <a:off x="613474" y="711955"/>
                <a:ext cx="704611" cy="704611"/>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41" name="圆角矩形 40"/>
              <p:cNvSpPr/>
              <p:nvPr/>
            </p:nvSpPr>
            <p:spPr>
              <a:xfrm rot="2700000">
                <a:off x="1043261" y="555179"/>
                <a:ext cx="1041378" cy="1041378"/>
              </a:xfrm>
              <a:prstGeom prst="roundRect">
                <a:avLst>
                  <a:gd fmla="val 4810" name="adj"/>
                </a:avLst>
              </a:prstGeom>
              <a:solidFill>
                <a:schemeClr val="accent1">
                  <a:lumMod val="75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42" name="圆角矩形 41"/>
              <p:cNvSpPr/>
              <p:nvPr/>
            </p:nvSpPr>
            <p:spPr>
              <a:xfrm rot="2700000">
                <a:off x="2386142" y="531294"/>
                <a:ext cx="498625" cy="498625"/>
              </a:xfrm>
              <a:prstGeom prst="roundRect">
                <a:avLst>
                  <a:gd fmla="val 4810" name="adj"/>
                </a:avLst>
              </a:prstGeom>
              <a:solidFill>
                <a:schemeClr val="bg1">
                  <a:lumMod val="50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43" name="圆角矩形 42"/>
              <p:cNvSpPr/>
              <p:nvPr/>
            </p:nvSpPr>
            <p:spPr>
              <a:xfrm rot="2700000">
                <a:off x="2149679" y="1381541"/>
                <a:ext cx="432486" cy="432486"/>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44" name="圆角矩形 43"/>
              <p:cNvSpPr/>
              <p:nvPr/>
            </p:nvSpPr>
            <p:spPr>
              <a:xfrm rot="2700000">
                <a:off x="562441" y="1843807"/>
                <a:ext cx="219027" cy="219027"/>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45" name="文本框 4"/>
              <p:cNvSpPr txBox="1"/>
              <p:nvPr/>
            </p:nvSpPr>
            <p:spPr>
              <a:xfrm>
                <a:off x="950487" y="617339"/>
                <a:ext cx="1217358" cy="956614"/>
              </a:xfrm>
              <a:prstGeom prst="rect">
                <a:avLst/>
              </a:prstGeom>
              <a:noFill/>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rPr>
                  <a:t>02</a:t>
                </a:r>
              </a:p>
            </p:txBody>
          </p:sp>
        </p:grpSp>
        <p:sp>
          <p:nvSpPr>
            <p:cNvPr id="39" name="矩形 38"/>
            <p:cNvSpPr/>
            <p:nvPr/>
          </p:nvSpPr>
          <p:spPr>
            <a:xfrm>
              <a:off x="7433345" y="155730"/>
              <a:ext cx="1363980" cy="518160"/>
            </a:xfrm>
            <a:prstGeom prst="rect">
              <a:avLst/>
            </a:prstGeom>
          </p:spPr>
          <p:txBody>
            <a:bodyPr wrap="none">
              <a:spAutoFit/>
            </a:bodyPr>
            <a:lstStyle/>
            <a:p>
              <a:pPr defTabSz="913765">
                <a:spcBef>
                  <a:spcPct val="0"/>
                </a:spcBef>
                <a:spcAft>
                  <a:spcPct val="0"/>
                </a:spcAft>
                <a:defRPr/>
              </a:pPr>
              <a:r>
                <a:rPr altLang="zh-CN" kern="0" lang="en-US" smtClean="0" spc="300" sz="2800">
                  <a:solidFill>
                    <a:schemeClr val="tx1">
                      <a:lumMod val="65000"/>
                      <a:lumOff val="35000"/>
                    </a:schemeClr>
                  </a:solidFill>
                  <a:effectLst>
                    <a:reflection algn="bl" blurRad="6350" dir="5400000" endA="300" endPos="45500" rotWithShape="0" stA="55000" sy="-100000"/>
                  </a:effectLst>
                  <a:latin charset="-122" panose="020b0503020204020204" pitchFamily="34" typeface="微软雅黑"/>
                  <a:ea charset="-122" panose="020b0503020204020204" pitchFamily="34" typeface="微软雅黑"/>
                  <a:cs typeface="+mn-ea"/>
                  <a:sym typeface="+mn-lt"/>
                </a:rPr>
                <a:t>LOGO</a:t>
              </a:r>
            </a:p>
          </p:txBody>
        </p:sp>
      </p:grpSp>
    </p:spTree>
    <p:extLst>
      <p:ext uri="{BB962C8B-B14F-4D97-AF65-F5344CB8AC3E}">
        <p14:creationId val="417407396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500" id="7"/>
                                        <p:tgtEl>
                                          <p:spTgt spid="13"/>
                                        </p:tgtEl>
                                      </p:cBhvr>
                                    </p:animEffect>
                                  </p:childTnLst>
                                </p:cTn>
                              </p:par>
                            </p:childTnLst>
                          </p:cTn>
                        </p:par>
                        <p:par>
                          <p:cTn fill="hold" id="8" nodeType="afterGroup">
                            <p:stCondLst>
                              <p:cond delay="500"/>
                            </p:stCondLst>
                            <p:childTnLst>
                              <p:par>
                                <p:cTn decel="30000" fill="hold" grpId="1" id="9" nodeType="afterEffect" presetClass="path" presetID="64" presetSubtype="0">
                                  <p:stCondLst>
                                    <p:cond delay="0"/>
                                  </p:stCondLst>
                                  <p:childTnLst>
                                    <p:animMotion origin="layout" path="M 1.45833E-06 0.03889 L 1.45833E-06 -0.14815" pathEditMode="relative" ptsTypes="AA" rAng="0">
                                      <p:cBhvr>
                                        <p:cTn dur="750" fill="hold" id="10" spd="-100000"/>
                                        <p:tgtEl>
                                          <p:spTgt spid="13"/>
                                        </p:tgtEl>
                                        <p:attrNameLst>
                                          <p:attrName>ppt_x</p:attrName>
                                          <p:attrName>ppt_y</p:attrName>
                                        </p:attrNameLst>
                                      </p:cBhvr>
                                      <p:rCtr x="0" y="-9352"/>
                                    </p:animMotion>
                                  </p:childTnLst>
                                </p:cTn>
                              </p:par>
                            </p:childTnLst>
                          </p:cTn>
                        </p:par>
                        <p:par>
                          <p:cTn fill="hold" id="11" nodeType="afterGroup">
                            <p:stCondLst>
                              <p:cond delay="1250"/>
                            </p:stCondLst>
                            <p:childTnLst>
                              <p:par>
                                <p:cTn accel="30000" decel="30000" fill="hold" grpId="2" id="12" nodeType="afterEffect" presetClass="path" presetID="64" presetSubtype="0">
                                  <p:stCondLst>
                                    <p:cond delay="0"/>
                                  </p:stCondLst>
                                  <p:childTnLst>
                                    <p:animMotion origin="layout" path="M 1.45833E-06 0.03842 L 1.45833E-06 3.7037E-06" pathEditMode="relative" ptsTypes="AA" rAng="0">
                                      <p:cBhvr>
                                        <p:cTn dur="750" fill="hold" id="13"/>
                                        <p:tgtEl>
                                          <p:spTgt spid="13"/>
                                        </p:tgtEl>
                                        <p:attrNameLst>
                                          <p:attrName>ppt_x</p:attrName>
                                          <p:attrName>ppt_y</p:attrName>
                                        </p:attrNameLst>
                                      </p:cBhvr>
                                      <p:rCtr x="0" y="-1921"/>
                                    </p:animMotion>
                                  </p:childTnLst>
                                </p:cTn>
                              </p:par>
                              <p:par>
                                <p:cTn fill="hold" id="14" nodeType="withEffect" presetClass="entr" presetID="53" presetSubtype="0">
                                  <p:stCondLst>
                                    <p:cond delay="1250"/>
                                  </p:stCondLst>
                                  <p:childTnLst>
                                    <p:set>
                                      <p:cBhvr>
                                        <p:cTn dur="1" fill="hold" id="15">
                                          <p:stCondLst>
                                            <p:cond delay="0"/>
                                          </p:stCondLst>
                                        </p:cTn>
                                        <p:tgtEl>
                                          <p:spTgt spid="14"/>
                                        </p:tgtEl>
                                        <p:attrNameLst>
                                          <p:attrName>style.visibility</p:attrName>
                                        </p:attrNameLst>
                                      </p:cBhvr>
                                      <p:to>
                                        <p:strVal val="visible"/>
                                      </p:to>
                                    </p:set>
                                    <p:anim calcmode="lin" valueType="num">
                                      <p:cBhvr>
                                        <p:cTn dur="750" fill="hold" id="16"/>
                                        <p:tgtEl>
                                          <p:spTgt spid="14"/>
                                        </p:tgtEl>
                                        <p:attrNameLst>
                                          <p:attrName>ppt_w</p:attrName>
                                        </p:attrNameLst>
                                      </p:cBhvr>
                                      <p:tavLst>
                                        <p:tav tm="0">
                                          <p:val>
                                            <p:fltVal val="0"/>
                                          </p:val>
                                        </p:tav>
                                        <p:tav tm="100000">
                                          <p:val>
                                            <p:strVal val="#ppt_w"/>
                                          </p:val>
                                        </p:tav>
                                      </p:tavLst>
                                    </p:anim>
                                    <p:anim calcmode="lin" valueType="num">
                                      <p:cBhvr>
                                        <p:cTn dur="750" fill="hold" id="17"/>
                                        <p:tgtEl>
                                          <p:spTgt spid="14"/>
                                        </p:tgtEl>
                                        <p:attrNameLst>
                                          <p:attrName>ppt_h</p:attrName>
                                        </p:attrNameLst>
                                      </p:cBhvr>
                                      <p:tavLst>
                                        <p:tav tm="0">
                                          <p:val>
                                            <p:fltVal val="0"/>
                                          </p:val>
                                        </p:tav>
                                        <p:tav tm="100000">
                                          <p:val>
                                            <p:strVal val="#ppt_h"/>
                                          </p:val>
                                        </p:tav>
                                      </p:tavLst>
                                    </p:anim>
                                    <p:animEffect filter="fade" transition="in">
                                      <p:cBhvr>
                                        <p:cTn dur="750" id="18"/>
                                        <p:tgtEl>
                                          <p:spTgt spid="14"/>
                                        </p:tgtEl>
                                      </p:cBhvr>
                                    </p:animEffect>
                                  </p:childTnLst>
                                </p:cTn>
                              </p:par>
                              <p:par>
                                <p:cTn fill="hold" grpId="0" id="19" nodeType="withEffect" presetClass="entr" presetID="53" presetSubtype="0">
                                  <p:stCondLst>
                                    <p:cond delay="1250"/>
                                  </p:stCondLst>
                                  <p:childTnLst>
                                    <p:set>
                                      <p:cBhvr>
                                        <p:cTn dur="1" fill="hold" id="20">
                                          <p:stCondLst>
                                            <p:cond delay="0"/>
                                          </p:stCondLst>
                                        </p:cTn>
                                        <p:tgtEl>
                                          <p:spTgt spid="21"/>
                                        </p:tgtEl>
                                        <p:attrNameLst>
                                          <p:attrName>style.visibility</p:attrName>
                                        </p:attrNameLst>
                                      </p:cBhvr>
                                      <p:to>
                                        <p:strVal val="visible"/>
                                      </p:to>
                                    </p:set>
                                    <p:anim calcmode="lin" valueType="num">
                                      <p:cBhvr>
                                        <p:cTn dur="750" fill="hold" id="21"/>
                                        <p:tgtEl>
                                          <p:spTgt spid="21"/>
                                        </p:tgtEl>
                                        <p:attrNameLst>
                                          <p:attrName>ppt_w</p:attrName>
                                        </p:attrNameLst>
                                      </p:cBhvr>
                                      <p:tavLst>
                                        <p:tav tm="0">
                                          <p:val>
                                            <p:fltVal val="0"/>
                                          </p:val>
                                        </p:tav>
                                        <p:tav tm="100000">
                                          <p:val>
                                            <p:strVal val="#ppt_w"/>
                                          </p:val>
                                        </p:tav>
                                      </p:tavLst>
                                    </p:anim>
                                    <p:anim calcmode="lin" valueType="num">
                                      <p:cBhvr>
                                        <p:cTn dur="750" fill="hold" id="22"/>
                                        <p:tgtEl>
                                          <p:spTgt spid="21"/>
                                        </p:tgtEl>
                                        <p:attrNameLst>
                                          <p:attrName>ppt_h</p:attrName>
                                        </p:attrNameLst>
                                      </p:cBhvr>
                                      <p:tavLst>
                                        <p:tav tm="0">
                                          <p:val>
                                            <p:fltVal val="0"/>
                                          </p:val>
                                        </p:tav>
                                        <p:tav tm="100000">
                                          <p:val>
                                            <p:strVal val="#ppt_h"/>
                                          </p:val>
                                        </p:tav>
                                      </p:tavLst>
                                    </p:anim>
                                    <p:animEffect filter="fade" transition="in">
                                      <p:cBhvr>
                                        <p:cTn dur="750" id="23"/>
                                        <p:tgtEl>
                                          <p:spTgt spid="21"/>
                                        </p:tgtEl>
                                      </p:cBhvr>
                                    </p:animEffect>
                                  </p:childTnLst>
                                </p:cTn>
                              </p:par>
                              <p:par>
                                <p:cTn fill="hold" grpId="0" id="24" nodeType="withEffect" presetClass="entr" presetID="53" presetSubtype="0">
                                  <p:stCondLst>
                                    <p:cond delay="1250"/>
                                  </p:stCondLst>
                                  <p:childTnLst>
                                    <p:set>
                                      <p:cBhvr>
                                        <p:cTn dur="1" fill="hold" id="25">
                                          <p:stCondLst>
                                            <p:cond delay="0"/>
                                          </p:stCondLst>
                                        </p:cTn>
                                        <p:tgtEl>
                                          <p:spTgt spid="22"/>
                                        </p:tgtEl>
                                        <p:attrNameLst>
                                          <p:attrName>style.visibility</p:attrName>
                                        </p:attrNameLst>
                                      </p:cBhvr>
                                      <p:to>
                                        <p:strVal val="visible"/>
                                      </p:to>
                                    </p:set>
                                    <p:anim calcmode="lin" valueType="num">
                                      <p:cBhvr>
                                        <p:cTn dur="750" fill="hold" id="26"/>
                                        <p:tgtEl>
                                          <p:spTgt spid="22"/>
                                        </p:tgtEl>
                                        <p:attrNameLst>
                                          <p:attrName>ppt_w</p:attrName>
                                        </p:attrNameLst>
                                      </p:cBhvr>
                                      <p:tavLst>
                                        <p:tav tm="0">
                                          <p:val>
                                            <p:fltVal val="0"/>
                                          </p:val>
                                        </p:tav>
                                        <p:tav tm="100000">
                                          <p:val>
                                            <p:strVal val="#ppt_w"/>
                                          </p:val>
                                        </p:tav>
                                      </p:tavLst>
                                    </p:anim>
                                    <p:anim calcmode="lin" valueType="num">
                                      <p:cBhvr>
                                        <p:cTn dur="750" fill="hold" id="27"/>
                                        <p:tgtEl>
                                          <p:spTgt spid="22"/>
                                        </p:tgtEl>
                                        <p:attrNameLst>
                                          <p:attrName>ppt_h</p:attrName>
                                        </p:attrNameLst>
                                      </p:cBhvr>
                                      <p:tavLst>
                                        <p:tav tm="0">
                                          <p:val>
                                            <p:fltVal val="0"/>
                                          </p:val>
                                        </p:tav>
                                        <p:tav tm="100000">
                                          <p:val>
                                            <p:strVal val="#ppt_h"/>
                                          </p:val>
                                        </p:tav>
                                      </p:tavLst>
                                    </p:anim>
                                    <p:animEffect filter="fade" transition="in">
                                      <p:cBhvr>
                                        <p:cTn dur="750" id="28"/>
                                        <p:tgtEl>
                                          <p:spTgt spid="22"/>
                                        </p:tgtEl>
                                      </p:cBhvr>
                                    </p:animEffect>
                                  </p:childTnLst>
                                </p:cTn>
                              </p:par>
                              <p:par>
                                <p:cTn fill="hold" grpId="0" id="29" nodeType="withEffect" presetClass="entr" presetID="53" presetSubtype="0">
                                  <p:stCondLst>
                                    <p:cond delay="1250"/>
                                  </p:stCondLst>
                                  <p:childTnLst>
                                    <p:set>
                                      <p:cBhvr>
                                        <p:cTn dur="1" fill="hold" id="30">
                                          <p:stCondLst>
                                            <p:cond delay="0"/>
                                          </p:stCondLst>
                                        </p:cTn>
                                        <p:tgtEl>
                                          <p:spTgt spid="23"/>
                                        </p:tgtEl>
                                        <p:attrNameLst>
                                          <p:attrName>style.visibility</p:attrName>
                                        </p:attrNameLst>
                                      </p:cBhvr>
                                      <p:to>
                                        <p:strVal val="visible"/>
                                      </p:to>
                                    </p:set>
                                    <p:anim calcmode="lin" valueType="num">
                                      <p:cBhvr>
                                        <p:cTn dur="750" fill="hold" id="31"/>
                                        <p:tgtEl>
                                          <p:spTgt spid="23"/>
                                        </p:tgtEl>
                                        <p:attrNameLst>
                                          <p:attrName>ppt_w</p:attrName>
                                        </p:attrNameLst>
                                      </p:cBhvr>
                                      <p:tavLst>
                                        <p:tav tm="0">
                                          <p:val>
                                            <p:fltVal val="0"/>
                                          </p:val>
                                        </p:tav>
                                        <p:tav tm="100000">
                                          <p:val>
                                            <p:strVal val="#ppt_w"/>
                                          </p:val>
                                        </p:tav>
                                      </p:tavLst>
                                    </p:anim>
                                    <p:anim calcmode="lin" valueType="num">
                                      <p:cBhvr>
                                        <p:cTn dur="750" fill="hold" id="32"/>
                                        <p:tgtEl>
                                          <p:spTgt spid="23"/>
                                        </p:tgtEl>
                                        <p:attrNameLst>
                                          <p:attrName>ppt_h</p:attrName>
                                        </p:attrNameLst>
                                      </p:cBhvr>
                                      <p:tavLst>
                                        <p:tav tm="0">
                                          <p:val>
                                            <p:fltVal val="0"/>
                                          </p:val>
                                        </p:tav>
                                        <p:tav tm="100000">
                                          <p:val>
                                            <p:strVal val="#ppt_h"/>
                                          </p:val>
                                        </p:tav>
                                      </p:tavLst>
                                    </p:anim>
                                    <p:animEffect filter="fade" transition="in">
                                      <p:cBhvr>
                                        <p:cTn dur="750" id="33"/>
                                        <p:tgtEl>
                                          <p:spTgt spid="23"/>
                                        </p:tgtEl>
                                      </p:cBhvr>
                                    </p:animEffect>
                                  </p:childTnLst>
                                </p:cTn>
                              </p:par>
                              <p:par>
                                <p:cTn fill="hold" grpId="0" id="34" nodeType="withEffect" presetClass="entr" presetID="53" presetSubtype="0">
                                  <p:stCondLst>
                                    <p:cond delay="1250"/>
                                  </p:stCondLst>
                                  <p:childTnLst>
                                    <p:set>
                                      <p:cBhvr>
                                        <p:cTn dur="1" fill="hold" id="35">
                                          <p:stCondLst>
                                            <p:cond delay="0"/>
                                          </p:stCondLst>
                                        </p:cTn>
                                        <p:tgtEl>
                                          <p:spTgt spid="25"/>
                                        </p:tgtEl>
                                        <p:attrNameLst>
                                          <p:attrName>style.visibility</p:attrName>
                                        </p:attrNameLst>
                                      </p:cBhvr>
                                      <p:to>
                                        <p:strVal val="visible"/>
                                      </p:to>
                                    </p:set>
                                    <p:anim calcmode="lin" valueType="num">
                                      <p:cBhvr>
                                        <p:cTn dur="750" fill="hold" id="36"/>
                                        <p:tgtEl>
                                          <p:spTgt spid="25"/>
                                        </p:tgtEl>
                                        <p:attrNameLst>
                                          <p:attrName>ppt_w</p:attrName>
                                        </p:attrNameLst>
                                      </p:cBhvr>
                                      <p:tavLst>
                                        <p:tav tm="0">
                                          <p:val>
                                            <p:fltVal val="0"/>
                                          </p:val>
                                        </p:tav>
                                        <p:tav tm="100000">
                                          <p:val>
                                            <p:strVal val="#ppt_w"/>
                                          </p:val>
                                        </p:tav>
                                      </p:tavLst>
                                    </p:anim>
                                    <p:anim calcmode="lin" valueType="num">
                                      <p:cBhvr>
                                        <p:cTn dur="750" fill="hold" id="37"/>
                                        <p:tgtEl>
                                          <p:spTgt spid="25"/>
                                        </p:tgtEl>
                                        <p:attrNameLst>
                                          <p:attrName>ppt_h</p:attrName>
                                        </p:attrNameLst>
                                      </p:cBhvr>
                                      <p:tavLst>
                                        <p:tav tm="0">
                                          <p:val>
                                            <p:fltVal val="0"/>
                                          </p:val>
                                        </p:tav>
                                        <p:tav tm="100000">
                                          <p:val>
                                            <p:strVal val="#ppt_h"/>
                                          </p:val>
                                        </p:tav>
                                      </p:tavLst>
                                    </p:anim>
                                    <p:animEffect filter="fade" transition="in">
                                      <p:cBhvr>
                                        <p:cTn dur="750" id="38"/>
                                        <p:tgtEl>
                                          <p:spTgt spid="25"/>
                                        </p:tgtEl>
                                      </p:cBhvr>
                                    </p:animEffect>
                                  </p:childTnLst>
                                </p:cTn>
                              </p:par>
                              <p:par>
                                <p:cTn fill="hold" grpId="0" id="39" nodeType="withEffect" presetClass="entr" presetID="53" presetSubtype="0">
                                  <p:stCondLst>
                                    <p:cond delay="1250"/>
                                  </p:stCondLst>
                                  <p:childTnLst>
                                    <p:set>
                                      <p:cBhvr>
                                        <p:cTn dur="1" fill="hold" id="40">
                                          <p:stCondLst>
                                            <p:cond delay="0"/>
                                          </p:stCondLst>
                                        </p:cTn>
                                        <p:tgtEl>
                                          <p:spTgt spid="26"/>
                                        </p:tgtEl>
                                        <p:attrNameLst>
                                          <p:attrName>style.visibility</p:attrName>
                                        </p:attrNameLst>
                                      </p:cBhvr>
                                      <p:to>
                                        <p:strVal val="visible"/>
                                      </p:to>
                                    </p:set>
                                    <p:anim calcmode="lin" valueType="num">
                                      <p:cBhvr>
                                        <p:cTn dur="750" fill="hold" id="41"/>
                                        <p:tgtEl>
                                          <p:spTgt spid="26"/>
                                        </p:tgtEl>
                                        <p:attrNameLst>
                                          <p:attrName>ppt_w</p:attrName>
                                        </p:attrNameLst>
                                      </p:cBhvr>
                                      <p:tavLst>
                                        <p:tav tm="0">
                                          <p:val>
                                            <p:fltVal val="0"/>
                                          </p:val>
                                        </p:tav>
                                        <p:tav tm="100000">
                                          <p:val>
                                            <p:strVal val="#ppt_w"/>
                                          </p:val>
                                        </p:tav>
                                      </p:tavLst>
                                    </p:anim>
                                    <p:anim calcmode="lin" valueType="num">
                                      <p:cBhvr>
                                        <p:cTn dur="750" fill="hold" id="42"/>
                                        <p:tgtEl>
                                          <p:spTgt spid="26"/>
                                        </p:tgtEl>
                                        <p:attrNameLst>
                                          <p:attrName>ppt_h</p:attrName>
                                        </p:attrNameLst>
                                      </p:cBhvr>
                                      <p:tavLst>
                                        <p:tav tm="0">
                                          <p:val>
                                            <p:fltVal val="0"/>
                                          </p:val>
                                        </p:tav>
                                        <p:tav tm="100000">
                                          <p:val>
                                            <p:strVal val="#ppt_h"/>
                                          </p:val>
                                        </p:tav>
                                      </p:tavLst>
                                    </p:anim>
                                    <p:animEffect filter="fade" transition="in">
                                      <p:cBhvr>
                                        <p:cTn dur="750" id="43"/>
                                        <p:tgtEl>
                                          <p:spTgt spid="26"/>
                                        </p:tgtEl>
                                      </p:cBhvr>
                                    </p:animEffect>
                                  </p:childTnLst>
                                </p:cTn>
                              </p:par>
                              <p:par>
                                <p:cTn fill="hold" grpId="0" id="44" nodeType="withEffect" presetClass="entr" presetID="53" presetSubtype="0">
                                  <p:stCondLst>
                                    <p:cond delay="1250"/>
                                  </p:stCondLst>
                                  <p:childTnLst>
                                    <p:set>
                                      <p:cBhvr>
                                        <p:cTn dur="1" fill="hold" id="45">
                                          <p:stCondLst>
                                            <p:cond delay="0"/>
                                          </p:stCondLst>
                                        </p:cTn>
                                        <p:tgtEl>
                                          <p:spTgt spid="24"/>
                                        </p:tgtEl>
                                        <p:attrNameLst>
                                          <p:attrName>style.visibility</p:attrName>
                                        </p:attrNameLst>
                                      </p:cBhvr>
                                      <p:to>
                                        <p:strVal val="visible"/>
                                      </p:to>
                                    </p:set>
                                    <p:anim calcmode="lin" valueType="num">
                                      <p:cBhvr>
                                        <p:cTn dur="750" fill="hold" id="46"/>
                                        <p:tgtEl>
                                          <p:spTgt spid="24"/>
                                        </p:tgtEl>
                                        <p:attrNameLst>
                                          <p:attrName>ppt_w</p:attrName>
                                        </p:attrNameLst>
                                      </p:cBhvr>
                                      <p:tavLst>
                                        <p:tav tm="0">
                                          <p:val>
                                            <p:fltVal val="0"/>
                                          </p:val>
                                        </p:tav>
                                        <p:tav tm="100000">
                                          <p:val>
                                            <p:strVal val="#ppt_w"/>
                                          </p:val>
                                        </p:tav>
                                      </p:tavLst>
                                    </p:anim>
                                    <p:anim calcmode="lin" valueType="num">
                                      <p:cBhvr>
                                        <p:cTn dur="750" fill="hold" id="47"/>
                                        <p:tgtEl>
                                          <p:spTgt spid="24"/>
                                        </p:tgtEl>
                                        <p:attrNameLst>
                                          <p:attrName>ppt_h</p:attrName>
                                        </p:attrNameLst>
                                      </p:cBhvr>
                                      <p:tavLst>
                                        <p:tav tm="0">
                                          <p:val>
                                            <p:fltVal val="0"/>
                                          </p:val>
                                        </p:tav>
                                        <p:tav tm="100000">
                                          <p:val>
                                            <p:strVal val="#ppt_h"/>
                                          </p:val>
                                        </p:tav>
                                      </p:tavLst>
                                    </p:anim>
                                    <p:animEffect filter="fade" transition="in">
                                      <p:cBhvr>
                                        <p:cTn dur="750" id="48"/>
                                        <p:tgtEl>
                                          <p:spTgt spid="24"/>
                                        </p:tgtEl>
                                      </p:cBhvr>
                                    </p:animEffect>
                                  </p:childTnLst>
                                </p:cTn>
                              </p:par>
                              <p:par>
                                <p:cTn fill="hold" grpId="0" id="49" nodeType="withEffect" presetClass="entr" presetID="22" presetSubtype="8">
                                  <p:stCondLst>
                                    <p:cond delay="1750"/>
                                  </p:stCondLst>
                                  <p:childTnLst>
                                    <p:set>
                                      <p:cBhvr>
                                        <p:cTn dur="1" fill="hold" id="50">
                                          <p:stCondLst>
                                            <p:cond delay="0"/>
                                          </p:stCondLst>
                                        </p:cTn>
                                        <p:tgtEl>
                                          <p:spTgt spid="29"/>
                                        </p:tgtEl>
                                        <p:attrNameLst>
                                          <p:attrName>style.visibility</p:attrName>
                                        </p:attrNameLst>
                                      </p:cBhvr>
                                      <p:to>
                                        <p:strVal val="visible"/>
                                      </p:to>
                                    </p:set>
                                    <p:animEffect filter="wipe(left)" transition="in">
                                      <p:cBhvr>
                                        <p:cTn dur="1000" id="51"/>
                                        <p:tgtEl>
                                          <p:spTgt spid="29"/>
                                        </p:tgtEl>
                                      </p:cBhvr>
                                    </p:animEffect>
                                  </p:childTnLst>
                                </p:cTn>
                              </p:par>
                              <p:par>
                                <p:cTn fill="hold" grpId="0" id="52" nodeType="withEffect" presetClass="entr" presetID="22" presetSubtype="2">
                                  <p:stCondLst>
                                    <p:cond delay="1750"/>
                                  </p:stCondLst>
                                  <p:childTnLst>
                                    <p:set>
                                      <p:cBhvr>
                                        <p:cTn dur="1" fill="hold" id="53">
                                          <p:stCondLst>
                                            <p:cond delay="0"/>
                                          </p:stCondLst>
                                        </p:cTn>
                                        <p:tgtEl>
                                          <p:spTgt spid="30"/>
                                        </p:tgtEl>
                                        <p:attrNameLst>
                                          <p:attrName>style.visibility</p:attrName>
                                        </p:attrNameLst>
                                      </p:cBhvr>
                                      <p:to>
                                        <p:strVal val="visible"/>
                                      </p:to>
                                    </p:set>
                                    <p:animEffect filter="wipe(right)" transition="in">
                                      <p:cBhvr>
                                        <p:cTn dur="1000" id="54"/>
                                        <p:tgtEl>
                                          <p:spTgt spid="30"/>
                                        </p:tgtEl>
                                      </p:cBhvr>
                                    </p:animEffect>
                                  </p:childTnLst>
                                </p:cTn>
                              </p:par>
                              <p:par>
                                <p:cTn fill="hold" grpId="0" id="55" nodeType="withEffect" presetClass="entr" presetID="22" presetSubtype="2">
                                  <p:stCondLst>
                                    <p:cond delay="1750"/>
                                  </p:stCondLst>
                                  <p:childTnLst>
                                    <p:set>
                                      <p:cBhvr>
                                        <p:cTn dur="1" fill="hold" id="56">
                                          <p:stCondLst>
                                            <p:cond delay="0"/>
                                          </p:stCondLst>
                                        </p:cTn>
                                        <p:tgtEl>
                                          <p:spTgt spid="31"/>
                                        </p:tgtEl>
                                        <p:attrNameLst>
                                          <p:attrName>style.visibility</p:attrName>
                                        </p:attrNameLst>
                                      </p:cBhvr>
                                      <p:to>
                                        <p:strVal val="visible"/>
                                      </p:to>
                                    </p:set>
                                    <p:animEffect filter="wipe(right)" transition="in">
                                      <p:cBhvr>
                                        <p:cTn dur="750" id="57"/>
                                        <p:tgtEl>
                                          <p:spTgt spid="31"/>
                                        </p:tgtEl>
                                      </p:cBhvr>
                                    </p:animEffect>
                                  </p:childTnLst>
                                </p:cTn>
                              </p:par>
                              <p:par>
                                <p:cTn fill="hold" grpId="0" id="58" nodeType="withEffect" presetClass="entr" presetID="22" presetSubtype="2">
                                  <p:stCondLst>
                                    <p:cond delay="1750"/>
                                  </p:stCondLst>
                                  <p:childTnLst>
                                    <p:set>
                                      <p:cBhvr>
                                        <p:cTn dur="1" fill="hold" id="59">
                                          <p:stCondLst>
                                            <p:cond delay="0"/>
                                          </p:stCondLst>
                                        </p:cTn>
                                        <p:tgtEl>
                                          <p:spTgt spid="32"/>
                                        </p:tgtEl>
                                        <p:attrNameLst>
                                          <p:attrName>style.visibility</p:attrName>
                                        </p:attrNameLst>
                                      </p:cBhvr>
                                      <p:to>
                                        <p:strVal val="visible"/>
                                      </p:to>
                                    </p:set>
                                    <p:animEffect filter="wipe(right)" transition="in">
                                      <p:cBhvr>
                                        <p:cTn dur="1000" id="60"/>
                                        <p:tgtEl>
                                          <p:spTgt spid="32"/>
                                        </p:tgtEl>
                                      </p:cBhvr>
                                    </p:animEffect>
                                  </p:childTnLst>
                                </p:cTn>
                              </p:par>
                              <p:par>
                                <p:cTn fill="hold" grpId="0" id="61" nodeType="withEffect" presetClass="entr" presetID="22" presetSubtype="8">
                                  <p:stCondLst>
                                    <p:cond delay="1750"/>
                                  </p:stCondLst>
                                  <p:childTnLst>
                                    <p:set>
                                      <p:cBhvr>
                                        <p:cTn dur="1" fill="hold" id="62">
                                          <p:stCondLst>
                                            <p:cond delay="0"/>
                                          </p:stCondLst>
                                        </p:cTn>
                                        <p:tgtEl>
                                          <p:spTgt spid="27"/>
                                        </p:tgtEl>
                                        <p:attrNameLst>
                                          <p:attrName>style.visibility</p:attrName>
                                        </p:attrNameLst>
                                      </p:cBhvr>
                                      <p:to>
                                        <p:strVal val="visible"/>
                                      </p:to>
                                    </p:set>
                                    <p:animEffect filter="wipe(left)" transition="in">
                                      <p:cBhvr>
                                        <p:cTn dur="750" id="63"/>
                                        <p:tgtEl>
                                          <p:spTgt spid="27"/>
                                        </p:tgtEl>
                                      </p:cBhvr>
                                    </p:animEffect>
                                  </p:childTnLst>
                                </p:cTn>
                              </p:par>
                              <p:par>
                                <p:cTn fill="hold" grpId="0" id="64" nodeType="withEffect" presetClass="entr" presetID="22" presetSubtype="8">
                                  <p:stCondLst>
                                    <p:cond delay="1750"/>
                                  </p:stCondLst>
                                  <p:childTnLst>
                                    <p:set>
                                      <p:cBhvr>
                                        <p:cTn dur="1" fill="hold" id="65">
                                          <p:stCondLst>
                                            <p:cond delay="0"/>
                                          </p:stCondLst>
                                        </p:cTn>
                                        <p:tgtEl>
                                          <p:spTgt spid="28"/>
                                        </p:tgtEl>
                                        <p:attrNameLst>
                                          <p:attrName>style.visibility</p:attrName>
                                        </p:attrNameLst>
                                      </p:cBhvr>
                                      <p:to>
                                        <p:strVal val="visible"/>
                                      </p:to>
                                    </p:set>
                                    <p:animEffect filter="wipe(left)" transition="in">
                                      <p:cBhvr>
                                        <p:cTn dur="1000" id="66"/>
                                        <p:tgtEl>
                                          <p:spTgt spid="28"/>
                                        </p:tgtEl>
                                      </p:cBhvr>
                                    </p:animEffect>
                                  </p:childTnLst>
                                </p:cTn>
                              </p:par>
                              <p:par>
                                <p:cTn fill="hold" grpId="0" id="67" nodeType="withEffect" presetClass="entr" presetID="22" presetSubtype="8">
                                  <p:stCondLst>
                                    <p:cond delay="1750"/>
                                  </p:stCondLst>
                                  <p:childTnLst>
                                    <p:set>
                                      <p:cBhvr>
                                        <p:cTn dur="1" fill="hold" id="68">
                                          <p:stCondLst>
                                            <p:cond delay="0"/>
                                          </p:stCondLst>
                                        </p:cTn>
                                        <p:tgtEl>
                                          <p:spTgt spid="33"/>
                                        </p:tgtEl>
                                        <p:attrNameLst>
                                          <p:attrName>style.visibility</p:attrName>
                                        </p:attrNameLst>
                                      </p:cBhvr>
                                      <p:to>
                                        <p:strVal val="visible"/>
                                      </p:to>
                                    </p:set>
                                    <p:animEffect filter="wipe(left)" transition="in">
                                      <p:cBhvr>
                                        <p:cTn dur="750" id="69"/>
                                        <p:tgtEl>
                                          <p:spTgt spid="33"/>
                                        </p:tgtEl>
                                      </p:cBhvr>
                                    </p:animEffect>
                                  </p:childTnLst>
                                </p:cTn>
                              </p:par>
                              <p:par>
                                <p:cTn fill="hold" grpId="0" id="70" nodeType="withEffect" presetClass="entr" presetID="22" presetSubtype="8">
                                  <p:stCondLst>
                                    <p:cond delay="1750"/>
                                  </p:stCondLst>
                                  <p:childTnLst>
                                    <p:set>
                                      <p:cBhvr>
                                        <p:cTn dur="1" fill="hold" id="71">
                                          <p:stCondLst>
                                            <p:cond delay="0"/>
                                          </p:stCondLst>
                                        </p:cTn>
                                        <p:tgtEl>
                                          <p:spTgt spid="34"/>
                                        </p:tgtEl>
                                        <p:attrNameLst>
                                          <p:attrName>style.visibility</p:attrName>
                                        </p:attrNameLst>
                                      </p:cBhvr>
                                      <p:to>
                                        <p:strVal val="visible"/>
                                      </p:to>
                                    </p:set>
                                    <p:animEffect filter="wipe(left)" transition="in">
                                      <p:cBhvr>
                                        <p:cTn dur="750" id="72"/>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1" spid="13"/>
      <p:bldP grpId="2" spid="13"/>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4" name="组合 23">
            <a:extLst>
              <a:ext uri="{FF2B5EF4-FFF2-40B4-BE49-F238E27FC236}">
                <a16:creationId xmlns:a16="http://schemas.microsoft.com/office/drawing/2014/main" id="{7233C019-A0F9-4148-9ABD-0D41655F3297}"/>
              </a:ext>
            </a:extLst>
          </p:cNvPr>
          <p:cNvGrpSpPr/>
          <p:nvPr/>
        </p:nvGrpSpPr>
        <p:grpSpPr>
          <a:xfrm>
            <a:off x="5244796" y="2127770"/>
            <a:ext cx="2197036" cy="2115105"/>
            <a:chOff x="4204410" y="2237647"/>
            <a:chExt cx="3727081" cy="3588093"/>
          </a:xfrm>
        </p:grpSpPr>
        <p:cxnSp>
          <p:nvCxnSpPr>
            <p:cNvPr id="3" name="直接连接符 2">
              <a:extLst>
                <a:ext uri="{FF2B5EF4-FFF2-40B4-BE49-F238E27FC236}">
                  <a16:creationId xmlns:a16="http://schemas.microsoft.com/office/drawing/2014/main" id="{B24C3D1D-4137-40C8-BE01-ADEC253FC814}"/>
                </a:ext>
              </a:extLst>
            </p:cNvPr>
            <p:cNvCxnSpPr/>
            <p:nvPr/>
          </p:nvCxnSpPr>
          <p:spPr>
            <a:xfrm flipV="1">
              <a:off x="4259847" y="2237647"/>
              <a:ext cx="406286" cy="812572"/>
            </a:xfrm>
            <a:prstGeom prst="line">
              <a:avLst/>
            </a:prstGeom>
            <a:ln w="1270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 name="直接连接符 3">
              <a:extLst>
                <a:ext uri="{FF2B5EF4-FFF2-40B4-BE49-F238E27FC236}">
                  <a16:creationId xmlns:a16="http://schemas.microsoft.com/office/drawing/2014/main" id="{61DBA503-1407-4513-A72B-1036E4EB57FF}"/>
                </a:ext>
              </a:extLst>
            </p:cNvPr>
            <p:cNvCxnSpPr/>
            <p:nvPr/>
          </p:nvCxnSpPr>
          <p:spPr>
            <a:xfrm>
              <a:off x="4666133" y="2237647"/>
              <a:ext cx="1072365" cy="0"/>
            </a:xfrm>
            <a:prstGeom prst="line">
              <a:avLst/>
            </a:prstGeom>
            <a:ln w="1270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F790F25F-1AD2-48E2-B3CD-7EE54D91CF4B}"/>
                </a:ext>
              </a:extLst>
            </p:cNvPr>
            <p:cNvCxnSpPr/>
            <p:nvPr/>
          </p:nvCxnSpPr>
          <p:spPr>
            <a:xfrm>
              <a:off x="7565045" y="3274062"/>
              <a:ext cx="366446" cy="732891"/>
            </a:xfrm>
            <a:prstGeom prst="line">
              <a:avLst/>
            </a:prstGeom>
            <a:ln w="1270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898A007C-491F-42A6-9DE2-23BE8EB4EFF4}"/>
                </a:ext>
              </a:extLst>
            </p:cNvPr>
            <p:cNvCxnSpPr/>
            <p:nvPr/>
          </p:nvCxnSpPr>
          <p:spPr>
            <a:xfrm>
              <a:off x="6365445" y="4997319"/>
              <a:ext cx="1072365" cy="0"/>
            </a:xfrm>
            <a:prstGeom prst="line">
              <a:avLst/>
            </a:prstGeom>
            <a:ln w="1270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FA9B0C5C-19A6-4FB2-826C-D36DB8AD433B}"/>
                </a:ext>
              </a:extLst>
            </p:cNvPr>
            <p:cNvCxnSpPr/>
            <p:nvPr/>
          </p:nvCxnSpPr>
          <p:spPr>
            <a:xfrm flipH="1">
              <a:off x="5959519" y="5013168"/>
              <a:ext cx="406286" cy="812572"/>
            </a:xfrm>
            <a:prstGeom prst="line">
              <a:avLst/>
            </a:prstGeom>
            <a:ln w="1270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8887E8FC-4F2E-4A40-8BC1-1F3DE3A69E10}"/>
                </a:ext>
              </a:extLst>
            </p:cNvPr>
            <p:cNvCxnSpPr/>
            <p:nvPr/>
          </p:nvCxnSpPr>
          <p:spPr>
            <a:xfrm>
              <a:off x="4204410" y="4991396"/>
              <a:ext cx="406286" cy="812572"/>
            </a:xfrm>
            <a:prstGeom prst="line">
              <a:avLst/>
            </a:prstGeom>
            <a:ln w="1270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a:extLst>
              <a:ext uri="{FF2B5EF4-FFF2-40B4-BE49-F238E27FC236}">
                <a16:creationId xmlns:a16="http://schemas.microsoft.com/office/drawing/2014/main" id="{727765B5-29CC-41BA-A7F4-4EFA357C3A99}"/>
              </a:ext>
            </a:extLst>
          </p:cNvPr>
          <p:cNvGrpSpPr/>
          <p:nvPr/>
        </p:nvGrpSpPr>
        <p:grpSpPr>
          <a:xfrm>
            <a:off x="1063954" y="1619762"/>
            <a:ext cx="2688896" cy="742774"/>
            <a:chOff x="6818242" y="1725490"/>
            <a:chExt cx="3585194" cy="990364"/>
          </a:xfrm>
        </p:grpSpPr>
        <p:sp>
          <p:nvSpPr>
            <p:cNvPr id="26" name="文本框 6">
              <a:extLst>
                <a:ext uri="{FF2B5EF4-FFF2-40B4-BE49-F238E27FC236}">
                  <a16:creationId xmlns:a16="http://schemas.microsoft.com/office/drawing/2014/main" id="{A7837A5D-1081-4A66-92D8-202817A659FD}"/>
                </a:ext>
              </a:extLst>
            </p:cNvPr>
            <p:cNvSpPr txBox="1"/>
            <p:nvPr/>
          </p:nvSpPr>
          <p:spPr>
            <a:xfrm>
              <a:off x="6818242" y="2046868"/>
              <a:ext cx="3585194" cy="680719"/>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nSpc>
                  <a:spcPts val="165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请在此处添加具体内容，文字尽量言简意赅，简单说明即可不必简单说过于繁琐</a:t>
              </a:r>
            </a:p>
          </p:txBody>
        </p:sp>
        <p:sp>
          <p:nvSpPr>
            <p:cNvPr id="27" name="文本框 7">
              <a:extLst>
                <a:ext uri="{FF2B5EF4-FFF2-40B4-BE49-F238E27FC236}">
                  <a16:creationId xmlns:a16="http://schemas.microsoft.com/office/drawing/2014/main" id="{B43844C6-51B9-4B91-8AD6-0DE41F93C8F2}"/>
                </a:ext>
              </a:extLst>
            </p:cNvPr>
            <p:cNvSpPr txBox="1"/>
            <p:nvPr/>
          </p:nvSpPr>
          <p:spPr>
            <a:xfrm>
              <a:off x="6818243" y="1725490"/>
              <a:ext cx="1813380" cy="36576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28" name="组合 27">
            <a:extLst>
              <a:ext uri="{FF2B5EF4-FFF2-40B4-BE49-F238E27FC236}">
                <a16:creationId xmlns:a16="http://schemas.microsoft.com/office/drawing/2014/main" id="{AB7E23CB-B031-4B70-A570-DBDC27564DED}"/>
              </a:ext>
            </a:extLst>
          </p:cNvPr>
          <p:cNvGrpSpPr/>
          <p:nvPr/>
        </p:nvGrpSpPr>
        <p:grpSpPr>
          <a:xfrm>
            <a:off x="1063954" y="2699656"/>
            <a:ext cx="2688896" cy="742710"/>
            <a:chOff x="6818242" y="1725490"/>
            <a:chExt cx="3585194" cy="990280"/>
          </a:xfrm>
        </p:grpSpPr>
        <p:sp>
          <p:nvSpPr>
            <p:cNvPr id="29" name="文本框 6">
              <a:extLst>
                <a:ext uri="{FF2B5EF4-FFF2-40B4-BE49-F238E27FC236}">
                  <a16:creationId xmlns:a16="http://schemas.microsoft.com/office/drawing/2014/main" id="{426F50C5-02F7-4630-8685-10A7EAC270CE}"/>
                </a:ext>
              </a:extLst>
            </p:cNvPr>
            <p:cNvSpPr txBox="1"/>
            <p:nvPr/>
          </p:nvSpPr>
          <p:spPr>
            <a:xfrm>
              <a:off x="6818242" y="2046869"/>
              <a:ext cx="3585194" cy="68072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nSpc>
                  <a:spcPts val="165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请在此处添加具体内容，文字尽量言简意赅，简单说明即可不必简单说过于繁琐</a:t>
              </a:r>
            </a:p>
          </p:txBody>
        </p:sp>
        <p:sp>
          <p:nvSpPr>
            <p:cNvPr id="30" name="文本框 7">
              <a:extLst>
                <a:ext uri="{FF2B5EF4-FFF2-40B4-BE49-F238E27FC236}">
                  <a16:creationId xmlns:a16="http://schemas.microsoft.com/office/drawing/2014/main" id="{CF09B6EE-8DC1-4E95-B985-7D75D43980AB}"/>
                </a:ext>
              </a:extLst>
            </p:cNvPr>
            <p:cNvSpPr txBox="1"/>
            <p:nvPr/>
          </p:nvSpPr>
          <p:spPr>
            <a:xfrm>
              <a:off x="6818243" y="1725490"/>
              <a:ext cx="1813380" cy="36576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31" name="组合 30">
            <a:extLst>
              <a:ext uri="{FF2B5EF4-FFF2-40B4-BE49-F238E27FC236}">
                <a16:creationId xmlns:a16="http://schemas.microsoft.com/office/drawing/2014/main" id="{B56FAA63-EE23-4074-9674-A75C2684BF23}"/>
              </a:ext>
            </a:extLst>
          </p:cNvPr>
          <p:cNvGrpSpPr/>
          <p:nvPr/>
        </p:nvGrpSpPr>
        <p:grpSpPr>
          <a:xfrm>
            <a:off x="1063954" y="3665673"/>
            <a:ext cx="2688896" cy="742710"/>
            <a:chOff x="6818242" y="1725490"/>
            <a:chExt cx="3585194" cy="990280"/>
          </a:xfrm>
        </p:grpSpPr>
        <p:sp>
          <p:nvSpPr>
            <p:cNvPr id="32" name="文本框 6">
              <a:extLst>
                <a:ext uri="{FF2B5EF4-FFF2-40B4-BE49-F238E27FC236}">
                  <a16:creationId xmlns:a16="http://schemas.microsoft.com/office/drawing/2014/main" id="{416A58F2-584A-499D-BBF4-2327ACE2AA4B}"/>
                </a:ext>
              </a:extLst>
            </p:cNvPr>
            <p:cNvSpPr txBox="1"/>
            <p:nvPr/>
          </p:nvSpPr>
          <p:spPr>
            <a:xfrm>
              <a:off x="6818242" y="2046869"/>
              <a:ext cx="3585194" cy="68072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nSpc>
                  <a:spcPts val="165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请在此处添加具体内容，文字尽量言简意赅，简单说明即可不必简单说过于繁琐</a:t>
              </a:r>
            </a:p>
          </p:txBody>
        </p:sp>
        <p:sp>
          <p:nvSpPr>
            <p:cNvPr id="33" name="文本框 7">
              <a:extLst>
                <a:ext uri="{FF2B5EF4-FFF2-40B4-BE49-F238E27FC236}">
                  <a16:creationId xmlns:a16="http://schemas.microsoft.com/office/drawing/2014/main" id="{4800B898-74FB-4A0F-B29E-0A64F630E68C}"/>
                </a:ext>
              </a:extLst>
            </p:cNvPr>
            <p:cNvSpPr txBox="1"/>
            <p:nvPr/>
          </p:nvSpPr>
          <p:spPr>
            <a:xfrm>
              <a:off x="6818243" y="1725490"/>
              <a:ext cx="1813380" cy="36576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pic>
        <p:nvPicPr>
          <p:cNvPr id="36" name="图片占位符 35">
            <a:extLst>
              <a:ext uri="{FF2B5EF4-FFF2-40B4-BE49-F238E27FC236}">
                <a16:creationId xmlns:a16="http://schemas.microsoft.com/office/drawing/2014/main" id="{9D48EF45-BE19-4240-8A1A-34637B8764B0}"/>
              </a:ext>
            </a:extLst>
          </p:cNvPr>
          <p:cNvPicPr>
            <a:picLocks noChangeAspect="1" noGrp="1"/>
          </p:cNvPicPr>
          <p:nvPr>
            <p:ph idx="10" sz="quarter" type="pic"/>
          </p:nvPr>
        </p:nvPicPr>
        <p:blipFill>
          <a:blip r:embed="rId3">
            <a:extLst>
              <a:ext uri="{28A0092B-C50C-407E-A947-70E740481C1C}">
                <a14:useLocalDpi val="0"/>
              </a:ext>
            </a:extLst>
          </a:blip>
          <a:stretch>
            <a:fillRect/>
          </a:stretch>
        </p:blipFill>
        <p:spPr>
          <a:xfrm>
            <a:off x="4445666" y="1689251"/>
            <a:ext cx="3726734" cy="2547235"/>
          </a:xfrm>
          <a:effectLst>
            <a:outerShdw algn="tl" blurRad="254000" dir="2700000" dist="63500" rotWithShape="0">
              <a:prstClr val="black">
                <a:alpha val="40000"/>
              </a:prstClr>
            </a:outerShdw>
          </a:effectLst>
        </p:spPr>
      </p:pic>
      <p:grpSp>
        <p:nvGrpSpPr>
          <p:cNvPr id="49" name="组合 48"/>
          <p:cNvGrpSpPr/>
          <p:nvPr/>
        </p:nvGrpSpPr>
        <p:grpSpPr>
          <a:xfrm>
            <a:off x="251900" y="155730"/>
            <a:ext cx="8568572" cy="625338"/>
            <a:chOff x="251900" y="155730"/>
            <a:chExt cx="8568572" cy="625338"/>
          </a:xfrm>
        </p:grpSpPr>
        <p:cxnSp>
          <p:nvCxnSpPr>
            <p:cNvPr id="50" name="直接连接符 49"/>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1331640" y="255120"/>
              <a:ext cx="2214880" cy="396240"/>
            </a:xfrm>
            <a:prstGeom prst="rect">
              <a:avLst/>
            </a:prstGeom>
          </p:spPr>
          <p:txBody>
            <a:bodyPr wrap="none">
              <a:spAutoFit/>
            </a:bodyPr>
            <a:lstStyle/>
            <a:p>
              <a:pPr defTabSz="913765">
                <a:spcBef>
                  <a:spcPct val="0"/>
                </a:spcBef>
                <a:spcAft>
                  <a:spcPct val="0"/>
                </a:spcAft>
                <a:defRPr/>
              </a:pPr>
              <a:r>
                <a:rPr altLang="en-US" b="1" kern="0" lang="zh-CN" smtClean="0" sz="2000">
                  <a:solidFill>
                    <a:srgbClr val="376092"/>
                  </a:solidFill>
                  <a:latin charset="-122" panose="020b0503020204020204" pitchFamily="34" typeface="微软雅黑"/>
                  <a:ea charset="-122" panose="020b0503020204020204" pitchFamily="34" typeface="微软雅黑"/>
                  <a:cs typeface="+mn-ea"/>
                  <a:sym typeface="+mn-lt"/>
                </a:rPr>
                <a:t>此处添加您的标题</a:t>
              </a:r>
            </a:p>
          </p:txBody>
        </p:sp>
        <p:grpSp>
          <p:nvGrpSpPr>
            <p:cNvPr id="52" name="组合 51"/>
            <p:cNvGrpSpPr/>
            <p:nvPr/>
          </p:nvGrpSpPr>
          <p:grpSpPr>
            <a:xfrm>
              <a:off x="251900" y="195486"/>
              <a:ext cx="887938" cy="585582"/>
              <a:chOff x="562441" y="531294"/>
              <a:chExt cx="2322326" cy="1531540"/>
            </a:xfrm>
          </p:grpSpPr>
          <p:sp>
            <p:nvSpPr>
              <p:cNvPr id="54" name="圆角矩形 53"/>
              <p:cNvSpPr/>
              <p:nvPr/>
            </p:nvSpPr>
            <p:spPr>
              <a:xfrm rot="2700000">
                <a:off x="613474" y="711955"/>
                <a:ext cx="704611" cy="704611"/>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55" name="圆角矩形 54"/>
              <p:cNvSpPr/>
              <p:nvPr/>
            </p:nvSpPr>
            <p:spPr>
              <a:xfrm rot="2700000">
                <a:off x="1043261" y="555179"/>
                <a:ext cx="1041378" cy="1041378"/>
              </a:xfrm>
              <a:prstGeom prst="roundRect">
                <a:avLst>
                  <a:gd fmla="val 4810" name="adj"/>
                </a:avLst>
              </a:prstGeom>
              <a:solidFill>
                <a:schemeClr val="accent1">
                  <a:lumMod val="75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56" name="圆角矩形 55"/>
              <p:cNvSpPr/>
              <p:nvPr/>
            </p:nvSpPr>
            <p:spPr>
              <a:xfrm rot="2700000">
                <a:off x="2386142" y="531294"/>
                <a:ext cx="498625" cy="498625"/>
              </a:xfrm>
              <a:prstGeom prst="roundRect">
                <a:avLst>
                  <a:gd fmla="val 4810" name="adj"/>
                </a:avLst>
              </a:prstGeom>
              <a:solidFill>
                <a:schemeClr val="bg1">
                  <a:lumMod val="50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57" name="圆角矩形 56"/>
              <p:cNvSpPr/>
              <p:nvPr/>
            </p:nvSpPr>
            <p:spPr>
              <a:xfrm rot="2700000">
                <a:off x="2149679" y="1381541"/>
                <a:ext cx="432486" cy="432486"/>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58" name="圆角矩形 57"/>
              <p:cNvSpPr/>
              <p:nvPr/>
            </p:nvSpPr>
            <p:spPr>
              <a:xfrm rot="2700000">
                <a:off x="562441" y="1843807"/>
                <a:ext cx="219027" cy="219027"/>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59" name="文本框 4"/>
              <p:cNvSpPr txBox="1"/>
              <p:nvPr/>
            </p:nvSpPr>
            <p:spPr>
              <a:xfrm>
                <a:off x="950487" y="617339"/>
                <a:ext cx="1217358" cy="956614"/>
              </a:xfrm>
              <a:prstGeom prst="rect">
                <a:avLst/>
              </a:prstGeom>
              <a:noFill/>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rPr>
                  <a:t>02</a:t>
                </a:r>
              </a:p>
            </p:txBody>
          </p:sp>
        </p:grpSp>
        <p:sp>
          <p:nvSpPr>
            <p:cNvPr id="53" name="矩形 52"/>
            <p:cNvSpPr/>
            <p:nvPr/>
          </p:nvSpPr>
          <p:spPr>
            <a:xfrm>
              <a:off x="7433345" y="155730"/>
              <a:ext cx="1363980" cy="518160"/>
            </a:xfrm>
            <a:prstGeom prst="rect">
              <a:avLst/>
            </a:prstGeom>
          </p:spPr>
          <p:txBody>
            <a:bodyPr wrap="none">
              <a:spAutoFit/>
            </a:bodyPr>
            <a:lstStyle/>
            <a:p>
              <a:pPr defTabSz="913765">
                <a:spcBef>
                  <a:spcPct val="0"/>
                </a:spcBef>
                <a:spcAft>
                  <a:spcPct val="0"/>
                </a:spcAft>
                <a:defRPr/>
              </a:pPr>
              <a:r>
                <a:rPr altLang="zh-CN" kern="0" lang="en-US" smtClean="0" spc="300" sz="2800">
                  <a:solidFill>
                    <a:schemeClr val="tx1">
                      <a:lumMod val="65000"/>
                      <a:lumOff val="35000"/>
                    </a:schemeClr>
                  </a:solidFill>
                  <a:effectLst>
                    <a:reflection algn="bl" blurRad="6350" dir="5400000" endA="300" endPos="45500" rotWithShape="0" stA="55000" sy="-100000"/>
                  </a:effectLst>
                  <a:latin charset="-122" panose="020b0503020204020204" pitchFamily="34" typeface="微软雅黑"/>
                  <a:ea charset="-122" panose="020b0503020204020204" pitchFamily="34" typeface="微软雅黑"/>
                  <a:cs typeface="+mn-ea"/>
                  <a:sym typeface="+mn-lt"/>
                </a:rPr>
                <a:t>LOGO</a:t>
              </a:r>
            </a:p>
          </p:txBody>
        </p:sp>
      </p:grpSp>
    </p:spTree>
    <p:extLst>
      <p:ext uri="{BB962C8B-B14F-4D97-AF65-F5344CB8AC3E}">
        <p14:creationId val="659736717"/>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1000" fill="hold" id="7"/>
                                        <p:tgtEl>
                                          <p:spTgt spid="36"/>
                                        </p:tgtEl>
                                        <p:attrNameLst>
                                          <p:attrName>ppt_w</p:attrName>
                                        </p:attrNameLst>
                                      </p:cBhvr>
                                      <p:tavLst>
                                        <p:tav tm="0">
                                          <p:val>
                                            <p:fltVal val="0"/>
                                          </p:val>
                                        </p:tav>
                                        <p:tav tm="100000">
                                          <p:val>
                                            <p:strVal val="#ppt_w"/>
                                          </p:val>
                                        </p:tav>
                                      </p:tavLst>
                                    </p:anim>
                                    <p:anim calcmode="lin" valueType="num">
                                      <p:cBhvr>
                                        <p:cTn dur="1000" fill="hold" id="8"/>
                                        <p:tgtEl>
                                          <p:spTgt spid="36"/>
                                        </p:tgtEl>
                                        <p:attrNameLst>
                                          <p:attrName>ppt_h</p:attrName>
                                        </p:attrNameLst>
                                      </p:cBhvr>
                                      <p:tavLst>
                                        <p:tav tm="0">
                                          <p:val>
                                            <p:fltVal val="0"/>
                                          </p:val>
                                        </p:tav>
                                        <p:tav tm="100000">
                                          <p:val>
                                            <p:strVal val="#ppt_h"/>
                                          </p:val>
                                        </p:tav>
                                      </p:tavLst>
                                    </p:anim>
                                    <p:anim calcmode="lin" valueType="num">
                                      <p:cBhvr>
                                        <p:cTn dur="1000" fill="hold" id="9"/>
                                        <p:tgtEl>
                                          <p:spTgt spid="36"/>
                                        </p:tgtEl>
                                        <p:attrNameLst>
                                          <p:attrName>style.rotation</p:attrName>
                                        </p:attrNameLst>
                                      </p:cBhvr>
                                      <p:tavLst>
                                        <p:tav tm="0">
                                          <p:val>
                                            <p:fltVal val="90"/>
                                          </p:val>
                                        </p:tav>
                                        <p:tav tm="100000">
                                          <p:val>
                                            <p:fltVal val="0"/>
                                          </p:val>
                                        </p:tav>
                                      </p:tavLst>
                                    </p:anim>
                                    <p:animEffect filter="fade" transition="in">
                                      <p:cBhvr>
                                        <p:cTn dur="1000" id="10"/>
                                        <p:tgtEl>
                                          <p:spTgt spid="36"/>
                                        </p:tgtEl>
                                      </p:cBhvr>
                                    </p:animEffect>
                                  </p:childTnLst>
                                </p:cTn>
                              </p:par>
                            </p:childTnLst>
                          </p:cTn>
                        </p:par>
                        <p:par>
                          <p:cTn fill="hold" id="11" nodeType="afterGroup">
                            <p:stCondLst>
                              <p:cond delay="1000"/>
                            </p:stCondLst>
                            <p:childTnLst>
                              <p:par>
                                <p:cTn fill="hold" id="12" nodeType="afterEffect" presetClass="entr" presetID="10" presetSubtype="0">
                                  <p:stCondLst>
                                    <p:cond delay="0"/>
                                  </p:stCondLst>
                                  <p:childTnLst>
                                    <p:set>
                                      <p:cBhvr>
                                        <p:cTn dur="1" fill="hold" id="13">
                                          <p:stCondLst>
                                            <p:cond delay="0"/>
                                          </p:stCondLst>
                                        </p:cTn>
                                        <p:tgtEl>
                                          <p:spTgt spid="24"/>
                                        </p:tgtEl>
                                        <p:attrNameLst>
                                          <p:attrName>style.visibility</p:attrName>
                                        </p:attrNameLst>
                                      </p:cBhvr>
                                      <p:to>
                                        <p:strVal val="visible"/>
                                      </p:to>
                                    </p:set>
                                    <p:animEffect filter="fade" transition="in">
                                      <p:cBhvr>
                                        <p:cTn dur="500" id="14"/>
                                        <p:tgtEl>
                                          <p:spTgt spid="24"/>
                                        </p:tgtEl>
                                      </p:cBhvr>
                                    </p:animEffect>
                                  </p:childTnLst>
                                </p:cTn>
                              </p:par>
                            </p:childTnLst>
                          </p:cTn>
                        </p:par>
                        <p:par>
                          <p:cTn fill="hold" id="15" nodeType="afterGroup">
                            <p:stCondLst>
                              <p:cond delay="1500"/>
                            </p:stCondLst>
                            <p:childTnLst>
                              <p:par>
                                <p:cTn fill="hold" id="16" nodeType="afterEffect" presetClass="entr" presetID="2" presetSubtype="8">
                                  <p:stCondLst>
                                    <p:cond delay="0"/>
                                  </p:stCondLst>
                                  <p:childTnLst>
                                    <p:set>
                                      <p:cBhvr>
                                        <p:cTn dur="1" fill="hold" id="17">
                                          <p:stCondLst>
                                            <p:cond delay="0"/>
                                          </p:stCondLst>
                                        </p:cTn>
                                        <p:tgtEl>
                                          <p:spTgt spid="25"/>
                                        </p:tgtEl>
                                        <p:attrNameLst>
                                          <p:attrName>style.visibility</p:attrName>
                                        </p:attrNameLst>
                                      </p:cBhvr>
                                      <p:to>
                                        <p:strVal val="visible"/>
                                      </p:to>
                                    </p:set>
                                    <p:anim calcmode="lin" valueType="num">
                                      <p:cBhvr additive="base">
                                        <p:cTn dur="500" fill="hold" id="18"/>
                                        <p:tgtEl>
                                          <p:spTgt spid="25"/>
                                        </p:tgtEl>
                                        <p:attrNameLst>
                                          <p:attrName>ppt_x</p:attrName>
                                        </p:attrNameLst>
                                      </p:cBhvr>
                                      <p:tavLst>
                                        <p:tav tm="0">
                                          <p:val>
                                            <p:strVal val="0-#ppt_w/2"/>
                                          </p:val>
                                        </p:tav>
                                        <p:tav tm="100000">
                                          <p:val>
                                            <p:strVal val="#ppt_x"/>
                                          </p:val>
                                        </p:tav>
                                      </p:tavLst>
                                    </p:anim>
                                    <p:anim calcmode="lin" valueType="num">
                                      <p:cBhvr additive="base">
                                        <p:cTn dur="500" fill="hold" id="19"/>
                                        <p:tgtEl>
                                          <p:spTgt spid="25"/>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2000"/>
                            </p:stCondLst>
                            <p:childTnLst>
                              <p:par>
                                <p:cTn fill="hold" id="21" nodeType="afterEffect" presetClass="entr" presetID="2" presetSubtype="8">
                                  <p:stCondLst>
                                    <p:cond delay="0"/>
                                  </p:stCondLst>
                                  <p:childTnLst>
                                    <p:set>
                                      <p:cBhvr>
                                        <p:cTn dur="1" fill="hold" id="22">
                                          <p:stCondLst>
                                            <p:cond delay="0"/>
                                          </p:stCondLst>
                                        </p:cTn>
                                        <p:tgtEl>
                                          <p:spTgt spid="28"/>
                                        </p:tgtEl>
                                        <p:attrNameLst>
                                          <p:attrName>style.visibility</p:attrName>
                                        </p:attrNameLst>
                                      </p:cBhvr>
                                      <p:to>
                                        <p:strVal val="visible"/>
                                      </p:to>
                                    </p:set>
                                    <p:anim calcmode="lin" valueType="num">
                                      <p:cBhvr additive="base">
                                        <p:cTn dur="500" fill="hold" id="23"/>
                                        <p:tgtEl>
                                          <p:spTgt spid="28"/>
                                        </p:tgtEl>
                                        <p:attrNameLst>
                                          <p:attrName>ppt_x</p:attrName>
                                        </p:attrNameLst>
                                      </p:cBhvr>
                                      <p:tavLst>
                                        <p:tav tm="0">
                                          <p:val>
                                            <p:strVal val="0-#ppt_w/2"/>
                                          </p:val>
                                        </p:tav>
                                        <p:tav tm="100000">
                                          <p:val>
                                            <p:strVal val="#ppt_x"/>
                                          </p:val>
                                        </p:tav>
                                      </p:tavLst>
                                    </p:anim>
                                    <p:anim calcmode="lin" valueType="num">
                                      <p:cBhvr additive="base">
                                        <p:cTn dur="500" fill="hold" id="24"/>
                                        <p:tgtEl>
                                          <p:spTgt spid="28"/>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500"/>
                            </p:stCondLst>
                            <p:childTnLst>
                              <p:par>
                                <p:cTn fill="hold" id="26" nodeType="afterEffect" presetClass="entr" presetID="2" presetSubtype="8">
                                  <p:stCondLst>
                                    <p:cond delay="0"/>
                                  </p:stCondLst>
                                  <p:childTnLst>
                                    <p:set>
                                      <p:cBhvr>
                                        <p:cTn dur="1" fill="hold" id="27">
                                          <p:stCondLst>
                                            <p:cond delay="0"/>
                                          </p:stCondLst>
                                        </p:cTn>
                                        <p:tgtEl>
                                          <p:spTgt spid="31"/>
                                        </p:tgtEl>
                                        <p:attrNameLst>
                                          <p:attrName>style.visibility</p:attrName>
                                        </p:attrNameLst>
                                      </p:cBhvr>
                                      <p:to>
                                        <p:strVal val="visible"/>
                                      </p:to>
                                    </p:set>
                                    <p:anim calcmode="lin" valueType="num">
                                      <p:cBhvr additive="base">
                                        <p:cTn dur="500" fill="hold" id="28"/>
                                        <p:tgtEl>
                                          <p:spTgt spid="31"/>
                                        </p:tgtEl>
                                        <p:attrNameLst>
                                          <p:attrName>ppt_x</p:attrName>
                                        </p:attrNameLst>
                                      </p:cBhvr>
                                      <p:tavLst>
                                        <p:tav tm="0">
                                          <p:val>
                                            <p:strVal val="0-#ppt_w/2"/>
                                          </p:val>
                                        </p:tav>
                                        <p:tav tm="100000">
                                          <p:val>
                                            <p:strVal val="#ppt_x"/>
                                          </p:val>
                                        </p:tav>
                                      </p:tavLst>
                                    </p:anim>
                                    <p:anim calcmode="lin" valueType="num">
                                      <p:cBhvr additive="base">
                                        <p:cTn dur="500" fill="hold" id="29"/>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 name="组合 15">
            <a:extLst>
              <a:ext uri="{FF2B5EF4-FFF2-40B4-BE49-F238E27FC236}">
                <a16:creationId xmlns:a16="http://schemas.microsoft.com/office/drawing/2014/main" id="{ADD0B76B-1BAE-4B32-AC6B-CC9A75033A59}"/>
              </a:ext>
            </a:extLst>
          </p:cNvPr>
          <p:cNvGrpSpPr/>
          <p:nvPr/>
        </p:nvGrpSpPr>
        <p:grpSpPr>
          <a:xfrm rot="16200000">
            <a:off x="8116022" y="4109350"/>
            <a:ext cx="1639610" cy="428692"/>
            <a:chOff x="3137036" y="4286161"/>
            <a:chExt cx="2186146" cy="571589"/>
          </a:xfrm>
        </p:grpSpPr>
        <p:sp>
          <p:nvSpPr>
            <p:cNvPr id="17" name="等腰三角形 16">
              <a:extLst>
                <a:ext uri="{FF2B5EF4-FFF2-40B4-BE49-F238E27FC236}">
                  <a16:creationId xmlns:a16="http://schemas.microsoft.com/office/drawing/2014/main" id="{7A0FA767-F59B-4934-B60F-B43AAEBAE644}"/>
                </a:ext>
              </a:extLst>
            </p:cNvPr>
            <p:cNvSpPr/>
            <p:nvPr/>
          </p:nvSpPr>
          <p:spPr>
            <a:xfrm>
              <a:off x="3137036" y="4286161"/>
              <a:ext cx="654077" cy="562419"/>
            </a:xfrm>
            <a:prstGeom prst="triangle">
              <a:avLst>
                <a:gd fmla="val 50391" name="adj"/>
              </a:avLst>
            </a:prstGeom>
            <a:gradFill>
              <a:gsLst>
                <a:gs pos="12000">
                  <a:srgbClr val="FF6600"/>
                </a:gs>
                <a:gs pos="91000">
                  <a:srgbClr val="FF9600"/>
                </a:gs>
              </a:gsLst>
              <a:lin ang="2700000" scaled="1"/>
            </a:gradFill>
            <a:ln>
              <a:noFill/>
            </a:ln>
            <a:effectLst>
              <a:outerShdw algn="l" blurRad="139700" dist="38100" rotWithShape="0" sx="103000" sy="103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18" name="等腰三角形 17">
              <a:extLst>
                <a:ext uri="{FF2B5EF4-FFF2-40B4-BE49-F238E27FC236}">
                  <a16:creationId xmlns:a16="http://schemas.microsoft.com/office/drawing/2014/main" id="{CDB79C26-E864-451D-AB06-2A691313DFE8}"/>
                </a:ext>
              </a:extLst>
            </p:cNvPr>
            <p:cNvSpPr/>
            <p:nvPr/>
          </p:nvSpPr>
          <p:spPr>
            <a:xfrm>
              <a:off x="3903070" y="4295331"/>
              <a:ext cx="654077" cy="562419"/>
            </a:xfrm>
            <a:prstGeom prst="triangle">
              <a:avLst>
                <a:gd fmla="val 50391" name="adj"/>
              </a:avLst>
            </a:prstGeom>
            <a:gradFill flip="none" rotWithShape="1">
              <a:gsLst>
                <a:gs pos="7000">
                  <a:schemeClr val="tx1">
                    <a:lumMod val="95000"/>
                    <a:lumOff val="5000"/>
                  </a:schemeClr>
                </a:gs>
                <a:gs pos="87000">
                  <a:schemeClr val="tx1">
                    <a:lumMod val="65000"/>
                    <a:lumOff val="35000"/>
                  </a:schemeClr>
                </a:gs>
              </a:gsLst>
              <a:lin ang="2700000" scaled="1"/>
            </a:gradFill>
            <a:ln>
              <a:noFill/>
            </a:ln>
            <a:effectLst>
              <a:outerShdw algn="l" blurRad="127000" dist="38100" rotWithShape="0" sx="103000" sy="10300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19" name="等腰三角形 18">
              <a:extLst>
                <a:ext uri="{FF2B5EF4-FFF2-40B4-BE49-F238E27FC236}">
                  <a16:creationId xmlns:a16="http://schemas.microsoft.com/office/drawing/2014/main" id="{1842C923-ECBD-42D7-9066-170EDB5C81F6}"/>
                </a:ext>
              </a:extLst>
            </p:cNvPr>
            <p:cNvSpPr/>
            <p:nvPr/>
          </p:nvSpPr>
          <p:spPr>
            <a:xfrm>
              <a:off x="4669105" y="4295331"/>
              <a:ext cx="654077" cy="562419"/>
            </a:xfrm>
            <a:prstGeom prst="triangle">
              <a:avLst>
                <a:gd fmla="val 50391" name="adj"/>
              </a:avLst>
            </a:prstGeom>
            <a:gradFill>
              <a:gsLst>
                <a:gs pos="12000">
                  <a:srgbClr val="FF6600"/>
                </a:gs>
                <a:gs pos="91000">
                  <a:srgbClr val="FF9600"/>
                </a:gs>
              </a:gsLst>
              <a:lin ang="2700000" scaled="1"/>
            </a:gradFill>
            <a:ln>
              <a:noFill/>
            </a:ln>
            <a:effectLst>
              <a:outerShdw algn="l" blurRad="139700" dist="38100" rotWithShape="0" sx="103000" sy="103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grpSp>
      <p:grpSp>
        <p:nvGrpSpPr>
          <p:cNvPr id="13" name="Group 49">
            <a:extLst>
              <a:ext uri="{FF2B5EF4-FFF2-40B4-BE49-F238E27FC236}">
                <a16:creationId xmlns:a16="http://schemas.microsoft.com/office/drawing/2014/main" id="{6F472592-56B2-40FE-9169-E09C86CA93C6}"/>
              </a:ext>
            </a:extLst>
          </p:cNvPr>
          <p:cNvGrpSpPr/>
          <p:nvPr/>
        </p:nvGrpSpPr>
        <p:grpSpPr>
          <a:xfrm>
            <a:off x="3606854" y="1795506"/>
            <a:ext cx="928637" cy="1141351"/>
            <a:chOff x="3606801" y="1795463"/>
            <a:chExt cx="928688" cy="1141413"/>
          </a:xfrm>
        </p:grpSpPr>
        <p:sp>
          <p:nvSpPr>
            <p:cNvPr id="14" name="Freeform 8">
              <a:extLst>
                <a:ext uri="{FF2B5EF4-FFF2-40B4-BE49-F238E27FC236}">
                  <a16:creationId xmlns:a16="http://schemas.microsoft.com/office/drawing/2014/main" id="{B2F582EF-6B7D-4E78-9AE0-A6E972B7778F}"/>
                </a:ext>
              </a:extLst>
            </p:cNvPr>
            <p:cNvSpPr/>
            <p:nvPr/>
          </p:nvSpPr>
          <p:spPr bwMode="auto">
            <a:xfrm>
              <a:off x="3606801" y="1795463"/>
              <a:ext cx="928688" cy="1141413"/>
            </a:xfrm>
            <a:custGeom>
              <a:cxnLst>
                <a:cxn ang="0">
                  <a:pos x="3" y="110"/>
                </a:cxn>
                <a:cxn ang="0">
                  <a:pos x="247" y="0"/>
                </a:cxn>
                <a:cxn ang="0">
                  <a:pos x="247" y="303"/>
                </a:cxn>
                <a:cxn ang="0">
                  <a:pos x="21" y="303"/>
                </a:cxn>
                <a:cxn ang="0">
                  <a:pos x="3" y="110"/>
                </a:cxn>
              </a:cxnLst>
              <a:rect b="b" l="0" r="r" t="0"/>
              <a:pathLst>
                <a:path h="303" w="246">
                  <a:moveTo>
                    <a:pt x="3" y="110"/>
                  </a:moveTo>
                  <a:cubicBezTo>
                    <a:pt x="103" y="89"/>
                    <a:pt x="184" y="52"/>
                    <a:pt x="247" y="0"/>
                  </a:cubicBezTo>
                  <a:cubicBezTo>
                    <a:pt x="247" y="303"/>
                    <a:pt x="247" y="303"/>
                    <a:pt x="247" y="303"/>
                  </a:cubicBezTo>
                  <a:cubicBezTo>
                    <a:pt x="21" y="303"/>
                    <a:pt x="21" y="303"/>
                    <a:pt x="21" y="303"/>
                  </a:cubicBezTo>
                  <a:cubicBezTo>
                    <a:pt x="5" y="245"/>
                    <a:pt x="0" y="180"/>
                    <a:pt x="3" y="110"/>
                  </a:cubicBezTo>
                  <a:close/>
                </a:path>
              </a:pathLst>
            </a:custGeom>
            <a:solidFill>
              <a:srgbClr val="376092"/>
            </a:solidFill>
            <a:ln w="9525">
              <a:noFill/>
              <a:round/>
            </a:ln>
            <a:effectLst>
              <a:outerShdw algn="tl" blurRad="254000" dir="2700000" dist="63500" rotWithShape="0">
                <a:prstClr val="black">
                  <a:alpha val="40000"/>
                </a:prstClr>
              </a:outerShdw>
            </a:effectLst>
          </p:spPr>
          <p:txBody>
            <a:bodyPr anchor="t" anchorCtr="0" bIns="45717" compatLnSpc="1" lIns="91435" numCol="1" rIns="91435" tIns="45717" vert="horz" wrap="square">
              <a:prstTxWarp prst="textNoShape">
                <a:avLst/>
              </a:prstTxWarp>
            </a:bodyPr>
            <a:lstStyle/>
            <a:p>
              <a:pPr>
                <a:lnSpc>
                  <a:spcPct val="120000"/>
                </a:lnSpc>
              </a:pPr>
              <a:endParaRPr lang="en-US" sz="569">
                <a:solidFill>
                  <a:schemeClr val="bg1">
                    <a:lumMod val="65000"/>
                  </a:schemeClr>
                </a:solidFill>
                <a:latin charset="-122" panose="020b0503020204020204" pitchFamily="34" typeface="微软雅黑"/>
                <a:ea charset="-122" panose="020b0503020204020204" pitchFamily="34" typeface="微软雅黑"/>
                <a:cs typeface="+mn-ea"/>
                <a:sym typeface="+mn-lt"/>
              </a:endParaRPr>
            </a:p>
          </p:txBody>
        </p:sp>
        <p:sp>
          <p:nvSpPr>
            <p:cNvPr id="15" name="Freeform 9">
              <a:extLst>
                <a:ext uri="{FF2B5EF4-FFF2-40B4-BE49-F238E27FC236}">
                  <a16:creationId xmlns:a16="http://schemas.microsoft.com/office/drawing/2014/main" id="{B2484CDC-6D8C-4EC4-BCD9-505F2ACCCADB}"/>
                </a:ext>
              </a:extLst>
            </p:cNvPr>
            <p:cNvSpPr>
              <a:spLocks noEditPoints="1"/>
            </p:cNvSpPr>
            <p:nvPr/>
          </p:nvSpPr>
          <p:spPr bwMode="auto">
            <a:xfrm>
              <a:off x="3962400" y="2350968"/>
              <a:ext cx="275623" cy="307615"/>
            </a:xfrm>
            <a:custGeom>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b="b" l="0" r="r" t="0"/>
              <a:pathLst>
                <a:path h="478" w="42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anchor="t" anchorCtr="0" bIns="45717" compatLnSpc="1" lIns="91435" numCol="1" rIns="91435" tIns="45717" vert="horz" wrap="square">
              <a:prstTxWarp prst="textNoShape">
                <a:avLst/>
              </a:prstTxWarp>
            </a:bodyPr>
            <a:lstStyle/>
            <a:p>
              <a:pPr>
                <a:lnSpc>
                  <a:spcPct val="120000"/>
                </a:lnSpc>
              </a:pPr>
              <a:endParaRPr lang="en-US" sz="569">
                <a:solidFill>
                  <a:schemeClr val="bg1">
                    <a:lumMod val="65000"/>
                  </a:schemeClr>
                </a:solidFill>
                <a:latin charset="-122" panose="020b0503020204020204" pitchFamily="34" typeface="微软雅黑"/>
                <a:ea charset="-122" panose="020b0503020204020204" pitchFamily="34" typeface="微软雅黑"/>
                <a:cs typeface="+mn-ea"/>
                <a:sym typeface="+mn-lt"/>
              </a:endParaRPr>
            </a:p>
          </p:txBody>
        </p:sp>
      </p:grpSp>
      <p:grpSp>
        <p:nvGrpSpPr>
          <p:cNvPr id="20" name="Group 50">
            <a:extLst>
              <a:ext uri="{FF2B5EF4-FFF2-40B4-BE49-F238E27FC236}">
                <a16:creationId xmlns:a16="http://schemas.microsoft.com/office/drawing/2014/main" id="{9D7D3E2A-E92A-4A27-A590-F044AE0B7C9E}"/>
              </a:ext>
            </a:extLst>
          </p:cNvPr>
          <p:cNvGrpSpPr/>
          <p:nvPr/>
        </p:nvGrpSpPr>
        <p:grpSpPr>
          <a:xfrm>
            <a:off x="4595812" y="1792330"/>
            <a:ext cx="927050" cy="1144526"/>
            <a:chOff x="4595813" y="1792288"/>
            <a:chExt cx="927100" cy="1144588"/>
          </a:xfrm>
          <a:effectLst>
            <a:outerShdw algn="tl" blurRad="254000" dir="2700000" dist="63500" rotWithShape="0">
              <a:prstClr val="black">
                <a:alpha val="40000"/>
              </a:prstClr>
            </a:outerShdw>
          </a:effectLst>
        </p:grpSpPr>
        <p:sp>
          <p:nvSpPr>
            <p:cNvPr id="21" name="Freeform 9">
              <a:extLst>
                <a:ext uri="{FF2B5EF4-FFF2-40B4-BE49-F238E27FC236}">
                  <a16:creationId xmlns:a16="http://schemas.microsoft.com/office/drawing/2014/main" id="{0C85DD62-2EED-43F3-8845-AF49F2C29715}"/>
                </a:ext>
              </a:extLst>
            </p:cNvPr>
            <p:cNvSpPr/>
            <p:nvPr/>
          </p:nvSpPr>
          <p:spPr bwMode="auto">
            <a:xfrm>
              <a:off x="4595813" y="1792288"/>
              <a:ext cx="927100" cy="1144588"/>
            </a:xfrm>
            <a:custGeom>
              <a:cxnLst>
                <a:cxn ang="0">
                  <a:pos x="220" y="304"/>
                </a:cxn>
                <a:cxn ang="0">
                  <a:pos x="0" y="304"/>
                </a:cxn>
                <a:cxn ang="0">
                  <a:pos x="0" y="0"/>
                </a:cxn>
                <a:cxn ang="0">
                  <a:pos x="246" y="111"/>
                </a:cxn>
                <a:cxn ang="0">
                  <a:pos x="220" y="304"/>
                </a:cxn>
              </a:cxnLst>
              <a:rect b="b" l="0" r="r" t="0"/>
              <a:pathLst>
                <a:path h="304" w="246">
                  <a:moveTo>
                    <a:pt x="220" y="304"/>
                  </a:moveTo>
                  <a:cubicBezTo>
                    <a:pt x="0" y="304"/>
                    <a:pt x="0" y="304"/>
                    <a:pt x="0" y="304"/>
                  </a:cubicBezTo>
                  <a:cubicBezTo>
                    <a:pt x="0" y="0"/>
                    <a:pt x="0" y="0"/>
                    <a:pt x="0" y="0"/>
                  </a:cubicBezTo>
                  <a:cubicBezTo>
                    <a:pt x="76" y="56"/>
                    <a:pt x="158" y="93"/>
                    <a:pt x="246" y="111"/>
                  </a:cubicBezTo>
                  <a:cubicBezTo>
                    <a:pt x="243" y="183"/>
                    <a:pt x="235" y="247"/>
                    <a:pt x="220" y="304"/>
                  </a:cubicBezTo>
                  <a:close/>
                </a:path>
              </a:pathLst>
            </a:custGeom>
            <a:solidFill>
              <a:srgbClr val="376092"/>
            </a:solidFill>
            <a:ln w="9525">
              <a:noFill/>
              <a:round/>
            </a:ln>
            <a:effectLst/>
          </p:spPr>
          <p:txBody>
            <a:bodyPr anchor="t" anchorCtr="0" bIns="45717" compatLnSpc="1" lIns="91435" numCol="1" rIns="91435" tIns="45717" vert="horz" wrap="square">
              <a:prstTxWarp prst="textNoShape">
                <a:avLst/>
              </a:prstTxWarp>
            </a:bodyPr>
            <a:lstStyle/>
            <a:p>
              <a:pPr>
                <a:lnSpc>
                  <a:spcPct val="120000"/>
                </a:lnSpc>
              </a:pPr>
              <a:endParaRPr lang="en-US" sz="569">
                <a:solidFill>
                  <a:schemeClr val="bg1">
                    <a:lumMod val="65000"/>
                  </a:schemeClr>
                </a:solidFill>
                <a:latin charset="-122" panose="020b0503020204020204" pitchFamily="34" typeface="微软雅黑"/>
                <a:ea charset="-122" panose="020b0503020204020204" pitchFamily="34" typeface="微软雅黑"/>
                <a:cs typeface="+mn-ea"/>
                <a:sym typeface="+mn-lt"/>
              </a:endParaRPr>
            </a:p>
          </p:txBody>
        </p:sp>
        <p:sp>
          <p:nvSpPr>
            <p:cNvPr id="22" name="Freeform 100">
              <a:extLst>
                <a:ext uri="{FF2B5EF4-FFF2-40B4-BE49-F238E27FC236}">
                  <a16:creationId xmlns:a16="http://schemas.microsoft.com/office/drawing/2014/main" id="{A834642D-4705-404D-A9AB-05027CAB0308}"/>
                </a:ext>
              </a:extLst>
            </p:cNvPr>
            <p:cNvSpPr>
              <a:spLocks noEditPoints="1"/>
            </p:cNvSpPr>
            <p:nvPr/>
          </p:nvSpPr>
          <p:spPr bwMode="auto">
            <a:xfrm>
              <a:off x="4800600" y="2355899"/>
              <a:ext cx="323697" cy="310304"/>
            </a:xfrm>
            <a:custGeom>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b="b" l="0" r="r" t="0"/>
              <a:pathLst>
                <a:path h="64" w="67">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anchor="t" anchorCtr="0" bIns="45717" compatLnSpc="1" lIns="91435" numCol="1" rIns="91435" tIns="45717" vert="horz" wrap="square">
              <a:prstTxWarp prst="textNoShape">
                <a:avLst/>
              </a:prstTxWarp>
            </a:bodyPr>
            <a:lstStyle/>
            <a:p>
              <a:pPr>
                <a:lnSpc>
                  <a:spcPct val="120000"/>
                </a:lnSpc>
              </a:pPr>
              <a:endParaRPr lang="en-US" sz="569">
                <a:solidFill>
                  <a:schemeClr val="bg1">
                    <a:lumMod val="65000"/>
                  </a:schemeClr>
                </a:solidFill>
                <a:latin charset="-122" panose="020b0503020204020204" pitchFamily="34" typeface="微软雅黑"/>
                <a:ea charset="-122" panose="020b0503020204020204" pitchFamily="34" typeface="微软雅黑"/>
                <a:cs typeface="+mn-ea"/>
                <a:sym typeface="+mn-lt"/>
              </a:endParaRPr>
            </a:p>
          </p:txBody>
        </p:sp>
      </p:grpSp>
      <p:grpSp>
        <p:nvGrpSpPr>
          <p:cNvPr id="23" name="Group 51">
            <a:extLst>
              <a:ext uri="{FF2B5EF4-FFF2-40B4-BE49-F238E27FC236}">
                <a16:creationId xmlns:a16="http://schemas.microsoft.com/office/drawing/2014/main" id="{3A034D6C-F732-4FD5-BD67-42A35290172B}"/>
              </a:ext>
            </a:extLst>
          </p:cNvPr>
          <p:cNvGrpSpPr/>
          <p:nvPr/>
        </p:nvGrpSpPr>
        <p:grpSpPr>
          <a:xfrm>
            <a:off x="3703686" y="3000352"/>
            <a:ext cx="831805" cy="1023882"/>
            <a:chOff x="3703638" y="3000375"/>
            <a:chExt cx="831850" cy="1023938"/>
          </a:xfrm>
        </p:grpSpPr>
        <p:sp>
          <p:nvSpPr>
            <p:cNvPr id="24" name="Freeform 11">
              <a:extLst>
                <a:ext uri="{FF2B5EF4-FFF2-40B4-BE49-F238E27FC236}">
                  <a16:creationId xmlns:a16="http://schemas.microsoft.com/office/drawing/2014/main" id="{24BCAD57-5C36-4188-B5BF-E897CC36F0EA}"/>
                </a:ext>
              </a:extLst>
            </p:cNvPr>
            <p:cNvSpPr/>
            <p:nvPr/>
          </p:nvSpPr>
          <p:spPr bwMode="auto">
            <a:xfrm>
              <a:off x="3703638" y="3000375"/>
              <a:ext cx="831850" cy="1023938"/>
            </a:xfrm>
            <a:custGeom>
              <a:cxnLst>
                <a:cxn ang="0">
                  <a:pos x="221" y="0"/>
                </a:cxn>
                <a:cxn ang="0">
                  <a:pos x="221" y="272"/>
                </a:cxn>
                <a:cxn ang="0">
                  <a:pos x="0" y="0"/>
                </a:cxn>
                <a:cxn ang="0">
                  <a:pos x="221" y="0"/>
                </a:cxn>
              </a:cxnLst>
              <a:rect b="b" l="0" r="r" t="0"/>
              <a:pathLst>
                <a:path h="272" w="221">
                  <a:moveTo>
                    <a:pt x="221" y="0"/>
                  </a:moveTo>
                  <a:cubicBezTo>
                    <a:pt x="221" y="272"/>
                    <a:pt x="221" y="272"/>
                    <a:pt x="221" y="272"/>
                  </a:cubicBezTo>
                  <a:cubicBezTo>
                    <a:pt x="108" y="207"/>
                    <a:pt x="34" y="116"/>
                    <a:pt x="0" y="0"/>
                  </a:cubicBezTo>
                  <a:lnTo>
                    <a:pt x="221" y="0"/>
                  </a:lnTo>
                  <a:close/>
                </a:path>
              </a:pathLst>
            </a:custGeom>
            <a:solidFill>
              <a:srgbClr val="376092"/>
            </a:solidFill>
            <a:ln w="9525">
              <a:noFill/>
              <a:round/>
            </a:ln>
            <a:effectLst>
              <a:outerShdw algn="tl" blurRad="254000" dir="2700000" dist="63500" rotWithShape="0">
                <a:prstClr val="black">
                  <a:alpha val="40000"/>
                </a:prstClr>
              </a:outerShdw>
            </a:effectLst>
          </p:spPr>
          <p:txBody>
            <a:bodyPr anchor="t" anchorCtr="0" bIns="45717" compatLnSpc="1" lIns="91435" numCol="1" rIns="91435" tIns="45717" vert="horz" wrap="square">
              <a:prstTxWarp prst="textNoShape">
                <a:avLst/>
              </a:prstTxWarp>
            </a:bodyPr>
            <a:lstStyle/>
            <a:p>
              <a:pPr>
                <a:lnSpc>
                  <a:spcPct val="120000"/>
                </a:lnSpc>
              </a:pPr>
              <a:endParaRPr lang="en-US" sz="569">
                <a:solidFill>
                  <a:schemeClr val="bg1">
                    <a:lumMod val="65000"/>
                  </a:schemeClr>
                </a:solidFill>
                <a:latin charset="-122" panose="020b0503020204020204" pitchFamily="34" typeface="微软雅黑"/>
                <a:ea charset="-122" panose="020b0503020204020204" pitchFamily="34" typeface="微软雅黑"/>
                <a:cs typeface="+mn-ea"/>
                <a:sym typeface="+mn-lt"/>
              </a:endParaRPr>
            </a:p>
          </p:txBody>
        </p:sp>
        <p:sp>
          <p:nvSpPr>
            <p:cNvPr id="25" name="Freeform 131">
              <a:extLst>
                <a:ext uri="{FF2B5EF4-FFF2-40B4-BE49-F238E27FC236}">
                  <a16:creationId xmlns:a16="http://schemas.microsoft.com/office/drawing/2014/main" id="{C6F316D9-7EEC-41C9-B6EC-4135377F5231}"/>
                </a:ext>
              </a:extLst>
            </p:cNvPr>
            <p:cNvSpPr/>
            <p:nvPr/>
          </p:nvSpPr>
          <p:spPr bwMode="auto">
            <a:xfrm>
              <a:off x="4077352" y="3159042"/>
              <a:ext cx="321341" cy="326210"/>
            </a:xfrm>
            <a:custGeom>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b="b" l="0" r="r" t="0"/>
              <a:pathLst>
                <a:path h="62" w="61">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anchor="t" anchorCtr="0" bIns="45717" compatLnSpc="1" lIns="91435" numCol="1" rIns="91435" tIns="45717" vert="horz" wrap="square">
              <a:prstTxWarp prst="textNoShape">
                <a:avLst/>
              </a:prstTxWarp>
            </a:bodyPr>
            <a:lstStyle/>
            <a:p>
              <a:pPr>
                <a:lnSpc>
                  <a:spcPct val="120000"/>
                </a:lnSpc>
              </a:pPr>
              <a:endParaRPr lang="en-US" sz="569">
                <a:solidFill>
                  <a:schemeClr val="bg1">
                    <a:lumMod val="65000"/>
                  </a:schemeClr>
                </a:solidFill>
                <a:latin charset="-122" panose="020b0503020204020204" pitchFamily="34" typeface="微软雅黑"/>
                <a:ea charset="-122" panose="020b0503020204020204" pitchFamily="34" typeface="微软雅黑"/>
                <a:cs typeface="+mn-ea"/>
                <a:sym typeface="+mn-lt"/>
              </a:endParaRPr>
            </a:p>
          </p:txBody>
        </p:sp>
      </p:grpSp>
      <p:grpSp>
        <p:nvGrpSpPr>
          <p:cNvPr id="26" name="Group 52">
            <a:extLst>
              <a:ext uri="{FF2B5EF4-FFF2-40B4-BE49-F238E27FC236}">
                <a16:creationId xmlns:a16="http://schemas.microsoft.com/office/drawing/2014/main" id="{95188912-9438-4605-8E8D-3D2F9291E8F1}"/>
              </a:ext>
            </a:extLst>
          </p:cNvPr>
          <p:cNvGrpSpPr/>
          <p:nvPr/>
        </p:nvGrpSpPr>
        <p:grpSpPr>
          <a:xfrm>
            <a:off x="4595812" y="3000352"/>
            <a:ext cx="814343" cy="1028644"/>
            <a:chOff x="4595813" y="3000375"/>
            <a:chExt cx="814388" cy="1028700"/>
          </a:xfrm>
        </p:grpSpPr>
        <p:sp>
          <p:nvSpPr>
            <p:cNvPr id="27" name="Freeform 10">
              <a:extLst>
                <a:ext uri="{FF2B5EF4-FFF2-40B4-BE49-F238E27FC236}">
                  <a16:creationId xmlns:a16="http://schemas.microsoft.com/office/drawing/2014/main" id="{A71B247B-E40E-4600-A34B-642AA75438AB}"/>
                </a:ext>
              </a:extLst>
            </p:cNvPr>
            <p:cNvSpPr/>
            <p:nvPr/>
          </p:nvSpPr>
          <p:spPr bwMode="auto">
            <a:xfrm>
              <a:off x="4595813" y="3000375"/>
              <a:ext cx="814388" cy="1028700"/>
            </a:xfrm>
            <a:custGeom>
              <a:cxnLst>
                <a:cxn ang="0">
                  <a:pos x="0" y="0"/>
                </a:cxn>
                <a:cxn ang="0">
                  <a:pos x="216" y="0"/>
                </a:cxn>
                <a:cxn ang="0">
                  <a:pos x="0" y="273"/>
                </a:cxn>
                <a:cxn ang="0">
                  <a:pos x="0" y="0"/>
                </a:cxn>
              </a:cxnLst>
              <a:rect b="b" l="0" r="r" t="0"/>
              <a:pathLst>
                <a:path h="273" w="216">
                  <a:moveTo>
                    <a:pt x="0" y="0"/>
                  </a:moveTo>
                  <a:cubicBezTo>
                    <a:pt x="216" y="0"/>
                    <a:pt x="216" y="0"/>
                    <a:pt x="216" y="0"/>
                  </a:cubicBezTo>
                  <a:cubicBezTo>
                    <a:pt x="178" y="134"/>
                    <a:pt x="106" y="225"/>
                    <a:pt x="0" y="273"/>
                  </a:cubicBezTo>
                  <a:lnTo>
                    <a:pt x="0" y="0"/>
                  </a:lnTo>
                  <a:close/>
                </a:path>
              </a:pathLst>
            </a:custGeom>
            <a:solidFill>
              <a:srgbClr val="376092"/>
            </a:solidFill>
            <a:ln w="9525">
              <a:noFill/>
              <a:round/>
            </a:ln>
            <a:effectLst>
              <a:outerShdw algn="tl" blurRad="254000" dir="2700000" dist="63500" rotWithShape="0">
                <a:prstClr val="black">
                  <a:alpha val="40000"/>
                </a:prstClr>
              </a:outerShdw>
            </a:effectLst>
          </p:spPr>
          <p:txBody>
            <a:bodyPr anchor="t" anchorCtr="0" bIns="45717" compatLnSpc="1" lIns="91435" numCol="1" rIns="91435" tIns="45717" vert="horz" wrap="square">
              <a:prstTxWarp prst="textNoShape">
                <a:avLst/>
              </a:prstTxWarp>
            </a:bodyPr>
            <a:lstStyle/>
            <a:p>
              <a:pPr>
                <a:lnSpc>
                  <a:spcPct val="120000"/>
                </a:lnSpc>
              </a:pPr>
              <a:endParaRPr lang="en-US" sz="569">
                <a:solidFill>
                  <a:schemeClr val="bg1">
                    <a:lumMod val="65000"/>
                  </a:schemeClr>
                </a:solidFill>
                <a:latin charset="-122" panose="020b0503020204020204" pitchFamily="34" typeface="微软雅黑"/>
                <a:ea charset="-122" panose="020b0503020204020204" pitchFamily="34" typeface="微软雅黑"/>
                <a:cs typeface="+mn-ea"/>
                <a:sym typeface="+mn-lt"/>
              </a:endParaRPr>
            </a:p>
          </p:txBody>
        </p:sp>
        <p:sp>
          <p:nvSpPr>
            <p:cNvPr id="28" name="Freeform 62">
              <a:extLst>
                <a:ext uri="{FF2B5EF4-FFF2-40B4-BE49-F238E27FC236}">
                  <a16:creationId xmlns:a16="http://schemas.microsoft.com/office/drawing/2014/main" id="{046DE520-4BE7-4B69-B455-4F90F8CA7346}"/>
                </a:ext>
              </a:extLst>
            </p:cNvPr>
            <p:cNvSpPr>
              <a:spLocks noEditPoints="1"/>
            </p:cNvSpPr>
            <p:nvPr/>
          </p:nvSpPr>
          <p:spPr bwMode="auto">
            <a:xfrm>
              <a:off x="4737209" y="3175053"/>
              <a:ext cx="330417" cy="333059"/>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b="b" l="0" r="r" t="0"/>
              <a:pathLst>
                <a:path h="57" w="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anchor="t" anchorCtr="0" bIns="45717" compatLnSpc="1" lIns="91435" numCol="1" rIns="91435" tIns="45717" vert="horz" wrap="square">
              <a:prstTxWarp prst="textNoShape">
                <a:avLst/>
              </a:prstTxWarp>
            </a:bodyPr>
            <a:lstStyle/>
            <a:p>
              <a:pPr>
                <a:lnSpc>
                  <a:spcPct val="120000"/>
                </a:lnSpc>
              </a:pPr>
              <a:endParaRPr lang="en-US" sz="569">
                <a:solidFill>
                  <a:schemeClr val="bg1">
                    <a:lumMod val="65000"/>
                  </a:schemeClr>
                </a:solidFill>
                <a:latin charset="-122" panose="020b0503020204020204" pitchFamily="34" typeface="微软雅黑"/>
                <a:ea charset="-122" panose="020b0503020204020204" pitchFamily="34" typeface="微软雅黑"/>
                <a:cs typeface="+mn-ea"/>
                <a:sym typeface="+mn-lt"/>
              </a:endParaRPr>
            </a:p>
          </p:txBody>
        </p:sp>
      </p:grpSp>
      <p:grpSp>
        <p:nvGrpSpPr>
          <p:cNvPr id="29" name="Group 17">
            <a:extLst>
              <a:ext uri="{FF2B5EF4-FFF2-40B4-BE49-F238E27FC236}">
                <a16:creationId xmlns:a16="http://schemas.microsoft.com/office/drawing/2014/main" id="{C6463601-562D-4884-9082-E75754A8C132}"/>
              </a:ext>
            </a:extLst>
          </p:cNvPr>
          <p:cNvGrpSpPr/>
          <p:nvPr/>
        </p:nvGrpSpPr>
        <p:grpSpPr>
          <a:xfrm>
            <a:off x="1152485" y="1483271"/>
            <a:ext cx="1514123" cy="810730"/>
            <a:chOff x="844734" y="1938785"/>
            <a:chExt cx="2292700" cy="616538"/>
          </a:xfrm>
        </p:grpSpPr>
        <p:sp>
          <p:nvSpPr>
            <p:cNvPr id="30" name="Footer Text">
              <a:extLst>
                <a:ext uri="{FF2B5EF4-FFF2-40B4-BE49-F238E27FC236}">
                  <a16:creationId xmlns:a16="http://schemas.microsoft.com/office/drawing/2014/main" id="{A49BA75B-A6B2-4770-9ACB-337892730F52}"/>
                </a:ext>
              </a:extLst>
            </p:cNvPr>
            <p:cNvSpPr txBox="1"/>
            <p:nvPr/>
          </p:nvSpPr>
          <p:spPr>
            <a:xfrm>
              <a:off x="844734" y="2099987"/>
              <a:ext cx="2287091" cy="469379"/>
            </a:xfrm>
            <a:prstGeom prst="rect">
              <a:avLst/>
            </a:prstGeom>
            <a:noFill/>
          </p:spPr>
          <p:txBody>
            <a:bodyPr bIns="0" lIns="0" rIns="0" rtlCol="0" tIns="0" wrap="square">
              <a:spAutoFit/>
            </a:bodyPr>
            <a:lstStyle>
              <a:defPPr>
                <a:defRPr lang="zh-CN"/>
              </a:defPPr>
              <a:lvl1pPr algn="r">
                <a:lnSpc>
                  <a:spcPts val="2000"/>
                </a:lnSpc>
                <a:defRPr sz="1100">
                  <a:solidFill>
                    <a:schemeClr val="tx1">
                      <a:lumMod val="85000"/>
                      <a:lumOff val="15000"/>
                    </a:schemeClr>
                  </a:solidFill>
                  <a:latin typeface="+mn-ea"/>
                </a:defRPr>
              </a:lvl1pPr>
            </a:lstStyle>
            <a:p>
              <a:pP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请在此处添加具体内容，文字尽量言简意赅，简单说明即可不必过于繁琐</a:t>
              </a:r>
            </a:p>
          </p:txBody>
        </p:sp>
        <p:sp>
          <p:nvSpPr>
            <p:cNvPr id="31" name="TextBox 26">
              <a:extLst>
                <a:ext uri="{FF2B5EF4-FFF2-40B4-BE49-F238E27FC236}">
                  <a16:creationId xmlns:a16="http://schemas.microsoft.com/office/drawing/2014/main" id="{5720C59A-3BB1-49E3-8E77-3B25A6EA1C21}"/>
                </a:ext>
              </a:extLst>
            </p:cNvPr>
            <p:cNvSpPr txBox="1"/>
            <p:nvPr/>
          </p:nvSpPr>
          <p:spPr>
            <a:xfrm>
              <a:off x="1506300" y="1932627"/>
              <a:ext cx="1615359" cy="166890"/>
            </a:xfrm>
            <a:prstGeom prst="rect">
              <a:avLst/>
            </a:prstGeom>
            <a:noFill/>
          </p:spPr>
          <p:txBody>
            <a:bodyPr anchor="ctr" bIns="0" lIns="0" rIns="0" rtlCol="0" tIns="0" wrap="none">
              <a:spAutoFit/>
            </a:bodyPr>
            <a:lstStyle>
              <a:defPPr>
                <a:defRPr lang="zh-CN"/>
              </a:defPPr>
              <a:lvl1pPr>
                <a:lnSpc>
                  <a:spcPct val="120000"/>
                </a:lnSpc>
                <a:defRPr sz="1327">
                  <a:solidFill>
                    <a:schemeClr val="tx1">
                      <a:lumMod val="85000"/>
                      <a:lumOff val="15000"/>
                    </a:schemeClr>
                  </a:solidFill>
                  <a:latin charset="0" panose="020b0604020202020204" pitchFamily="34" typeface="Arial"/>
                  <a:ea charset="-122" panose="020b0503020204020204" pitchFamily="34" typeface="微软雅黑"/>
                  <a:cs typeface="+mn-ea"/>
                </a:defRPr>
              </a:lvl1pPr>
            </a:lstStyle>
            <a:p>
              <a:r>
                <a:rPr altLang="en-US" lang="zh-CN" sz="1200">
                  <a:solidFill>
                    <a:srgbClr val="376092"/>
                  </a:solidFill>
                  <a:latin charset="-122" panose="020b0503020204020204" pitchFamily="34" typeface="微软雅黑"/>
                  <a:sym typeface="+mn-lt"/>
                </a:rPr>
                <a:t>请替换文字内容</a:t>
              </a:r>
            </a:p>
          </p:txBody>
        </p:sp>
      </p:grpSp>
      <p:grpSp>
        <p:nvGrpSpPr>
          <p:cNvPr id="32" name="Group 32">
            <a:extLst>
              <a:ext uri="{FF2B5EF4-FFF2-40B4-BE49-F238E27FC236}">
                <a16:creationId xmlns:a16="http://schemas.microsoft.com/office/drawing/2014/main" id="{0E1B08DA-0AB9-4827-BC3D-47ADD670D49E}"/>
              </a:ext>
            </a:extLst>
          </p:cNvPr>
          <p:cNvGrpSpPr/>
          <p:nvPr/>
        </p:nvGrpSpPr>
        <p:grpSpPr>
          <a:xfrm>
            <a:off x="1265949" y="3519276"/>
            <a:ext cx="1528015" cy="821262"/>
            <a:chOff x="844734" y="1945210"/>
            <a:chExt cx="2313735" cy="572260"/>
          </a:xfrm>
        </p:grpSpPr>
        <p:sp>
          <p:nvSpPr>
            <p:cNvPr id="33" name="Footer Text">
              <a:extLst>
                <a:ext uri="{FF2B5EF4-FFF2-40B4-BE49-F238E27FC236}">
                  <a16:creationId xmlns:a16="http://schemas.microsoft.com/office/drawing/2014/main" id="{849D8466-CACE-43E7-9DC4-270A9B6C1598}"/>
                </a:ext>
              </a:extLst>
            </p:cNvPr>
            <p:cNvSpPr txBox="1"/>
            <p:nvPr/>
          </p:nvSpPr>
          <p:spPr>
            <a:xfrm>
              <a:off x="844734" y="2099987"/>
              <a:ext cx="2287091" cy="430082"/>
            </a:xfrm>
            <a:prstGeom prst="rect">
              <a:avLst/>
            </a:prstGeom>
            <a:noFill/>
          </p:spPr>
          <p:txBody>
            <a:bodyPr bIns="0" lIns="0" rIns="0" rtlCol="0" tIns="0" wrap="square">
              <a:spAutoFit/>
            </a:bodyPr>
            <a:lstStyle>
              <a:defPPr>
                <a:defRPr lang="zh-CN"/>
              </a:defPPr>
              <a:lvl1pPr>
                <a:lnSpc>
                  <a:spcPts val="2000"/>
                </a:lnSpc>
                <a:defRPr sz="1100">
                  <a:solidFill>
                    <a:schemeClr val="tx1">
                      <a:lumMod val="85000"/>
                      <a:lumOff val="15000"/>
                    </a:schemeClr>
                  </a:solidFill>
                  <a:latin typeface="+mn-ea"/>
                </a:defRPr>
              </a:lvl1pPr>
            </a:lstStyle>
            <a:p>
              <a:pPr algn="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请在此处添加具体内容，文字尽量言简意赅，简单说明即可不必过于繁琐</a:t>
              </a:r>
            </a:p>
          </p:txBody>
        </p:sp>
        <p:sp>
          <p:nvSpPr>
            <p:cNvPr id="34" name="TextBox 29">
              <a:extLst>
                <a:ext uri="{FF2B5EF4-FFF2-40B4-BE49-F238E27FC236}">
                  <a16:creationId xmlns:a16="http://schemas.microsoft.com/office/drawing/2014/main" id="{D37C410E-F006-4AC8-8969-4C55C7C3332C}"/>
                </a:ext>
              </a:extLst>
            </p:cNvPr>
            <p:cNvSpPr txBox="1"/>
            <p:nvPr/>
          </p:nvSpPr>
          <p:spPr>
            <a:xfrm>
              <a:off x="1527335" y="1939612"/>
              <a:ext cx="1615359" cy="152918"/>
            </a:xfrm>
            <a:prstGeom prst="rect">
              <a:avLst/>
            </a:prstGeom>
            <a:noFill/>
          </p:spPr>
          <p:txBody>
            <a:bodyPr anchor="ctr" bIns="0" lIns="0" rIns="0" rtlCol="0" tIns="0" wrap="none">
              <a:spAutoFit/>
            </a:bodyPr>
            <a:lstStyle>
              <a:defPPr>
                <a:defRPr lang="zh-CN"/>
              </a:defPPr>
              <a:lvl1pPr>
                <a:lnSpc>
                  <a:spcPct val="120000"/>
                </a:lnSpc>
                <a:defRPr sz="1327">
                  <a:solidFill>
                    <a:schemeClr val="tx1">
                      <a:lumMod val="85000"/>
                      <a:lumOff val="15000"/>
                    </a:schemeClr>
                  </a:solidFill>
                  <a:latin charset="0" panose="020b0604020202020204" pitchFamily="34" typeface="Arial"/>
                  <a:ea charset="-122" panose="020b0503020204020204" pitchFamily="34" typeface="微软雅黑"/>
                  <a:cs typeface="+mn-ea"/>
                </a:defRPr>
              </a:lvl1pPr>
            </a:lstStyle>
            <a:p>
              <a:r>
                <a:rPr altLang="en-US" lang="zh-CN" sz="1200">
                  <a:solidFill>
                    <a:srgbClr val="376092"/>
                  </a:solidFill>
                  <a:latin charset="-122" panose="020b0503020204020204" pitchFamily="34" typeface="微软雅黑"/>
                  <a:sym typeface="+mn-lt"/>
                </a:rPr>
                <a:t>请替换文字内容</a:t>
              </a:r>
            </a:p>
          </p:txBody>
        </p:sp>
      </p:grpSp>
      <p:grpSp>
        <p:nvGrpSpPr>
          <p:cNvPr id="35" name="Group 38">
            <a:extLst>
              <a:ext uri="{FF2B5EF4-FFF2-40B4-BE49-F238E27FC236}">
                <a16:creationId xmlns:a16="http://schemas.microsoft.com/office/drawing/2014/main" id="{A12255E1-D761-402A-ACDD-2FE6FD47F4E0}"/>
              </a:ext>
            </a:extLst>
          </p:cNvPr>
          <p:cNvGrpSpPr/>
          <p:nvPr/>
        </p:nvGrpSpPr>
        <p:grpSpPr>
          <a:xfrm>
            <a:off x="6407416" y="1462514"/>
            <a:ext cx="1510418" cy="784809"/>
            <a:chOff x="844734" y="1914369"/>
            <a:chExt cx="2287091" cy="784854"/>
          </a:xfrm>
        </p:grpSpPr>
        <p:sp>
          <p:nvSpPr>
            <p:cNvPr id="36" name="Footer Text">
              <a:extLst>
                <a:ext uri="{FF2B5EF4-FFF2-40B4-BE49-F238E27FC236}">
                  <a16:creationId xmlns:a16="http://schemas.microsoft.com/office/drawing/2014/main" id="{CE2CE644-9ECB-4F5B-9662-A9A978901D2A}"/>
                </a:ext>
              </a:extLst>
            </p:cNvPr>
            <p:cNvSpPr txBox="1"/>
            <p:nvPr/>
          </p:nvSpPr>
          <p:spPr>
            <a:xfrm>
              <a:off x="844734" y="2099986"/>
              <a:ext cx="2287091" cy="617255"/>
            </a:xfrm>
            <a:prstGeom prst="rect">
              <a:avLst/>
            </a:prstGeom>
            <a:noFill/>
          </p:spPr>
          <p:txBody>
            <a:bodyPr bIns="0" lIns="0" rIns="0" rtlCol="0" tIns="0" wrap="square">
              <a:spAutoFit/>
            </a:bodyPr>
            <a:lstStyle/>
            <a:p>
              <a:pP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请在此处添加具体内容，文字尽量言简意赅，简单说明即可不必过于繁琐</a:t>
              </a:r>
            </a:p>
          </p:txBody>
        </p:sp>
        <p:sp>
          <p:nvSpPr>
            <p:cNvPr id="37" name="TextBox 32">
              <a:extLst>
                <a:ext uri="{FF2B5EF4-FFF2-40B4-BE49-F238E27FC236}">
                  <a16:creationId xmlns:a16="http://schemas.microsoft.com/office/drawing/2014/main" id="{2C3351DB-F484-44F8-9D7C-D23D4132E4B5}"/>
                </a:ext>
              </a:extLst>
            </p:cNvPr>
            <p:cNvSpPr txBox="1"/>
            <p:nvPr/>
          </p:nvSpPr>
          <p:spPr>
            <a:xfrm>
              <a:off x="844734" y="1906335"/>
              <a:ext cx="1615360" cy="219469"/>
            </a:xfrm>
            <a:prstGeom prst="rect">
              <a:avLst/>
            </a:prstGeom>
            <a:noFill/>
          </p:spPr>
          <p:txBody>
            <a:bodyPr anchor="ctr" bIns="0" lIns="0" rIns="0" rtlCol="0" tIns="0" wrap="none">
              <a:spAutoFit/>
            </a:bodyPr>
            <a:lstStyle/>
            <a:p>
              <a:pPr>
                <a:lnSpc>
                  <a:spcPct val="120000"/>
                </a:lnSpc>
              </a:pPr>
              <a:r>
                <a:rPr altLang="en-US" lang="zh-CN" sz="1200">
                  <a:solidFill>
                    <a:srgbClr val="376092"/>
                  </a:solidFill>
                  <a:latin charset="-122" panose="020b0503020204020204" pitchFamily="34" typeface="微软雅黑"/>
                  <a:ea charset="-122" panose="020b0503020204020204" pitchFamily="34" typeface="微软雅黑"/>
                  <a:cs typeface="+mn-ea"/>
                  <a:sym typeface="+mn-lt"/>
                </a:rPr>
                <a:t>请替换文字内容</a:t>
              </a:r>
            </a:p>
          </p:txBody>
        </p:sp>
      </p:grpSp>
      <p:grpSp>
        <p:nvGrpSpPr>
          <p:cNvPr id="38" name="Group 44">
            <a:extLst>
              <a:ext uri="{FF2B5EF4-FFF2-40B4-BE49-F238E27FC236}">
                <a16:creationId xmlns:a16="http://schemas.microsoft.com/office/drawing/2014/main" id="{06A400B3-8B43-4EAC-9CCA-84E310E98799}"/>
              </a:ext>
            </a:extLst>
          </p:cNvPr>
          <p:cNvGrpSpPr/>
          <p:nvPr/>
        </p:nvGrpSpPr>
        <p:grpSpPr>
          <a:xfrm>
            <a:off x="6255025" y="3519342"/>
            <a:ext cx="1510418" cy="821261"/>
            <a:chOff x="844734" y="1945254"/>
            <a:chExt cx="2287091" cy="572258"/>
          </a:xfrm>
        </p:grpSpPr>
        <p:sp>
          <p:nvSpPr>
            <p:cNvPr id="39" name="Footer Text">
              <a:extLst>
                <a:ext uri="{FF2B5EF4-FFF2-40B4-BE49-F238E27FC236}">
                  <a16:creationId xmlns:a16="http://schemas.microsoft.com/office/drawing/2014/main" id="{DDE79377-AC59-4B09-90C6-BC9F3F3057AC}"/>
                </a:ext>
              </a:extLst>
            </p:cNvPr>
            <p:cNvSpPr txBox="1"/>
            <p:nvPr/>
          </p:nvSpPr>
          <p:spPr>
            <a:xfrm>
              <a:off x="844734" y="2099985"/>
              <a:ext cx="2287091" cy="430081"/>
            </a:xfrm>
            <a:prstGeom prst="rect">
              <a:avLst/>
            </a:prstGeom>
            <a:noFill/>
          </p:spPr>
          <p:txBody>
            <a:bodyPr bIns="0" lIns="0" rIns="0" rtlCol="0" tIns="0" wrap="square">
              <a:spAutoFit/>
            </a:bodyPr>
            <a:lstStyle>
              <a:defPPr>
                <a:defRPr lang="zh-CN"/>
              </a:defPPr>
              <a:lvl1pPr>
                <a:lnSpc>
                  <a:spcPts val="2000"/>
                </a:lnSpc>
                <a:defRPr sz="1100">
                  <a:solidFill>
                    <a:schemeClr val="tx1">
                      <a:lumMod val="85000"/>
                      <a:lumOff val="15000"/>
                    </a:schemeClr>
                  </a:solidFill>
                  <a:latin typeface="+mn-ea"/>
                </a:defRPr>
              </a:lvl1pPr>
            </a:lstStyle>
            <a:p>
              <a:pP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请在此处添加具体内容，文字尽量言简意赅，简单说明即可不必过于繁琐</a:t>
              </a:r>
            </a:p>
          </p:txBody>
        </p:sp>
        <p:sp>
          <p:nvSpPr>
            <p:cNvPr id="40" name="TextBox 35">
              <a:extLst>
                <a:ext uri="{FF2B5EF4-FFF2-40B4-BE49-F238E27FC236}">
                  <a16:creationId xmlns:a16="http://schemas.microsoft.com/office/drawing/2014/main" id="{306604CB-8E4C-4039-8FC6-EA7D4CBF8418}"/>
                </a:ext>
              </a:extLst>
            </p:cNvPr>
            <p:cNvSpPr txBox="1"/>
            <p:nvPr/>
          </p:nvSpPr>
          <p:spPr>
            <a:xfrm>
              <a:off x="844734" y="1939612"/>
              <a:ext cx="1615360" cy="152918"/>
            </a:xfrm>
            <a:prstGeom prst="rect">
              <a:avLst/>
            </a:prstGeom>
            <a:noFill/>
          </p:spPr>
          <p:txBody>
            <a:bodyPr anchor="ctr" bIns="0" lIns="0" rIns="0" rtlCol="0" tIns="0" wrap="none">
              <a:spAutoFit/>
            </a:bodyPr>
            <a:lstStyle/>
            <a:p>
              <a:pPr>
                <a:lnSpc>
                  <a:spcPct val="120000"/>
                </a:lnSpc>
              </a:pPr>
              <a:r>
                <a:rPr altLang="en-US" lang="zh-CN" sz="1200">
                  <a:solidFill>
                    <a:srgbClr val="376092"/>
                  </a:solidFill>
                  <a:latin charset="-122" panose="020b0503020204020204" pitchFamily="34" typeface="微软雅黑"/>
                  <a:ea charset="-122" panose="020b0503020204020204" pitchFamily="34" typeface="微软雅黑"/>
                  <a:cs typeface="+mn-ea"/>
                  <a:sym typeface="+mn-lt"/>
                </a:rPr>
                <a:t>请替换文字内容</a:t>
              </a:r>
            </a:p>
          </p:txBody>
        </p:sp>
      </p:grpSp>
      <p:grpSp>
        <p:nvGrpSpPr>
          <p:cNvPr id="41" name="Group 81">
            <a:extLst>
              <a:ext uri="{FF2B5EF4-FFF2-40B4-BE49-F238E27FC236}">
                <a16:creationId xmlns:a16="http://schemas.microsoft.com/office/drawing/2014/main" id="{62CCCB2E-08AB-4393-A2B5-4621DEAB2AE9}"/>
              </a:ext>
            </a:extLst>
          </p:cNvPr>
          <p:cNvGrpSpPr/>
          <p:nvPr/>
        </p:nvGrpSpPr>
        <p:grpSpPr>
          <a:xfrm flipV="1">
            <a:off x="2918843" y="3687961"/>
            <a:ext cx="1118861" cy="219335"/>
            <a:chOff x="2712812" y="1457456"/>
            <a:chExt cx="1118923" cy="223062"/>
          </a:xfrm>
        </p:grpSpPr>
        <p:cxnSp>
          <p:nvCxnSpPr>
            <p:cNvPr id="42" name="Straight Connector 37">
              <a:extLst>
                <a:ext uri="{FF2B5EF4-FFF2-40B4-BE49-F238E27FC236}">
                  <a16:creationId xmlns:a16="http://schemas.microsoft.com/office/drawing/2014/main" id="{6D20C8FC-7540-425B-A4DA-AD4738A02A06}"/>
                </a:ext>
              </a:extLst>
            </p:cNvPr>
            <p:cNvCxnSpPr/>
            <p:nvPr/>
          </p:nvCxnSpPr>
          <p:spPr>
            <a:xfrm flipH="1" flipV="1">
              <a:off x="3592681" y="1460250"/>
              <a:ext cx="239054" cy="220268"/>
            </a:xfrm>
            <a:prstGeom prst="line">
              <a:avLst/>
            </a:prstGeom>
            <a:ln cap="rnd" w="19050">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38">
              <a:extLst>
                <a:ext uri="{FF2B5EF4-FFF2-40B4-BE49-F238E27FC236}">
                  <a16:creationId xmlns:a16="http://schemas.microsoft.com/office/drawing/2014/main" id="{AB89D77D-E1ED-4AB4-86A3-526837EC5D96}"/>
                </a:ext>
              </a:extLst>
            </p:cNvPr>
            <p:cNvCxnSpPr/>
            <p:nvPr/>
          </p:nvCxnSpPr>
          <p:spPr>
            <a:xfrm flipV="1" rot="10800000">
              <a:off x="2712812" y="1457456"/>
              <a:ext cx="879870" cy="1615"/>
            </a:xfrm>
            <a:prstGeom prst="line">
              <a:avLst/>
            </a:prstGeom>
            <a:ln cap="rnd" w="19050">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4" name="Group 81">
            <a:extLst>
              <a:ext uri="{FF2B5EF4-FFF2-40B4-BE49-F238E27FC236}">
                <a16:creationId xmlns:a16="http://schemas.microsoft.com/office/drawing/2014/main" id="{5E97BCBF-2AC2-4743-AA85-445D0004A123}"/>
              </a:ext>
            </a:extLst>
          </p:cNvPr>
          <p:cNvGrpSpPr/>
          <p:nvPr/>
        </p:nvGrpSpPr>
        <p:grpSpPr>
          <a:xfrm flipH="1" flipV="1">
            <a:off x="5044759" y="3688754"/>
            <a:ext cx="1061258" cy="217748"/>
            <a:chOff x="2770419" y="1459071"/>
            <a:chExt cx="1061316" cy="221447"/>
          </a:xfrm>
        </p:grpSpPr>
        <p:cxnSp>
          <p:nvCxnSpPr>
            <p:cNvPr id="45" name="Straight Connector 40">
              <a:extLst>
                <a:ext uri="{FF2B5EF4-FFF2-40B4-BE49-F238E27FC236}">
                  <a16:creationId xmlns:a16="http://schemas.microsoft.com/office/drawing/2014/main" id="{E0E80441-02E8-41C4-AE1C-E2F09A7155CA}"/>
                </a:ext>
              </a:extLst>
            </p:cNvPr>
            <p:cNvCxnSpPr/>
            <p:nvPr/>
          </p:nvCxnSpPr>
          <p:spPr>
            <a:xfrm flipH="1" flipV="1">
              <a:off x="3592681" y="1460250"/>
              <a:ext cx="239054" cy="220268"/>
            </a:xfrm>
            <a:prstGeom prst="line">
              <a:avLst/>
            </a:prstGeom>
            <a:ln cap="rnd" w="19050">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1">
              <a:extLst>
                <a:ext uri="{FF2B5EF4-FFF2-40B4-BE49-F238E27FC236}">
                  <a16:creationId xmlns:a16="http://schemas.microsoft.com/office/drawing/2014/main" id="{77EC3BD6-1F3C-46BF-868D-E230169C9F06}"/>
                </a:ext>
              </a:extLst>
            </p:cNvPr>
            <p:cNvCxnSpPr/>
            <p:nvPr/>
          </p:nvCxnSpPr>
          <p:spPr>
            <a:xfrm flipH="1" flipV="1">
              <a:off x="2770419" y="1459071"/>
              <a:ext cx="822263" cy="2"/>
            </a:xfrm>
            <a:prstGeom prst="line">
              <a:avLst/>
            </a:prstGeom>
            <a:ln cap="rnd" w="19050">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7" name="Group 81">
            <a:extLst>
              <a:ext uri="{FF2B5EF4-FFF2-40B4-BE49-F238E27FC236}">
                <a16:creationId xmlns:a16="http://schemas.microsoft.com/office/drawing/2014/main" id="{27DA714B-1261-4BD2-B22E-04DF115397C9}"/>
              </a:ext>
            </a:extLst>
          </p:cNvPr>
          <p:cNvGrpSpPr/>
          <p:nvPr/>
        </p:nvGrpSpPr>
        <p:grpSpPr>
          <a:xfrm>
            <a:off x="2819497" y="1867768"/>
            <a:ext cx="1118861" cy="219335"/>
            <a:chOff x="2712812" y="1457456"/>
            <a:chExt cx="1118923" cy="223062"/>
          </a:xfrm>
        </p:grpSpPr>
        <p:cxnSp>
          <p:nvCxnSpPr>
            <p:cNvPr id="48" name="Straight Connector 43">
              <a:extLst>
                <a:ext uri="{FF2B5EF4-FFF2-40B4-BE49-F238E27FC236}">
                  <a16:creationId xmlns:a16="http://schemas.microsoft.com/office/drawing/2014/main" id="{2A208F82-A53B-4A6D-B84D-1692A1C87B6A}"/>
                </a:ext>
              </a:extLst>
            </p:cNvPr>
            <p:cNvCxnSpPr/>
            <p:nvPr/>
          </p:nvCxnSpPr>
          <p:spPr>
            <a:xfrm flipH="1" flipV="1">
              <a:off x="3592681" y="1460250"/>
              <a:ext cx="239054" cy="220268"/>
            </a:xfrm>
            <a:prstGeom prst="line">
              <a:avLst/>
            </a:prstGeom>
            <a:ln cap="rnd" w="19050">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4">
              <a:extLst>
                <a:ext uri="{FF2B5EF4-FFF2-40B4-BE49-F238E27FC236}">
                  <a16:creationId xmlns:a16="http://schemas.microsoft.com/office/drawing/2014/main" id="{9157F201-8D1A-4292-B1E6-DD05F3E3C28E}"/>
                </a:ext>
              </a:extLst>
            </p:cNvPr>
            <p:cNvCxnSpPr/>
            <p:nvPr/>
          </p:nvCxnSpPr>
          <p:spPr>
            <a:xfrm flipV="1" rot="10800000">
              <a:off x="2712812" y="1457456"/>
              <a:ext cx="879870" cy="1615"/>
            </a:xfrm>
            <a:prstGeom prst="line">
              <a:avLst/>
            </a:prstGeom>
            <a:ln cap="rnd" w="19050">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0" name="Group 81">
            <a:extLst>
              <a:ext uri="{FF2B5EF4-FFF2-40B4-BE49-F238E27FC236}">
                <a16:creationId xmlns:a16="http://schemas.microsoft.com/office/drawing/2014/main" id="{B551A833-57B6-4234-A5A9-57F16CEFE338}"/>
              </a:ext>
            </a:extLst>
          </p:cNvPr>
          <p:cNvGrpSpPr/>
          <p:nvPr/>
        </p:nvGrpSpPr>
        <p:grpSpPr>
          <a:xfrm flipH="1">
            <a:off x="5203616" y="1868560"/>
            <a:ext cx="1061258" cy="217748"/>
            <a:chOff x="2770419" y="1459071"/>
            <a:chExt cx="1061316" cy="221447"/>
          </a:xfrm>
        </p:grpSpPr>
        <p:cxnSp>
          <p:nvCxnSpPr>
            <p:cNvPr id="51" name="Straight Connector 46">
              <a:extLst>
                <a:ext uri="{FF2B5EF4-FFF2-40B4-BE49-F238E27FC236}">
                  <a16:creationId xmlns:a16="http://schemas.microsoft.com/office/drawing/2014/main" id="{BB0B8799-D475-4E82-8E94-B0BF6332AF2B}"/>
                </a:ext>
              </a:extLst>
            </p:cNvPr>
            <p:cNvCxnSpPr/>
            <p:nvPr/>
          </p:nvCxnSpPr>
          <p:spPr>
            <a:xfrm flipH="1" flipV="1">
              <a:off x="3592681" y="1460250"/>
              <a:ext cx="239054" cy="220268"/>
            </a:xfrm>
            <a:prstGeom prst="line">
              <a:avLst/>
            </a:prstGeom>
            <a:ln cap="rnd" w="19050">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47">
              <a:extLst>
                <a:ext uri="{FF2B5EF4-FFF2-40B4-BE49-F238E27FC236}">
                  <a16:creationId xmlns:a16="http://schemas.microsoft.com/office/drawing/2014/main" id="{5564BDA2-6681-4D54-8DDE-509CAF364D95}"/>
                </a:ext>
              </a:extLst>
            </p:cNvPr>
            <p:cNvCxnSpPr/>
            <p:nvPr/>
          </p:nvCxnSpPr>
          <p:spPr>
            <a:xfrm flipH="1" flipV="1">
              <a:off x="2770419" y="1459071"/>
              <a:ext cx="822263" cy="2"/>
            </a:xfrm>
            <a:prstGeom prst="line">
              <a:avLst/>
            </a:prstGeom>
            <a:ln cap="rnd" w="19050">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251900" y="155730"/>
            <a:ext cx="8568572" cy="625338"/>
            <a:chOff x="251900" y="155730"/>
            <a:chExt cx="8568572" cy="625338"/>
          </a:xfrm>
        </p:grpSpPr>
        <p:cxnSp>
          <p:nvCxnSpPr>
            <p:cNvPr id="54" name="直接连接符 53"/>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1331640" y="255120"/>
              <a:ext cx="2214880" cy="396240"/>
            </a:xfrm>
            <a:prstGeom prst="rect">
              <a:avLst/>
            </a:prstGeom>
          </p:spPr>
          <p:txBody>
            <a:bodyPr wrap="none">
              <a:spAutoFit/>
            </a:bodyPr>
            <a:lstStyle/>
            <a:p>
              <a:pPr defTabSz="913765">
                <a:spcBef>
                  <a:spcPct val="0"/>
                </a:spcBef>
                <a:spcAft>
                  <a:spcPct val="0"/>
                </a:spcAft>
                <a:defRPr/>
              </a:pPr>
              <a:r>
                <a:rPr altLang="en-US" b="1" kern="0" lang="zh-CN" smtClean="0" sz="2000">
                  <a:solidFill>
                    <a:srgbClr val="376092"/>
                  </a:solidFill>
                  <a:latin charset="-122" panose="020b0503020204020204" pitchFamily="34" typeface="微软雅黑"/>
                  <a:ea charset="-122" panose="020b0503020204020204" pitchFamily="34" typeface="微软雅黑"/>
                  <a:cs typeface="+mn-ea"/>
                  <a:sym typeface="+mn-lt"/>
                </a:rPr>
                <a:t>此处添加您的标题</a:t>
              </a:r>
            </a:p>
          </p:txBody>
        </p:sp>
        <p:grpSp>
          <p:nvGrpSpPr>
            <p:cNvPr id="56" name="组合 55"/>
            <p:cNvGrpSpPr/>
            <p:nvPr/>
          </p:nvGrpSpPr>
          <p:grpSpPr>
            <a:xfrm>
              <a:off x="251900" y="195486"/>
              <a:ext cx="887938" cy="585582"/>
              <a:chOff x="562441" y="531294"/>
              <a:chExt cx="2322326" cy="1531540"/>
            </a:xfrm>
          </p:grpSpPr>
          <p:sp>
            <p:nvSpPr>
              <p:cNvPr id="58" name="圆角矩形 57"/>
              <p:cNvSpPr/>
              <p:nvPr/>
            </p:nvSpPr>
            <p:spPr>
              <a:xfrm rot="2700000">
                <a:off x="613474" y="711955"/>
                <a:ext cx="704611" cy="704611"/>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59" name="圆角矩形 58"/>
              <p:cNvSpPr/>
              <p:nvPr/>
            </p:nvSpPr>
            <p:spPr>
              <a:xfrm rot="2700000">
                <a:off x="1043261" y="555179"/>
                <a:ext cx="1041378" cy="1041378"/>
              </a:xfrm>
              <a:prstGeom prst="roundRect">
                <a:avLst>
                  <a:gd fmla="val 4810" name="adj"/>
                </a:avLst>
              </a:prstGeom>
              <a:solidFill>
                <a:schemeClr val="accent1">
                  <a:lumMod val="75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60" name="圆角矩形 59"/>
              <p:cNvSpPr/>
              <p:nvPr/>
            </p:nvSpPr>
            <p:spPr>
              <a:xfrm rot="2700000">
                <a:off x="2386142" y="531294"/>
                <a:ext cx="498625" cy="498625"/>
              </a:xfrm>
              <a:prstGeom prst="roundRect">
                <a:avLst>
                  <a:gd fmla="val 4810" name="adj"/>
                </a:avLst>
              </a:prstGeom>
              <a:solidFill>
                <a:schemeClr val="bg1">
                  <a:lumMod val="50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61" name="圆角矩形 60"/>
              <p:cNvSpPr/>
              <p:nvPr/>
            </p:nvSpPr>
            <p:spPr>
              <a:xfrm rot="2700000">
                <a:off x="2149679" y="1381541"/>
                <a:ext cx="432486" cy="432486"/>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62" name="圆角矩形 61"/>
              <p:cNvSpPr/>
              <p:nvPr/>
            </p:nvSpPr>
            <p:spPr>
              <a:xfrm rot="2700000">
                <a:off x="562441" y="1843807"/>
                <a:ext cx="219027" cy="219027"/>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63" name="文本框 4"/>
              <p:cNvSpPr txBox="1"/>
              <p:nvPr/>
            </p:nvSpPr>
            <p:spPr>
              <a:xfrm>
                <a:off x="950487" y="617339"/>
                <a:ext cx="1217358" cy="956614"/>
              </a:xfrm>
              <a:prstGeom prst="rect">
                <a:avLst/>
              </a:prstGeom>
              <a:noFill/>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rPr>
                  <a:t>02</a:t>
                </a:r>
              </a:p>
            </p:txBody>
          </p:sp>
        </p:grpSp>
        <p:sp>
          <p:nvSpPr>
            <p:cNvPr id="57" name="矩形 56"/>
            <p:cNvSpPr/>
            <p:nvPr/>
          </p:nvSpPr>
          <p:spPr>
            <a:xfrm>
              <a:off x="7433345" y="155730"/>
              <a:ext cx="1363980" cy="518160"/>
            </a:xfrm>
            <a:prstGeom prst="rect">
              <a:avLst/>
            </a:prstGeom>
          </p:spPr>
          <p:txBody>
            <a:bodyPr wrap="none">
              <a:spAutoFit/>
            </a:bodyPr>
            <a:lstStyle/>
            <a:p>
              <a:pPr defTabSz="913765">
                <a:spcBef>
                  <a:spcPct val="0"/>
                </a:spcBef>
                <a:spcAft>
                  <a:spcPct val="0"/>
                </a:spcAft>
                <a:defRPr/>
              </a:pPr>
              <a:r>
                <a:rPr altLang="zh-CN" kern="0" lang="en-US" smtClean="0" spc="300" sz="2800">
                  <a:solidFill>
                    <a:schemeClr val="tx1">
                      <a:lumMod val="65000"/>
                      <a:lumOff val="35000"/>
                    </a:schemeClr>
                  </a:solidFill>
                  <a:effectLst>
                    <a:reflection algn="bl" blurRad="6350" dir="5400000" endA="300" endPos="45500" rotWithShape="0" stA="55000" sy="-100000"/>
                  </a:effectLst>
                  <a:latin charset="-122" panose="020b0503020204020204" pitchFamily="34" typeface="微软雅黑"/>
                  <a:ea charset="-122" panose="020b0503020204020204" pitchFamily="34" typeface="微软雅黑"/>
                  <a:cs typeface="+mn-ea"/>
                  <a:sym typeface="+mn-lt"/>
                </a:rPr>
                <a:t>LOGO</a:t>
              </a:r>
            </a:p>
          </p:txBody>
        </p:sp>
      </p:grpSp>
    </p:spTree>
    <p:extLst>
      <p:ext uri="{BB962C8B-B14F-4D97-AF65-F5344CB8AC3E}">
        <p14:creationId val="21816628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2">
                                  <p:stCondLst>
                                    <p:cond delay="0"/>
                                  </p:stCondLst>
                                  <p:childTnLst>
                                    <p:set>
                                      <p:cBhvr>
                                        <p:cTn dur="1" fill="hold" id="6">
                                          <p:stCondLst>
                                            <p:cond delay="0"/>
                                          </p:stCondLst>
                                        </p:cTn>
                                        <p:tgtEl>
                                          <p:spTgt spid="16"/>
                                        </p:tgtEl>
                                        <p:attrNameLst>
                                          <p:attrName>style.visibility</p:attrName>
                                        </p:attrNameLst>
                                      </p:cBhvr>
                                      <p:to>
                                        <p:strVal val="visible"/>
                                      </p:to>
                                    </p:set>
                                    <p:animEffect filter="wipe(right)" transition="in">
                                      <p:cBhvr>
                                        <p:cTn dur="500" id="7"/>
                                        <p:tgtEl>
                                          <p:spTgt spid="16"/>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p:cTn dur="500" fill="hold" id="11"/>
                                        <p:tgtEl>
                                          <p:spTgt spid="13"/>
                                        </p:tgtEl>
                                        <p:attrNameLst>
                                          <p:attrName>ppt_w</p:attrName>
                                        </p:attrNameLst>
                                      </p:cBhvr>
                                      <p:tavLst>
                                        <p:tav tm="0">
                                          <p:val>
                                            <p:fltVal val="0"/>
                                          </p:val>
                                        </p:tav>
                                        <p:tav tm="100000">
                                          <p:val>
                                            <p:strVal val="#ppt_w"/>
                                          </p:val>
                                        </p:tav>
                                      </p:tavLst>
                                    </p:anim>
                                    <p:anim calcmode="lin" valueType="num">
                                      <p:cBhvr>
                                        <p:cTn dur="500" fill="hold" id="12"/>
                                        <p:tgtEl>
                                          <p:spTgt spid="13"/>
                                        </p:tgtEl>
                                        <p:attrNameLst>
                                          <p:attrName>ppt_h</p:attrName>
                                        </p:attrNameLst>
                                      </p:cBhvr>
                                      <p:tavLst>
                                        <p:tav tm="0">
                                          <p:val>
                                            <p:fltVal val="0"/>
                                          </p:val>
                                        </p:tav>
                                        <p:tav tm="100000">
                                          <p:val>
                                            <p:strVal val="#ppt_h"/>
                                          </p:val>
                                        </p:tav>
                                      </p:tavLst>
                                    </p:anim>
                                    <p:animEffect filter="fade" transition="in">
                                      <p:cBhvr>
                                        <p:cTn dur="500" id="13"/>
                                        <p:tgtEl>
                                          <p:spTgt spid="13"/>
                                        </p:tgtEl>
                                      </p:cBhvr>
                                    </p:animEffect>
                                  </p:childTnLst>
                                </p:cTn>
                              </p:par>
                            </p:childTnLst>
                          </p:cTn>
                        </p:par>
                        <p:par>
                          <p:cTn fill="hold" id="14" nodeType="afterGroup">
                            <p:stCondLst>
                              <p:cond delay="1000"/>
                            </p:stCondLst>
                            <p:childTnLst>
                              <p:par>
                                <p:cTn fill="hold" id="15" nodeType="afterEffect" presetClass="entr" presetID="22" presetSubtype="2">
                                  <p:stCondLst>
                                    <p:cond delay="0"/>
                                  </p:stCondLst>
                                  <p:childTnLst>
                                    <p:set>
                                      <p:cBhvr>
                                        <p:cTn dur="1" fill="hold" id="16">
                                          <p:stCondLst>
                                            <p:cond delay="0"/>
                                          </p:stCondLst>
                                        </p:cTn>
                                        <p:tgtEl>
                                          <p:spTgt spid="47"/>
                                        </p:tgtEl>
                                        <p:attrNameLst>
                                          <p:attrName>style.visibility</p:attrName>
                                        </p:attrNameLst>
                                      </p:cBhvr>
                                      <p:to>
                                        <p:strVal val="visible"/>
                                      </p:to>
                                    </p:set>
                                    <p:animEffect filter="wipe(right)" transition="in">
                                      <p:cBhvr>
                                        <p:cTn dur="500" id="17"/>
                                        <p:tgtEl>
                                          <p:spTgt spid="47"/>
                                        </p:tgtEl>
                                      </p:cBhvr>
                                    </p:animEffect>
                                  </p:childTnLst>
                                </p:cTn>
                              </p:par>
                            </p:childTnLst>
                          </p:cTn>
                        </p:par>
                        <p:par>
                          <p:cTn fill="hold" id="18" nodeType="afterGroup">
                            <p:stCondLst>
                              <p:cond delay="1500"/>
                            </p:stCondLst>
                            <p:childTnLst>
                              <p:par>
                                <p:cTn fill="hold" id="19" nodeType="afterEffect" presetClass="entr" presetID="22" presetSubtype="2">
                                  <p:stCondLst>
                                    <p:cond delay="0"/>
                                  </p:stCondLst>
                                  <p:childTnLst>
                                    <p:set>
                                      <p:cBhvr>
                                        <p:cTn dur="1" fill="hold" id="20">
                                          <p:stCondLst>
                                            <p:cond delay="0"/>
                                          </p:stCondLst>
                                        </p:cTn>
                                        <p:tgtEl>
                                          <p:spTgt spid="29"/>
                                        </p:tgtEl>
                                        <p:attrNameLst>
                                          <p:attrName>style.visibility</p:attrName>
                                        </p:attrNameLst>
                                      </p:cBhvr>
                                      <p:to>
                                        <p:strVal val="visible"/>
                                      </p:to>
                                    </p:set>
                                    <p:animEffect filter="wipe(right)" transition="in">
                                      <p:cBhvr>
                                        <p:cTn dur="500" id="21"/>
                                        <p:tgtEl>
                                          <p:spTgt spid="29"/>
                                        </p:tgtEl>
                                      </p:cBhvr>
                                    </p:animEffect>
                                  </p:childTnLst>
                                </p:cTn>
                              </p:par>
                            </p:childTnLst>
                          </p:cTn>
                        </p:par>
                        <p:par>
                          <p:cTn fill="hold" id="22" nodeType="afterGroup">
                            <p:stCondLst>
                              <p:cond delay="2000"/>
                            </p:stCondLst>
                            <p:childTnLst>
                              <p:par>
                                <p:cTn fill="hold" id="23" nodeType="afterEffect" presetClass="entr" presetID="53" presetSubtype="0">
                                  <p:stCondLst>
                                    <p:cond delay="0"/>
                                  </p:stCondLst>
                                  <p:childTnLst>
                                    <p:set>
                                      <p:cBhvr>
                                        <p:cTn dur="1" fill="hold" id="24">
                                          <p:stCondLst>
                                            <p:cond delay="0"/>
                                          </p:stCondLst>
                                        </p:cTn>
                                        <p:tgtEl>
                                          <p:spTgt spid="20"/>
                                        </p:tgtEl>
                                        <p:attrNameLst>
                                          <p:attrName>style.visibility</p:attrName>
                                        </p:attrNameLst>
                                      </p:cBhvr>
                                      <p:to>
                                        <p:strVal val="visible"/>
                                      </p:to>
                                    </p:set>
                                    <p:anim calcmode="lin" valueType="num">
                                      <p:cBhvr>
                                        <p:cTn dur="500" fill="hold" id="25"/>
                                        <p:tgtEl>
                                          <p:spTgt spid="20"/>
                                        </p:tgtEl>
                                        <p:attrNameLst>
                                          <p:attrName>ppt_w</p:attrName>
                                        </p:attrNameLst>
                                      </p:cBhvr>
                                      <p:tavLst>
                                        <p:tav tm="0">
                                          <p:val>
                                            <p:fltVal val="0"/>
                                          </p:val>
                                        </p:tav>
                                        <p:tav tm="100000">
                                          <p:val>
                                            <p:strVal val="#ppt_w"/>
                                          </p:val>
                                        </p:tav>
                                      </p:tavLst>
                                    </p:anim>
                                    <p:anim calcmode="lin" valueType="num">
                                      <p:cBhvr>
                                        <p:cTn dur="500" fill="hold" id="26"/>
                                        <p:tgtEl>
                                          <p:spTgt spid="20"/>
                                        </p:tgtEl>
                                        <p:attrNameLst>
                                          <p:attrName>ppt_h</p:attrName>
                                        </p:attrNameLst>
                                      </p:cBhvr>
                                      <p:tavLst>
                                        <p:tav tm="0">
                                          <p:val>
                                            <p:fltVal val="0"/>
                                          </p:val>
                                        </p:tav>
                                        <p:tav tm="100000">
                                          <p:val>
                                            <p:strVal val="#ppt_h"/>
                                          </p:val>
                                        </p:tav>
                                      </p:tavLst>
                                    </p:anim>
                                    <p:animEffect filter="fade" transition="in">
                                      <p:cBhvr>
                                        <p:cTn dur="500" id="27"/>
                                        <p:tgtEl>
                                          <p:spTgt spid="20"/>
                                        </p:tgtEl>
                                      </p:cBhvr>
                                    </p:animEffect>
                                  </p:childTnLst>
                                </p:cTn>
                              </p:par>
                            </p:childTnLst>
                          </p:cTn>
                        </p:par>
                        <p:par>
                          <p:cTn fill="hold" id="28" nodeType="afterGroup">
                            <p:stCondLst>
                              <p:cond delay="2500"/>
                            </p:stCondLst>
                            <p:childTnLst>
                              <p:par>
                                <p:cTn fill="hold" id="29" nodeType="afterEffect" presetClass="entr" presetID="22" presetSubtype="8">
                                  <p:stCondLst>
                                    <p:cond delay="0"/>
                                  </p:stCondLst>
                                  <p:childTnLst>
                                    <p:set>
                                      <p:cBhvr>
                                        <p:cTn dur="1" fill="hold" id="30">
                                          <p:stCondLst>
                                            <p:cond delay="0"/>
                                          </p:stCondLst>
                                        </p:cTn>
                                        <p:tgtEl>
                                          <p:spTgt spid="50"/>
                                        </p:tgtEl>
                                        <p:attrNameLst>
                                          <p:attrName>style.visibility</p:attrName>
                                        </p:attrNameLst>
                                      </p:cBhvr>
                                      <p:to>
                                        <p:strVal val="visible"/>
                                      </p:to>
                                    </p:set>
                                    <p:animEffect filter="wipe(left)" transition="in">
                                      <p:cBhvr>
                                        <p:cTn dur="500" id="31"/>
                                        <p:tgtEl>
                                          <p:spTgt spid="50"/>
                                        </p:tgtEl>
                                      </p:cBhvr>
                                    </p:animEffect>
                                  </p:childTnLst>
                                </p:cTn>
                              </p:par>
                            </p:childTnLst>
                          </p:cTn>
                        </p:par>
                        <p:par>
                          <p:cTn fill="hold" id="32" nodeType="afterGroup">
                            <p:stCondLst>
                              <p:cond delay="3000"/>
                            </p:stCondLst>
                            <p:childTnLst>
                              <p:par>
                                <p:cTn fill="hold" id="33" nodeType="afterEffect" presetClass="entr" presetID="22" presetSubtype="8">
                                  <p:stCondLst>
                                    <p:cond delay="0"/>
                                  </p:stCondLst>
                                  <p:childTnLst>
                                    <p:set>
                                      <p:cBhvr>
                                        <p:cTn dur="1" fill="hold" id="34">
                                          <p:stCondLst>
                                            <p:cond delay="0"/>
                                          </p:stCondLst>
                                        </p:cTn>
                                        <p:tgtEl>
                                          <p:spTgt spid="35"/>
                                        </p:tgtEl>
                                        <p:attrNameLst>
                                          <p:attrName>style.visibility</p:attrName>
                                        </p:attrNameLst>
                                      </p:cBhvr>
                                      <p:to>
                                        <p:strVal val="visible"/>
                                      </p:to>
                                    </p:set>
                                    <p:animEffect filter="wipe(left)" transition="in">
                                      <p:cBhvr>
                                        <p:cTn dur="500" id="35"/>
                                        <p:tgtEl>
                                          <p:spTgt spid="35"/>
                                        </p:tgtEl>
                                      </p:cBhvr>
                                    </p:animEffect>
                                  </p:childTnLst>
                                </p:cTn>
                              </p:par>
                            </p:childTnLst>
                          </p:cTn>
                        </p:par>
                        <p:par>
                          <p:cTn fill="hold" id="36" nodeType="afterGroup">
                            <p:stCondLst>
                              <p:cond delay="3500"/>
                            </p:stCondLst>
                            <p:childTnLst>
                              <p:par>
                                <p:cTn fill="hold" id="37" nodeType="afterEffect" presetClass="entr" presetID="53" presetSubtype="0">
                                  <p:stCondLst>
                                    <p:cond delay="0"/>
                                  </p:stCondLst>
                                  <p:childTnLst>
                                    <p:set>
                                      <p:cBhvr>
                                        <p:cTn dur="1" fill="hold" id="38">
                                          <p:stCondLst>
                                            <p:cond delay="0"/>
                                          </p:stCondLst>
                                        </p:cTn>
                                        <p:tgtEl>
                                          <p:spTgt spid="23"/>
                                        </p:tgtEl>
                                        <p:attrNameLst>
                                          <p:attrName>style.visibility</p:attrName>
                                        </p:attrNameLst>
                                      </p:cBhvr>
                                      <p:to>
                                        <p:strVal val="visible"/>
                                      </p:to>
                                    </p:set>
                                    <p:anim calcmode="lin" valueType="num">
                                      <p:cBhvr>
                                        <p:cTn dur="500" fill="hold" id="39"/>
                                        <p:tgtEl>
                                          <p:spTgt spid="23"/>
                                        </p:tgtEl>
                                        <p:attrNameLst>
                                          <p:attrName>ppt_w</p:attrName>
                                        </p:attrNameLst>
                                      </p:cBhvr>
                                      <p:tavLst>
                                        <p:tav tm="0">
                                          <p:val>
                                            <p:fltVal val="0"/>
                                          </p:val>
                                        </p:tav>
                                        <p:tav tm="100000">
                                          <p:val>
                                            <p:strVal val="#ppt_w"/>
                                          </p:val>
                                        </p:tav>
                                      </p:tavLst>
                                    </p:anim>
                                    <p:anim calcmode="lin" valueType="num">
                                      <p:cBhvr>
                                        <p:cTn dur="500" fill="hold" id="40"/>
                                        <p:tgtEl>
                                          <p:spTgt spid="23"/>
                                        </p:tgtEl>
                                        <p:attrNameLst>
                                          <p:attrName>ppt_h</p:attrName>
                                        </p:attrNameLst>
                                      </p:cBhvr>
                                      <p:tavLst>
                                        <p:tav tm="0">
                                          <p:val>
                                            <p:fltVal val="0"/>
                                          </p:val>
                                        </p:tav>
                                        <p:tav tm="100000">
                                          <p:val>
                                            <p:strVal val="#ppt_h"/>
                                          </p:val>
                                        </p:tav>
                                      </p:tavLst>
                                    </p:anim>
                                    <p:animEffect filter="fade" transition="in">
                                      <p:cBhvr>
                                        <p:cTn dur="500" id="41"/>
                                        <p:tgtEl>
                                          <p:spTgt spid="23"/>
                                        </p:tgtEl>
                                      </p:cBhvr>
                                    </p:animEffect>
                                  </p:childTnLst>
                                </p:cTn>
                              </p:par>
                            </p:childTnLst>
                          </p:cTn>
                        </p:par>
                        <p:par>
                          <p:cTn fill="hold" id="42" nodeType="afterGroup">
                            <p:stCondLst>
                              <p:cond delay="4000"/>
                            </p:stCondLst>
                            <p:childTnLst>
                              <p:par>
                                <p:cTn fill="hold" id="43" nodeType="afterEffect" presetClass="entr" presetID="22" presetSubtype="2">
                                  <p:stCondLst>
                                    <p:cond delay="0"/>
                                  </p:stCondLst>
                                  <p:childTnLst>
                                    <p:set>
                                      <p:cBhvr>
                                        <p:cTn dur="1" fill="hold" id="44">
                                          <p:stCondLst>
                                            <p:cond delay="0"/>
                                          </p:stCondLst>
                                        </p:cTn>
                                        <p:tgtEl>
                                          <p:spTgt spid="41"/>
                                        </p:tgtEl>
                                        <p:attrNameLst>
                                          <p:attrName>style.visibility</p:attrName>
                                        </p:attrNameLst>
                                      </p:cBhvr>
                                      <p:to>
                                        <p:strVal val="visible"/>
                                      </p:to>
                                    </p:set>
                                    <p:animEffect filter="wipe(right)" transition="in">
                                      <p:cBhvr>
                                        <p:cTn dur="500" id="45"/>
                                        <p:tgtEl>
                                          <p:spTgt spid="41"/>
                                        </p:tgtEl>
                                      </p:cBhvr>
                                    </p:animEffect>
                                  </p:childTnLst>
                                </p:cTn>
                              </p:par>
                            </p:childTnLst>
                          </p:cTn>
                        </p:par>
                        <p:par>
                          <p:cTn fill="hold" id="46" nodeType="afterGroup">
                            <p:stCondLst>
                              <p:cond delay="4500"/>
                            </p:stCondLst>
                            <p:childTnLst>
                              <p:par>
                                <p:cTn fill="hold" id="47" nodeType="afterEffect" presetClass="entr" presetID="22" presetSubtype="2">
                                  <p:stCondLst>
                                    <p:cond delay="0"/>
                                  </p:stCondLst>
                                  <p:childTnLst>
                                    <p:set>
                                      <p:cBhvr>
                                        <p:cTn dur="1" fill="hold" id="48">
                                          <p:stCondLst>
                                            <p:cond delay="0"/>
                                          </p:stCondLst>
                                        </p:cTn>
                                        <p:tgtEl>
                                          <p:spTgt spid="32"/>
                                        </p:tgtEl>
                                        <p:attrNameLst>
                                          <p:attrName>style.visibility</p:attrName>
                                        </p:attrNameLst>
                                      </p:cBhvr>
                                      <p:to>
                                        <p:strVal val="visible"/>
                                      </p:to>
                                    </p:set>
                                    <p:animEffect filter="wipe(right)" transition="in">
                                      <p:cBhvr>
                                        <p:cTn dur="500" id="49"/>
                                        <p:tgtEl>
                                          <p:spTgt spid="32"/>
                                        </p:tgtEl>
                                      </p:cBhvr>
                                    </p:animEffect>
                                  </p:childTnLst>
                                </p:cTn>
                              </p:par>
                            </p:childTnLst>
                          </p:cTn>
                        </p:par>
                        <p:par>
                          <p:cTn fill="hold" id="50" nodeType="afterGroup">
                            <p:stCondLst>
                              <p:cond delay="5000"/>
                            </p:stCondLst>
                            <p:childTnLst>
                              <p:par>
                                <p:cTn fill="hold" id="51" nodeType="afterEffect" presetClass="entr" presetID="53" presetSubtype="0">
                                  <p:stCondLst>
                                    <p:cond delay="0"/>
                                  </p:stCondLst>
                                  <p:childTnLst>
                                    <p:set>
                                      <p:cBhvr>
                                        <p:cTn dur="1" fill="hold" id="52">
                                          <p:stCondLst>
                                            <p:cond delay="0"/>
                                          </p:stCondLst>
                                        </p:cTn>
                                        <p:tgtEl>
                                          <p:spTgt spid="26"/>
                                        </p:tgtEl>
                                        <p:attrNameLst>
                                          <p:attrName>style.visibility</p:attrName>
                                        </p:attrNameLst>
                                      </p:cBhvr>
                                      <p:to>
                                        <p:strVal val="visible"/>
                                      </p:to>
                                    </p:set>
                                    <p:anim calcmode="lin" valueType="num">
                                      <p:cBhvr>
                                        <p:cTn dur="500" fill="hold" id="53"/>
                                        <p:tgtEl>
                                          <p:spTgt spid="26"/>
                                        </p:tgtEl>
                                        <p:attrNameLst>
                                          <p:attrName>ppt_w</p:attrName>
                                        </p:attrNameLst>
                                      </p:cBhvr>
                                      <p:tavLst>
                                        <p:tav tm="0">
                                          <p:val>
                                            <p:fltVal val="0"/>
                                          </p:val>
                                        </p:tav>
                                        <p:tav tm="100000">
                                          <p:val>
                                            <p:strVal val="#ppt_w"/>
                                          </p:val>
                                        </p:tav>
                                      </p:tavLst>
                                    </p:anim>
                                    <p:anim calcmode="lin" valueType="num">
                                      <p:cBhvr>
                                        <p:cTn dur="500" fill="hold" id="54"/>
                                        <p:tgtEl>
                                          <p:spTgt spid="26"/>
                                        </p:tgtEl>
                                        <p:attrNameLst>
                                          <p:attrName>ppt_h</p:attrName>
                                        </p:attrNameLst>
                                      </p:cBhvr>
                                      <p:tavLst>
                                        <p:tav tm="0">
                                          <p:val>
                                            <p:fltVal val="0"/>
                                          </p:val>
                                        </p:tav>
                                        <p:tav tm="100000">
                                          <p:val>
                                            <p:strVal val="#ppt_h"/>
                                          </p:val>
                                        </p:tav>
                                      </p:tavLst>
                                    </p:anim>
                                    <p:animEffect filter="fade" transition="in">
                                      <p:cBhvr>
                                        <p:cTn dur="500" id="55"/>
                                        <p:tgtEl>
                                          <p:spTgt spid="26"/>
                                        </p:tgtEl>
                                      </p:cBhvr>
                                    </p:animEffect>
                                  </p:childTnLst>
                                </p:cTn>
                              </p:par>
                            </p:childTnLst>
                          </p:cTn>
                        </p:par>
                        <p:par>
                          <p:cTn fill="hold" id="56" nodeType="afterGroup">
                            <p:stCondLst>
                              <p:cond delay="5500"/>
                            </p:stCondLst>
                            <p:childTnLst>
                              <p:par>
                                <p:cTn fill="hold" id="57" nodeType="afterEffect" presetClass="entr" presetID="22" presetSubtype="8">
                                  <p:stCondLst>
                                    <p:cond delay="0"/>
                                  </p:stCondLst>
                                  <p:childTnLst>
                                    <p:set>
                                      <p:cBhvr>
                                        <p:cTn dur="1" fill="hold" id="58">
                                          <p:stCondLst>
                                            <p:cond delay="0"/>
                                          </p:stCondLst>
                                        </p:cTn>
                                        <p:tgtEl>
                                          <p:spTgt spid="44"/>
                                        </p:tgtEl>
                                        <p:attrNameLst>
                                          <p:attrName>style.visibility</p:attrName>
                                        </p:attrNameLst>
                                      </p:cBhvr>
                                      <p:to>
                                        <p:strVal val="visible"/>
                                      </p:to>
                                    </p:set>
                                    <p:animEffect filter="wipe(left)" transition="in">
                                      <p:cBhvr>
                                        <p:cTn dur="500" id="59"/>
                                        <p:tgtEl>
                                          <p:spTgt spid="44"/>
                                        </p:tgtEl>
                                      </p:cBhvr>
                                    </p:animEffect>
                                  </p:childTnLst>
                                </p:cTn>
                              </p:par>
                            </p:childTnLst>
                          </p:cTn>
                        </p:par>
                        <p:par>
                          <p:cTn fill="hold" id="60" nodeType="afterGroup">
                            <p:stCondLst>
                              <p:cond delay="6000"/>
                            </p:stCondLst>
                            <p:childTnLst>
                              <p:par>
                                <p:cTn fill="hold" id="61" nodeType="afterEffect" presetClass="entr" presetID="22" presetSubtype="8">
                                  <p:stCondLst>
                                    <p:cond delay="0"/>
                                  </p:stCondLst>
                                  <p:childTnLst>
                                    <p:set>
                                      <p:cBhvr>
                                        <p:cTn dur="1" fill="hold" id="62">
                                          <p:stCondLst>
                                            <p:cond delay="0"/>
                                          </p:stCondLst>
                                        </p:cTn>
                                        <p:tgtEl>
                                          <p:spTgt spid="38"/>
                                        </p:tgtEl>
                                        <p:attrNameLst>
                                          <p:attrName>style.visibility</p:attrName>
                                        </p:attrNameLst>
                                      </p:cBhvr>
                                      <p:to>
                                        <p:strVal val="visible"/>
                                      </p:to>
                                    </p:set>
                                    <p:animEffect filter="wipe(left)" transition="in">
                                      <p:cBhvr>
                                        <p:cTn dur="500" id="63"/>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圆角 2">
            <a:extLst>
              <a:ext uri="{FF2B5EF4-FFF2-40B4-BE49-F238E27FC236}">
                <a16:creationId xmlns:a16="http://schemas.microsoft.com/office/drawing/2014/main" id="{747A63D8-2140-4547-AF01-BA6B02DBE7F6}"/>
              </a:ext>
            </a:extLst>
          </p:cNvPr>
          <p:cNvSpPr/>
          <p:nvPr/>
        </p:nvSpPr>
        <p:spPr>
          <a:xfrm>
            <a:off x="3948478" y="1686564"/>
            <a:ext cx="90122" cy="682948"/>
          </a:xfrm>
          <a:prstGeom prst="roundRect">
            <a:avLst>
              <a:gd fmla="val 50000" name="adj"/>
            </a:avLst>
          </a:prstGeom>
          <a:solidFill>
            <a:srgbClr val="376092"/>
          </a:solidFill>
          <a:ln w="57150">
            <a:noFill/>
          </a:ln>
          <a:effectLst>
            <a:outerShdw algn="tl" blurRad="254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4" name="矩形: 圆角 3">
            <a:extLst>
              <a:ext uri="{FF2B5EF4-FFF2-40B4-BE49-F238E27FC236}">
                <a16:creationId xmlns:a16="http://schemas.microsoft.com/office/drawing/2014/main" id="{91457408-C71F-4E68-9D70-90952A602629}"/>
              </a:ext>
            </a:extLst>
          </p:cNvPr>
          <p:cNvSpPr/>
          <p:nvPr/>
        </p:nvSpPr>
        <p:spPr>
          <a:xfrm>
            <a:off x="3948478" y="2625424"/>
            <a:ext cx="90122" cy="682948"/>
          </a:xfrm>
          <a:prstGeom prst="roundRect">
            <a:avLst>
              <a:gd fmla="val 50000" name="adj"/>
            </a:avLst>
          </a:prstGeom>
          <a:solidFill>
            <a:srgbClr val="376092"/>
          </a:solidFill>
          <a:ln w="57150">
            <a:noFill/>
          </a:ln>
          <a:effectLst>
            <a:outerShdw algn="tl" blurRad="254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5" name="矩形: 圆角 4">
            <a:extLst>
              <a:ext uri="{FF2B5EF4-FFF2-40B4-BE49-F238E27FC236}">
                <a16:creationId xmlns:a16="http://schemas.microsoft.com/office/drawing/2014/main" id="{B2271F03-B0F6-4C93-92AD-A8205111624D}"/>
              </a:ext>
            </a:extLst>
          </p:cNvPr>
          <p:cNvSpPr/>
          <p:nvPr/>
        </p:nvSpPr>
        <p:spPr>
          <a:xfrm>
            <a:off x="3948478" y="3564285"/>
            <a:ext cx="90122" cy="682948"/>
          </a:xfrm>
          <a:prstGeom prst="roundRect">
            <a:avLst>
              <a:gd fmla="val 50000" name="adj"/>
            </a:avLst>
          </a:prstGeom>
          <a:solidFill>
            <a:srgbClr val="376092"/>
          </a:solidFill>
          <a:ln w="57150">
            <a:noFill/>
          </a:ln>
          <a:effectLst>
            <a:outerShdw algn="tl" blurRad="254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grpSp>
        <p:nvGrpSpPr>
          <p:cNvPr id="8" name="组合 7">
            <a:extLst>
              <a:ext uri="{FF2B5EF4-FFF2-40B4-BE49-F238E27FC236}">
                <a16:creationId xmlns:a16="http://schemas.microsoft.com/office/drawing/2014/main" id="{E048948F-6357-4429-B216-5813B6710E25}"/>
              </a:ext>
            </a:extLst>
          </p:cNvPr>
          <p:cNvGrpSpPr/>
          <p:nvPr/>
        </p:nvGrpSpPr>
        <p:grpSpPr>
          <a:xfrm>
            <a:off x="1158478" y="1621984"/>
            <a:ext cx="2095500" cy="2664478"/>
            <a:chOff x="3060478" y="2286376"/>
            <a:chExt cx="1756254" cy="2233118"/>
          </a:xfrm>
          <a:solidFill>
            <a:srgbClr val="376092"/>
          </a:solidFill>
          <a:effectLst>
            <a:outerShdw algn="tl" blurRad="254000" dir="2700000" dist="63500" rotWithShape="0">
              <a:prstClr val="black">
                <a:alpha val="40000"/>
              </a:prstClr>
            </a:outerShdw>
          </a:effectLst>
        </p:grpSpPr>
        <p:sp>
          <p:nvSpPr>
            <p:cNvPr id="9" name="ExtraShape">
              <a:extLst>
                <a:ext uri="{FF2B5EF4-FFF2-40B4-BE49-F238E27FC236}">
                  <a16:creationId xmlns:a16="http://schemas.microsoft.com/office/drawing/2014/main" id="{3B7880F1-DC3B-4D49-8887-E897B09BE95B}"/>
                </a:ext>
              </a:extLst>
            </p:cNvPr>
            <p:cNvSpPr/>
            <p:nvPr/>
          </p:nvSpPr>
          <p:spPr>
            <a:xfrm flipH="1">
              <a:off x="3695215" y="4036227"/>
              <a:ext cx="760395" cy="483267"/>
            </a:xfrm>
            <a:custGeom>
              <a:rect b="0" l="0" r="0" t="0"/>
              <a:pathLst>
                <a:path extrusionOk="0" h="119999" w="119999">
                  <a:moveTo>
                    <a:pt x="23692" y="43693"/>
                  </a:moveTo>
                  <a:lnTo>
                    <a:pt x="22701" y="43787"/>
                  </a:lnTo>
                  <a:lnTo>
                    <a:pt x="21774" y="44038"/>
                  </a:lnTo>
                  <a:lnTo>
                    <a:pt x="20930" y="44509"/>
                  </a:lnTo>
                  <a:lnTo>
                    <a:pt x="20129" y="45043"/>
                  </a:lnTo>
                  <a:lnTo>
                    <a:pt x="19371" y="45796"/>
                  </a:lnTo>
                  <a:lnTo>
                    <a:pt x="18717" y="46643"/>
                  </a:lnTo>
                  <a:lnTo>
                    <a:pt x="18106" y="47617"/>
                  </a:lnTo>
                  <a:lnTo>
                    <a:pt x="17537" y="48684"/>
                  </a:lnTo>
                  <a:lnTo>
                    <a:pt x="17052" y="49877"/>
                  </a:lnTo>
                  <a:lnTo>
                    <a:pt x="16673" y="51132"/>
                  </a:lnTo>
                  <a:lnTo>
                    <a:pt x="16314" y="52450"/>
                  </a:lnTo>
                  <a:lnTo>
                    <a:pt x="15998" y="53832"/>
                  </a:lnTo>
                  <a:lnTo>
                    <a:pt x="15787" y="55244"/>
                  </a:lnTo>
                  <a:lnTo>
                    <a:pt x="15619" y="56688"/>
                  </a:lnTo>
                  <a:lnTo>
                    <a:pt x="15534" y="58195"/>
                  </a:lnTo>
                  <a:lnTo>
                    <a:pt x="15492" y="59670"/>
                  </a:lnTo>
                  <a:lnTo>
                    <a:pt x="15534" y="61177"/>
                  </a:lnTo>
                  <a:lnTo>
                    <a:pt x="15619" y="62652"/>
                  </a:lnTo>
                  <a:lnTo>
                    <a:pt x="15787" y="64127"/>
                  </a:lnTo>
                  <a:lnTo>
                    <a:pt x="15998" y="65540"/>
                  </a:lnTo>
                  <a:lnTo>
                    <a:pt x="16314" y="66921"/>
                  </a:lnTo>
                  <a:lnTo>
                    <a:pt x="16673" y="68239"/>
                  </a:lnTo>
                  <a:lnTo>
                    <a:pt x="17052" y="69495"/>
                  </a:lnTo>
                  <a:lnTo>
                    <a:pt x="17537" y="70656"/>
                  </a:lnTo>
                  <a:lnTo>
                    <a:pt x="18106" y="71723"/>
                  </a:lnTo>
                  <a:lnTo>
                    <a:pt x="18717" y="72696"/>
                  </a:lnTo>
                  <a:lnTo>
                    <a:pt x="19371" y="73544"/>
                  </a:lnTo>
                  <a:lnTo>
                    <a:pt x="20129" y="74266"/>
                  </a:lnTo>
                  <a:lnTo>
                    <a:pt x="20930" y="74862"/>
                  </a:lnTo>
                  <a:lnTo>
                    <a:pt x="21774" y="75302"/>
                  </a:lnTo>
                  <a:lnTo>
                    <a:pt x="22701" y="75553"/>
                  </a:lnTo>
                  <a:lnTo>
                    <a:pt x="23692" y="75647"/>
                  </a:lnTo>
                  <a:lnTo>
                    <a:pt x="96265" y="75647"/>
                  </a:lnTo>
                  <a:lnTo>
                    <a:pt x="97256" y="75553"/>
                  </a:lnTo>
                  <a:lnTo>
                    <a:pt x="98183" y="75302"/>
                  </a:lnTo>
                  <a:lnTo>
                    <a:pt x="99047" y="74862"/>
                  </a:lnTo>
                  <a:lnTo>
                    <a:pt x="99848" y="74266"/>
                  </a:lnTo>
                  <a:lnTo>
                    <a:pt x="100586" y="73544"/>
                  </a:lnTo>
                  <a:lnTo>
                    <a:pt x="101261" y="72696"/>
                  </a:lnTo>
                  <a:lnTo>
                    <a:pt x="101893" y="71723"/>
                  </a:lnTo>
                  <a:lnTo>
                    <a:pt x="102420" y="70656"/>
                  </a:lnTo>
                  <a:lnTo>
                    <a:pt x="102905" y="69495"/>
                  </a:lnTo>
                  <a:lnTo>
                    <a:pt x="103326" y="68239"/>
                  </a:lnTo>
                  <a:lnTo>
                    <a:pt x="103664" y="66921"/>
                  </a:lnTo>
                  <a:lnTo>
                    <a:pt x="103959" y="65540"/>
                  </a:lnTo>
                  <a:lnTo>
                    <a:pt x="104191" y="64127"/>
                  </a:lnTo>
                  <a:lnTo>
                    <a:pt x="104359" y="62652"/>
                  </a:lnTo>
                  <a:lnTo>
                    <a:pt x="104444" y="61177"/>
                  </a:lnTo>
                  <a:lnTo>
                    <a:pt x="104465" y="59670"/>
                  </a:lnTo>
                  <a:lnTo>
                    <a:pt x="104444" y="58195"/>
                  </a:lnTo>
                  <a:lnTo>
                    <a:pt x="104359" y="56688"/>
                  </a:lnTo>
                  <a:lnTo>
                    <a:pt x="104191" y="55244"/>
                  </a:lnTo>
                  <a:lnTo>
                    <a:pt x="103959" y="53832"/>
                  </a:lnTo>
                  <a:lnTo>
                    <a:pt x="103664" y="52450"/>
                  </a:lnTo>
                  <a:lnTo>
                    <a:pt x="103326" y="51132"/>
                  </a:lnTo>
                  <a:lnTo>
                    <a:pt x="102905" y="49877"/>
                  </a:lnTo>
                  <a:lnTo>
                    <a:pt x="102420" y="48684"/>
                  </a:lnTo>
                  <a:lnTo>
                    <a:pt x="101872" y="47617"/>
                  </a:lnTo>
                  <a:lnTo>
                    <a:pt x="101261" y="46643"/>
                  </a:lnTo>
                  <a:lnTo>
                    <a:pt x="100586" y="45796"/>
                  </a:lnTo>
                  <a:lnTo>
                    <a:pt x="99848" y="45043"/>
                  </a:lnTo>
                  <a:lnTo>
                    <a:pt x="99047" y="44509"/>
                  </a:lnTo>
                  <a:lnTo>
                    <a:pt x="98183" y="44038"/>
                  </a:lnTo>
                  <a:lnTo>
                    <a:pt x="97256" y="43787"/>
                  </a:lnTo>
                  <a:lnTo>
                    <a:pt x="96265" y="43693"/>
                  </a:lnTo>
                  <a:lnTo>
                    <a:pt x="23692" y="43693"/>
                  </a:lnTo>
                  <a:close/>
                  <a:moveTo>
                    <a:pt x="10223" y="0"/>
                  </a:moveTo>
                  <a:lnTo>
                    <a:pt x="8979" y="94"/>
                  </a:lnTo>
                  <a:lnTo>
                    <a:pt x="7841" y="376"/>
                  </a:lnTo>
                  <a:lnTo>
                    <a:pt x="6766" y="816"/>
                  </a:lnTo>
                  <a:lnTo>
                    <a:pt x="5754" y="1381"/>
                  </a:lnTo>
                  <a:lnTo>
                    <a:pt x="4826" y="2103"/>
                  </a:lnTo>
                  <a:lnTo>
                    <a:pt x="3983" y="2950"/>
                  </a:lnTo>
                  <a:lnTo>
                    <a:pt x="3225" y="3923"/>
                  </a:lnTo>
                  <a:lnTo>
                    <a:pt x="2550" y="4990"/>
                  </a:lnTo>
                  <a:lnTo>
                    <a:pt x="1960" y="6152"/>
                  </a:lnTo>
                  <a:lnTo>
                    <a:pt x="1433" y="7439"/>
                  </a:lnTo>
                  <a:lnTo>
                    <a:pt x="990" y="8757"/>
                  </a:lnTo>
                  <a:lnTo>
                    <a:pt x="632" y="10107"/>
                  </a:lnTo>
                  <a:lnTo>
                    <a:pt x="337" y="11551"/>
                  </a:lnTo>
                  <a:lnTo>
                    <a:pt x="147" y="12995"/>
                  </a:lnTo>
                  <a:lnTo>
                    <a:pt x="42" y="14501"/>
                  </a:lnTo>
                  <a:lnTo>
                    <a:pt x="0" y="15976"/>
                  </a:lnTo>
                  <a:lnTo>
                    <a:pt x="42" y="17483"/>
                  </a:lnTo>
                  <a:lnTo>
                    <a:pt x="147" y="18958"/>
                  </a:lnTo>
                  <a:lnTo>
                    <a:pt x="337" y="20434"/>
                  </a:lnTo>
                  <a:lnTo>
                    <a:pt x="632" y="21846"/>
                  </a:lnTo>
                  <a:lnTo>
                    <a:pt x="990" y="23227"/>
                  </a:lnTo>
                  <a:lnTo>
                    <a:pt x="1433" y="24546"/>
                  </a:lnTo>
                  <a:lnTo>
                    <a:pt x="1960" y="25801"/>
                  </a:lnTo>
                  <a:lnTo>
                    <a:pt x="2550" y="26963"/>
                  </a:lnTo>
                  <a:lnTo>
                    <a:pt x="3225" y="28030"/>
                  </a:lnTo>
                  <a:lnTo>
                    <a:pt x="3983" y="29003"/>
                  </a:lnTo>
                  <a:lnTo>
                    <a:pt x="4826" y="29850"/>
                  </a:lnTo>
                  <a:lnTo>
                    <a:pt x="5754" y="30572"/>
                  </a:lnTo>
                  <a:lnTo>
                    <a:pt x="6766" y="31169"/>
                  </a:lnTo>
                  <a:lnTo>
                    <a:pt x="7841" y="31577"/>
                  </a:lnTo>
                  <a:lnTo>
                    <a:pt x="8979" y="31859"/>
                  </a:lnTo>
                  <a:lnTo>
                    <a:pt x="10223" y="31953"/>
                  </a:lnTo>
                  <a:lnTo>
                    <a:pt x="109734" y="31953"/>
                  </a:lnTo>
                  <a:lnTo>
                    <a:pt x="110978" y="31859"/>
                  </a:lnTo>
                  <a:lnTo>
                    <a:pt x="112137" y="31577"/>
                  </a:lnTo>
                  <a:lnTo>
                    <a:pt x="113233" y="31169"/>
                  </a:lnTo>
                  <a:lnTo>
                    <a:pt x="114224" y="30572"/>
                  </a:lnTo>
                  <a:lnTo>
                    <a:pt x="115151" y="29850"/>
                  </a:lnTo>
                  <a:lnTo>
                    <a:pt x="115974" y="29003"/>
                  </a:lnTo>
                  <a:lnTo>
                    <a:pt x="116753" y="28030"/>
                  </a:lnTo>
                  <a:lnTo>
                    <a:pt x="117407" y="26963"/>
                  </a:lnTo>
                  <a:lnTo>
                    <a:pt x="118039" y="25801"/>
                  </a:lnTo>
                  <a:lnTo>
                    <a:pt x="118545" y="24546"/>
                  </a:lnTo>
                  <a:lnTo>
                    <a:pt x="118988" y="23227"/>
                  </a:lnTo>
                  <a:lnTo>
                    <a:pt x="119346" y="21846"/>
                  </a:lnTo>
                  <a:lnTo>
                    <a:pt x="119620" y="20434"/>
                  </a:lnTo>
                  <a:lnTo>
                    <a:pt x="119810" y="18958"/>
                  </a:lnTo>
                  <a:lnTo>
                    <a:pt x="119957" y="17483"/>
                  </a:lnTo>
                  <a:lnTo>
                    <a:pt x="120000" y="15976"/>
                  </a:lnTo>
                  <a:lnTo>
                    <a:pt x="119957" y="14501"/>
                  </a:lnTo>
                  <a:lnTo>
                    <a:pt x="119810" y="12995"/>
                  </a:lnTo>
                  <a:lnTo>
                    <a:pt x="119620" y="11551"/>
                  </a:lnTo>
                  <a:lnTo>
                    <a:pt x="119346" y="10107"/>
                  </a:lnTo>
                  <a:lnTo>
                    <a:pt x="118988" y="8757"/>
                  </a:lnTo>
                  <a:lnTo>
                    <a:pt x="118545" y="7439"/>
                  </a:lnTo>
                  <a:lnTo>
                    <a:pt x="118039" y="6152"/>
                  </a:lnTo>
                  <a:lnTo>
                    <a:pt x="117428" y="4990"/>
                  </a:lnTo>
                  <a:lnTo>
                    <a:pt x="116753" y="3923"/>
                  </a:lnTo>
                  <a:lnTo>
                    <a:pt x="115974" y="2950"/>
                  </a:lnTo>
                  <a:lnTo>
                    <a:pt x="115151" y="2103"/>
                  </a:lnTo>
                  <a:lnTo>
                    <a:pt x="114224" y="1381"/>
                  </a:lnTo>
                  <a:lnTo>
                    <a:pt x="113233" y="816"/>
                  </a:lnTo>
                  <a:lnTo>
                    <a:pt x="112137" y="376"/>
                  </a:lnTo>
                  <a:lnTo>
                    <a:pt x="110978" y="94"/>
                  </a:lnTo>
                  <a:lnTo>
                    <a:pt x="109734" y="0"/>
                  </a:lnTo>
                  <a:lnTo>
                    <a:pt x="10223" y="0"/>
                  </a:lnTo>
                  <a:close/>
                  <a:moveTo>
                    <a:pt x="27992" y="87010"/>
                  </a:moveTo>
                  <a:lnTo>
                    <a:pt x="29594" y="90054"/>
                  </a:lnTo>
                  <a:lnTo>
                    <a:pt x="31217" y="93068"/>
                  </a:lnTo>
                  <a:lnTo>
                    <a:pt x="32039" y="94606"/>
                  </a:lnTo>
                  <a:lnTo>
                    <a:pt x="32882" y="96081"/>
                  </a:lnTo>
                  <a:lnTo>
                    <a:pt x="33704" y="97588"/>
                  </a:lnTo>
                  <a:lnTo>
                    <a:pt x="34568" y="99032"/>
                  </a:lnTo>
                  <a:lnTo>
                    <a:pt x="35432" y="100444"/>
                  </a:lnTo>
                  <a:lnTo>
                    <a:pt x="36318" y="101888"/>
                  </a:lnTo>
                  <a:lnTo>
                    <a:pt x="37203" y="103238"/>
                  </a:lnTo>
                  <a:lnTo>
                    <a:pt x="38109" y="104588"/>
                  </a:lnTo>
                  <a:lnTo>
                    <a:pt x="39037" y="105906"/>
                  </a:lnTo>
                  <a:lnTo>
                    <a:pt x="39964" y="107193"/>
                  </a:lnTo>
                  <a:lnTo>
                    <a:pt x="40913" y="108417"/>
                  </a:lnTo>
                  <a:lnTo>
                    <a:pt x="41861" y="109610"/>
                  </a:lnTo>
                  <a:lnTo>
                    <a:pt x="42852" y="110740"/>
                  </a:lnTo>
                  <a:lnTo>
                    <a:pt x="43843" y="111838"/>
                  </a:lnTo>
                  <a:lnTo>
                    <a:pt x="44855" y="112874"/>
                  </a:lnTo>
                  <a:lnTo>
                    <a:pt x="45887" y="113847"/>
                  </a:lnTo>
                  <a:lnTo>
                    <a:pt x="46941" y="114758"/>
                  </a:lnTo>
                  <a:lnTo>
                    <a:pt x="48037" y="115636"/>
                  </a:lnTo>
                  <a:lnTo>
                    <a:pt x="49112" y="116390"/>
                  </a:lnTo>
                  <a:lnTo>
                    <a:pt x="50230" y="117112"/>
                  </a:lnTo>
                  <a:lnTo>
                    <a:pt x="51389" y="117771"/>
                  </a:lnTo>
                  <a:lnTo>
                    <a:pt x="52548" y="118336"/>
                  </a:lnTo>
                  <a:lnTo>
                    <a:pt x="53750" y="118869"/>
                  </a:lnTo>
                  <a:lnTo>
                    <a:pt x="54951" y="119246"/>
                  </a:lnTo>
                  <a:lnTo>
                    <a:pt x="56195" y="119591"/>
                  </a:lnTo>
                  <a:lnTo>
                    <a:pt x="57460" y="119780"/>
                  </a:lnTo>
                  <a:lnTo>
                    <a:pt x="58745" y="119968"/>
                  </a:lnTo>
                  <a:lnTo>
                    <a:pt x="60073" y="120000"/>
                  </a:lnTo>
                  <a:lnTo>
                    <a:pt x="61359" y="119968"/>
                  </a:lnTo>
                  <a:lnTo>
                    <a:pt x="62603" y="119811"/>
                  </a:lnTo>
                  <a:lnTo>
                    <a:pt x="63846" y="119623"/>
                  </a:lnTo>
                  <a:lnTo>
                    <a:pt x="65048" y="119309"/>
                  </a:lnTo>
                  <a:lnTo>
                    <a:pt x="66249" y="118932"/>
                  </a:lnTo>
                  <a:lnTo>
                    <a:pt x="67409" y="118461"/>
                  </a:lnTo>
                  <a:lnTo>
                    <a:pt x="68568" y="117959"/>
                  </a:lnTo>
                  <a:lnTo>
                    <a:pt x="69685" y="117331"/>
                  </a:lnTo>
                  <a:lnTo>
                    <a:pt x="70781" y="116672"/>
                  </a:lnTo>
                  <a:lnTo>
                    <a:pt x="71898" y="115919"/>
                  </a:lnTo>
                  <a:lnTo>
                    <a:pt x="72952" y="115103"/>
                  </a:lnTo>
                  <a:lnTo>
                    <a:pt x="74006" y="114255"/>
                  </a:lnTo>
                  <a:lnTo>
                    <a:pt x="75018" y="113314"/>
                  </a:lnTo>
                  <a:lnTo>
                    <a:pt x="76030" y="112309"/>
                  </a:lnTo>
                  <a:lnTo>
                    <a:pt x="77020" y="111273"/>
                  </a:lnTo>
                  <a:lnTo>
                    <a:pt x="78011" y="110175"/>
                  </a:lnTo>
                  <a:lnTo>
                    <a:pt x="78981" y="108982"/>
                  </a:lnTo>
                  <a:lnTo>
                    <a:pt x="79887" y="107789"/>
                  </a:lnTo>
                  <a:lnTo>
                    <a:pt x="80815" y="106534"/>
                  </a:lnTo>
                  <a:lnTo>
                    <a:pt x="81721" y="105247"/>
                  </a:lnTo>
                  <a:lnTo>
                    <a:pt x="82606" y="103897"/>
                  </a:lnTo>
                  <a:lnTo>
                    <a:pt x="83492" y="102516"/>
                  </a:lnTo>
                  <a:lnTo>
                    <a:pt x="84356" y="101072"/>
                  </a:lnTo>
                  <a:lnTo>
                    <a:pt x="85199" y="99628"/>
                  </a:lnTo>
                  <a:lnTo>
                    <a:pt x="86000" y="98184"/>
                  </a:lnTo>
                  <a:lnTo>
                    <a:pt x="86822" y="96646"/>
                  </a:lnTo>
                  <a:lnTo>
                    <a:pt x="87623" y="95077"/>
                  </a:lnTo>
                  <a:lnTo>
                    <a:pt x="88382" y="93539"/>
                  </a:lnTo>
                  <a:lnTo>
                    <a:pt x="89162" y="91938"/>
                  </a:lnTo>
                  <a:lnTo>
                    <a:pt x="89920" y="90306"/>
                  </a:lnTo>
                  <a:lnTo>
                    <a:pt x="90637" y="88673"/>
                  </a:lnTo>
                  <a:lnTo>
                    <a:pt x="91375" y="87010"/>
                  </a:lnTo>
                  <a:lnTo>
                    <a:pt x="27992" y="87010"/>
                  </a:lnTo>
                  <a:close/>
                </a:path>
              </a:pathLst>
            </a:custGeom>
            <a:grpFill/>
            <a:ln w="38100">
              <a:noFill/>
            </a:ln>
            <a:effectLst>
              <a:outerShdw algn="tr" blurRad="381000" dir="81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sz="1350">
                <a:latin charset="-122" panose="020b0503020204020204" pitchFamily="34" typeface="微软雅黑"/>
                <a:ea charset="-122" panose="020b0503020204020204" pitchFamily="34" typeface="微软雅黑"/>
                <a:cs typeface="+mn-ea"/>
                <a:sym typeface="+mn-lt"/>
              </a:endParaRPr>
            </a:p>
          </p:txBody>
        </p:sp>
        <p:sp>
          <p:nvSpPr>
            <p:cNvPr id="10" name="ExtraShape">
              <a:extLst>
                <a:ext uri="{FF2B5EF4-FFF2-40B4-BE49-F238E27FC236}">
                  <a16:creationId xmlns:a16="http://schemas.microsoft.com/office/drawing/2014/main" id="{6DEDFBFA-DC5E-4EAC-8CFF-608E820E8BA9}"/>
                </a:ext>
              </a:extLst>
            </p:cNvPr>
            <p:cNvSpPr/>
            <p:nvPr/>
          </p:nvSpPr>
          <p:spPr>
            <a:xfrm flipH="1">
              <a:off x="3060478" y="2286376"/>
              <a:ext cx="1419031" cy="1704711"/>
            </a:xfrm>
            <a:custGeom>
              <a:rect b="0" l="0" r="0" t="0"/>
              <a:pathLst>
                <a:path extrusionOk="0" h="119999" w="119999">
                  <a:moveTo>
                    <a:pt x="95873" y="6879"/>
                  </a:moveTo>
                  <a:lnTo>
                    <a:pt x="99915" y="10234"/>
                  </a:lnTo>
                  <a:lnTo>
                    <a:pt x="0" y="93310"/>
                  </a:lnTo>
                  <a:lnTo>
                    <a:pt x="0" y="119822"/>
                  </a:lnTo>
                  <a:lnTo>
                    <a:pt x="293" y="119857"/>
                  </a:lnTo>
                  <a:lnTo>
                    <a:pt x="541" y="119884"/>
                  </a:lnTo>
                  <a:lnTo>
                    <a:pt x="779" y="119911"/>
                  </a:lnTo>
                  <a:lnTo>
                    <a:pt x="1027" y="119928"/>
                  </a:lnTo>
                  <a:lnTo>
                    <a:pt x="1320" y="119955"/>
                  </a:lnTo>
                  <a:lnTo>
                    <a:pt x="1716" y="119964"/>
                  </a:lnTo>
                  <a:lnTo>
                    <a:pt x="2224" y="119973"/>
                  </a:lnTo>
                  <a:lnTo>
                    <a:pt x="2890" y="119982"/>
                  </a:lnTo>
                  <a:lnTo>
                    <a:pt x="3748" y="119991"/>
                  </a:lnTo>
                  <a:lnTo>
                    <a:pt x="4832" y="120000"/>
                  </a:lnTo>
                  <a:lnTo>
                    <a:pt x="6175" y="120000"/>
                  </a:lnTo>
                  <a:lnTo>
                    <a:pt x="7823" y="120000"/>
                  </a:lnTo>
                  <a:lnTo>
                    <a:pt x="9799" y="120000"/>
                  </a:lnTo>
                  <a:lnTo>
                    <a:pt x="12136" y="120000"/>
                  </a:lnTo>
                  <a:lnTo>
                    <a:pt x="14857" y="120000"/>
                  </a:lnTo>
                  <a:lnTo>
                    <a:pt x="18041" y="120000"/>
                  </a:lnTo>
                  <a:lnTo>
                    <a:pt x="18650" y="119982"/>
                  </a:lnTo>
                  <a:lnTo>
                    <a:pt x="19237" y="119902"/>
                  </a:lnTo>
                  <a:lnTo>
                    <a:pt x="19779" y="119795"/>
                  </a:lnTo>
                  <a:lnTo>
                    <a:pt x="20276" y="119635"/>
                  </a:lnTo>
                  <a:lnTo>
                    <a:pt x="20728" y="119448"/>
                  </a:lnTo>
                  <a:lnTo>
                    <a:pt x="21157" y="119225"/>
                  </a:lnTo>
                  <a:lnTo>
                    <a:pt x="21541" y="118967"/>
                  </a:lnTo>
                  <a:lnTo>
                    <a:pt x="21879" y="118682"/>
                  </a:lnTo>
                  <a:lnTo>
                    <a:pt x="22173" y="118380"/>
                  </a:lnTo>
                  <a:lnTo>
                    <a:pt x="22432" y="118051"/>
                  </a:lnTo>
                  <a:lnTo>
                    <a:pt x="22658" y="117703"/>
                  </a:lnTo>
                  <a:lnTo>
                    <a:pt x="22839" y="117339"/>
                  </a:lnTo>
                  <a:lnTo>
                    <a:pt x="22974" y="116965"/>
                  </a:lnTo>
                  <a:lnTo>
                    <a:pt x="23087" y="116573"/>
                  </a:lnTo>
                  <a:lnTo>
                    <a:pt x="23144" y="116191"/>
                  </a:lnTo>
                  <a:lnTo>
                    <a:pt x="23166" y="115790"/>
                  </a:lnTo>
                  <a:lnTo>
                    <a:pt x="23144" y="115390"/>
                  </a:lnTo>
                  <a:lnTo>
                    <a:pt x="23087" y="115007"/>
                  </a:lnTo>
                  <a:lnTo>
                    <a:pt x="22986" y="114615"/>
                  </a:lnTo>
                  <a:lnTo>
                    <a:pt x="22850" y="114242"/>
                  </a:lnTo>
                  <a:lnTo>
                    <a:pt x="22670" y="113877"/>
                  </a:lnTo>
                  <a:lnTo>
                    <a:pt x="22444" y="113539"/>
                  </a:lnTo>
                  <a:lnTo>
                    <a:pt x="22184" y="113200"/>
                  </a:lnTo>
                  <a:lnTo>
                    <a:pt x="21891" y="112898"/>
                  </a:lnTo>
                  <a:lnTo>
                    <a:pt x="21552" y="112613"/>
                  </a:lnTo>
                  <a:lnTo>
                    <a:pt x="21168" y="112355"/>
                  </a:lnTo>
                  <a:lnTo>
                    <a:pt x="20750" y="112132"/>
                  </a:lnTo>
                  <a:lnTo>
                    <a:pt x="20287" y="111946"/>
                  </a:lnTo>
                  <a:lnTo>
                    <a:pt x="19791" y="111785"/>
                  </a:lnTo>
                  <a:lnTo>
                    <a:pt x="19249" y="111679"/>
                  </a:lnTo>
                  <a:lnTo>
                    <a:pt x="18650" y="111598"/>
                  </a:lnTo>
                  <a:lnTo>
                    <a:pt x="18041" y="111581"/>
                  </a:lnTo>
                  <a:lnTo>
                    <a:pt x="10251" y="111581"/>
                  </a:lnTo>
                  <a:lnTo>
                    <a:pt x="10251" y="96843"/>
                  </a:lnTo>
                  <a:lnTo>
                    <a:pt x="79367" y="39388"/>
                  </a:lnTo>
                  <a:lnTo>
                    <a:pt x="79819" y="40572"/>
                  </a:lnTo>
                  <a:lnTo>
                    <a:pt x="80225" y="41747"/>
                  </a:lnTo>
                  <a:lnTo>
                    <a:pt x="80587" y="42930"/>
                  </a:lnTo>
                  <a:lnTo>
                    <a:pt x="80903" y="44114"/>
                  </a:lnTo>
                  <a:lnTo>
                    <a:pt x="81151" y="45307"/>
                  </a:lnTo>
                  <a:lnTo>
                    <a:pt x="81332" y="46517"/>
                  </a:lnTo>
                  <a:lnTo>
                    <a:pt x="81467" y="47727"/>
                  </a:lnTo>
                  <a:lnTo>
                    <a:pt x="81524" y="48973"/>
                  </a:lnTo>
                  <a:lnTo>
                    <a:pt x="81535" y="50228"/>
                  </a:lnTo>
                  <a:lnTo>
                    <a:pt x="81467" y="51509"/>
                  </a:lnTo>
                  <a:lnTo>
                    <a:pt x="81320" y="52835"/>
                  </a:lnTo>
                  <a:lnTo>
                    <a:pt x="81106" y="54188"/>
                  </a:lnTo>
                  <a:lnTo>
                    <a:pt x="80824" y="55568"/>
                  </a:lnTo>
                  <a:lnTo>
                    <a:pt x="80462" y="57000"/>
                  </a:lnTo>
                  <a:lnTo>
                    <a:pt x="80011" y="58469"/>
                  </a:lnTo>
                  <a:lnTo>
                    <a:pt x="79491" y="59991"/>
                  </a:lnTo>
                  <a:lnTo>
                    <a:pt x="78882" y="61566"/>
                  </a:lnTo>
                  <a:lnTo>
                    <a:pt x="78182" y="63185"/>
                  </a:lnTo>
                  <a:lnTo>
                    <a:pt x="77392" y="64876"/>
                  </a:lnTo>
                  <a:lnTo>
                    <a:pt x="76500" y="66621"/>
                  </a:lnTo>
                  <a:lnTo>
                    <a:pt x="75540" y="68427"/>
                  </a:lnTo>
                  <a:lnTo>
                    <a:pt x="74456" y="70305"/>
                  </a:lnTo>
                  <a:lnTo>
                    <a:pt x="73293" y="72263"/>
                  </a:lnTo>
                  <a:lnTo>
                    <a:pt x="72018" y="74292"/>
                  </a:lnTo>
                  <a:lnTo>
                    <a:pt x="70629" y="76392"/>
                  </a:lnTo>
                  <a:lnTo>
                    <a:pt x="69139" y="78599"/>
                  </a:lnTo>
                  <a:lnTo>
                    <a:pt x="67547" y="80878"/>
                  </a:lnTo>
                  <a:lnTo>
                    <a:pt x="65853" y="83245"/>
                  </a:lnTo>
                  <a:lnTo>
                    <a:pt x="64024" y="85710"/>
                  </a:lnTo>
                  <a:lnTo>
                    <a:pt x="62094" y="88264"/>
                  </a:lnTo>
                  <a:lnTo>
                    <a:pt x="60050" y="90925"/>
                  </a:lnTo>
                  <a:lnTo>
                    <a:pt x="57871" y="93693"/>
                  </a:lnTo>
                  <a:lnTo>
                    <a:pt x="57871" y="111581"/>
                  </a:lnTo>
                  <a:lnTo>
                    <a:pt x="51109" y="111581"/>
                  </a:lnTo>
                  <a:lnTo>
                    <a:pt x="50476" y="111598"/>
                  </a:lnTo>
                  <a:lnTo>
                    <a:pt x="49901" y="111679"/>
                  </a:lnTo>
                  <a:lnTo>
                    <a:pt x="49359" y="111785"/>
                  </a:lnTo>
                  <a:lnTo>
                    <a:pt x="48862" y="111946"/>
                  </a:lnTo>
                  <a:lnTo>
                    <a:pt x="48399" y="112132"/>
                  </a:lnTo>
                  <a:lnTo>
                    <a:pt x="47970" y="112355"/>
                  </a:lnTo>
                  <a:lnTo>
                    <a:pt x="47598" y="112613"/>
                  </a:lnTo>
                  <a:lnTo>
                    <a:pt x="47259" y="112898"/>
                  </a:lnTo>
                  <a:lnTo>
                    <a:pt x="46954" y="113200"/>
                  </a:lnTo>
                  <a:lnTo>
                    <a:pt x="46694" y="113539"/>
                  </a:lnTo>
                  <a:lnTo>
                    <a:pt x="46469" y="113877"/>
                  </a:lnTo>
                  <a:lnTo>
                    <a:pt x="46299" y="114242"/>
                  </a:lnTo>
                  <a:lnTo>
                    <a:pt x="46152" y="114615"/>
                  </a:lnTo>
                  <a:lnTo>
                    <a:pt x="46051" y="115007"/>
                  </a:lnTo>
                  <a:lnTo>
                    <a:pt x="45994" y="115390"/>
                  </a:lnTo>
                  <a:lnTo>
                    <a:pt x="45983" y="115790"/>
                  </a:lnTo>
                  <a:lnTo>
                    <a:pt x="45994" y="116191"/>
                  </a:lnTo>
                  <a:lnTo>
                    <a:pt x="46051" y="116573"/>
                  </a:lnTo>
                  <a:lnTo>
                    <a:pt x="46152" y="116965"/>
                  </a:lnTo>
                  <a:lnTo>
                    <a:pt x="46299" y="117339"/>
                  </a:lnTo>
                  <a:lnTo>
                    <a:pt x="46469" y="117703"/>
                  </a:lnTo>
                  <a:lnTo>
                    <a:pt x="46694" y="118051"/>
                  </a:lnTo>
                  <a:lnTo>
                    <a:pt x="46954" y="118380"/>
                  </a:lnTo>
                  <a:lnTo>
                    <a:pt x="47259" y="118682"/>
                  </a:lnTo>
                  <a:lnTo>
                    <a:pt x="47598" y="118967"/>
                  </a:lnTo>
                  <a:lnTo>
                    <a:pt x="47970" y="119225"/>
                  </a:lnTo>
                  <a:lnTo>
                    <a:pt x="48399" y="119448"/>
                  </a:lnTo>
                  <a:lnTo>
                    <a:pt x="48862" y="119635"/>
                  </a:lnTo>
                  <a:lnTo>
                    <a:pt x="49359" y="119795"/>
                  </a:lnTo>
                  <a:lnTo>
                    <a:pt x="49901" y="119902"/>
                  </a:lnTo>
                  <a:lnTo>
                    <a:pt x="50476" y="119982"/>
                  </a:lnTo>
                  <a:lnTo>
                    <a:pt x="51109" y="120000"/>
                  </a:lnTo>
                  <a:lnTo>
                    <a:pt x="68123" y="120000"/>
                  </a:lnTo>
                  <a:lnTo>
                    <a:pt x="68123" y="96158"/>
                  </a:lnTo>
                  <a:lnTo>
                    <a:pt x="70098" y="93613"/>
                  </a:lnTo>
                  <a:lnTo>
                    <a:pt x="71995" y="91130"/>
                  </a:lnTo>
                  <a:lnTo>
                    <a:pt x="73801" y="88700"/>
                  </a:lnTo>
                  <a:lnTo>
                    <a:pt x="75540" y="86333"/>
                  </a:lnTo>
                  <a:lnTo>
                    <a:pt x="77177" y="84019"/>
                  </a:lnTo>
                  <a:lnTo>
                    <a:pt x="78746" y="81750"/>
                  </a:lnTo>
                  <a:lnTo>
                    <a:pt x="80225" y="79543"/>
                  </a:lnTo>
                  <a:lnTo>
                    <a:pt x="81625" y="77380"/>
                  </a:lnTo>
                  <a:lnTo>
                    <a:pt x="82946" y="75253"/>
                  </a:lnTo>
                  <a:lnTo>
                    <a:pt x="84165" y="73171"/>
                  </a:lnTo>
                  <a:lnTo>
                    <a:pt x="85306" y="71133"/>
                  </a:lnTo>
                  <a:lnTo>
                    <a:pt x="86356" y="69130"/>
                  </a:lnTo>
                  <a:lnTo>
                    <a:pt x="87315" y="67155"/>
                  </a:lnTo>
                  <a:lnTo>
                    <a:pt x="88173" y="65215"/>
                  </a:lnTo>
                  <a:lnTo>
                    <a:pt x="88952" y="63310"/>
                  </a:lnTo>
                  <a:lnTo>
                    <a:pt x="89641" y="61423"/>
                  </a:lnTo>
                  <a:lnTo>
                    <a:pt x="90228" y="59572"/>
                  </a:lnTo>
                  <a:lnTo>
                    <a:pt x="90725" y="57730"/>
                  </a:lnTo>
                  <a:lnTo>
                    <a:pt x="91131" y="55915"/>
                  </a:lnTo>
                  <a:lnTo>
                    <a:pt x="91436" y="54108"/>
                  </a:lnTo>
                  <a:lnTo>
                    <a:pt x="91639" y="52319"/>
                  </a:lnTo>
                  <a:lnTo>
                    <a:pt x="91752" y="50548"/>
                  </a:lnTo>
                  <a:lnTo>
                    <a:pt x="91764" y="48786"/>
                  </a:lnTo>
                  <a:lnTo>
                    <a:pt x="91673" y="47015"/>
                  </a:lnTo>
                  <a:lnTo>
                    <a:pt x="91481" y="45253"/>
                  </a:lnTo>
                  <a:lnTo>
                    <a:pt x="91188" y="43509"/>
                  </a:lnTo>
                  <a:lnTo>
                    <a:pt x="90781" y="41747"/>
                  </a:lnTo>
                  <a:lnTo>
                    <a:pt x="90285" y="39985"/>
                  </a:lnTo>
                  <a:lnTo>
                    <a:pt x="89686" y="38214"/>
                  </a:lnTo>
                  <a:lnTo>
                    <a:pt x="88975" y="36434"/>
                  </a:lnTo>
                  <a:lnTo>
                    <a:pt x="88151" y="34645"/>
                  </a:lnTo>
                  <a:lnTo>
                    <a:pt x="87225" y="32847"/>
                  </a:lnTo>
                  <a:lnTo>
                    <a:pt x="107174" y="16268"/>
                  </a:lnTo>
                  <a:lnTo>
                    <a:pt x="111735" y="20059"/>
                  </a:lnTo>
                  <a:lnTo>
                    <a:pt x="120000" y="0"/>
                  </a:lnTo>
                  <a:lnTo>
                    <a:pt x="95873" y="6879"/>
                  </a:lnTo>
                  <a:close/>
                </a:path>
              </a:pathLst>
            </a:custGeom>
            <a:grpFill/>
            <a:ln w="38100">
              <a:noFill/>
            </a:ln>
            <a:effectLst>
              <a:outerShdw algn="tr" blurRad="381000" dir="81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sz="1350">
                <a:latin charset="-122" panose="020b0503020204020204" pitchFamily="34" typeface="微软雅黑"/>
                <a:ea charset="-122" panose="020b0503020204020204" pitchFamily="34" typeface="微软雅黑"/>
                <a:cs typeface="+mn-ea"/>
                <a:sym typeface="+mn-lt"/>
              </a:endParaRPr>
            </a:p>
          </p:txBody>
        </p:sp>
        <p:sp>
          <p:nvSpPr>
            <p:cNvPr id="11" name="ExtraShape">
              <a:extLst>
                <a:ext uri="{FF2B5EF4-FFF2-40B4-BE49-F238E27FC236}">
                  <a16:creationId xmlns:a16="http://schemas.microsoft.com/office/drawing/2014/main" id="{6FAC89AE-62EE-4BB9-9B5E-5E28A7EAFBC5}"/>
                </a:ext>
              </a:extLst>
            </p:cNvPr>
            <p:cNvSpPr/>
            <p:nvPr/>
          </p:nvSpPr>
          <p:spPr>
            <a:xfrm flipH="1">
              <a:off x="3537561" y="2443924"/>
              <a:ext cx="1097724" cy="1099300"/>
            </a:xfrm>
            <a:custGeom>
              <a:rect b="0" l="0" r="0" t="0"/>
              <a:pathLst>
                <a:path extrusionOk="0" h="119999" w="119999">
                  <a:moveTo>
                    <a:pt x="88806" y="10668"/>
                  </a:moveTo>
                  <a:lnTo>
                    <a:pt x="94397" y="16257"/>
                  </a:lnTo>
                  <a:lnTo>
                    <a:pt x="77333" y="32887"/>
                  </a:lnTo>
                  <a:lnTo>
                    <a:pt x="62693" y="47185"/>
                  </a:lnTo>
                  <a:lnTo>
                    <a:pt x="50271" y="59303"/>
                  </a:lnTo>
                  <a:lnTo>
                    <a:pt x="39863" y="69446"/>
                  </a:lnTo>
                  <a:lnTo>
                    <a:pt x="31280" y="77810"/>
                  </a:lnTo>
                  <a:lnTo>
                    <a:pt x="24318" y="84614"/>
                  </a:lnTo>
                  <a:lnTo>
                    <a:pt x="18771" y="90024"/>
                  </a:lnTo>
                  <a:lnTo>
                    <a:pt x="14450" y="94233"/>
                  </a:lnTo>
                  <a:lnTo>
                    <a:pt x="11166" y="97449"/>
                  </a:lnTo>
                  <a:lnTo>
                    <a:pt x="8699" y="99878"/>
                  </a:lnTo>
                  <a:lnTo>
                    <a:pt x="6845" y="101686"/>
                  </a:lnTo>
                  <a:lnTo>
                    <a:pt x="5429" y="103093"/>
                  </a:lnTo>
                  <a:lnTo>
                    <a:pt x="4233" y="104280"/>
                  </a:lnTo>
                  <a:lnTo>
                    <a:pt x="3065" y="105453"/>
                  </a:lnTo>
                  <a:lnTo>
                    <a:pt x="1737" y="106792"/>
                  </a:lnTo>
                  <a:lnTo>
                    <a:pt x="0" y="108489"/>
                  </a:lnTo>
                  <a:lnTo>
                    <a:pt x="540" y="109359"/>
                  </a:lnTo>
                  <a:lnTo>
                    <a:pt x="1021" y="110173"/>
                  </a:lnTo>
                  <a:lnTo>
                    <a:pt x="1488" y="110932"/>
                  </a:lnTo>
                  <a:lnTo>
                    <a:pt x="1926" y="111650"/>
                  </a:lnTo>
                  <a:lnTo>
                    <a:pt x="2364" y="112340"/>
                  </a:lnTo>
                  <a:lnTo>
                    <a:pt x="2773" y="113002"/>
                  </a:lnTo>
                  <a:lnTo>
                    <a:pt x="3167" y="113651"/>
                  </a:lnTo>
                  <a:lnTo>
                    <a:pt x="3561" y="114272"/>
                  </a:lnTo>
                  <a:lnTo>
                    <a:pt x="3955" y="114907"/>
                  </a:lnTo>
                  <a:lnTo>
                    <a:pt x="4379" y="115556"/>
                  </a:lnTo>
                  <a:lnTo>
                    <a:pt x="4787" y="116204"/>
                  </a:lnTo>
                  <a:lnTo>
                    <a:pt x="5225" y="116894"/>
                  </a:lnTo>
                  <a:lnTo>
                    <a:pt x="5692" y="117584"/>
                  </a:lnTo>
                  <a:lnTo>
                    <a:pt x="6159" y="118357"/>
                  </a:lnTo>
                  <a:lnTo>
                    <a:pt x="6685" y="119144"/>
                  </a:lnTo>
                  <a:lnTo>
                    <a:pt x="7225" y="120000"/>
                  </a:lnTo>
                  <a:lnTo>
                    <a:pt x="15443" y="111802"/>
                  </a:lnTo>
                  <a:lnTo>
                    <a:pt x="22260" y="104998"/>
                  </a:lnTo>
                  <a:lnTo>
                    <a:pt x="27923" y="99339"/>
                  </a:lnTo>
                  <a:lnTo>
                    <a:pt x="32682" y="94606"/>
                  </a:lnTo>
                  <a:lnTo>
                    <a:pt x="36740" y="90562"/>
                  </a:lnTo>
                  <a:lnTo>
                    <a:pt x="40345" y="86974"/>
                  </a:lnTo>
                  <a:lnTo>
                    <a:pt x="43746" y="83620"/>
                  </a:lnTo>
                  <a:lnTo>
                    <a:pt x="47176" y="80266"/>
                  </a:lnTo>
                  <a:lnTo>
                    <a:pt x="50855" y="76678"/>
                  </a:lnTo>
                  <a:lnTo>
                    <a:pt x="55029" y="72621"/>
                  </a:lnTo>
                  <a:lnTo>
                    <a:pt x="59934" y="67873"/>
                  </a:lnTo>
                  <a:lnTo>
                    <a:pt x="65831" y="62201"/>
                  </a:lnTo>
                  <a:lnTo>
                    <a:pt x="72925" y="55355"/>
                  </a:lnTo>
                  <a:lnTo>
                    <a:pt x="81449" y="47130"/>
                  </a:lnTo>
                  <a:lnTo>
                    <a:pt x="91638" y="37290"/>
                  </a:lnTo>
                  <a:lnTo>
                    <a:pt x="103768" y="25600"/>
                  </a:lnTo>
                  <a:lnTo>
                    <a:pt x="109300" y="31107"/>
                  </a:lnTo>
                  <a:lnTo>
                    <a:pt x="120000" y="0"/>
                  </a:lnTo>
                  <a:lnTo>
                    <a:pt x="88806" y="10668"/>
                  </a:lnTo>
                  <a:close/>
                </a:path>
              </a:pathLst>
            </a:custGeom>
            <a:grpFill/>
            <a:ln w="38100">
              <a:noFill/>
            </a:ln>
            <a:effectLst>
              <a:outerShdw algn="tr" blurRad="381000" dir="81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sz="1350">
                <a:latin charset="-122" panose="020b0503020204020204" pitchFamily="34" typeface="微软雅黑"/>
                <a:ea charset="-122" panose="020b0503020204020204" pitchFamily="34" typeface="微软雅黑"/>
                <a:cs typeface="+mn-ea"/>
                <a:sym typeface="+mn-lt"/>
              </a:endParaRPr>
            </a:p>
          </p:txBody>
        </p:sp>
        <p:sp>
          <p:nvSpPr>
            <p:cNvPr id="12" name="ExtraShape">
              <a:extLst>
                <a:ext uri="{FF2B5EF4-FFF2-40B4-BE49-F238E27FC236}">
                  <a16:creationId xmlns:a16="http://schemas.microsoft.com/office/drawing/2014/main" id="{8C009203-CDE9-4D94-AF6E-676A2C09F1D9}"/>
                </a:ext>
              </a:extLst>
            </p:cNvPr>
            <p:cNvSpPr/>
            <p:nvPr/>
          </p:nvSpPr>
          <p:spPr>
            <a:xfrm flipH="1">
              <a:off x="3798332" y="2350988"/>
              <a:ext cx="1018400" cy="1009019"/>
            </a:xfrm>
            <a:custGeom>
              <a:rect b="0" l="0" r="0" t="0"/>
              <a:pathLst>
                <a:path extrusionOk="0" h="119999" w="119999">
                  <a:moveTo>
                    <a:pt x="0" y="78175"/>
                  </a:moveTo>
                  <a:lnTo>
                    <a:pt x="15" y="79483"/>
                  </a:lnTo>
                  <a:lnTo>
                    <a:pt x="94" y="80806"/>
                  </a:lnTo>
                  <a:lnTo>
                    <a:pt x="220" y="82129"/>
                  </a:lnTo>
                  <a:lnTo>
                    <a:pt x="361" y="83467"/>
                  </a:lnTo>
                  <a:lnTo>
                    <a:pt x="566" y="84835"/>
                  </a:lnTo>
                  <a:lnTo>
                    <a:pt x="786" y="86188"/>
                  </a:lnTo>
                  <a:lnTo>
                    <a:pt x="1070" y="87572"/>
                  </a:lnTo>
                  <a:lnTo>
                    <a:pt x="1369" y="88955"/>
                  </a:lnTo>
                  <a:lnTo>
                    <a:pt x="1715" y="90323"/>
                  </a:lnTo>
                  <a:lnTo>
                    <a:pt x="2077" y="91721"/>
                  </a:lnTo>
                  <a:lnTo>
                    <a:pt x="2486" y="93089"/>
                  </a:lnTo>
                  <a:lnTo>
                    <a:pt x="2895" y="94487"/>
                  </a:lnTo>
                  <a:lnTo>
                    <a:pt x="3351" y="95885"/>
                  </a:lnTo>
                  <a:lnTo>
                    <a:pt x="3823" y="97268"/>
                  </a:lnTo>
                  <a:lnTo>
                    <a:pt x="4327" y="98651"/>
                  </a:lnTo>
                  <a:lnTo>
                    <a:pt x="4846" y="100020"/>
                  </a:lnTo>
                  <a:lnTo>
                    <a:pt x="5365" y="101388"/>
                  </a:lnTo>
                  <a:lnTo>
                    <a:pt x="5916" y="102756"/>
                  </a:lnTo>
                  <a:lnTo>
                    <a:pt x="6467" y="104094"/>
                  </a:lnTo>
                  <a:lnTo>
                    <a:pt x="7049" y="105447"/>
                  </a:lnTo>
                  <a:lnTo>
                    <a:pt x="7616" y="106755"/>
                  </a:lnTo>
                  <a:lnTo>
                    <a:pt x="8214" y="108063"/>
                  </a:lnTo>
                  <a:lnTo>
                    <a:pt x="8811" y="109356"/>
                  </a:lnTo>
                  <a:lnTo>
                    <a:pt x="9394" y="110633"/>
                  </a:lnTo>
                  <a:lnTo>
                    <a:pt x="10605" y="113129"/>
                  </a:lnTo>
                  <a:lnTo>
                    <a:pt x="11801" y="115534"/>
                  </a:lnTo>
                  <a:lnTo>
                    <a:pt x="12981" y="117820"/>
                  </a:lnTo>
                  <a:lnTo>
                    <a:pt x="14114" y="120000"/>
                  </a:lnTo>
                  <a:lnTo>
                    <a:pt x="16129" y="117955"/>
                  </a:lnTo>
                  <a:lnTo>
                    <a:pt x="17765" y="116316"/>
                  </a:lnTo>
                  <a:lnTo>
                    <a:pt x="19134" y="114933"/>
                  </a:lnTo>
                  <a:lnTo>
                    <a:pt x="20393" y="113670"/>
                  </a:lnTo>
                  <a:lnTo>
                    <a:pt x="21683" y="112362"/>
                  </a:lnTo>
                  <a:lnTo>
                    <a:pt x="23162" y="110874"/>
                  </a:lnTo>
                  <a:lnTo>
                    <a:pt x="24956" y="109040"/>
                  </a:lnTo>
                  <a:lnTo>
                    <a:pt x="27254" y="106740"/>
                  </a:lnTo>
                  <a:lnTo>
                    <a:pt x="30149" y="103778"/>
                  </a:lnTo>
                  <a:lnTo>
                    <a:pt x="33815" y="100065"/>
                  </a:lnTo>
                  <a:lnTo>
                    <a:pt x="38410" y="95404"/>
                  </a:lnTo>
                  <a:lnTo>
                    <a:pt x="44059" y="89676"/>
                  </a:lnTo>
                  <a:lnTo>
                    <a:pt x="50920" y="82701"/>
                  </a:lnTo>
                  <a:lnTo>
                    <a:pt x="59150" y="74357"/>
                  </a:lnTo>
                  <a:lnTo>
                    <a:pt x="68874" y="64510"/>
                  </a:lnTo>
                  <a:lnTo>
                    <a:pt x="80251" y="52949"/>
                  </a:lnTo>
                  <a:lnTo>
                    <a:pt x="86703" y="59473"/>
                  </a:lnTo>
                  <a:lnTo>
                    <a:pt x="98253" y="25587"/>
                  </a:lnTo>
                  <a:lnTo>
                    <a:pt x="64626" y="37223"/>
                  </a:lnTo>
                  <a:lnTo>
                    <a:pt x="70133" y="42786"/>
                  </a:lnTo>
                  <a:lnTo>
                    <a:pt x="18206" y="95464"/>
                  </a:lnTo>
                  <a:lnTo>
                    <a:pt x="16679" y="90849"/>
                  </a:lnTo>
                  <a:lnTo>
                    <a:pt x="15562" y="86264"/>
                  </a:lnTo>
                  <a:lnTo>
                    <a:pt x="14870" y="81678"/>
                  </a:lnTo>
                  <a:lnTo>
                    <a:pt x="14571" y="77153"/>
                  </a:lnTo>
                  <a:lnTo>
                    <a:pt x="14649" y="72688"/>
                  </a:lnTo>
                  <a:lnTo>
                    <a:pt x="15106" y="68268"/>
                  </a:lnTo>
                  <a:lnTo>
                    <a:pt x="15908" y="63938"/>
                  </a:lnTo>
                  <a:lnTo>
                    <a:pt x="17041" y="59714"/>
                  </a:lnTo>
                  <a:lnTo>
                    <a:pt x="18505" y="55595"/>
                  </a:lnTo>
                  <a:lnTo>
                    <a:pt x="20283" y="51581"/>
                  </a:lnTo>
                  <a:lnTo>
                    <a:pt x="22360" y="47717"/>
                  </a:lnTo>
                  <a:lnTo>
                    <a:pt x="24720" y="43973"/>
                  </a:lnTo>
                  <a:lnTo>
                    <a:pt x="27348" y="40410"/>
                  </a:lnTo>
                  <a:lnTo>
                    <a:pt x="30228" y="37013"/>
                  </a:lnTo>
                  <a:lnTo>
                    <a:pt x="33343" y="33781"/>
                  </a:lnTo>
                  <a:lnTo>
                    <a:pt x="36679" y="30774"/>
                  </a:lnTo>
                  <a:lnTo>
                    <a:pt x="40236" y="27962"/>
                  </a:lnTo>
                  <a:lnTo>
                    <a:pt x="43996" y="25377"/>
                  </a:lnTo>
                  <a:lnTo>
                    <a:pt x="47930" y="23016"/>
                  </a:lnTo>
                  <a:lnTo>
                    <a:pt x="52053" y="20927"/>
                  </a:lnTo>
                  <a:lnTo>
                    <a:pt x="56286" y="19062"/>
                  </a:lnTo>
                  <a:lnTo>
                    <a:pt x="60692" y="17514"/>
                  </a:lnTo>
                  <a:lnTo>
                    <a:pt x="65224" y="16236"/>
                  </a:lnTo>
                  <a:lnTo>
                    <a:pt x="69850" y="15229"/>
                  </a:lnTo>
                  <a:lnTo>
                    <a:pt x="74586" y="14567"/>
                  </a:lnTo>
                  <a:lnTo>
                    <a:pt x="79402" y="14221"/>
                  </a:lnTo>
                  <a:lnTo>
                    <a:pt x="84280" y="14206"/>
                  </a:lnTo>
                  <a:lnTo>
                    <a:pt x="89205" y="14552"/>
                  </a:lnTo>
                  <a:lnTo>
                    <a:pt x="94193" y="15244"/>
                  </a:lnTo>
                  <a:lnTo>
                    <a:pt x="99181" y="16341"/>
                  </a:lnTo>
                  <a:lnTo>
                    <a:pt x="104201" y="17800"/>
                  </a:lnTo>
                  <a:lnTo>
                    <a:pt x="109205" y="19679"/>
                  </a:lnTo>
                  <a:lnTo>
                    <a:pt x="120000" y="9005"/>
                  </a:lnTo>
                  <a:lnTo>
                    <a:pt x="118835" y="8449"/>
                  </a:lnTo>
                  <a:lnTo>
                    <a:pt x="117671" y="7892"/>
                  </a:lnTo>
                  <a:lnTo>
                    <a:pt x="116506" y="7366"/>
                  </a:lnTo>
                  <a:lnTo>
                    <a:pt x="115342" y="6855"/>
                  </a:lnTo>
                  <a:lnTo>
                    <a:pt x="114162" y="6359"/>
                  </a:lnTo>
                  <a:lnTo>
                    <a:pt x="112981" y="5893"/>
                  </a:lnTo>
                  <a:lnTo>
                    <a:pt x="111817" y="5427"/>
                  </a:lnTo>
                  <a:lnTo>
                    <a:pt x="110621" y="4991"/>
                  </a:lnTo>
                  <a:lnTo>
                    <a:pt x="109441" y="4585"/>
                  </a:lnTo>
                  <a:lnTo>
                    <a:pt x="108261" y="4179"/>
                  </a:lnTo>
                  <a:lnTo>
                    <a:pt x="107065" y="3803"/>
                  </a:lnTo>
                  <a:lnTo>
                    <a:pt x="105885" y="3457"/>
                  </a:lnTo>
                  <a:lnTo>
                    <a:pt x="104704" y="3096"/>
                  </a:lnTo>
                  <a:lnTo>
                    <a:pt x="103509" y="2796"/>
                  </a:lnTo>
                  <a:lnTo>
                    <a:pt x="102328" y="2480"/>
                  </a:lnTo>
                  <a:lnTo>
                    <a:pt x="101148" y="2194"/>
                  </a:lnTo>
                  <a:lnTo>
                    <a:pt x="99937" y="1924"/>
                  </a:lnTo>
                  <a:lnTo>
                    <a:pt x="98756" y="1683"/>
                  </a:lnTo>
                  <a:lnTo>
                    <a:pt x="97560" y="1443"/>
                  </a:lnTo>
                  <a:lnTo>
                    <a:pt x="96365" y="1232"/>
                  </a:lnTo>
                  <a:lnTo>
                    <a:pt x="95184" y="1037"/>
                  </a:lnTo>
                  <a:lnTo>
                    <a:pt x="93988" y="841"/>
                  </a:lnTo>
                  <a:lnTo>
                    <a:pt x="92793" y="676"/>
                  </a:lnTo>
                  <a:lnTo>
                    <a:pt x="91597" y="526"/>
                  </a:lnTo>
                  <a:lnTo>
                    <a:pt x="90416" y="420"/>
                  </a:lnTo>
                  <a:lnTo>
                    <a:pt x="89221" y="300"/>
                  </a:lnTo>
                  <a:lnTo>
                    <a:pt x="88040" y="195"/>
                  </a:lnTo>
                  <a:lnTo>
                    <a:pt x="86860" y="135"/>
                  </a:lnTo>
                  <a:lnTo>
                    <a:pt x="85664" y="60"/>
                  </a:lnTo>
                  <a:lnTo>
                    <a:pt x="84484" y="30"/>
                  </a:lnTo>
                  <a:lnTo>
                    <a:pt x="83304" y="0"/>
                  </a:lnTo>
                  <a:lnTo>
                    <a:pt x="82108" y="0"/>
                  </a:lnTo>
                  <a:lnTo>
                    <a:pt x="78095" y="105"/>
                  </a:lnTo>
                  <a:lnTo>
                    <a:pt x="74114" y="375"/>
                  </a:lnTo>
                  <a:lnTo>
                    <a:pt x="70165" y="841"/>
                  </a:lnTo>
                  <a:lnTo>
                    <a:pt x="66231" y="1518"/>
                  </a:lnTo>
                  <a:lnTo>
                    <a:pt x="62376" y="2345"/>
                  </a:lnTo>
                  <a:lnTo>
                    <a:pt x="58568" y="3337"/>
                  </a:lnTo>
                  <a:lnTo>
                    <a:pt x="54822" y="4510"/>
                  </a:lnTo>
                  <a:lnTo>
                    <a:pt x="51140" y="5863"/>
                  </a:lnTo>
                  <a:lnTo>
                    <a:pt x="47537" y="7366"/>
                  </a:lnTo>
                  <a:lnTo>
                    <a:pt x="44012" y="9035"/>
                  </a:lnTo>
                  <a:lnTo>
                    <a:pt x="40582" y="10854"/>
                  </a:lnTo>
                  <a:lnTo>
                    <a:pt x="37246" y="12823"/>
                  </a:lnTo>
                  <a:lnTo>
                    <a:pt x="34004" y="14928"/>
                  </a:lnTo>
                  <a:lnTo>
                    <a:pt x="30857" y="17213"/>
                  </a:lnTo>
                  <a:lnTo>
                    <a:pt x="27836" y="19619"/>
                  </a:lnTo>
                  <a:lnTo>
                    <a:pt x="24925" y="22159"/>
                  </a:lnTo>
                  <a:lnTo>
                    <a:pt x="22155" y="24820"/>
                  </a:lnTo>
                  <a:lnTo>
                    <a:pt x="19512" y="27617"/>
                  </a:lnTo>
                  <a:lnTo>
                    <a:pt x="17010" y="30548"/>
                  </a:lnTo>
                  <a:lnTo>
                    <a:pt x="14634" y="33585"/>
                  </a:lnTo>
                  <a:lnTo>
                    <a:pt x="12431" y="36757"/>
                  </a:lnTo>
                  <a:lnTo>
                    <a:pt x="10385" y="40020"/>
                  </a:lnTo>
                  <a:lnTo>
                    <a:pt x="8497" y="43417"/>
                  </a:lnTo>
                  <a:lnTo>
                    <a:pt x="6782" y="46920"/>
                  </a:lnTo>
                  <a:lnTo>
                    <a:pt x="5255" y="50498"/>
                  </a:lnTo>
                  <a:lnTo>
                    <a:pt x="3886" y="54181"/>
                  </a:lnTo>
                  <a:lnTo>
                    <a:pt x="2738" y="57985"/>
                  </a:lnTo>
                  <a:lnTo>
                    <a:pt x="1762" y="61849"/>
                  </a:lnTo>
                  <a:lnTo>
                    <a:pt x="1007" y="65818"/>
                  </a:lnTo>
                  <a:lnTo>
                    <a:pt x="440" y="69862"/>
                  </a:lnTo>
                  <a:lnTo>
                    <a:pt x="110" y="73981"/>
                  </a:lnTo>
                  <a:lnTo>
                    <a:pt x="0" y="78175"/>
                  </a:lnTo>
                  <a:close/>
                </a:path>
              </a:pathLst>
            </a:custGeom>
            <a:grpFill/>
            <a:ln w="38100">
              <a:noFill/>
            </a:ln>
            <a:effectLst>
              <a:outerShdw algn="tr" blurRad="381000" dir="81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sz="1350">
                <a:latin charset="-122" panose="020b0503020204020204" pitchFamily="34" typeface="微软雅黑"/>
                <a:ea charset="-122" panose="020b0503020204020204" pitchFamily="34" typeface="微软雅黑"/>
                <a:cs typeface="+mn-ea"/>
                <a:sym typeface="+mn-lt"/>
              </a:endParaRPr>
            </a:p>
          </p:txBody>
        </p:sp>
      </p:grpSp>
      <p:grpSp>
        <p:nvGrpSpPr>
          <p:cNvPr id="13" name="组合 12">
            <a:extLst>
              <a:ext uri="{FF2B5EF4-FFF2-40B4-BE49-F238E27FC236}">
                <a16:creationId xmlns:a16="http://schemas.microsoft.com/office/drawing/2014/main" id="{A705E112-7A88-4B51-B3EC-4E955B7436CD}"/>
              </a:ext>
            </a:extLst>
          </p:cNvPr>
          <p:cNvGrpSpPr/>
          <p:nvPr/>
        </p:nvGrpSpPr>
        <p:grpSpPr>
          <a:xfrm>
            <a:off x="4372470" y="1723047"/>
            <a:ext cx="3752355" cy="724371"/>
            <a:chOff x="6818242" y="1725490"/>
            <a:chExt cx="4118594" cy="965826"/>
          </a:xfrm>
        </p:grpSpPr>
        <p:sp>
          <p:nvSpPr>
            <p:cNvPr id="14" name="文本框 6">
              <a:extLst>
                <a:ext uri="{FF2B5EF4-FFF2-40B4-BE49-F238E27FC236}">
                  <a16:creationId xmlns:a16="http://schemas.microsoft.com/office/drawing/2014/main" id="{3838187F-A52B-4305-B903-320943D05491}"/>
                </a:ext>
              </a:extLst>
            </p:cNvPr>
            <p:cNvSpPr txBox="1"/>
            <p:nvPr/>
          </p:nvSpPr>
          <p:spPr>
            <a:xfrm>
              <a:off x="6818242" y="2046868"/>
              <a:ext cx="4118594" cy="670559"/>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请在此处添加具体内容，文字尽量言简意赅，简单说明即可不必过于繁琐请在此处添加具体内容，文字尽量言简意赅，简单说明即</a:t>
              </a:r>
            </a:p>
          </p:txBody>
        </p:sp>
        <p:sp>
          <p:nvSpPr>
            <p:cNvPr id="15" name="文本框 7">
              <a:extLst>
                <a:ext uri="{FF2B5EF4-FFF2-40B4-BE49-F238E27FC236}">
                  <a16:creationId xmlns:a16="http://schemas.microsoft.com/office/drawing/2014/main" id="{79E3593B-22F4-4CE3-A9BD-D8B7F5A0BF8D}"/>
                </a:ext>
              </a:extLst>
            </p:cNvPr>
            <p:cNvSpPr txBox="1"/>
            <p:nvPr/>
          </p:nvSpPr>
          <p:spPr>
            <a:xfrm>
              <a:off x="6818243" y="1725490"/>
              <a:ext cx="1813379" cy="365759"/>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16" name="组合 15">
            <a:extLst>
              <a:ext uri="{FF2B5EF4-FFF2-40B4-BE49-F238E27FC236}">
                <a16:creationId xmlns:a16="http://schemas.microsoft.com/office/drawing/2014/main" id="{267A75FA-8DFA-46D1-909E-AC392D26E1FB}"/>
              </a:ext>
            </a:extLst>
          </p:cNvPr>
          <p:cNvGrpSpPr/>
          <p:nvPr/>
        </p:nvGrpSpPr>
        <p:grpSpPr>
          <a:xfrm>
            <a:off x="4372470" y="2661977"/>
            <a:ext cx="3752355" cy="724821"/>
            <a:chOff x="6818242" y="1725490"/>
            <a:chExt cx="4118594" cy="966428"/>
          </a:xfrm>
        </p:grpSpPr>
        <p:sp>
          <p:nvSpPr>
            <p:cNvPr id="17" name="文本框 6">
              <a:extLst>
                <a:ext uri="{FF2B5EF4-FFF2-40B4-BE49-F238E27FC236}">
                  <a16:creationId xmlns:a16="http://schemas.microsoft.com/office/drawing/2014/main" id="{B0AA4788-2801-4AC9-8167-27A131D15F43}"/>
                </a:ext>
              </a:extLst>
            </p:cNvPr>
            <p:cNvSpPr txBox="1"/>
            <p:nvPr/>
          </p:nvSpPr>
          <p:spPr>
            <a:xfrm>
              <a:off x="6818242" y="2046869"/>
              <a:ext cx="4118594" cy="67056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请在此处添加具体内容，文字尽量言简意赅，简单说明即可不必过于繁琐请在此处添加具体内容，文字尽量言简意赅，简单说明即</a:t>
              </a:r>
            </a:p>
          </p:txBody>
        </p:sp>
        <p:sp>
          <p:nvSpPr>
            <p:cNvPr id="18" name="文本框 7">
              <a:extLst>
                <a:ext uri="{FF2B5EF4-FFF2-40B4-BE49-F238E27FC236}">
                  <a16:creationId xmlns:a16="http://schemas.microsoft.com/office/drawing/2014/main" id="{1751C50D-49DB-49D1-9ADF-6CF2C7FC3401}"/>
                </a:ext>
              </a:extLst>
            </p:cNvPr>
            <p:cNvSpPr txBox="1"/>
            <p:nvPr/>
          </p:nvSpPr>
          <p:spPr>
            <a:xfrm>
              <a:off x="6818243" y="1725490"/>
              <a:ext cx="1813379" cy="36576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19" name="组合 18">
            <a:extLst>
              <a:ext uri="{FF2B5EF4-FFF2-40B4-BE49-F238E27FC236}">
                <a16:creationId xmlns:a16="http://schemas.microsoft.com/office/drawing/2014/main" id="{6DFF57C3-A03A-48C4-A91D-40AB050B65FD}"/>
              </a:ext>
            </a:extLst>
          </p:cNvPr>
          <p:cNvGrpSpPr/>
          <p:nvPr/>
        </p:nvGrpSpPr>
        <p:grpSpPr>
          <a:xfrm>
            <a:off x="4372470" y="3600837"/>
            <a:ext cx="3752355" cy="724821"/>
            <a:chOff x="6818242" y="1725490"/>
            <a:chExt cx="4118594" cy="966428"/>
          </a:xfrm>
        </p:grpSpPr>
        <p:sp>
          <p:nvSpPr>
            <p:cNvPr id="20" name="文本框 6">
              <a:extLst>
                <a:ext uri="{FF2B5EF4-FFF2-40B4-BE49-F238E27FC236}">
                  <a16:creationId xmlns:a16="http://schemas.microsoft.com/office/drawing/2014/main" id="{D8A62C87-2249-4254-A1B2-68B209D6F2AA}"/>
                </a:ext>
              </a:extLst>
            </p:cNvPr>
            <p:cNvSpPr txBox="1"/>
            <p:nvPr/>
          </p:nvSpPr>
          <p:spPr>
            <a:xfrm>
              <a:off x="6818242" y="2046869"/>
              <a:ext cx="4118594" cy="67056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请在此处添加具体内容，文字尽量言简意赅，简单说明即可不必过于繁琐请在此处添加具体内容，文字尽量言简意赅，简单说明即</a:t>
              </a:r>
            </a:p>
          </p:txBody>
        </p:sp>
        <p:sp>
          <p:nvSpPr>
            <p:cNvPr id="21" name="文本框 7">
              <a:extLst>
                <a:ext uri="{FF2B5EF4-FFF2-40B4-BE49-F238E27FC236}">
                  <a16:creationId xmlns:a16="http://schemas.microsoft.com/office/drawing/2014/main" id="{86B87FF4-BA6F-4D65-9F7B-050B568DDB3F}"/>
                </a:ext>
              </a:extLst>
            </p:cNvPr>
            <p:cNvSpPr txBox="1"/>
            <p:nvPr/>
          </p:nvSpPr>
          <p:spPr>
            <a:xfrm>
              <a:off x="6818243" y="1725489"/>
              <a:ext cx="1813379" cy="36576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37" name="组合 36"/>
          <p:cNvGrpSpPr/>
          <p:nvPr/>
        </p:nvGrpSpPr>
        <p:grpSpPr>
          <a:xfrm>
            <a:off x="251900" y="155730"/>
            <a:ext cx="8568572" cy="625338"/>
            <a:chOff x="251900" y="155730"/>
            <a:chExt cx="8568572" cy="625338"/>
          </a:xfrm>
        </p:grpSpPr>
        <p:cxnSp>
          <p:nvCxnSpPr>
            <p:cNvPr id="38" name="直接连接符 37"/>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1331640" y="255120"/>
              <a:ext cx="2214880" cy="396240"/>
            </a:xfrm>
            <a:prstGeom prst="rect">
              <a:avLst/>
            </a:prstGeom>
          </p:spPr>
          <p:txBody>
            <a:bodyPr wrap="none">
              <a:spAutoFit/>
            </a:bodyPr>
            <a:lstStyle/>
            <a:p>
              <a:pPr defTabSz="913765">
                <a:spcBef>
                  <a:spcPct val="0"/>
                </a:spcBef>
                <a:spcAft>
                  <a:spcPct val="0"/>
                </a:spcAft>
                <a:defRPr/>
              </a:pPr>
              <a:r>
                <a:rPr altLang="en-US" b="1" kern="0" lang="zh-CN" smtClean="0" sz="2000">
                  <a:solidFill>
                    <a:srgbClr val="376092"/>
                  </a:solidFill>
                  <a:latin charset="-122" panose="020b0503020204020204" pitchFamily="34" typeface="微软雅黑"/>
                  <a:ea charset="-122" panose="020b0503020204020204" pitchFamily="34" typeface="微软雅黑"/>
                  <a:cs typeface="+mn-ea"/>
                  <a:sym typeface="+mn-lt"/>
                </a:rPr>
                <a:t>此处添加您的标题</a:t>
              </a:r>
            </a:p>
          </p:txBody>
        </p:sp>
        <p:grpSp>
          <p:nvGrpSpPr>
            <p:cNvPr id="40" name="组合 39"/>
            <p:cNvGrpSpPr/>
            <p:nvPr/>
          </p:nvGrpSpPr>
          <p:grpSpPr>
            <a:xfrm>
              <a:off x="251900" y="195486"/>
              <a:ext cx="887938" cy="585582"/>
              <a:chOff x="562441" y="531294"/>
              <a:chExt cx="2322326" cy="1531540"/>
            </a:xfrm>
          </p:grpSpPr>
          <p:sp>
            <p:nvSpPr>
              <p:cNvPr id="42" name="圆角矩形 41"/>
              <p:cNvSpPr/>
              <p:nvPr/>
            </p:nvSpPr>
            <p:spPr>
              <a:xfrm rot="2700000">
                <a:off x="613474" y="711955"/>
                <a:ext cx="704611" cy="704611"/>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43" name="圆角矩形 42"/>
              <p:cNvSpPr/>
              <p:nvPr/>
            </p:nvSpPr>
            <p:spPr>
              <a:xfrm rot="2700000">
                <a:off x="1043261" y="555179"/>
                <a:ext cx="1041378" cy="1041378"/>
              </a:xfrm>
              <a:prstGeom prst="roundRect">
                <a:avLst>
                  <a:gd fmla="val 4810" name="adj"/>
                </a:avLst>
              </a:prstGeom>
              <a:solidFill>
                <a:schemeClr val="accent1">
                  <a:lumMod val="75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44" name="圆角矩形 43"/>
              <p:cNvSpPr/>
              <p:nvPr/>
            </p:nvSpPr>
            <p:spPr>
              <a:xfrm rot="2700000">
                <a:off x="2386142" y="531294"/>
                <a:ext cx="498625" cy="498625"/>
              </a:xfrm>
              <a:prstGeom prst="roundRect">
                <a:avLst>
                  <a:gd fmla="val 4810" name="adj"/>
                </a:avLst>
              </a:prstGeom>
              <a:solidFill>
                <a:schemeClr val="bg1">
                  <a:lumMod val="50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45" name="圆角矩形 44"/>
              <p:cNvSpPr/>
              <p:nvPr/>
            </p:nvSpPr>
            <p:spPr>
              <a:xfrm rot="2700000">
                <a:off x="2149679" y="1381541"/>
                <a:ext cx="432486" cy="432486"/>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46" name="圆角矩形 45"/>
              <p:cNvSpPr/>
              <p:nvPr/>
            </p:nvSpPr>
            <p:spPr>
              <a:xfrm rot="2700000">
                <a:off x="562441" y="1843807"/>
                <a:ext cx="219027" cy="219027"/>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47" name="文本框 4"/>
              <p:cNvSpPr txBox="1"/>
              <p:nvPr/>
            </p:nvSpPr>
            <p:spPr>
              <a:xfrm>
                <a:off x="950487" y="617339"/>
                <a:ext cx="1217358" cy="956614"/>
              </a:xfrm>
              <a:prstGeom prst="rect">
                <a:avLst/>
              </a:prstGeom>
              <a:noFill/>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rPr>
                  <a:t>02</a:t>
                </a:r>
              </a:p>
            </p:txBody>
          </p:sp>
        </p:grpSp>
        <p:sp>
          <p:nvSpPr>
            <p:cNvPr id="41" name="矩形 40"/>
            <p:cNvSpPr/>
            <p:nvPr/>
          </p:nvSpPr>
          <p:spPr>
            <a:xfrm>
              <a:off x="7433345" y="155730"/>
              <a:ext cx="1363980" cy="518160"/>
            </a:xfrm>
            <a:prstGeom prst="rect">
              <a:avLst/>
            </a:prstGeom>
          </p:spPr>
          <p:txBody>
            <a:bodyPr wrap="none">
              <a:spAutoFit/>
            </a:bodyPr>
            <a:lstStyle/>
            <a:p>
              <a:pPr defTabSz="913765">
                <a:spcBef>
                  <a:spcPct val="0"/>
                </a:spcBef>
                <a:spcAft>
                  <a:spcPct val="0"/>
                </a:spcAft>
                <a:defRPr/>
              </a:pPr>
              <a:r>
                <a:rPr altLang="zh-CN" kern="0" lang="en-US" smtClean="0" spc="300" sz="2800">
                  <a:solidFill>
                    <a:schemeClr val="tx1">
                      <a:lumMod val="65000"/>
                      <a:lumOff val="35000"/>
                    </a:schemeClr>
                  </a:solidFill>
                  <a:effectLst>
                    <a:reflection algn="bl" blurRad="6350" dir="5400000" endA="300" endPos="45500" rotWithShape="0" stA="55000" sy="-100000"/>
                  </a:effectLst>
                  <a:latin charset="-122" panose="020b0503020204020204" pitchFamily="34" typeface="微软雅黑"/>
                  <a:ea charset="-122" panose="020b0503020204020204" pitchFamily="34" typeface="微软雅黑"/>
                  <a:cs typeface="+mn-ea"/>
                  <a:sym typeface="+mn-lt"/>
                </a:rPr>
                <a:t>LOGO</a:t>
              </a:r>
            </a:p>
          </p:txBody>
        </p:sp>
      </p:grpSp>
    </p:spTree>
    <p:extLst>
      <p:ext uri="{BB962C8B-B14F-4D97-AF65-F5344CB8AC3E}">
        <p14:creationId val="16405914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animEffect filter="fade" transition="in">
                                      <p:cBhvr>
                                        <p:cTn dur="500" id="14"/>
                                        <p:tgtEl>
                                          <p:spTgt spid="3"/>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5"/>
                                        </p:tgtEl>
                                        <p:attrNameLst>
                                          <p:attrName>style.visibility</p:attrName>
                                        </p:attrNameLst>
                                      </p:cBhvr>
                                      <p:to>
                                        <p:strVal val="visible"/>
                                      </p:to>
                                    </p:set>
                                    <p:anim calcmode="lin" valueType="num">
                                      <p:cBhvr>
                                        <p:cTn dur="500" fill="hold" id="22"/>
                                        <p:tgtEl>
                                          <p:spTgt spid="5"/>
                                        </p:tgtEl>
                                        <p:attrNameLst>
                                          <p:attrName>ppt_w</p:attrName>
                                        </p:attrNameLst>
                                      </p:cBhvr>
                                      <p:tavLst>
                                        <p:tav tm="0">
                                          <p:val>
                                            <p:fltVal val="0"/>
                                          </p:val>
                                        </p:tav>
                                        <p:tav tm="100000">
                                          <p:val>
                                            <p:strVal val="#ppt_w"/>
                                          </p:val>
                                        </p:tav>
                                      </p:tavLst>
                                    </p:anim>
                                    <p:anim calcmode="lin" valueType="num">
                                      <p:cBhvr>
                                        <p:cTn dur="500" fill="hold" id="23"/>
                                        <p:tgtEl>
                                          <p:spTgt spid="5"/>
                                        </p:tgtEl>
                                        <p:attrNameLst>
                                          <p:attrName>ppt_h</p:attrName>
                                        </p:attrNameLst>
                                      </p:cBhvr>
                                      <p:tavLst>
                                        <p:tav tm="0">
                                          <p:val>
                                            <p:fltVal val="0"/>
                                          </p:val>
                                        </p:tav>
                                        <p:tav tm="100000">
                                          <p:val>
                                            <p:strVal val="#ppt_h"/>
                                          </p:val>
                                        </p:tav>
                                      </p:tavLst>
                                    </p:anim>
                                    <p:animEffect filter="fade" transition="in">
                                      <p:cBhvr>
                                        <p:cTn dur="500" id="24"/>
                                        <p:tgtEl>
                                          <p:spTgt spid="5"/>
                                        </p:tgtEl>
                                      </p:cBhvr>
                                    </p:animEffect>
                                  </p:childTnLst>
                                </p:cTn>
                              </p:par>
                            </p:childTnLst>
                          </p:cTn>
                        </p:par>
                        <p:par>
                          <p:cTn fill="hold" id="25" nodeType="afterGroup">
                            <p:stCondLst>
                              <p:cond delay="1000"/>
                            </p:stCondLst>
                            <p:childTnLst>
                              <p:par>
                                <p:cTn fill="hold" id="26" nodeType="afterEffect" presetClass="entr" presetID="22" presetSubtype="8">
                                  <p:stCondLst>
                                    <p:cond delay="0"/>
                                  </p:stCondLst>
                                  <p:childTnLst>
                                    <p:set>
                                      <p:cBhvr>
                                        <p:cTn dur="1" fill="hold" id="27">
                                          <p:stCondLst>
                                            <p:cond delay="0"/>
                                          </p:stCondLst>
                                        </p:cTn>
                                        <p:tgtEl>
                                          <p:spTgt spid="13"/>
                                        </p:tgtEl>
                                        <p:attrNameLst>
                                          <p:attrName>style.visibility</p:attrName>
                                        </p:attrNameLst>
                                      </p:cBhvr>
                                      <p:to>
                                        <p:strVal val="visible"/>
                                      </p:to>
                                    </p:set>
                                    <p:animEffect filter="wipe(left)" transition="in">
                                      <p:cBhvr>
                                        <p:cTn dur="500" id="28"/>
                                        <p:tgtEl>
                                          <p:spTgt spid="13"/>
                                        </p:tgtEl>
                                      </p:cBhvr>
                                    </p:animEffect>
                                  </p:childTnLst>
                                </p:cTn>
                              </p:par>
                            </p:childTnLst>
                          </p:cTn>
                        </p:par>
                        <p:par>
                          <p:cTn fill="hold" id="29" nodeType="afterGroup">
                            <p:stCondLst>
                              <p:cond delay="1500"/>
                            </p:stCondLst>
                            <p:childTnLst>
                              <p:par>
                                <p:cTn fill="hold" id="30" nodeType="afterEffect" presetClass="entr" presetID="22" presetSubtype="8">
                                  <p:stCondLst>
                                    <p:cond delay="0"/>
                                  </p:stCondLst>
                                  <p:childTnLst>
                                    <p:set>
                                      <p:cBhvr>
                                        <p:cTn dur="1" fill="hold" id="31">
                                          <p:stCondLst>
                                            <p:cond delay="0"/>
                                          </p:stCondLst>
                                        </p:cTn>
                                        <p:tgtEl>
                                          <p:spTgt spid="16"/>
                                        </p:tgtEl>
                                        <p:attrNameLst>
                                          <p:attrName>style.visibility</p:attrName>
                                        </p:attrNameLst>
                                      </p:cBhvr>
                                      <p:to>
                                        <p:strVal val="visible"/>
                                      </p:to>
                                    </p:set>
                                    <p:animEffect filter="wipe(left)" transition="in">
                                      <p:cBhvr>
                                        <p:cTn dur="500" id="32"/>
                                        <p:tgtEl>
                                          <p:spTgt spid="16"/>
                                        </p:tgtEl>
                                      </p:cBhvr>
                                    </p:animEffect>
                                  </p:childTnLst>
                                </p:cTn>
                              </p:par>
                            </p:childTnLst>
                          </p:cTn>
                        </p:par>
                        <p:par>
                          <p:cTn fill="hold" id="33" nodeType="afterGroup">
                            <p:stCondLst>
                              <p:cond delay="2000"/>
                            </p:stCondLst>
                            <p:childTnLst>
                              <p:par>
                                <p:cTn fill="hold" id="34" nodeType="afterEffect" presetClass="entr" presetID="22" presetSubtype="8">
                                  <p:stCondLst>
                                    <p:cond delay="0"/>
                                  </p:stCondLst>
                                  <p:childTnLst>
                                    <p:set>
                                      <p:cBhvr>
                                        <p:cTn dur="1" fill="hold" id="35">
                                          <p:stCondLst>
                                            <p:cond delay="0"/>
                                          </p:stCondLst>
                                        </p:cTn>
                                        <p:tgtEl>
                                          <p:spTgt spid="19"/>
                                        </p:tgtEl>
                                        <p:attrNameLst>
                                          <p:attrName>style.visibility</p:attrName>
                                        </p:attrNameLst>
                                      </p:cBhvr>
                                      <p:to>
                                        <p:strVal val="visible"/>
                                      </p:to>
                                    </p:set>
                                    <p:animEffect filter="wipe(left)" transition="in">
                                      <p:cBhvr>
                                        <p:cTn dur="500" id="3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115616" y="0"/>
            <a:ext cx="8028384" cy="2571750"/>
          </a:xfrm>
          <a:custGeom>
            <a:gdLst>
              <a:gd fmla="*/ 0 w 8028384" name="connsiteX0"/>
              <a:gd fmla="*/ 0 h 2571750" name="connsiteY0"/>
              <a:gd fmla="*/ 8028384 w 8028384" name="connsiteX1"/>
              <a:gd fmla="*/ 0 h 2571750" name="connsiteY1"/>
              <a:gd fmla="*/ 8028384 w 8028384" name="connsiteX2"/>
              <a:gd fmla="*/ 2571750 h 2571750" name="connsiteY2"/>
              <a:gd fmla="*/ 2445165 w 8028384" name="connsiteX3"/>
              <a:gd fmla="*/ 2571078 h 2571750" name="connsiteY3"/>
              <a:gd fmla="*/ 0 w 8028384" name="connsiteX4"/>
              <a:gd fmla="*/ 0 h 2571750" name="connsiteY4"/>
              <a:gd fmla="*/ 0 w 8028384" name="connsiteX5"/>
              <a:gd fmla="*/ 0 h 2571750" name="connsiteY5"/>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71750" w="8028384">
                <a:moveTo>
                  <a:pt x="0" y="0"/>
                </a:moveTo>
                <a:lnTo>
                  <a:pt x="8028384" y="0"/>
                </a:lnTo>
                <a:lnTo>
                  <a:pt x="8028384" y="2571750"/>
                </a:lnTo>
                <a:lnTo>
                  <a:pt x="2445165" y="2571078"/>
                </a:lnTo>
                <a:lnTo>
                  <a:pt x="0" y="0"/>
                </a:lnTo>
                <a:close/>
              </a:path>
            </a:pathLst>
          </a:custGeom>
          <a:blipFill dpi="0" rotWithShape="1">
            <a:blip r:embed="rId3">
              <a:extLst>
                <a:ext uri="{28A0092B-C50C-407E-A947-70E740481C1C}">
                  <a14:useLocalDpi val="0"/>
                </a:ext>
              </a:extLst>
            </a:blip>
            <a:stretch>
              <a:fillRect b="-49380" t="-59598"/>
            </a:stretch>
          </a:blipFill>
          <a:ln>
            <a:noFill/>
          </a:ln>
          <a:effectLst>
            <a:outerShdw algn="t" blurRad="254000" dir="54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3" name="等腰三角形 2"/>
          <p:cNvSpPr/>
          <p:nvPr/>
        </p:nvSpPr>
        <p:spPr>
          <a:xfrm rot="5400000">
            <a:off x="-1313377" y="1313377"/>
            <a:ext cx="5143500" cy="2516746"/>
          </a:xfrm>
          <a:prstGeom prst="triangle">
            <a:avLst/>
          </a:prstGeom>
          <a:solidFill>
            <a:srgbClr val="376092"/>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1" name="矩形 20"/>
          <p:cNvSpPr/>
          <p:nvPr/>
        </p:nvSpPr>
        <p:spPr>
          <a:xfrm>
            <a:off x="3779912" y="3157167"/>
            <a:ext cx="2575560" cy="556260"/>
          </a:xfrm>
          <a:prstGeom prst="rect">
            <a:avLst/>
          </a:prstGeom>
        </p:spPr>
        <p:txBody>
          <a:bodyPr bIns="34290" lIns="68580" rIns="68580" tIns="34290" wrap="none">
            <a:spAutoFit/>
          </a:bodyPr>
          <a:lstStyle/>
          <a:p>
            <a:pPr defTabSz="913765">
              <a:spcBef>
                <a:spcPct val="0"/>
              </a:spcBef>
              <a:spcAft>
                <a:spcPct val="0"/>
              </a:spcAft>
              <a:defRPr/>
            </a:pPr>
            <a:r>
              <a:rPr altLang="en-US" b="1" kern="0" lang="zh-CN" sz="32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成功项目展示</a:t>
            </a:r>
          </a:p>
        </p:txBody>
      </p:sp>
      <p:sp>
        <p:nvSpPr>
          <p:cNvPr id="22" name="Rectangle 5"/>
          <p:cNvSpPr/>
          <p:nvPr/>
        </p:nvSpPr>
        <p:spPr bwMode="auto">
          <a:xfrm>
            <a:off x="3840730" y="3763323"/>
            <a:ext cx="4187654" cy="680635"/>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lvl="0">
              <a:spcBef>
                <a:spcPct val="0"/>
              </a:spcBef>
              <a:spcAft>
                <a:spcPct val="0"/>
              </a:spcAft>
              <a:defRPr/>
            </a:pPr>
            <a:r>
              <a:rPr altLang="en-US" b="0" baseline="0" cap="none" i="0" kern="0" kumimoji="0" lang="zh-CN" noProof="0" normalizeH="0" spc="0" strike="noStrike" sz="1200" u="none">
                <a:ln>
                  <a:noFill/>
                </a:ln>
                <a:solidFill>
                  <a:sysClr lastClr="FFFFFF" val="window">
                    <a:lumMod val="50000"/>
                  </a:sysClr>
                </a:solidFill>
                <a:effectLst/>
                <a:uLnTx/>
                <a:uFillTx/>
                <a:latin charset="-122" panose="020b0503020204020204" pitchFamily="34" typeface="微软雅黑"/>
                <a:ea charset="-122" panose="020b0503020204020204" pitchFamily="34" typeface="微软雅黑"/>
                <a:cs typeface="+mn-ea"/>
                <a:sym typeface="+mn-lt"/>
              </a:rPr>
              <a:t>此处添加详细文本描述，建议与标题相关并符合整体语言风格，语言描述尽量简洁生动。尽量将每页幻灯片的字数控制在200字以内尽量数控制在200字以内。</a:t>
            </a:r>
          </a:p>
        </p:txBody>
      </p:sp>
      <p:sp>
        <p:nvSpPr>
          <p:cNvPr id="24" name="矩形 3"/>
          <p:cNvSpPr/>
          <p:nvPr/>
        </p:nvSpPr>
        <p:spPr>
          <a:xfrm>
            <a:off x="1111319" y="0"/>
            <a:ext cx="8028384" cy="2571750"/>
          </a:xfrm>
          <a:custGeom>
            <a:gdLst>
              <a:gd fmla="*/ 0 w 8028384" name="connsiteX0"/>
              <a:gd fmla="*/ 0 h 2571750" name="connsiteY0"/>
              <a:gd fmla="*/ 8028384 w 8028384" name="connsiteX1"/>
              <a:gd fmla="*/ 0 h 2571750" name="connsiteY1"/>
              <a:gd fmla="*/ 8028384 w 8028384" name="connsiteX2"/>
              <a:gd fmla="*/ 2571750 h 2571750" name="connsiteY2"/>
              <a:gd fmla="*/ 2445165 w 8028384" name="connsiteX3"/>
              <a:gd fmla="*/ 2571078 h 2571750" name="connsiteY3"/>
              <a:gd fmla="*/ 0 w 8028384" name="connsiteX4"/>
              <a:gd fmla="*/ 0 h 2571750" name="connsiteY4"/>
              <a:gd fmla="*/ 0 w 8028384" name="connsiteX5"/>
              <a:gd fmla="*/ 0 h 2571750" name="connsiteY5"/>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71750" w="8028384">
                <a:moveTo>
                  <a:pt x="0" y="0"/>
                </a:moveTo>
                <a:lnTo>
                  <a:pt x="8028384" y="0"/>
                </a:lnTo>
                <a:lnTo>
                  <a:pt x="8028384" y="2571750"/>
                </a:lnTo>
                <a:lnTo>
                  <a:pt x="2445165" y="2571078"/>
                </a:lnTo>
                <a:lnTo>
                  <a:pt x="0" y="0"/>
                </a:lnTo>
                <a:close/>
              </a:path>
            </a:pathLst>
          </a:custGeom>
          <a:solidFill>
            <a:srgbClr val="3760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5" name="矩形 24"/>
          <p:cNvSpPr/>
          <p:nvPr/>
        </p:nvSpPr>
        <p:spPr>
          <a:xfrm>
            <a:off x="357249" y="1946807"/>
            <a:ext cx="1153160" cy="982980"/>
          </a:xfrm>
          <a:prstGeom prst="rect">
            <a:avLst/>
          </a:prstGeom>
        </p:spPr>
        <p:txBody>
          <a:bodyPr bIns="34290" lIns="68580" rIns="68580" tIns="34290" wrap="none">
            <a:spAutoFit/>
          </a:bodyPr>
          <a:lstStyle/>
          <a:p>
            <a:pPr defTabSz="913765">
              <a:spcBef>
                <a:spcPct val="0"/>
              </a:spcBef>
              <a:spcAft>
                <a:spcPct val="0"/>
              </a:spcAft>
              <a:defRPr/>
            </a:pPr>
            <a:r>
              <a:rPr altLang="zh-CN" b="1" kern="0" lang="en-US" smtClean="0" spc="300" sz="60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cs typeface="+mn-ea"/>
                <a:sym typeface="+mn-lt"/>
              </a:rPr>
              <a:t>03</a:t>
            </a:r>
          </a:p>
        </p:txBody>
      </p:sp>
      <p:sp>
        <p:nvSpPr>
          <p:cNvPr id="33" name="矩形 32"/>
          <p:cNvSpPr/>
          <p:nvPr/>
        </p:nvSpPr>
        <p:spPr>
          <a:xfrm>
            <a:off x="357249" y="2894479"/>
            <a:ext cx="1418273" cy="312420"/>
          </a:xfrm>
          <a:prstGeom prst="rect">
            <a:avLst/>
          </a:prstGeom>
        </p:spPr>
        <p:txBody>
          <a:bodyPr bIns="34290" lIns="68580" rIns="68580" tIns="34290" wrap="none">
            <a:spAutoFit/>
          </a:bodyPr>
          <a:lstStyle/>
          <a:p>
            <a:pPr defTabSz="913765">
              <a:spcBef>
                <a:spcPct val="0"/>
              </a:spcBef>
              <a:spcAft>
                <a:spcPct val="0"/>
              </a:spcAft>
              <a:defRPr/>
            </a:pPr>
            <a:r>
              <a:rPr altLang="zh-CN" b="1" kern="0" lang="en-US" smtClean="0" sz="16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cs typeface="+mn-ea"/>
                <a:sym typeface="+mn-lt"/>
              </a:rPr>
              <a:t>PART THREE</a:t>
            </a:r>
          </a:p>
        </p:txBody>
      </p:sp>
    </p:spTree>
    <p:extLst>
      <p:ext uri="{BB962C8B-B14F-4D97-AF65-F5344CB8AC3E}">
        <p14:creationId val="3095566335"/>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par>
                                <p:cTn fill="hold" grpId="0" id="9" nodeType="withEffect" presetClass="entr" presetID="14" presetSubtype="10">
                                  <p:stCondLst>
                                    <p:cond delay="0"/>
                                  </p:stCondLst>
                                  <p:childTnLst>
                                    <p:set>
                                      <p:cBhvr>
                                        <p:cTn dur="1" fill="hold" id="10">
                                          <p:stCondLst>
                                            <p:cond delay="0"/>
                                          </p:stCondLst>
                                        </p:cTn>
                                        <p:tgtEl>
                                          <p:spTgt spid="24"/>
                                        </p:tgtEl>
                                        <p:attrNameLst>
                                          <p:attrName>style.visibility</p:attrName>
                                        </p:attrNameLst>
                                      </p:cBhvr>
                                      <p:to>
                                        <p:strVal val="visible"/>
                                      </p:to>
                                    </p:set>
                                    <p:animEffect filter="randombar(horizontal)" transition="in">
                                      <p:cBhvr>
                                        <p:cTn dur="500" id="11"/>
                                        <p:tgtEl>
                                          <p:spTgt spid="24"/>
                                        </p:tgtEl>
                                      </p:cBhvr>
                                    </p:animEffect>
                                  </p:childTnLst>
                                </p:cTn>
                              </p:par>
                              <p:par>
                                <p:cTn fill="hold" grpId="0" id="12" nodeType="withEffect" presetClass="entr" presetID="14" presetSubtype="10">
                                  <p:stCondLst>
                                    <p:cond delay="0"/>
                                  </p:stCondLst>
                                  <p:childTnLst>
                                    <p:set>
                                      <p:cBhvr>
                                        <p:cTn dur="1" fill="hold" id="13">
                                          <p:stCondLst>
                                            <p:cond delay="0"/>
                                          </p:stCondLst>
                                        </p:cTn>
                                        <p:tgtEl>
                                          <p:spTgt spid="4"/>
                                        </p:tgtEl>
                                        <p:attrNameLst>
                                          <p:attrName>style.visibility</p:attrName>
                                        </p:attrNameLst>
                                      </p:cBhvr>
                                      <p:to>
                                        <p:strVal val="visible"/>
                                      </p:to>
                                    </p:set>
                                    <p:animEffect filter="randombar(horizontal)" transition="in">
                                      <p:cBhvr>
                                        <p:cTn dur="500" id="14"/>
                                        <p:tgtEl>
                                          <p:spTgt spid="4"/>
                                        </p:tgtEl>
                                      </p:cBhvr>
                                    </p:animEffect>
                                  </p:childTnLst>
                                </p:cTn>
                              </p:par>
                            </p:childTnLst>
                          </p:cTn>
                        </p:par>
                        <p:par>
                          <p:cTn fill="hold" id="15" nodeType="afterGroup">
                            <p:stCondLst>
                              <p:cond delay="500"/>
                            </p:stCondLst>
                            <p:childTnLst>
                              <p:par>
                                <p:cTn decel="100000" fill="hold" grpId="0" id="16" nodeType="afterEffect" presetClass="entr" presetID="2" presetSubtype="2">
                                  <p:stCondLst>
                                    <p:cond delay="0"/>
                                  </p:stCondLst>
                                  <p:iterate type="lt">
                                    <p:tmPct val="10000"/>
                                  </p:iterate>
                                  <p:childTnLst>
                                    <p:set>
                                      <p:cBhvr>
                                        <p:cTn dur="1" fill="hold" id="17">
                                          <p:stCondLst>
                                            <p:cond delay="0"/>
                                          </p:stCondLst>
                                        </p:cTn>
                                        <p:tgtEl>
                                          <p:spTgt spid="25"/>
                                        </p:tgtEl>
                                        <p:attrNameLst>
                                          <p:attrName>style.visibility</p:attrName>
                                        </p:attrNameLst>
                                      </p:cBhvr>
                                      <p:to>
                                        <p:strVal val="visible"/>
                                      </p:to>
                                    </p:set>
                                    <p:anim calcmode="lin" valueType="num">
                                      <p:cBhvr additive="base">
                                        <p:cTn dur="500" fill="hold" id="18"/>
                                        <p:tgtEl>
                                          <p:spTgt spid="25"/>
                                        </p:tgtEl>
                                        <p:attrNameLst>
                                          <p:attrName>ppt_x</p:attrName>
                                        </p:attrNameLst>
                                      </p:cBhvr>
                                      <p:tavLst>
                                        <p:tav tm="0">
                                          <p:val>
                                            <p:strVal val="1+#ppt_w/2"/>
                                          </p:val>
                                        </p:tav>
                                        <p:tav tm="100000">
                                          <p:val>
                                            <p:strVal val="#ppt_x"/>
                                          </p:val>
                                        </p:tav>
                                      </p:tavLst>
                                    </p:anim>
                                    <p:anim calcmode="lin" valueType="num">
                                      <p:cBhvr additive="base">
                                        <p:cTn dur="500" fill="hold" id="19"/>
                                        <p:tgtEl>
                                          <p:spTgt spid="25"/>
                                        </p:tgtEl>
                                        <p:attrNameLst>
                                          <p:attrName>ppt_y</p:attrName>
                                        </p:attrNameLst>
                                      </p:cBhvr>
                                      <p:tavLst>
                                        <p:tav tm="0">
                                          <p:val>
                                            <p:strVal val="#ppt_y"/>
                                          </p:val>
                                        </p:tav>
                                        <p:tav tm="100000">
                                          <p:val>
                                            <p:strVal val="#ppt_y"/>
                                          </p:val>
                                        </p:tav>
                                      </p:tavLst>
                                    </p:anim>
                                  </p:childTnLst>
                                </p:cTn>
                              </p:par>
                              <p:par>
                                <p:cTn fill="hold" grpId="0" id="20" nodeType="withEffect" presetClass="entr" presetID="2" presetSubtype="8">
                                  <p:stCondLst>
                                    <p:cond delay="0"/>
                                  </p:stCondLst>
                                  <p:childTnLst>
                                    <p:set>
                                      <p:cBhvr>
                                        <p:cTn dur="1" fill="hold" id="21">
                                          <p:stCondLst>
                                            <p:cond delay="0"/>
                                          </p:stCondLst>
                                        </p:cTn>
                                        <p:tgtEl>
                                          <p:spTgt spid="33"/>
                                        </p:tgtEl>
                                        <p:attrNameLst>
                                          <p:attrName>style.visibility</p:attrName>
                                        </p:attrNameLst>
                                      </p:cBhvr>
                                      <p:to>
                                        <p:strVal val="visible"/>
                                      </p:to>
                                    </p:set>
                                    <p:anim calcmode="lin" valueType="num">
                                      <p:cBhvr additive="base">
                                        <p:cTn dur="500" fill="hold" id="22"/>
                                        <p:tgtEl>
                                          <p:spTgt spid="33"/>
                                        </p:tgtEl>
                                        <p:attrNameLst>
                                          <p:attrName>ppt_x</p:attrName>
                                        </p:attrNameLst>
                                      </p:cBhvr>
                                      <p:tavLst>
                                        <p:tav tm="0">
                                          <p:val>
                                            <p:strVal val="0-#ppt_w/2"/>
                                          </p:val>
                                        </p:tav>
                                        <p:tav tm="100000">
                                          <p:val>
                                            <p:strVal val="#ppt_x"/>
                                          </p:val>
                                        </p:tav>
                                      </p:tavLst>
                                    </p:anim>
                                    <p:anim calcmode="lin" valueType="num">
                                      <p:cBhvr additive="base">
                                        <p:cTn dur="500" fill="hold" id="23"/>
                                        <p:tgtEl>
                                          <p:spTgt spid="33"/>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000"/>
                            </p:stCondLst>
                            <p:childTnLst>
                              <p:par>
                                <p:cTn decel="100000" fill="hold" grpId="0" id="25" nodeType="afterEffect" presetClass="entr" presetID="2" presetSubtype="2">
                                  <p:stCondLst>
                                    <p:cond delay="0"/>
                                  </p:stCondLst>
                                  <p:iterate type="lt">
                                    <p:tmPct val="10000"/>
                                  </p:iterate>
                                  <p:childTnLst>
                                    <p:set>
                                      <p:cBhvr>
                                        <p:cTn dur="1" fill="hold" id="26">
                                          <p:stCondLst>
                                            <p:cond delay="0"/>
                                          </p:stCondLst>
                                        </p:cTn>
                                        <p:tgtEl>
                                          <p:spTgt spid="21"/>
                                        </p:tgtEl>
                                        <p:attrNameLst>
                                          <p:attrName>style.visibility</p:attrName>
                                        </p:attrNameLst>
                                      </p:cBhvr>
                                      <p:to>
                                        <p:strVal val="visible"/>
                                      </p:to>
                                    </p:set>
                                    <p:anim calcmode="lin" valueType="num">
                                      <p:cBhvr additive="base">
                                        <p:cTn dur="500" fill="hold" id="27"/>
                                        <p:tgtEl>
                                          <p:spTgt spid="21"/>
                                        </p:tgtEl>
                                        <p:attrNameLst>
                                          <p:attrName>ppt_x</p:attrName>
                                        </p:attrNameLst>
                                      </p:cBhvr>
                                      <p:tavLst>
                                        <p:tav tm="0">
                                          <p:val>
                                            <p:strVal val="1+#ppt_w/2"/>
                                          </p:val>
                                        </p:tav>
                                        <p:tav tm="100000">
                                          <p:val>
                                            <p:strVal val="#ppt_x"/>
                                          </p:val>
                                        </p:tav>
                                      </p:tavLst>
                                    </p:anim>
                                    <p:anim calcmode="lin" valueType="num">
                                      <p:cBhvr additive="base">
                                        <p:cTn dur="500" fill="hold" id="28"/>
                                        <p:tgtEl>
                                          <p:spTgt spid="21"/>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1500"/>
                            </p:stCondLst>
                            <p:childTnLst>
                              <p:par>
                                <p:cTn fill="hold" grpId="0" id="30" nodeType="afterEffect" presetClass="entr" presetID="5" presetSubtype="10">
                                  <p:stCondLst>
                                    <p:cond delay="0"/>
                                  </p:stCondLst>
                                  <p:childTnLst>
                                    <p:set>
                                      <p:cBhvr>
                                        <p:cTn dur="1" fill="hold" id="31">
                                          <p:stCondLst>
                                            <p:cond delay="0"/>
                                          </p:stCondLst>
                                        </p:cTn>
                                        <p:tgtEl>
                                          <p:spTgt spid="22"/>
                                        </p:tgtEl>
                                        <p:attrNameLst>
                                          <p:attrName>style.visibility</p:attrName>
                                        </p:attrNameLst>
                                      </p:cBhvr>
                                      <p:to>
                                        <p:strVal val="visible"/>
                                      </p:to>
                                    </p:set>
                                    <p:animEffect filter="checkerboard(across)" transition="in">
                                      <p:cBhvr>
                                        <p:cTn dur="500" id="32"/>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3"/>
      <p:bldP grpId="0" spid="21"/>
      <p:bldP grpId="0" spid="22"/>
      <p:bldP grpId="0" spid="24"/>
      <p:bldP grpId="0" spid="25"/>
      <p:bldP grpId="0" spid="3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1" name="组合 40">
            <a:extLst>
              <a:ext uri="{FF2B5EF4-FFF2-40B4-BE49-F238E27FC236}">
                <a16:creationId xmlns:a16="http://schemas.microsoft.com/office/drawing/2014/main" id="{4ECB955E-B940-4D4E-9517-9C38650CC235}"/>
              </a:ext>
            </a:extLst>
          </p:cNvPr>
          <p:cNvGrpSpPr/>
          <p:nvPr/>
        </p:nvGrpSpPr>
        <p:grpSpPr>
          <a:xfrm>
            <a:off x="1077446" y="1599651"/>
            <a:ext cx="1178884" cy="1158793"/>
            <a:chOff x="1077445" y="1599650"/>
            <a:chExt cx="1178884" cy="1158793"/>
          </a:xfrm>
        </p:grpSpPr>
        <p:sp>
          <p:nvSpPr>
            <p:cNvPr id="42" name="Rectangle: Rounded Corners 2">
              <a:extLst>
                <a:ext uri="{FF2B5EF4-FFF2-40B4-BE49-F238E27FC236}">
                  <a16:creationId xmlns:a16="http://schemas.microsoft.com/office/drawing/2014/main" id="{D34A4424-DD3A-45BD-BDCF-8F7B81F05939}"/>
                </a:ext>
              </a:extLst>
            </p:cNvPr>
            <p:cNvSpPr/>
            <p:nvPr/>
          </p:nvSpPr>
          <p:spPr>
            <a:xfrm rot="2702816">
              <a:off x="1077445" y="1599650"/>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cs typeface="+mn-ea"/>
                <a:sym typeface="+mn-lt"/>
              </a:endParaRPr>
            </a:p>
          </p:txBody>
        </p:sp>
        <p:sp>
          <p:nvSpPr>
            <p:cNvPr id="43" name="Freeform: Shape 8">
              <a:extLst>
                <a:ext uri="{FF2B5EF4-FFF2-40B4-BE49-F238E27FC236}">
                  <a16:creationId xmlns:a16="http://schemas.microsoft.com/office/drawing/2014/main" id="{31E7E293-2DD2-48BB-B2DA-7A26BC48F17D}"/>
                </a:ext>
              </a:extLst>
            </p:cNvPr>
            <p:cNvSpPr/>
            <p:nvPr/>
          </p:nvSpPr>
          <p:spPr>
            <a:xfrm rot="2702816">
              <a:off x="1142491" y="1664699"/>
              <a:ext cx="1028701" cy="1028701"/>
            </a:xfrm>
            <a:custGeom>
              <a:gdLst>
                <a:gd fmla="*/ 66957 w 1371601" name="connsiteX0"/>
                <a:gd fmla="*/ 66957 h 1371601" name="connsiteY0"/>
                <a:gd fmla="*/ 228605 w 1371601" name="connsiteX1"/>
                <a:gd fmla="*/ 0 h 1371601" name="connsiteY1"/>
                <a:gd fmla="*/ 1142995 w 1371601" name="connsiteX2"/>
                <a:gd fmla="*/ 0 h 1371601" name="connsiteY2"/>
                <a:gd fmla="*/ 1371601 w 1371601" name="connsiteX3"/>
                <a:gd fmla="*/ 228605 h 1371601" name="connsiteY3"/>
                <a:gd fmla="*/ 1371601 w 1371601" name="connsiteX4"/>
                <a:gd fmla="*/ 1142995 h 1371601" name="connsiteY4"/>
                <a:gd fmla="*/ 1142995 w 1371601" name="connsiteX5"/>
                <a:gd fmla="*/ 1371601 h 1371601" name="connsiteY5"/>
                <a:gd fmla="*/ 228605 w 1371601" name="connsiteX6"/>
                <a:gd fmla="*/ 1371600 h 1371601" name="connsiteY6"/>
                <a:gd fmla="*/ 182533 w 1371601" name="connsiteX7"/>
                <a:gd fmla="*/ 1366956 h 1371601" name="connsiteY7"/>
                <a:gd fmla="*/ 160847 w 1371601" name="connsiteX8"/>
                <a:gd fmla="*/ 1360224 h 1371601" name="connsiteY8"/>
                <a:gd fmla="*/ 707768 w 1371601" name="connsiteX9"/>
                <a:gd fmla="*/ 812406 h 1371601" name="connsiteY9"/>
                <a:gd fmla="*/ 782073 w 1371601" name="connsiteX10"/>
                <a:gd fmla="*/ 886588 h 1371601" name="connsiteY10"/>
                <a:gd fmla="*/ 781829 w 1371601" name="connsiteX11"/>
                <a:gd fmla="*/ 589614 h 1371601" name="connsiteY11"/>
                <a:gd fmla="*/ 484854 w 1371601" name="connsiteX12"/>
                <a:gd fmla="*/ 589857 h 1371601" name="connsiteY12"/>
                <a:gd fmla="*/ 559160 w 1371601" name="connsiteX13"/>
                <a:gd fmla="*/ 664040 h 1371601" name="connsiteY13"/>
                <a:gd fmla="*/ 11843 w 1371601" name="connsiteX14"/>
                <a:gd fmla="*/ 1212254 h 1371601" name="connsiteY14"/>
                <a:gd fmla="*/ 4645 w 1371601" name="connsiteX15"/>
                <a:gd fmla="*/ 1189067 h 1371601" name="connsiteY15"/>
                <a:gd fmla="*/ 0 w 1371601" name="connsiteX16"/>
                <a:gd fmla="*/ 1142995 h 1371601" name="connsiteY16"/>
                <a:gd fmla="*/ 0 w 1371601" name="connsiteX17"/>
                <a:gd fmla="*/ 228604 h 1371601" name="connsiteY17"/>
                <a:gd fmla="*/ 66957 w 1371601" name="connsiteX18"/>
                <a:gd fmla="*/ 66957 h 1371601"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371601" w="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376092"/>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cs typeface="+mn-ea"/>
                <a:sym typeface="+mn-lt"/>
              </a:endParaRPr>
            </a:p>
          </p:txBody>
        </p:sp>
        <p:sp>
          <p:nvSpPr>
            <p:cNvPr id="44" name="TextBox 9">
              <a:extLst>
                <a:ext uri="{FF2B5EF4-FFF2-40B4-BE49-F238E27FC236}">
                  <a16:creationId xmlns:a16="http://schemas.microsoft.com/office/drawing/2014/main" id="{8F95427D-E966-4C31-ACCD-196860F3B4C8}"/>
                </a:ext>
              </a:extLst>
            </p:cNvPr>
            <p:cNvSpPr txBox="1"/>
            <p:nvPr/>
          </p:nvSpPr>
          <p:spPr>
            <a:xfrm>
              <a:off x="1860547" y="2005924"/>
              <a:ext cx="395782" cy="346249"/>
            </a:xfrm>
            <a:prstGeom prst="rect">
              <a:avLst/>
            </a:prstGeom>
            <a:noFill/>
          </p:spPr>
          <p:txBody>
            <a:bodyPr wrap="none">
              <a:normAutofit fontScale="85000" lnSpcReduction="20000"/>
            </a:bodyPr>
            <a:lstStyle/>
            <a:p>
              <a:r>
                <a:rPr b="1" lang="en-US" sz="2400">
                  <a:solidFill>
                    <a:schemeClr val="bg1"/>
                  </a:solidFill>
                  <a:latin charset="-122" panose="020b0503020204020204" pitchFamily="34" typeface="微软雅黑"/>
                  <a:ea charset="-122" panose="020b0503020204020204" pitchFamily="34" typeface="微软雅黑"/>
                  <a:cs typeface="+mn-ea"/>
                  <a:sym typeface="+mn-lt"/>
                </a:rPr>
                <a:t>01</a:t>
              </a:r>
            </a:p>
          </p:txBody>
        </p:sp>
      </p:grpSp>
      <p:grpSp>
        <p:nvGrpSpPr>
          <p:cNvPr id="45" name="组合 44">
            <a:extLst>
              <a:ext uri="{FF2B5EF4-FFF2-40B4-BE49-F238E27FC236}">
                <a16:creationId xmlns:a16="http://schemas.microsoft.com/office/drawing/2014/main" id="{9F2B3326-8193-4D3F-ADE4-97D11AFC1187}"/>
              </a:ext>
            </a:extLst>
          </p:cNvPr>
          <p:cNvGrpSpPr/>
          <p:nvPr/>
        </p:nvGrpSpPr>
        <p:grpSpPr>
          <a:xfrm>
            <a:off x="2532248" y="1599650"/>
            <a:ext cx="1178885" cy="1158793"/>
            <a:chOff x="2532247" y="1599649"/>
            <a:chExt cx="1178885" cy="1158793"/>
          </a:xfrm>
          <a:effectLst>
            <a:outerShdw algn="tl" blurRad="254000" dir="2700000" dist="63500" rotWithShape="0">
              <a:prstClr val="black">
                <a:alpha val="30000"/>
              </a:prstClr>
            </a:outerShdw>
          </a:effectLst>
        </p:grpSpPr>
        <p:sp>
          <p:nvSpPr>
            <p:cNvPr id="46" name="Rectangle: Rounded Corners 3">
              <a:extLst>
                <a:ext uri="{FF2B5EF4-FFF2-40B4-BE49-F238E27FC236}">
                  <a16:creationId xmlns:a16="http://schemas.microsoft.com/office/drawing/2014/main" id="{2EFB2DCB-3947-4FF1-8940-152EA0A79EFE}"/>
                </a:ext>
              </a:extLst>
            </p:cNvPr>
            <p:cNvSpPr/>
            <p:nvPr/>
          </p:nvSpPr>
          <p:spPr>
            <a:xfrm rot="2702816">
              <a:off x="2532247" y="1599649"/>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cs typeface="+mn-ea"/>
                <a:sym typeface="+mn-lt"/>
              </a:endParaRPr>
            </a:p>
          </p:txBody>
        </p:sp>
        <p:sp>
          <p:nvSpPr>
            <p:cNvPr id="47" name="Freeform: Shape 10">
              <a:extLst>
                <a:ext uri="{FF2B5EF4-FFF2-40B4-BE49-F238E27FC236}">
                  <a16:creationId xmlns:a16="http://schemas.microsoft.com/office/drawing/2014/main" id="{FFA7F537-7E7F-482A-82BE-90BBF15C7526}"/>
                </a:ext>
              </a:extLst>
            </p:cNvPr>
            <p:cNvSpPr/>
            <p:nvPr/>
          </p:nvSpPr>
          <p:spPr>
            <a:xfrm rot="2702816">
              <a:off x="2597294" y="1664700"/>
              <a:ext cx="1028701" cy="1028701"/>
            </a:xfrm>
            <a:custGeom>
              <a:gdLst>
                <a:gd fmla="*/ 66957 w 1371601" name="connsiteX0"/>
                <a:gd fmla="*/ 66957 h 1371601" name="connsiteY0"/>
                <a:gd fmla="*/ 228605 w 1371601" name="connsiteX1"/>
                <a:gd fmla="*/ 0 h 1371601" name="connsiteY1"/>
                <a:gd fmla="*/ 1142995 w 1371601" name="connsiteX2"/>
                <a:gd fmla="*/ 0 h 1371601" name="connsiteY2"/>
                <a:gd fmla="*/ 1371601 w 1371601" name="connsiteX3"/>
                <a:gd fmla="*/ 228605 h 1371601" name="connsiteY3"/>
                <a:gd fmla="*/ 1371601 w 1371601" name="connsiteX4"/>
                <a:gd fmla="*/ 1142995 h 1371601" name="connsiteY4"/>
                <a:gd fmla="*/ 1142995 w 1371601" name="connsiteX5"/>
                <a:gd fmla="*/ 1371601 h 1371601" name="connsiteY5"/>
                <a:gd fmla="*/ 228605 w 1371601" name="connsiteX6"/>
                <a:gd fmla="*/ 1371600 h 1371601" name="connsiteY6"/>
                <a:gd fmla="*/ 182533 w 1371601" name="connsiteX7"/>
                <a:gd fmla="*/ 1366956 h 1371601" name="connsiteY7"/>
                <a:gd fmla="*/ 160847 w 1371601" name="connsiteX8"/>
                <a:gd fmla="*/ 1360224 h 1371601" name="connsiteY8"/>
                <a:gd fmla="*/ 707768 w 1371601" name="connsiteX9"/>
                <a:gd fmla="*/ 812406 h 1371601" name="connsiteY9"/>
                <a:gd fmla="*/ 782073 w 1371601" name="connsiteX10"/>
                <a:gd fmla="*/ 886588 h 1371601" name="connsiteY10"/>
                <a:gd fmla="*/ 781829 w 1371601" name="connsiteX11"/>
                <a:gd fmla="*/ 589614 h 1371601" name="connsiteY11"/>
                <a:gd fmla="*/ 484854 w 1371601" name="connsiteX12"/>
                <a:gd fmla="*/ 589857 h 1371601" name="connsiteY12"/>
                <a:gd fmla="*/ 559160 w 1371601" name="connsiteX13"/>
                <a:gd fmla="*/ 664040 h 1371601" name="connsiteY13"/>
                <a:gd fmla="*/ 11843 w 1371601" name="connsiteX14"/>
                <a:gd fmla="*/ 1212254 h 1371601" name="connsiteY14"/>
                <a:gd fmla="*/ 4645 w 1371601" name="connsiteX15"/>
                <a:gd fmla="*/ 1189067 h 1371601" name="connsiteY15"/>
                <a:gd fmla="*/ 0 w 1371601" name="connsiteX16"/>
                <a:gd fmla="*/ 1142995 h 1371601" name="connsiteY16"/>
                <a:gd fmla="*/ 0 w 1371601" name="connsiteX17"/>
                <a:gd fmla="*/ 228604 h 1371601" name="connsiteY17"/>
                <a:gd fmla="*/ 66957 w 1371601" name="connsiteX18"/>
                <a:gd fmla="*/ 66957 h 1371601"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371601" w="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cs typeface="+mn-ea"/>
                <a:sym typeface="+mn-lt"/>
              </a:endParaRPr>
            </a:p>
          </p:txBody>
        </p:sp>
        <p:sp>
          <p:nvSpPr>
            <p:cNvPr id="48" name="TextBox 11">
              <a:extLst>
                <a:ext uri="{FF2B5EF4-FFF2-40B4-BE49-F238E27FC236}">
                  <a16:creationId xmlns:a16="http://schemas.microsoft.com/office/drawing/2014/main" id="{0028828E-7E86-4C0E-B3F3-BA6C9C377AFE}"/>
                </a:ext>
              </a:extLst>
            </p:cNvPr>
            <p:cNvSpPr txBox="1"/>
            <p:nvPr/>
          </p:nvSpPr>
          <p:spPr>
            <a:xfrm>
              <a:off x="3315350" y="2005925"/>
              <a:ext cx="395782" cy="346249"/>
            </a:xfrm>
            <a:prstGeom prst="rect">
              <a:avLst/>
            </a:prstGeom>
            <a:noFill/>
          </p:spPr>
          <p:txBody>
            <a:bodyPr wrap="none">
              <a:normAutofit fontScale="85000" lnSpcReduction="20000"/>
            </a:bodyPr>
            <a:lstStyle/>
            <a:p>
              <a:r>
                <a:rPr b="1" lang="en-US" sz="2400">
                  <a:solidFill>
                    <a:schemeClr val="bg1"/>
                  </a:solidFill>
                  <a:latin charset="-122" panose="020b0503020204020204" pitchFamily="34" typeface="微软雅黑"/>
                  <a:ea charset="-122" panose="020b0503020204020204" pitchFamily="34" typeface="微软雅黑"/>
                  <a:cs typeface="+mn-ea"/>
                  <a:sym typeface="+mn-lt"/>
                </a:rPr>
                <a:t>02</a:t>
              </a:r>
            </a:p>
          </p:txBody>
        </p:sp>
      </p:grpSp>
      <p:grpSp>
        <p:nvGrpSpPr>
          <p:cNvPr id="49" name="组合 48">
            <a:extLst>
              <a:ext uri="{FF2B5EF4-FFF2-40B4-BE49-F238E27FC236}">
                <a16:creationId xmlns:a16="http://schemas.microsoft.com/office/drawing/2014/main" id="{5DDD3685-EAEE-4301-B1AB-1F19152C9943}"/>
              </a:ext>
            </a:extLst>
          </p:cNvPr>
          <p:cNvGrpSpPr/>
          <p:nvPr/>
        </p:nvGrpSpPr>
        <p:grpSpPr>
          <a:xfrm>
            <a:off x="3987051" y="1599649"/>
            <a:ext cx="1178885" cy="1158793"/>
            <a:chOff x="3987050" y="1599648"/>
            <a:chExt cx="1178885" cy="1158793"/>
          </a:xfrm>
          <a:effectLst>
            <a:outerShdw algn="tl" blurRad="254000" dir="2700000" dist="63500" rotWithShape="0">
              <a:prstClr val="black">
                <a:alpha val="30000"/>
              </a:prstClr>
            </a:outerShdw>
          </a:effectLst>
        </p:grpSpPr>
        <p:sp>
          <p:nvSpPr>
            <p:cNvPr id="50" name="Rectangle: Rounded Corners 4">
              <a:extLst>
                <a:ext uri="{FF2B5EF4-FFF2-40B4-BE49-F238E27FC236}">
                  <a16:creationId xmlns:a16="http://schemas.microsoft.com/office/drawing/2014/main" id="{41566D83-F080-452E-8E51-FF141A1E7AC7}"/>
                </a:ext>
              </a:extLst>
            </p:cNvPr>
            <p:cNvSpPr/>
            <p:nvPr/>
          </p:nvSpPr>
          <p:spPr>
            <a:xfrm rot="2702816">
              <a:off x="3987050" y="1599648"/>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cs typeface="+mn-ea"/>
                <a:sym typeface="+mn-lt"/>
              </a:endParaRPr>
            </a:p>
          </p:txBody>
        </p:sp>
        <p:sp>
          <p:nvSpPr>
            <p:cNvPr id="51" name="Freeform: Shape 12">
              <a:extLst>
                <a:ext uri="{FF2B5EF4-FFF2-40B4-BE49-F238E27FC236}">
                  <a16:creationId xmlns:a16="http://schemas.microsoft.com/office/drawing/2014/main" id="{8EA7FD35-F888-446C-A230-D8D852D3AF0A}"/>
                </a:ext>
              </a:extLst>
            </p:cNvPr>
            <p:cNvSpPr/>
            <p:nvPr/>
          </p:nvSpPr>
          <p:spPr>
            <a:xfrm rot="2702816">
              <a:off x="4052097" y="1664699"/>
              <a:ext cx="1028701" cy="1028701"/>
            </a:xfrm>
            <a:custGeom>
              <a:gdLst>
                <a:gd fmla="*/ 66957 w 1371601" name="connsiteX0"/>
                <a:gd fmla="*/ 66957 h 1371601" name="connsiteY0"/>
                <a:gd fmla="*/ 228605 w 1371601" name="connsiteX1"/>
                <a:gd fmla="*/ 0 h 1371601" name="connsiteY1"/>
                <a:gd fmla="*/ 1142995 w 1371601" name="connsiteX2"/>
                <a:gd fmla="*/ 0 h 1371601" name="connsiteY2"/>
                <a:gd fmla="*/ 1371601 w 1371601" name="connsiteX3"/>
                <a:gd fmla="*/ 228605 h 1371601" name="connsiteY3"/>
                <a:gd fmla="*/ 1371601 w 1371601" name="connsiteX4"/>
                <a:gd fmla="*/ 1142995 h 1371601" name="connsiteY4"/>
                <a:gd fmla="*/ 1142995 w 1371601" name="connsiteX5"/>
                <a:gd fmla="*/ 1371601 h 1371601" name="connsiteY5"/>
                <a:gd fmla="*/ 228605 w 1371601" name="connsiteX6"/>
                <a:gd fmla="*/ 1371600 h 1371601" name="connsiteY6"/>
                <a:gd fmla="*/ 182533 w 1371601" name="connsiteX7"/>
                <a:gd fmla="*/ 1366956 h 1371601" name="connsiteY7"/>
                <a:gd fmla="*/ 160847 w 1371601" name="connsiteX8"/>
                <a:gd fmla="*/ 1360224 h 1371601" name="connsiteY8"/>
                <a:gd fmla="*/ 707768 w 1371601" name="connsiteX9"/>
                <a:gd fmla="*/ 812406 h 1371601" name="connsiteY9"/>
                <a:gd fmla="*/ 782073 w 1371601" name="connsiteX10"/>
                <a:gd fmla="*/ 886588 h 1371601" name="connsiteY10"/>
                <a:gd fmla="*/ 781829 w 1371601" name="connsiteX11"/>
                <a:gd fmla="*/ 589614 h 1371601" name="connsiteY11"/>
                <a:gd fmla="*/ 484854 w 1371601" name="connsiteX12"/>
                <a:gd fmla="*/ 589857 h 1371601" name="connsiteY12"/>
                <a:gd fmla="*/ 559160 w 1371601" name="connsiteX13"/>
                <a:gd fmla="*/ 664040 h 1371601" name="connsiteY13"/>
                <a:gd fmla="*/ 11843 w 1371601" name="connsiteX14"/>
                <a:gd fmla="*/ 1212254 h 1371601" name="connsiteY14"/>
                <a:gd fmla="*/ 4645 w 1371601" name="connsiteX15"/>
                <a:gd fmla="*/ 1189067 h 1371601" name="connsiteY15"/>
                <a:gd fmla="*/ 0 w 1371601" name="connsiteX16"/>
                <a:gd fmla="*/ 1142995 h 1371601" name="connsiteY16"/>
                <a:gd fmla="*/ 0 w 1371601" name="connsiteX17"/>
                <a:gd fmla="*/ 228604 h 1371601" name="connsiteY17"/>
                <a:gd fmla="*/ 66957 w 1371601" name="connsiteX18"/>
                <a:gd fmla="*/ 66957 h 1371601"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371601" w="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cs typeface="+mn-ea"/>
                <a:sym typeface="+mn-lt"/>
              </a:endParaRPr>
            </a:p>
          </p:txBody>
        </p:sp>
        <p:sp>
          <p:nvSpPr>
            <p:cNvPr id="52" name="TextBox 13">
              <a:extLst>
                <a:ext uri="{FF2B5EF4-FFF2-40B4-BE49-F238E27FC236}">
                  <a16:creationId xmlns:a16="http://schemas.microsoft.com/office/drawing/2014/main" id="{0456875E-919B-4BC9-8D9A-941437EEEB66}"/>
                </a:ext>
              </a:extLst>
            </p:cNvPr>
            <p:cNvSpPr txBox="1"/>
            <p:nvPr/>
          </p:nvSpPr>
          <p:spPr>
            <a:xfrm>
              <a:off x="4770153" y="2005924"/>
              <a:ext cx="395782" cy="346249"/>
            </a:xfrm>
            <a:prstGeom prst="rect">
              <a:avLst/>
            </a:prstGeom>
            <a:noFill/>
          </p:spPr>
          <p:txBody>
            <a:bodyPr wrap="none">
              <a:normAutofit fontScale="85000" lnSpcReduction="20000"/>
            </a:bodyPr>
            <a:lstStyle/>
            <a:p>
              <a:r>
                <a:rPr b="1" lang="en-US" sz="2400">
                  <a:solidFill>
                    <a:schemeClr val="bg1"/>
                  </a:solidFill>
                  <a:latin charset="-122" panose="020b0503020204020204" pitchFamily="34" typeface="微软雅黑"/>
                  <a:ea charset="-122" panose="020b0503020204020204" pitchFamily="34" typeface="微软雅黑"/>
                  <a:cs typeface="+mn-ea"/>
                  <a:sym typeface="+mn-lt"/>
                </a:rPr>
                <a:t>03</a:t>
              </a:r>
            </a:p>
          </p:txBody>
        </p:sp>
      </p:grpSp>
      <p:grpSp>
        <p:nvGrpSpPr>
          <p:cNvPr id="53" name="组合 52">
            <a:extLst>
              <a:ext uri="{FF2B5EF4-FFF2-40B4-BE49-F238E27FC236}">
                <a16:creationId xmlns:a16="http://schemas.microsoft.com/office/drawing/2014/main" id="{1AA75A8A-20AD-4431-98D2-067EDA3C1D87}"/>
              </a:ext>
            </a:extLst>
          </p:cNvPr>
          <p:cNvGrpSpPr/>
          <p:nvPr/>
        </p:nvGrpSpPr>
        <p:grpSpPr>
          <a:xfrm>
            <a:off x="5441852" y="1599647"/>
            <a:ext cx="1178886" cy="1158793"/>
            <a:chOff x="5441852" y="1599646"/>
            <a:chExt cx="1178886" cy="1158793"/>
          </a:xfrm>
        </p:grpSpPr>
        <p:sp>
          <p:nvSpPr>
            <p:cNvPr id="54" name="Rectangle: Rounded Corners 5">
              <a:extLst>
                <a:ext uri="{FF2B5EF4-FFF2-40B4-BE49-F238E27FC236}">
                  <a16:creationId xmlns:a16="http://schemas.microsoft.com/office/drawing/2014/main" id="{1A539509-F3BE-4509-85C2-7370DC9502C6}"/>
                </a:ext>
              </a:extLst>
            </p:cNvPr>
            <p:cNvSpPr/>
            <p:nvPr/>
          </p:nvSpPr>
          <p:spPr>
            <a:xfrm rot="2702816">
              <a:off x="5441852" y="1599646"/>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cs typeface="+mn-ea"/>
                <a:sym typeface="+mn-lt"/>
              </a:endParaRPr>
            </a:p>
          </p:txBody>
        </p:sp>
        <p:sp>
          <p:nvSpPr>
            <p:cNvPr id="55" name="Freeform: Shape 14">
              <a:extLst>
                <a:ext uri="{FF2B5EF4-FFF2-40B4-BE49-F238E27FC236}">
                  <a16:creationId xmlns:a16="http://schemas.microsoft.com/office/drawing/2014/main" id="{3B250F58-FB1C-4CA2-8D0A-BDE119554EF9}"/>
                </a:ext>
              </a:extLst>
            </p:cNvPr>
            <p:cNvSpPr/>
            <p:nvPr/>
          </p:nvSpPr>
          <p:spPr>
            <a:xfrm rot="2702816">
              <a:off x="5506900" y="1664697"/>
              <a:ext cx="1028701" cy="1028701"/>
            </a:xfrm>
            <a:custGeom>
              <a:gdLst>
                <a:gd fmla="*/ 66957 w 1371601" name="connsiteX0"/>
                <a:gd fmla="*/ 66957 h 1371601" name="connsiteY0"/>
                <a:gd fmla="*/ 228605 w 1371601" name="connsiteX1"/>
                <a:gd fmla="*/ 0 h 1371601" name="connsiteY1"/>
                <a:gd fmla="*/ 1142995 w 1371601" name="connsiteX2"/>
                <a:gd fmla="*/ 0 h 1371601" name="connsiteY2"/>
                <a:gd fmla="*/ 1371601 w 1371601" name="connsiteX3"/>
                <a:gd fmla="*/ 228605 h 1371601" name="connsiteY3"/>
                <a:gd fmla="*/ 1371601 w 1371601" name="connsiteX4"/>
                <a:gd fmla="*/ 1142995 h 1371601" name="connsiteY4"/>
                <a:gd fmla="*/ 1142995 w 1371601" name="connsiteX5"/>
                <a:gd fmla="*/ 1371601 h 1371601" name="connsiteY5"/>
                <a:gd fmla="*/ 228605 w 1371601" name="connsiteX6"/>
                <a:gd fmla="*/ 1371600 h 1371601" name="connsiteY6"/>
                <a:gd fmla="*/ 182533 w 1371601" name="connsiteX7"/>
                <a:gd fmla="*/ 1366956 h 1371601" name="connsiteY7"/>
                <a:gd fmla="*/ 160847 w 1371601" name="connsiteX8"/>
                <a:gd fmla="*/ 1360224 h 1371601" name="connsiteY8"/>
                <a:gd fmla="*/ 707768 w 1371601" name="connsiteX9"/>
                <a:gd fmla="*/ 812406 h 1371601" name="connsiteY9"/>
                <a:gd fmla="*/ 782073 w 1371601" name="connsiteX10"/>
                <a:gd fmla="*/ 886588 h 1371601" name="connsiteY10"/>
                <a:gd fmla="*/ 781829 w 1371601" name="connsiteX11"/>
                <a:gd fmla="*/ 589614 h 1371601" name="connsiteY11"/>
                <a:gd fmla="*/ 484854 w 1371601" name="connsiteX12"/>
                <a:gd fmla="*/ 589857 h 1371601" name="connsiteY12"/>
                <a:gd fmla="*/ 559160 w 1371601" name="connsiteX13"/>
                <a:gd fmla="*/ 664040 h 1371601" name="connsiteY13"/>
                <a:gd fmla="*/ 11843 w 1371601" name="connsiteX14"/>
                <a:gd fmla="*/ 1212254 h 1371601" name="connsiteY14"/>
                <a:gd fmla="*/ 4645 w 1371601" name="connsiteX15"/>
                <a:gd fmla="*/ 1189067 h 1371601" name="connsiteY15"/>
                <a:gd fmla="*/ 0 w 1371601" name="connsiteX16"/>
                <a:gd fmla="*/ 1142995 h 1371601" name="connsiteY16"/>
                <a:gd fmla="*/ 0 w 1371601" name="connsiteX17"/>
                <a:gd fmla="*/ 228604 h 1371601" name="connsiteY17"/>
                <a:gd fmla="*/ 66957 w 1371601" name="connsiteX18"/>
                <a:gd fmla="*/ 66957 h 1371601"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371601" w="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376092"/>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cs typeface="+mn-ea"/>
                <a:sym typeface="+mn-lt"/>
              </a:endParaRPr>
            </a:p>
          </p:txBody>
        </p:sp>
        <p:sp>
          <p:nvSpPr>
            <p:cNvPr id="56" name="TextBox 15">
              <a:extLst>
                <a:ext uri="{FF2B5EF4-FFF2-40B4-BE49-F238E27FC236}">
                  <a16:creationId xmlns:a16="http://schemas.microsoft.com/office/drawing/2014/main" id="{77A88B43-C96F-42E4-AAAB-517CB9FB0918}"/>
                </a:ext>
              </a:extLst>
            </p:cNvPr>
            <p:cNvSpPr txBox="1"/>
            <p:nvPr/>
          </p:nvSpPr>
          <p:spPr>
            <a:xfrm>
              <a:off x="6224956" y="2005922"/>
              <a:ext cx="395782" cy="346249"/>
            </a:xfrm>
            <a:prstGeom prst="rect">
              <a:avLst/>
            </a:prstGeom>
            <a:noFill/>
          </p:spPr>
          <p:txBody>
            <a:bodyPr wrap="none">
              <a:normAutofit fontScale="85000" lnSpcReduction="20000"/>
            </a:bodyPr>
            <a:lstStyle/>
            <a:p>
              <a:r>
                <a:rPr b="1" lang="en-US" sz="2400">
                  <a:solidFill>
                    <a:schemeClr val="bg1"/>
                  </a:solidFill>
                  <a:latin charset="-122" panose="020b0503020204020204" pitchFamily="34" typeface="微软雅黑"/>
                  <a:ea charset="-122" panose="020b0503020204020204" pitchFamily="34" typeface="微软雅黑"/>
                  <a:cs typeface="+mn-ea"/>
                  <a:sym typeface="+mn-lt"/>
                </a:rPr>
                <a:t>04</a:t>
              </a:r>
            </a:p>
          </p:txBody>
        </p:sp>
      </p:grpSp>
      <p:grpSp>
        <p:nvGrpSpPr>
          <p:cNvPr id="57" name="组合 56">
            <a:extLst>
              <a:ext uri="{FF2B5EF4-FFF2-40B4-BE49-F238E27FC236}">
                <a16:creationId xmlns:a16="http://schemas.microsoft.com/office/drawing/2014/main" id="{6C26877B-84F2-4DC7-A5DE-8C455E4D0BF4}"/>
              </a:ext>
            </a:extLst>
          </p:cNvPr>
          <p:cNvGrpSpPr/>
          <p:nvPr/>
        </p:nvGrpSpPr>
        <p:grpSpPr>
          <a:xfrm>
            <a:off x="6887671" y="1599643"/>
            <a:ext cx="1178886" cy="1158793"/>
            <a:chOff x="6887671" y="1599642"/>
            <a:chExt cx="1178886" cy="1158793"/>
          </a:xfrm>
        </p:grpSpPr>
        <p:sp>
          <p:nvSpPr>
            <p:cNvPr id="58" name="Freeform: Shape 16">
              <a:extLst>
                <a:ext uri="{FF2B5EF4-FFF2-40B4-BE49-F238E27FC236}">
                  <a16:creationId xmlns:a16="http://schemas.microsoft.com/office/drawing/2014/main" id="{42A62167-5D3E-424F-BEAF-FF7D2AAFC2A2}"/>
                </a:ext>
              </a:extLst>
            </p:cNvPr>
            <p:cNvSpPr/>
            <p:nvPr/>
          </p:nvSpPr>
          <p:spPr>
            <a:xfrm rot="2702816">
              <a:off x="6952719" y="1664693"/>
              <a:ext cx="1028701" cy="1028701"/>
            </a:xfrm>
            <a:custGeom>
              <a:gdLst>
                <a:gd fmla="*/ 66957 w 1371601" name="connsiteX0"/>
                <a:gd fmla="*/ 66957 h 1371601" name="connsiteY0"/>
                <a:gd fmla="*/ 228605 w 1371601" name="connsiteX1"/>
                <a:gd fmla="*/ 0 h 1371601" name="connsiteY1"/>
                <a:gd fmla="*/ 1142995 w 1371601" name="connsiteX2"/>
                <a:gd fmla="*/ 0 h 1371601" name="connsiteY2"/>
                <a:gd fmla="*/ 1371601 w 1371601" name="connsiteX3"/>
                <a:gd fmla="*/ 228605 h 1371601" name="connsiteY3"/>
                <a:gd fmla="*/ 1371601 w 1371601" name="connsiteX4"/>
                <a:gd fmla="*/ 1142995 h 1371601" name="connsiteY4"/>
                <a:gd fmla="*/ 1142995 w 1371601" name="connsiteX5"/>
                <a:gd fmla="*/ 1371601 h 1371601" name="connsiteY5"/>
                <a:gd fmla="*/ 228605 w 1371601" name="connsiteX6"/>
                <a:gd fmla="*/ 1371600 h 1371601" name="connsiteY6"/>
                <a:gd fmla="*/ 182533 w 1371601" name="connsiteX7"/>
                <a:gd fmla="*/ 1366956 h 1371601" name="connsiteY7"/>
                <a:gd fmla="*/ 160847 w 1371601" name="connsiteX8"/>
                <a:gd fmla="*/ 1360224 h 1371601" name="connsiteY8"/>
                <a:gd fmla="*/ 707768 w 1371601" name="connsiteX9"/>
                <a:gd fmla="*/ 812406 h 1371601" name="connsiteY9"/>
                <a:gd fmla="*/ 782073 w 1371601" name="connsiteX10"/>
                <a:gd fmla="*/ 886588 h 1371601" name="connsiteY10"/>
                <a:gd fmla="*/ 781829 w 1371601" name="connsiteX11"/>
                <a:gd fmla="*/ 589614 h 1371601" name="connsiteY11"/>
                <a:gd fmla="*/ 484854 w 1371601" name="connsiteX12"/>
                <a:gd fmla="*/ 589857 h 1371601" name="connsiteY12"/>
                <a:gd fmla="*/ 559160 w 1371601" name="connsiteX13"/>
                <a:gd fmla="*/ 664040 h 1371601" name="connsiteY13"/>
                <a:gd fmla="*/ 11843 w 1371601" name="connsiteX14"/>
                <a:gd fmla="*/ 1212254 h 1371601" name="connsiteY14"/>
                <a:gd fmla="*/ 4645 w 1371601" name="connsiteX15"/>
                <a:gd fmla="*/ 1189067 h 1371601" name="connsiteY15"/>
                <a:gd fmla="*/ 0 w 1371601" name="connsiteX16"/>
                <a:gd fmla="*/ 1142995 h 1371601" name="connsiteY16"/>
                <a:gd fmla="*/ 0 w 1371601" name="connsiteX17"/>
                <a:gd fmla="*/ 228604 h 1371601" name="connsiteY17"/>
                <a:gd fmla="*/ 66957 w 1371601" name="connsiteX18"/>
                <a:gd fmla="*/ 66957 h 1371601"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371601" w="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376092"/>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cs typeface="+mn-ea"/>
                <a:sym typeface="+mn-lt"/>
              </a:endParaRPr>
            </a:p>
          </p:txBody>
        </p:sp>
        <p:sp>
          <p:nvSpPr>
            <p:cNvPr id="59" name="TextBox 17">
              <a:extLst>
                <a:ext uri="{FF2B5EF4-FFF2-40B4-BE49-F238E27FC236}">
                  <a16:creationId xmlns:a16="http://schemas.microsoft.com/office/drawing/2014/main" id="{A1B20743-1310-4845-A0EB-96298F10BC8A}"/>
                </a:ext>
              </a:extLst>
            </p:cNvPr>
            <p:cNvSpPr txBox="1"/>
            <p:nvPr/>
          </p:nvSpPr>
          <p:spPr>
            <a:xfrm>
              <a:off x="7670775" y="2005918"/>
              <a:ext cx="395782" cy="346249"/>
            </a:xfrm>
            <a:prstGeom prst="rect">
              <a:avLst/>
            </a:prstGeom>
            <a:noFill/>
          </p:spPr>
          <p:txBody>
            <a:bodyPr wrap="none">
              <a:normAutofit fontScale="85000" lnSpcReduction="20000"/>
            </a:bodyPr>
            <a:lstStyle/>
            <a:p>
              <a:r>
                <a:rPr b="1" lang="en-US" sz="2400">
                  <a:solidFill>
                    <a:schemeClr val="bg1"/>
                  </a:solidFill>
                  <a:latin charset="-122" panose="020b0503020204020204" pitchFamily="34" typeface="微软雅黑"/>
                  <a:ea charset="-122" panose="020b0503020204020204" pitchFamily="34" typeface="微软雅黑"/>
                  <a:cs typeface="+mn-ea"/>
                  <a:sym typeface="+mn-lt"/>
                </a:rPr>
                <a:t>05</a:t>
              </a:r>
            </a:p>
          </p:txBody>
        </p:sp>
        <p:sp>
          <p:nvSpPr>
            <p:cNvPr id="60" name="Rectangle: Rounded Corners 7">
              <a:extLst>
                <a:ext uri="{FF2B5EF4-FFF2-40B4-BE49-F238E27FC236}">
                  <a16:creationId xmlns:a16="http://schemas.microsoft.com/office/drawing/2014/main" id="{841D8C66-6F9D-4533-9B7B-C8D7332D9718}"/>
                </a:ext>
              </a:extLst>
            </p:cNvPr>
            <p:cNvSpPr/>
            <p:nvPr/>
          </p:nvSpPr>
          <p:spPr>
            <a:xfrm rot="2702816">
              <a:off x="6887671" y="1599642"/>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cs typeface="+mn-ea"/>
                <a:sym typeface="+mn-lt"/>
              </a:endParaRPr>
            </a:p>
          </p:txBody>
        </p:sp>
      </p:grpSp>
      <p:grpSp>
        <p:nvGrpSpPr>
          <p:cNvPr id="61" name="Group 18">
            <a:extLst>
              <a:ext uri="{FF2B5EF4-FFF2-40B4-BE49-F238E27FC236}">
                <a16:creationId xmlns:a16="http://schemas.microsoft.com/office/drawing/2014/main" id="{3C91765E-ACFD-44B6-9A98-115C4D6A208E}"/>
              </a:ext>
            </a:extLst>
          </p:cNvPr>
          <p:cNvGrpSpPr/>
          <p:nvPr/>
        </p:nvGrpSpPr>
        <p:grpSpPr>
          <a:xfrm>
            <a:off x="824791" y="3068403"/>
            <a:ext cx="7494422" cy="868558"/>
            <a:chOff x="1395236" y="2161845"/>
            <a:chExt cx="11763384" cy="1158077"/>
          </a:xfrm>
        </p:grpSpPr>
        <p:grpSp>
          <p:nvGrpSpPr>
            <p:cNvPr id="62" name="Group 19">
              <a:extLst>
                <a:ext uri="{FF2B5EF4-FFF2-40B4-BE49-F238E27FC236}">
                  <a16:creationId xmlns:a16="http://schemas.microsoft.com/office/drawing/2014/main" id="{C52A5534-17E1-425A-82A5-9BFF985F7F8C}"/>
                </a:ext>
              </a:extLst>
            </p:cNvPr>
            <p:cNvGrpSpPr/>
            <p:nvPr/>
          </p:nvGrpSpPr>
          <p:grpSpPr>
            <a:xfrm>
              <a:off x="1395236" y="2161845"/>
              <a:ext cx="2315968" cy="1144374"/>
              <a:chOff x="1681446" y="5001250"/>
              <a:chExt cx="2315968" cy="1144374"/>
            </a:xfrm>
          </p:grpSpPr>
          <p:sp>
            <p:nvSpPr>
              <p:cNvPr id="75" name="TextBox 32">
                <a:extLst>
                  <a:ext uri="{FF2B5EF4-FFF2-40B4-BE49-F238E27FC236}">
                    <a16:creationId xmlns:a16="http://schemas.microsoft.com/office/drawing/2014/main" id="{7CA57BA5-8B7C-4FFC-925D-333B3FE28B1F}"/>
                  </a:ext>
                </a:extLst>
              </p:cNvPr>
              <p:cNvSpPr txBox="1"/>
              <p:nvPr/>
            </p:nvSpPr>
            <p:spPr bwMode="auto">
              <a:xfrm>
                <a:off x="1681446" y="5001250"/>
                <a:ext cx="2315968" cy="283030"/>
              </a:xfrm>
              <a:prstGeom prst="rect">
                <a:avLst/>
              </a:prstGeom>
              <a:noFill/>
              <a:ln w="9525">
                <a:noFill/>
                <a:miter lim="800000"/>
              </a:ln>
            </p:spPr>
            <p:txBody>
              <a:bodyPr anchor="ctr" anchorCtr="1" bIns="0" lIns="0" rIns="0" tIns="0" wrap="none">
                <a:normAutofit/>
                <a:scene3d>
                  <a:camera prst="orthographicFront"/>
                  <a:lightRig dir="t" rig="threePt"/>
                </a:scene3d>
                <a:sp3d>
                  <a:bevelT h="0" w="0"/>
                </a:sp3d>
              </a:bodyPr>
              <a:lstStyle/>
              <a:p>
                <a:pPr algn="ctr" lvl="1" marL="0"/>
                <a:r>
                  <a:rPr altLang="en-US" b="1" lang="zh-CN" sz="1200">
                    <a:solidFill>
                      <a:srgbClr val="376092"/>
                    </a:solidFill>
                    <a:latin charset="-122" panose="020b0503020204020204" pitchFamily="34" typeface="微软雅黑"/>
                    <a:ea charset="-122" panose="020b0503020204020204" pitchFamily="34" typeface="微软雅黑"/>
                    <a:cs typeface="+mn-ea"/>
                    <a:sym typeface="+mn-lt"/>
                  </a:rPr>
                  <a:t>标题文本预设</a:t>
                </a:r>
              </a:p>
            </p:txBody>
          </p:sp>
          <p:sp>
            <p:nvSpPr>
              <p:cNvPr id="76" name="TextBox 33">
                <a:extLst>
                  <a:ext uri="{FF2B5EF4-FFF2-40B4-BE49-F238E27FC236}">
                    <a16:creationId xmlns:a16="http://schemas.microsoft.com/office/drawing/2014/main" id="{9D079621-3F65-4BDB-8271-52DCE872588B}"/>
                  </a:ext>
                </a:extLst>
              </p:cNvPr>
              <p:cNvSpPr txBox="1"/>
              <p:nvPr/>
            </p:nvSpPr>
            <p:spPr bwMode="auto">
              <a:xfrm>
                <a:off x="1879599" y="5571395"/>
                <a:ext cx="2015683" cy="574229"/>
              </a:xfrm>
              <a:prstGeom prst="rect">
                <a:avLst/>
              </a:prstGeom>
              <a:noFill/>
              <a:ln w="9525">
                <a:noFill/>
                <a:miter lim="800000"/>
              </a:ln>
            </p:spPr>
            <p:txBody>
              <a:bodyPr anchor="ctr" anchorCtr="1" bIns="0" lIns="0" rIns="0" tIns="0" wrap="square">
                <a:noAutofit/>
                <a:scene3d>
                  <a:camera prst="orthographicFront"/>
                  <a:lightRig dir="t" rig="threePt"/>
                </a:scene3d>
                <a:sp3d>
                  <a:bevelT h="0" w="0"/>
                </a:sp3d>
              </a:bodyPr>
              <a:lstStyle/>
              <a:p>
                <a:pPr algn="ct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请在此处添加具体内容，文字尽量言简意赅，简单说明即可不必过于繁琐请在此处添加具体</a:t>
                </a:r>
              </a:p>
            </p:txBody>
          </p:sp>
        </p:grpSp>
        <p:grpSp>
          <p:nvGrpSpPr>
            <p:cNvPr id="63" name="Group 20">
              <a:extLst>
                <a:ext uri="{FF2B5EF4-FFF2-40B4-BE49-F238E27FC236}">
                  <a16:creationId xmlns:a16="http://schemas.microsoft.com/office/drawing/2014/main" id="{6B57A92D-495D-400A-83A0-273AB36EE3CB}"/>
                </a:ext>
              </a:extLst>
            </p:cNvPr>
            <p:cNvGrpSpPr/>
            <p:nvPr/>
          </p:nvGrpSpPr>
          <p:grpSpPr>
            <a:xfrm>
              <a:off x="3757090" y="2161845"/>
              <a:ext cx="2315968" cy="1154880"/>
              <a:chOff x="1681446" y="5001250"/>
              <a:chExt cx="2315968" cy="1154880"/>
            </a:xfrm>
          </p:grpSpPr>
          <p:sp>
            <p:nvSpPr>
              <p:cNvPr id="73" name="TextBox 30">
                <a:extLst>
                  <a:ext uri="{FF2B5EF4-FFF2-40B4-BE49-F238E27FC236}">
                    <a16:creationId xmlns:a16="http://schemas.microsoft.com/office/drawing/2014/main" id="{7D5DAC4E-B290-4F8B-8E3D-C2559B27AF9A}"/>
                  </a:ext>
                </a:extLst>
              </p:cNvPr>
              <p:cNvSpPr txBox="1"/>
              <p:nvPr/>
            </p:nvSpPr>
            <p:spPr bwMode="auto">
              <a:xfrm>
                <a:off x="1681446" y="5001250"/>
                <a:ext cx="2315968" cy="283030"/>
              </a:xfrm>
              <a:prstGeom prst="rect">
                <a:avLst/>
              </a:prstGeom>
              <a:noFill/>
              <a:ln w="9525">
                <a:noFill/>
                <a:miter lim="800000"/>
              </a:ln>
            </p:spPr>
            <p:txBody>
              <a:bodyPr anchor="ctr" anchorCtr="1" bIns="0" lIns="0" rIns="0" tIns="0" wrap="none">
                <a:normAutofit/>
                <a:scene3d>
                  <a:camera prst="orthographicFront"/>
                  <a:lightRig dir="t" rig="threePt"/>
                </a:scene3d>
                <a:sp3d>
                  <a:bevelT h="0" w="0"/>
                </a:sp3d>
              </a:bodyPr>
              <a:lstStyle/>
              <a:p>
                <a:pPr algn="ctr" lvl="1" marL="0"/>
                <a:r>
                  <a:rPr altLang="en-US" b="1" lang="zh-CN" sz="1200">
                    <a:solidFill>
                      <a:srgbClr val="376092"/>
                    </a:solidFill>
                    <a:latin charset="-122" panose="020b0503020204020204" pitchFamily="34" typeface="微软雅黑"/>
                    <a:ea charset="-122" panose="020b0503020204020204" pitchFamily="34" typeface="微软雅黑"/>
                    <a:cs typeface="+mn-ea"/>
                    <a:sym typeface="+mn-lt"/>
                  </a:rPr>
                  <a:t>标题文本预设</a:t>
                </a:r>
              </a:p>
            </p:txBody>
          </p:sp>
          <p:sp>
            <p:nvSpPr>
              <p:cNvPr id="74" name="TextBox 31">
                <a:extLst>
                  <a:ext uri="{FF2B5EF4-FFF2-40B4-BE49-F238E27FC236}">
                    <a16:creationId xmlns:a16="http://schemas.microsoft.com/office/drawing/2014/main" id="{A71D6CC7-6CC5-425E-A872-F24B21E5A33B}"/>
                  </a:ext>
                </a:extLst>
              </p:cNvPr>
              <p:cNvSpPr txBox="1"/>
              <p:nvPr/>
            </p:nvSpPr>
            <p:spPr bwMode="auto">
              <a:xfrm>
                <a:off x="1854355" y="5581900"/>
                <a:ext cx="2015683" cy="574230"/>
              </a:xfrm>
              <a:prstGeom prst="rect">
                <a:avLst/>
              </a:prstGeom>
              <a:noFill/>
              <a:ln w="9525">
                <a:noFill/>
                <a:miter lim="800000"/>
              </a:ln>
            </p:spPr>
            <p:txBody>
              <a:bodyPr anchor="ctr" anchorCtr="1" bIns="0" lIns="0" rIns="0" tIns="0" wrap="square">
                <a:noAutofit/>
                <a:scene3d>
                  <a:camera prst="orthographicFront"/>
                  <a:lightRig dir="t" rig="threePt"/>
                </a:scene3d>
                <a:sp3d>
                  <a:bevelT h="0" w="0"/>
                </a:sp3d>
              </a:bodyPr>
              <a:lstStyle/>
              <a:p>
                <a:pPr algn="ct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请在此处添加具体内容，文字尽量言简意赅，简单说明即可不必过于繁琐请在此处添加具体</a:t>
                </a:r>
              </a:p>
            </p:txBody>
          </p:sp>
        </p:grpSp>
        <p:grpSp>
          <p:nvGrpSpPr>
            <p:cNvPr id="64" name="Group 21">
              <a:extLst>
                <a:ext uri="{FF2B5EF4-FFF2-40B4-BE49-F238E27FC236}">
                  <a16:creationId xmlns:a16="http://schemas.microsoft.com/office/drawing/2014/main" id="{AA22F2CF-659F-4660-AE23-C6B0FE26C431}"/>
                </a:ext>
              </a:extLst>
            </p:cNvPr>
            <p:cNvGrpSpPr/>
            <p:nvPr/>
          </p:nvGrpSpPr>
          <p:grpSpPr>
            <a:xfrm>
              <a:off x="6118944" y="2161845"/>
              <a:ext cx="2315968" cy="1144375"/>
              <a:chOff x="1681446" y="5001250"/>
              <a:chExt cx="2315968" cy="1144375"/>
            </a:xfrm>
          </p:grpSpPr>
          <p:sp>
            <p:nvSpPr>
              <p:cNvPr id="71" name="TextBox 28">
                <a:extLst>
                  <a:ext uri="{FF2B5EF4-FFF2-40B4-BE49-F238E27FC236}">
                    <a16:creationId xmlns:a16="http://schemas.microsoft.com/office/drawing/2014/main" id="{5085F9E4-6C22-420C-A7BB-D6266818001F}"/>
                  </a:ext>
                </a:extLst>
              </p:cNvPr>
              <p:cNvSpPr txBox="1"/>
              <p:nvPr/>
            </p:nvSpPr>
            <p:spPr bwMode="auto">
              <a:xfrm>
                <a:off x="1681446" y="5001250"/>
                <a:ext cx="2315968" cy="283030"/>
              </a:xfrm>
              <a:prstGeom prst="rect">
                <a:avLst/>
              </a:prstGeom>
              <a:noFill/>
              <a:ln w="9525">
                <a:noFill/>
                <a:miter lim="800000"/>
              </a:ln>
            </p:spPr>
            <p:txBody>
              <a:bodyPr anchor="ctr" anchorCtr="1" bIns="0" lIns="0" rIns="0" tIns="0" wrap="none">
                <a:normAutofit/>
                <a:scene3d>
                  <a:camera prst="orthographicFront"/>
                  <a:lightRig dir="t" rig="threePt"/>
                </a:scene3d>
                <a:sp3d>
                  <a:bevelT h="0" w="0"/>
                </a:sp3d>
              </a:bodyPr>
              <a:lstStyle/>
              <a:p>
                <a:pPr algn="ctr" lvl="1" marL="0"/>
                <a:r>
                  <a:rPr altLang="en-US" b="1" lang="zh-CN" sz="1200">
                    <a:solidFill>
                      <a:srgbClr val="376092"/>
                    </a:solidFill>
                    <a:latin charset="-122" panose="020b0503020204020204" pitchFamily="34" typeface="微软雅黑"/>
                    <a:ea charset="-122" panose="020b0503020204020204" pitchFamily="34" typeface="微软雅黑"/>
                    <a:cs typeface="+mn-ea"/>
                    <a:sym typeface="+mn-lt"/>
                  </a:rPr>
                  <a:t>标题文本预设</a:t>
                </a:r>
              </a:p>
            </p:txBody>
          </p:sp>
          <p:sp>
            <p:nvSpPr>
              <p:cNvPr id="72" name="TextBox 29">
                <a:extLst>
                  <a:ext uri="{FF2B5EF4-FFF2-40B4-BE49-F238E27FC236}">
                    <a16:creationId xmlns:a16="http://schemas.microsoft.com/office/drawing/2014/main" id="{643507B9-4909-4462-9575-2D103115CBAE}"/>
                  </a:ext>
                </a:extLst>
              </p:cNvPr>
              <p:cNvSpPr txBox="1"/>
              <p:nvPr/>
            </p:nvSpPr>
            <p:spPr bwMode="auto">
              <a:xfrm>
                <a:off x="1785593" y="5571395"/>
                <a:ext cx="2090234" cy="574230"/>
              </a:xfrm>
              <a:prstGeom prst="rect">
                <a:avLst/>
              </a:prstGeom>
              <a:noFill/>
              <a:ln w="9525">
                <a:noFill/>
                <a:miter lim="800000"/>
              </a:ln>
            </p:spPr>
            <p:txBody>
              <a:bodyPr anchor="ctr" anchorCtr="1" bIns="0" lIns="0" rIns="0" tIns="0" wrap="square">
                <a:noAutofit/>
                <a:scene3d>
                  <a:camera prst="orthographicFront"/>
                  <a:lightRig dir="t" rig="threePt"/>
                </a:scene3d>
                <a:sp3d>
                  <a:bevelT h="0" w="0"/>
                </a:sp3d>
              </a:bodyPr>
              <a:lstStyle/>
              <a:p>
                <a:pPr algn="ct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请在此处添加具体内容，文字尽量言简意赅，简单说明即可不必过于繁琐请在此处添加具体</a:t>
                </a:r>
              </a:p>
            </p:txBody>
          </p:sp>
        </p:grpSp>
        <p:grpSp>
          <p:nvGrpSpPr>
            <p:cNvPr id="65" name="Group 22">
              <a:extLst>
                <a:ext uri="{FF2B5EF4-FFF2-40B4-BE49-F238E27FC236}">
                  <a16:creationId xmlns:a16="http://schemas.microsoft.com/office/drawing/2014/main" id="{AF8B2211-B100-459F-BD90-D904637B52C5}"/>
                </a:ext>
              </a:extLst>
            </p:cNvPr>
            <p:cNvGrpSpPr/>
            <p:nvPr/>
          </p:nvGrpSpPr>
          <p:grpSpPr>
            <a:xfrm>
              <a:off x="8480798" y="2161845"/>
              <a:ext cx="2315968" cy="1154880"/>
              <a:chOff x="1681446" y="5001250"/>
              <a:chExt cx="2315968" cy="1154880"/>
            </a:xfrm>
          </p:grpSpPr>
          <p:sp>
            <p:nvSpPr>
              <p:cNvPr id="69" name="TextBox 26">
                <a:extLst>
                  <a:ext uri="{FF2B5EF4-FFF2-40B4-BE49-F238E27FC236}">
                    <a16:creationId xmlns:a16="http://schemas.microsoft.com/office/drawing/2014/main" id="{3ECE2529-4DCA-4D09-95AE-E33DF1E2896E}"/>
                  </a:ext>
                </a:extLst>
              </p:cNvPr>
              <p:cNvSpPr txBox="1"/>
              <p:nvPr/>
            </p:nvSpPr>
            <p:spPr bwMode="auto">
              <a:xfrm>
                <a:off x="1681446" y="5001250"/>
                <a:ext cx="2315968" cy="283030"/>
              </a:xfrm>
              <a:prstGeom prst="rect">
                <a:avLst/>
              </a:prstGeom>
              <a:noFill/>
              <a:ln w="9525">
                <a:noFill/>
                <a:miter lim="800000"/>
              </a:ln>
            </p:spPr>
            <p:txBody>
              <a:bodyPr anchor="ctr" anchorCtr="1" bIns="0" lIns="0" rIns="0" tIns="0" wrap="none">
                <a:normAutofit/>
                <a:scene3d>
                  <a:camera prst="orthographicFront"/>
                  <a:lightRig dir="t" rig="threePt"/>
                </a:scene3d>
                <a:sp3d>
                  <a:bevelT h="0" w="0"/>
                </a:sp3d>
              </a:bodyPr>
              <a:lstStyle/>
              <a:p>
                <a:pPr algn="ctr" lvl="1" marL="0"/>
                <a:r>
                  <a:rPr altLang="en-US" b="1" lang="zh-CN" sz="1200">
                    <a:solidFill>
                      <a:srgbClr val="376092"/>
                    </a:solidFill>
                    <a:latin charset="-122" panose="020b0503020204020204" pitchFamily="34" typeface="微软雅黑"/>
                    <a:ea charset="-122" panose="020b0503020204020204" pitchFamily="34" typeface="微软雅黑"/>
                    <a:cs typeface="+mn-ea"/>
                    <a:sym typeface="+mn-lt"/>
                  </a:rPr>
                  <a:t>标题文本预设</a:t>
                </a:r>
              </a:p>
            </p:txBody>
          </p:sp>
          <p:sp>
            <p:nvSpPr>
              <p:cNvPr id="70" name="TextBox 27">
                <a:extLst>
                  <a:ext uri="{FF2B5EF4-FFF2-40B4-BE49-F238E27FC236}">
                    <a16:creationId xmlns:a16="http://schemas.microsoft.com/office/drawing/2014/main" id="{C0B5126C-B6B2-43B9-86B5-11D41AB14357}"/>
                  </a:ext>
                </a:extLst>
              </p:cNvPr>
              <p:cNvSpPr txBox="1"/>
              <p:nvPr/>
            </p:nvSpPr>
            <p:spPr bwMode="auto">
              <a:xfrm>
                <a:off x="1754988" y="5581900"/>
                <a:ext cx="2090234" cy="574230"/>
              </a:xfrm>
              <a:prstGeom prst="rect">
                <a:avLst/>
              </a:prstGeom>
              <a:noFill/>
              <a:ln w="9525">
                <a:noFill/>
                <a:miter lim="800000"/>
              </a:ln>
            </p:spPr>
            <p:txBody>
              <a:bodyPr anchor="ctr" anchorCtr="1" bIns="0" lIns="0" rIns="0" tIns="0" wrap="square">
                <a:noAutofit/>
                <a:scene3d>
                  <a:camera prst="orthographicFront"/>
                  <a:lightRig dir="t" rig="threePt"/>
                </a:scene3d>
                <a:sp3d>
                  <a:bevelT h="0" w="0"/>
                </a:sp3d>
              </a:bodyPr>
              <a:lstStyle/>
              <a:p>
                <a:pPr algn="ct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请在此处添加具体内容，文字尽量言简意赅，简单说明即可不必过于繁琐请在此处添加具体</a:t>
                </a:r>
              </a:p>
            </p:txBody>
          </p:sp>
        </p:grpSp>
        <p:grpSp>
          <p:nvGrpSpPr>
            <p:cNvPr id="66" name="Group 23">
              <a:extLst>
                <a:ext uri="{FF2B5EF4-FFF2-40B4-BE49-F238E27FC236}">
                  <a16:creationId xmlns:a16="http://schemas.microsoft.com/office/drawing/2014/main" id="{F5262080-07A4-4706-BC57-6F2E7FC6AB65}"/>
                </a:ext>
              </a:extLst>
            </p:cNvPr>
            <p:cNvGrpSpPr/>
            <p:nvPr/>
          </p:nvGrpSpPr>
          <p:grpSpPr>
            <a:xfrm>
              <a:off x="10842652" y="2161845"/>
              <a:ext cx="2315968" cy="1158077"/>
              <a:chOff x="1681446" y="5001250"/>
              <a:chExt cx="2315968" cy="1158077"/>
            </a:xfrm>
          </p:grpSpPr>
          <p:sp>
            <p:nvSpPr>
              <p:cNvPr id="67" name="TextBox 24">
                <a:extLst>
                  <a:ext uri="{FF2B5EF4-FFF2-40B4-BE49-F238E27FC236}">
                    <a16:creationId xmlns:a16="http://schemas.microsoft.com/office/drawing/2014/main" id="{03C020A0-EEE9-436D-948B-2748F65C6D88}"/>
                  </a:ext>
                </a:extLst>
              </p:cNvPr>
              <p:cNvSpPr txBox="1"/>
              <p:nvPr/>
            </p:nvSpPr>
            <p:spPr bwMode="auto">
              <a:xfrm>
                <a:off x="1681446" y="5001250"/>
                <a:ext cx="2315968" cy="283030"/>
              </a:xfrm>
              <a:prstGeom prst="rect">
                <a:avLst/>
              </a:prstGeom>
              <a:noFill/>
              <a:ln w="9525">
                <a:noFill/>
                <a:miter lim="800000"/>
              </a:ln>
            </p:spPr>
            <p:txBody>
              <a:bodyPr anchor="ctr" anchorCtr="1" bIns="0" lIns="0" rIns="0" tIns="0" wrap="none">
                <a:normAutofit/>
                <a:scene3d>
                  <a:camera prst="orthographicFront"/>
                  <a:lightRig dir="t" rig="threePt"/>
                </a:scene3d>
                <a:sp3d>
                  <a:bevelT h="0" w="0"/>
                </a:sp3d>
              </a:bodyPr>
              <a:lstStyle/>
              <a:p>
                <a:pPr algn="ctr" lvl="1" marL="0"/>
                <a:r>
                  <a:rPr altLang="en-US" b="1" lang="zh-CN" sz="1200">
                    <a:solidFill>
                      <a:srgbClr val="376092"/>
                    </a:solidFill>
                    <a:latin charset="-122" panose="020b0503020204020204" pitchFamily="34" typeface="微软雅黑"/>
                    <a:ea charset="-122" panose="020b0503020204020204" pitchFamily="34" typeface="微软雅黑"/>
                    <a:cs typeface="+mn-ea"/>
                    <a:sym typeface="+mn-lt"/>
                  </a:rPr>
                  <a:t>标题文本预设</a:t>
                </a:r>
              </a:p>
            </p:txBody>
          </p:sp>
          <p:sp>
            <p:nvSpPr>
              <p:cNvPr id="68" name="TextBox 25">
                <a:extLst>
                  <a:ext uri="{FF2B5EF4-FFF2-40B4-BE49-F238E27FC236}">
                    <a16:creationId xmlns:a16="http://schemas.microsoft.com/office/drawing/2014/main" id="{AAB265A5-7D93-4933-9298-6C9780C57F7C}"/>
                  </a:ext>
                </a:extLst>
              </p:cNvPr>
              <p:cNvSpPr txBox="1"/>
              <p:nvPr/>
            </p:nvSpPr>
            <p:spPr bwMode="auto">
              <a:xfrm>
                <a:off x="1831588" y="5585097"/>
                <a:ext cx="2015683" cy="574230"/>
              </a:xfrm>
              <a:prstGeom prst="rect">
                <a:avLst/>
              </a:prstGeom>
              <a:noFill/>
              <a:ln w="9525">
                <a:noFill/>
                <a:miter lim="800000"/>
              </a:ln>
            </p:spPr>
            <p:txBody>
              <a:bodyPr anchor="ctr" anchorCtr="1" bIns="0" lIns="0" rIns="0" tIns="0" wrap="square">
                <a:noAutofit/>
                <a:scene3d>
                  <a:camera prst="orthographicFront"/>
                  <a:lightRig dir="t" rig="threePt"/>
                </a:scene3d>
                <a:sp3d>
                  <a:bevelT h="0" w="0"/>
                </a:sp3d>
              </a:bodyPr>
              <a:lstStyle/>
              <a:p>
                <a:pPr algn="ct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请在此处添加具体内容，文字尽量言简意赅，简单说明即可不必过于繁琐请在此处添加具体</a:t>
                </a:r>
              </a:p>
            </p:txBody>
          </p:sp>
        </p:grpSp>
      </p:grpSp>
      <p:grpSp>
        <p:nvGrpSpPr>
          <p:cNvPr id="77" name="组合 76"/>
          <p:cNvGrpSpPr/>
          <p:nvPr/>
        </p:nvGrpSpPr>
        <p:grpSpPr>
          <a:xfrm>
            <a:off x="251900" y="155730"/>
            <a:ext cx="8568572" cy="625338"/>
            <a:chOff x="251900" y="155730"/>
            <a:chExt cx="8568572" cy="625338"/>
          </a:xfrm>
        </p:grpSpPr>
        <p:cxnSp>
          <p:nvCxnSpPr>
            <p:cNvPr id="78" name="直接连接符 77"/>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1331640" y="255120"/>
              <a:ext cx="2214880" cy="396240"/>
            </a:xfrm>
            <a:prstGeom prst="rect">
              <a:avLst/>
            </a:prstGeom>
          </p:spPr>
          <p:txBody>
            <a:bodyPr wrap="none">
              <a:spAutoFit/>
            </a:bodyPr>
            <a:lstStyle/>
            <a:p>
              <a:pPr defTabSz="913765">
                <a:spcBef>
                  <a:spcPct val="0"/>
                </a:spcBef>
                <a:spcAft>
                  <a:spcPct val="0"/>
                </a:spcAft>
                <a:defRPr/>
              </a:pPr>
              <a:r>
                <a:rPr altLang="en-US" b="1" kern="0" lang="zh-CN" smtClean="0" sz="2000">
                  <a:solidFill>
                    <a:srgbClr val="376092"/>
                  </a:solidFill>
                  <a:latin charset="-122" panose="020b0503020204020204" pitchFamily="34" typeface="微软雅黑"/>
                  <a:ea charset="-122" panose="020b0503020204020204" pitchFamily="34" typeface="微软雅黑"/>
                  <a:cs typeface="+mn-ea"/>
                  <a:sym typeface="+mn-lt"/>
                </a:rPr>
                <a:t>此处添加您的标题</a:t>
              </a:r>
            </a:p>
          </p:txBody>
        </p:sp>
        <p:grpSp>
          <p:nvGrpSpPr>
            <p:cNvPr id="80" name="组合 79"/>
            <p:cNvGrpSpPr/>
            <p:nvPr/>
          </p:nvGrpSpPr>
          <p:grpSpPr>
            <a:xfrm>
              <a:off x="251900" y="195486"/>
              <a:ext cx="887938" cy="585582"/>
              <a:chOff x="562441" y="531294"/>
              <a:chExt cx="2322326" cy="1531540"/>
            </a:xfrm>
          </p:grpSpPr>
          <p:sp>
            <p:nvSpPr>
              <p:cNvPr id="82" name="圆角矩形 81"/>
              <p:cNvSpPr/>
              <p:nvPr/>
            </p:nvSpPr>
            <p:spPr>
              <a:xfrm rot="2700000">
                <a:off x="613474" y="711955"/>
                <a:ext cx="704611" cy="704611"/>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83" name="圆角矩形 82"/>
              <p:cNvSpPr/>
              <p:nvPr/>
            </p:nvSpPr>
            <p:spPr>
              <a:xfrm rot="2700000">
                <a:off x="1043261" y="555179"/>
                <a:ext cx="1041378" cy="1041378"/>
              </a:xfrm>
              <a:prstGeom prst="roundRect">
                <a:avLst>
                  <a:gd fmla="val 4810" name="adj"/>
                </a:avLst>
              </a:prstGeom>
              <a:solidFill>
                <a:schemeClr val="accent1">
                  <a:lumMod val="75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84" name="圆角矩形 83"/>
              <p:cNvSpPr/>
              <p:nvPr/>
            </p:nvSpPr>
            <p:spPr>
              <a:xfrm rot="2700000">
                <a:off x="2386142" y="531294"/>
                <a:ext cx="498625" cy="498625"/>
              </a:xfrm>
              <a:prstGeom prst="roundRect">
                <a:avLst>
                  <a:gd fmla="val 4810" name="adj"/>
                </a:avLst>
              </a:prstGeom>
              <a:solidFill>
                <a:schemeClr val="bg1">
                  <a:lumMod val="50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85" name="圆角矩形 84"/>
              <p:cNvSpPr/>
              <p:nvPr/>
            </p:nvSpPr>
            <p:spPr>
              <a:xfrm rot="2700000">
                <a:off x="2149679" y="1381541"/>
                <a:ext cx="432486" cy="432486"/>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86" name="圆角矩形 85"/>
              <p:cNvSpPr/>
              <p:nvPr/>
            </p:nvSpPr>
            <p:spPr>
              <a:xfrm rot="2700000">
                <a:off x="562441" y="1843807"/>
                <a:ext cx="219027" cy="219027"/>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87" name="文本框 4"/>
              <p:cNvSpPr txBox="1"/>
              <p:nvPr/>
            </p:nvSpPr>
            <p:spPr>
              <a:xfrm>
                <a:off x="950487" y="617339"/>
                <a:ext cx="1217358" cy="956614"/>
              </a:xfrm>
              <a:prstGeom prst="rect">
                <a:avLst/>
              </a:prstGeom>
              <a:noFill/>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rPr>
                  <a:t>03</a:t>
                </a:r>
              </a:p>
            </p:txBody>
          </p:sp>
        </p:grpSp>
        <p:sp>
          <p:nvSpPr>
            <p:cNvPr id="81" name="矩形 80"/>
            <p:cNvSpPr/>
            <p:nvPr/>
          </p:nvSpPr>
          <p:spPr>
            <a:xfrm>
              <a:off x="7433345" y="155730"/>
              <a:ext cx="1363980" cy="518160"/>
            </a:xfrm>
            <a:prstGeom prst="rect">
              <a:avLst/>
            </a:prstGeom>
          </p:spPr>
          <p:txBody>
            <a:bodyPr wrap="none">
              <a:spAutoFit/>
            </a:bodyPr>
            <a:lstStyle/>
            <a:p>
              <a:pPr defTabSz="913765">
                <a:spcBef>
                  <a:spcPct val="0"/>
                </a:spcBef>
                <a:spcAft>
                  <a:spcPct val="0"/>
                </a:spcAft>
                <a:defRPr/>
              </a:pPr>
              <a:r>
                <a:rPr altLang="zh-CN" kern="0" lang="en-US" smtClean="0" spc="300" sz="2800">
                  <a:solidFill>
                    <a:schemeClr val="tx1">
                      <a:lumMod val="65000"/>
                      <a:lumOff val="35000"/>
                    </a:schemeClr>
                  </a:solidFill>
                  <a:effectLst>
                    <a:reflection algn="bl" blurRad="6350" dir="5400000" endA="300" endPos="45500" rotWithShape="0" stA="55000" sy="-100000"/>
                  </a:effectLst>
                  <a:latin charset="-122" panose="020b0503020204020204" pitchFamily="34" typeface="微软雅黑"/>
                  <a:ea charset="-122" panose="020b0503020204020204" pitchFamily="34" typeface="微软雅黑"/>
                  <a:cs typeface="+mn-ea"/>
                  <a:sym typeface="+mn-lt"/>
                </a:rPr>
                <a:t>LOGO</a:t>
              </a:r>
            </a:p>
          </p:txBody>
        </p:sp>
      </p:grpSp>
    </p:spTree>
    <p:extLst>
      <p:ext uri="{BB962C8B-B14F-4D97-AF65-F5344CB8AC3E}">
        <p14:creationId val="86949047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7"/>
                                        </p:tgtEl>
                                        <p:attrNameLst>
                                          <p:attrName>style.visibility</p:attrName>
                                        </p:attrNameLst>
                                      </p:cBhvr>
                                      <p:to>
                                        <p:strVal val="visible"/>
                                      </p:to>
                                    </p:set>
                                    <p:anim calcmode="lin" valueType="num">
                                      <p:cBhvr additive="base">
                                        <p:cTn dur="500" fill="hold" id="7"/>
                                        <p:tgtEl>
                                          <p:spTgt spid="57"/>
                                        </p:tgtEl>
                                        <p:attrNameLst>
                                          <p:attrName>ppt_x</p:attrName>
                                        </p:attrNameLst>
                                      </p:cBhvr>
                                      <p:tavLst>
                                        <p:tav tm="0">
                                          <p:val>
                                            <p:strVal val="0-#ppt_w/2"/>
                                          </p:val>
                                        </p:tav>
                                        <p:tav tm="100000">
                                          <p:val>
                                            <p:strVal val="#ppt_x"/>
                                          </p:val>
                                        </p:tav>
                                      </p:tavLst>
                                    </p:anim>
                                    <p:anim calcmode="lin" valueType="num">
                                      <p:cBhvr additive="base">
                                        <p:cTn dur="500" fill="hold" id="8"/>
                                        <p:tgtEl>
                                          <p:spTgt spid="5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53"/>
                                        </p:tgtEl>
                                        <p:attrNameLst>
                                          <p:attrName>style.visibility</p:attrName>
                                        </p:attrNameLst>
                                      </p:cBhvr>
                                      <p:to>
                                        <p:strVal val="visible"/>
                                      </p:to>
                                    </p:set>
                                    <p:anim calcmode="lin" valueType="num">
                                      <p:cBhvr additive="base">
                                        <p:cTn dur="500" fill="hold" id="12"/>
                                        <p:tgtEl>
                                          <p:spTgt spid="53"/>
                                        </p:tgtEl>
                                        <p:attrNameLst>
                                          <p:attrName>ppt_x</p:attrName>
                                        </p:attrNameLst>
                                      </p:cBhvr>
                                      <p:tavLst>
                                        <p:tav tm="0">
                                          <p:val>
                                            <p:strVal val="0-#ppt_w/2"/>
                                          </p:val>
                                        </p:tav>
                                        <p:tav tm="100000">
                                          <p:val>
                                            <p:strVal val="#ppt_x"/>
                                          </p:val>
                                        </p:tav>
                                      </p:tavLst>
                                    </p:anim>
                                    <p:anim calcmode="lin" valueType="num">
                                      <p:cBhvr additive="base">
                                        <p:cTn dur="500" fill="hold" id="13"/>
                                        <p:tgtEl>
                                          <p:spTgt spid="53"/>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8">
                                  <p:stCondLst>
                                    <p:cond delay="0"/>
                                  </p:stCondLst>
                                  <p:childTnLst>
                                    <p:set>
                                      <p:cBhvr>
                                        <p:cTn dur="1" fill="hold" id="16">
                                          <p:stCondLst>
                                            <p:cond delay="0"/>
                                          </p:stCondLst>
                                        </p:cTn>
                                        <p:tgtEl>
                                          <p:spTgt spid="49"/>
                                        </p:tgtEl>
                                        <p:attrNameLst>
                                          <p:attrName>style.visibility</p:attrName>
                                        </p:attrNameLst>
                                      </p:cBhvr>
                                      <p:to>
                                        <p:strVal val="visible"/>
                                      </p:to>
                                    </p:set>
                                    <p:anim calcmode="lin" valueType="num">
                                      <p:cBhvr additive="base">
                                        <p:cTn dur="500" fill="hold" id="17"/>
                                        <p:tgtEl>
                                          <p:spTgt spid="49"/>
                                        </p:tgtEl>
                                        <p:attrNameLst>
                                          <p:attrName>ppt_x</p:attrName>
                                        </p:attrNameLst>
                                      </p:cBhvr>
                                      <p:tavLst>
                                        <p:tav tm="0">
                                          <p:val>
                                            <p:strVal val="0-#ppt_w/2"/>
                                          </p:val>
                                        </p:tav>
                                        <p:tav tm="100000">
                                          <p:val>
                                            <p:strVal val="#ppt_x"/>
                                          </p:val>
                                        </p:tav>
                                      </p:tavLst>
                                    </p:anim>
                                    <p:anim calcmode="lin" valueType="num">
                                      <p:cBhvr additive="base">
                                        <p:cTn dur="500" fill="hold" id="18"/>
                                        <p:tgtEl>
                                          <p:spTgt spid="49"/>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8">
                                  <p:stCondLst>
                                    <p:cond delay="0"/>
                                  </p:stCondLst>
                                  <p:childTnLst>
                                    <p:set>
                                      <p:cBhvr>
                                        <p:cTn dur="1" fill="hold" id="21">
                                          <p:stCondLst>
                                            <p:cond delay="0"/>
                                          </p:stCondLst>
                                        </p:cTn>
                                        <p:tgtEl>
                                          <p:spTgt spid="45"/>
                                        </p:tgtEl>
                                        <p:attrNameLst>
                                          <p:attrName>style.visibility</p:attrName>
                                        </p:attrNameLst>
                                      </p:cBhvr>
                                      <p:to>
                                        <p:strVal val="visible"/>
                                      </p:to>
                                    </p:set>
                                    <p:anim calcmode="lin" valueType="num">
                                      <p:cBhvr additive="base">
                                        <p:cTn dur="500" fill="hold" id="22"/>
                                        <p:tgtEl>
                                          <p:spTgt spid="45"/>
                                        </p:tgtEl>
                                        <p:attrNameLst>
                                          <p:attrName>ppt_x</p:attrName>
                                        </p:attrNameLst>
                                      </p:cBhvr>
                                      <p:tavLst>
                                        <p:tav tm="0">
                                          <p:val>
                                            <p:strVal val="0-#ppt_w/2"/>
                                          </p:val>
                                        </p:tav>
                                        <p:tav tm="100000">
                                          <p:val>
                                            <p:strVal val="#ppt_x"/>
                                          </p:val>
                                        </p:tav>
                                      </p:tavLst>
                                    </p:anim>
                                    <p:anim calcmode="lin" valueType="num">
                                      <p:cBhvr additive="base">
                                        <p:cTn dur="500" fill="hold" id="23"/>
                                        <p:tgtEl>
                                          <p:spTgt spid="45"/>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2" presetSubtype="8">
                                  <p:stCondLst>
                                    <p:cond delay="0"/>
                                  </p:stCondLst>
                                  <p:childTnLst>
                                    <p:set>
                                      <p:cBhvr>
                                        <p:cTn dur="1" fill="hold" id="26">
                                          <p:stCondLst>
                                            <p:cond delay="0"/>
                                          </p:stCondLst>
                                        </p:cTn>
                                        <p:tgtEl>
                                          <p:spTgt spid="41"/>
                                        </p:tgtEl>
                                        <p:attrNameLst>
                                          <p:attrName>style.visibility</p:attrName>
                                        </p:attrNameLst>
                                      </p:cBhvr>
                                      <p:to>
                                        <p:strVal val="visible"/>
                                      </p:to>
                                    </p:set>
                                    <p:anim calcmode="lin" valueType="num">
                                      <p:cBhvr additive="base">
                                        <p:cTn dur="500" fill="hold" id="27"/>
                                        <p:tgtEl>
                                          <p:spTgt spid="41"/>
                                        </p:tgtEl>
                                        <p:attrNameLst>
                                          <p:attrName>ppt_x</p:attrName>
                                        </p:attrNameLst>
                                      </p:cBhvr>
                                      <p:tavLst>
                                        <p:tav tm="0">
                                          <p:val>
                                            <p:strVal val="0-#ppt_w/2"/>
                                          </p:val>
                                        </p:tav>
                                        <p:tav tm="100000">
                                          <p:val>
                                            <p:strVal val="#ppt_x"/>
                                          </p:val>
                                        </p:tav>
                                      </p:tavLst>
                                    </p:anim>
                                    <p:anim calcmode="lin" valueType="num">
                                      <p:cBhvr additive="base">
                                        <p:cTn dur="500" fill="hold" id="28"/>
                                        <p:tgtEl>
                                          <p:spTgt spid="41"/>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id="30" nodeType="afterEffect" presetClass="entr" presetID="42" presetSubtype="0">
                                  <p:stCondLst>
                                    <p:cond delay="0"/>
                                  </p:stCondLst>
                                  <p:childTnLst>
                                    <p:set>
                                      <p:cBhvr>
                                        <p:cTn dur="1" fill="hold" id="31">
                                          <p:stCondLst>
                                            <p:cond delay="0"/>
                                          </p:stCondLst>
                                        </p:cTn>
                                        <p:tgtEl>
                                          <p:spTgt spid="61"/>
                                        </p:tgtEl>
                                        <p:attrNameLst>
                                          <p:attrName>style.visibility</p:attrName>
                                        </p:attrNameLst>
                                      </p:cBhvr>
                                      <p:to>
                                        <p:strVal val="visible"/>
                                      </p:to>
                                    </p:set>
                                    <p:animEffect filter="fade" transition="in">
                                      <p:cBhvr>
                                        <p:cTn dur="1000" id="32"/>
                                        <p:tgtEl>
                                          <p:spTgt spid="61"/>
                                        </p:tgtEl>
                                      </p:cBhvr>
                                    </p:animEffect>
                                    <p:anim calcmode="lin" valueType="num">
                                      <p:cBhvr>
                                        <p:cTn dur="1000" fill="hold" id="33"/>
                                        <p:tgtEl>
                                          <p:spTgt spid="61"/>
                                        </p:tgtEl>
                                        <p:attrNameLst>
                                          <p:attrName>ppt_x</p:attrName>
                                        </p:attrNameLst>
                                      </p:cBhvr>
                                      <p:tavLst>
                                        <p:tav tm="0">
                                          <p:val>
                                            <p:strVal val="#ppt_x"/>
                                          </p:val>
                                        </p:tav>
                                        <p:tav tm="100000">
                                          <p:val>
                                            <p:strVal val="#ppt_x"/>
                                          </p:val>
                                        </p:tav>
                                      </p:tavLst>
                                    </p:anim>
                                    <p:anim calcmode="lin" valueType="num">
                                      <p:cBhvr>
                                        <p:cTn dur="1000" fill="hold" id="34"/>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a:extLst>
              <a:ext uri="{FF2B5EF4-FFF2-40B4-BE49-F238E27FC236}">
                <a16:creationId xmlns:a16="http://schemas.microsoft.com/office/drawing/2014/main" id="{09FC25F5-2746-44E7-A57E-E443EFA14B19}"/>
              </a:ext>
            </a:extLst>
          </p:cNvPr>
          <p:cNvGrpSpPr/>
          <p:nvPr/>
        </p:nvGrpSpPr>
        <p:grpSpPr>
          <a:xfrm>
            <a:off x="1504309" y="3622859"/>
            <a:ext cx="1808311" cy="932570"/>
            <a:chOff x="6818242" y="1725490"/>
            <a:chExt cx="2411081" cy="1243425"/>
          </a:xfrm>
        </p:grpSpPr>
        <p:sp>
          <p:nvSpPr>
            <p:cNvPr id="53" name="文本框 6">
              <a:extLst>
                <a:ext uri="{FF2B5EF4-FFF2-40B4-BE49-F238E27FC236}">
                  <a16:creationId xmlns:a16="http://schemas.microsoft.com/office/drawing/2014/main" id="{DE46E985-B010-4EF3-9002-1AAFF9A0E50E}"/>
                </a:ext>
              </a:extLst>
            </p:cNvPr>
            <p:cNvSpPr txBox="1"/>
            <p:nvPr/>
          </p:nvSpPr>
          <p:spPr>
            <a:xfrm>
              <a:off x="6818242" y="2046867"/>
              <a:ext cx="2411081" cy="944879"/>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请在此处添加具体内容，文字尽量言简意赅，简单说明即可不必过于繁琐请在此处添加具体</a:t>
              </a:r>
            </a:p>
          </p:txBody>
        </p:sp>
        <p:sp>
          <p:nvSpPr>
            <p:cNvPr id="54" name="文本框 7">
              <a:extLst>
                <a:ext uri="{FF2B5EF4-FFF2-40B4-BE49-F238E27FC236}">
                  <a16:creationId xmlns:a16="http://schemas.microsoft.com/office/drawing/2014/main" id="{65C833F3-E0C0-449A-ADF7-328856373140}"/>
                </a:ext>
              </a:extLst>
            </p:cNvPr>
            <p:cNvSpPr txBox="1"/>
            <p:nvPr/>
          </p:nvSpPr>
          <p:spPr>
            <a:xfrm>
              <a:off x="7117093" y="1725490"/>
              <a:ext cx="1813378" cy="36576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55" name="组合 54">
            <a:extLst>
              <a:ext uri="{FF2B5EF4-FFF2-40B4-BE49-F238E27FC236}">
                <a16:creationId xmlns:a16="http://schemas.microsoft.com/office/drawing/2014/main" id="{1981717A-4733-403F-A028-313C9A83C384}"/>
              </a:ext>
            </a:extLst>
          </p:cNvPr>
          <p:cNvGrpSpPr/>
          <p:nvPr/>
        </p:nvGrpSpPr>
        <p:grpSpPr>
          <a:xfrm>
            <a:off x="3667845" y="3622859"/>
            <a:ext cx="1808311" cy="932570"/>
            <a:chOff x="6818242" y="1725490"/>
            <a:chExt cx="2411081" cy="1243425"/>
          </a:xfrm>
        </p:grpSpPr>
        <p:sp>
          <p:nvSpPr>
            <p:cNvPr id="56" name="文本框 6">
              <a:extLst>
                <a:ext uri="{FF2B5EF4-FFF2-40B4-BE49-F238E27FC236}">
                  <a16:creationId xmlns:a16="http://schemas.microsoft.com/office/drawing/2014/main" id="{5660B3F9-9875-4C5F-A122-B018A7032D88}"/>
                </a:ext>
              </a:extLst>
            </p:cNvPr>
            <p:cNvSpPr txBox="1"/>
            <p:nvPr/>
          </p:nvSpPr>
          <p:spPr>
            <a:xfrm>
              <a:off x="6818241" y="2046867"/>
              <a:ext cx="2411081" cy="944879"/>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请在此处添加具体内容，文字尽量言简意赅，简单说明即可不必过于繁琐请在此处添加具体</a:t>
              </a:r>
            </a:p>
          </p:txBody>
        </p:sp>
        <p:sp>
          <p:nvSpPr>
            <p:cNvPr id="57" name="文本框 7">
              <a:extLst>
                <a:ext uri="{FF2B5EF4-FFF2-40B4-BE49-F238E27FC236}">
                  <a16:creationId xmlns:a16="http://schemas.microsoft.com/office/drawing/2014/main" id="{9079FE4C-9CD4-4279-90D7-07C92858DE22}"/>
                </a:ext>
              </a:extLst>
            </p:cNvPr>
            <p:cNvSpPr txBox="1"/>
            <p:nvPr/>
          </p:nvSpPr>
          <p:spPr>
            <a:xfrm>
              <a:off x="7117093" y="1725490"/>
              <a:ext cx="1813378" cy="36576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58" name="组合 57">
            <a:extLst>
              <a:ext uri="{FF2B5EF4-FFF2-40B4-BE49-F238E27FC236}">
                <a16:creationId xmlns:a16="http://schemas.microsoft.com/office/drawing/2014/main" id="{30B8AAB6-0603-468B-9DE3-5245E27C442D}"/>
              </a:ext>
            </a:extLst>
          </p:cNvPr>
          <p:cNvGrpSpPr/>
          <p:nvPr/>
        </p:nvGrpSpPr>
        <p:grpSpPr>
          <a:xfrm>
            <a:off x="5831379" y="3622859"/>
            <a:ext cx="1808311" cy="932570"/>
            <a:chOff x="6818242" y="1725490"/>
            <a:chExt cx="2411081" cy="1243425"/>
          </a:xfrm>
        </p:grpSpPr>
        <p:sp>
          <p:nvSpPr>
            <p:cNvPr id="59" name="文本框 6">
              <a:extLst>
                <a:ext uri="{FF2B5EF4-FFF2-40B4-BE49-F238E27FC236}">
                  <a16:creationId xmlns:a16="http://schemas.microsoft.com/office/drawing/2014/main" id="{28CE132B-8766-4094-AE47-46327314F55A}"/>
                </a:ext>
              </a:extLst>
            </p:cNvPr>
            <p:cNvSpPr txBox="1"/>
            <p:nvPr/>
          </p:nvSpPr>
          <p:spPr>
            <a:xfrm>
              <a:off x="6818242" y="2046867"/>
              <a:ext cx="2411081" cy="944879"/>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请在此处添加具体内容，文字尽量言简意赅，简单说明即可不必过于繁琐请在此处添加具体</a:t>
              </a:r>
            </a:p>
          </p:txBody>
        </p:sp>
        <p:sp>
          <p:nvSpPr>
            <p:cNvPr id="60" name="文本框 7">
              <a:extLst>
                <a:ext uri="{FF2B5EF4-FFF2-40B4-BE49-F238E27FC236}">
                  <a16:creationId xmlns:a16="http://schemas.microsoft.com/office/drawing/2014/main" id="{68AFAA1D-187C-4D8C-8C57-2310B88A2770}"/>
                </a:ext>
              </a:extLst>
            </p:cNvPr>
            <p:cNvSpPr txBox="1"/>
            <p:nvPr/>
          </p:nvSpPr>
          <p:spPr>
            <a:xfrm>
              <a:off x="7117092" y="1725490"/>
              <a:ext cx="1813378" cy="36576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67" name="组合 66">
            <a:extLst>
              <a:ext uri="{FF2B5EF4-FFF2-40B4-BE49-F238E27FC236}">
                <a16:creationId xmlns:a16="http://schemas.microsoft.com/office/drawing/2014/main" id="{1B90F0AC-8496-4D50-BDA0-C9795C913690}"/>
              </a:ext>
            </a:extLst>
          </p:cNvPr>
          <p:cNvGrpSpPr/>
          <p:nvPr/>
        </p:nvGrpSpPr>
        <p:grpSpPr>
          <a:xfrm>
            <a:off x="5965584" y="1513026"/>
            <a:ext cx="1539902" cy="1539900"/>
            <a:chOff x="7954112" y="2017368"/>
            <a:chExt cx="2053202" cy="2053200"/>
          </a:xfrm>
        </p:grpSpPr>
        <p:sp>
          <p:nvSpPr>
            <p:cNvPr id="23" name="ValueBack3">
              <a:extLst>
                <a:ext uri="{FF2B5EF4-FFF2-40B4-BE49-F238E27FC236}">
                  <a16:creationId xmlns:a16="http://schemas.microsoft.com/office/drawing/2014/main" id="{5DA1CA02-D94B-4B6F-A892-F76DF1FEFFE6}"/>
                </a:ext>
              </a:extLst>
            </p:cNvPr>
            <p:cNvSpPr/>
            <p:nvPr/>
          </p:nvSpPr>
          <p:spPr>
            <a:xfrm rot="8100000">
              <a:off x="7954112" y="2017368"/>
              <a:ext cx="2053202" cy="2053200"/>
            </a:xfrm>
            <a:prstGeom prst="teardrop">
              <a:avLst>
                <a:gd fmla="val 101095" name="adj"/>
              </a:avLst>
            </a:prstGeom>
            <a:gradFill flip="none" rotWithShape="0">
              <a:gsLst>
                <a:gs pos="0">
                  <a:schemeClr val="bg1">
                    <a:lumMod val="85000"/>
                  </a:schemeClr>
                </a:gs>
                <a:gs pos="100000">
                  <a:schemeClr val="bg1"/>
                </a:gs>
              </a:gsLst>
              <a:lin ang="8100000" scaled="1"/>
            </a:gradFill>
            <a:ln w="57150">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24" name="ValueText3">
              <a:extLst>
                <a:ext uri="{FF2B5EF4-FFF2-40B4-BE49-F238E27FC236}">
                  <a16:creationId xmlns:a16="http://schemas.microsoft.com/office/drawing/2014/main" id="{F97AEDF4-D11A-408D-AF94-240EB6C47281}"/>
                </a:ext>
              </a:extLst>
            </p:cNvPr>
            <p:cNvSpPr txBox="1"/>
            <p:nvPr/>
          </p:nvSpPr>
          <p:spPr>
            <a:xfrm>
              <a:off x="8630813" y="2811394"/>
              <a:ext cx="699800" cy="524850"/>
            </a:xfrm>
            <a:prstGeom prst="rect">
              <a:avLst/>
            </a:prstGeom>
            <a:noFill/>
          </p:spPr>
          <p:txBody>
            <a:bodyPr anchor="ctr" anchorCtr="0" wrap="none">
              <a:prstTxWarp prst="textPlain">
                <a:avLst/>
              </a:prstTxWarp>
              <a:normAutofit fontScale="47500" lnSpcReduction="20000"/>
            </a:bodyPr>
            <a:lstStyle/>
            <a:p>
              <a:r>
                <a:rPr lang="en-US" sz="4500">
                  <a:solidFill>
                    <a:srgbClr val="376092"/>
                  </a:solidFill>
                  <a:latin charset="-122" panose="020b0503020204020204" pitchFamily="34" typeface="微软雅黑"/>
                  <a:ea charset="-122" panose="020b0503020204020204" pitchFamily="34" typeface="微软雅黑"/>
                  <a:cs typeface="+mn-ea"/>
                  <a:sym typeface="+mn-lt"/>
                </a:rPr>
                <a:t>22%</a:t>
              </a:r>
            </a:p>
          </p:txBody>
        </p:sp>
        <p:sp>
          <p:nvSpPr>
            <p:cNvPr id="49" name="任意多边形: 形状 48">
              <a:extLst>
                <a:ext uri="{FF2B5EF4-FFF2-40B4-BE49-F238E27FC236}">
                  <a16:creationId xmlns:a16="http://schemas.microsoft.com/office/drawing/2014/main" id="{A5F0402E-096F-4819-99E6-E7A2FCCF7BF9}"/>
                </a:ext>
              </a:extLst>
            </p:cNvPr>
            <p:cNvSpPr/>
            <p:nvPr/>
          </p:nvSpPr>
          <p:spPr>
            <a:xfrm>
              <a:off x="8169383" y="2232171"/>
              <a:ext cx="1622658" cy="1622656"/>
            </a:xfrm>
            <a:custGeom>
              <a:gdLst>
                <a:gd fmla="*/ 811329 w 1622658" name="connsiteX0"/>
                <a:gd fmla="*/ 0 h 1622656" name="connsiteY0"/>
                <a:gd fmla="*/ 811329 w 1622658" name="connsiteX1"/>
                <a:gd fmla="*/ 241256 h 1622656" name="connsiteY1"/>
                <a:gd fmla="*/ 241256 w 1622658" name="connsiteX2"/>
                <a:gd fmla="*/ 811328 h 1622656" name="connsiteY2"/>
                <a:gd fmla="*/ 811329 w 1622658" name="connsiteX3"/>
                <a:gd fmla="*/ 1381400 h 1622656" name="connsiteY3"/>
                <a:gd fmla="*/ 1381402 w 1622658" name="connsiteX4"/>
                <a:gd fmla="*/ 811328 h 1622656" name="connsiteY4"/>
                <a:gd fmla="*/ 1370646 w 1622658" name="connsiteX5"/>
                <a:gd fmla="*/ 704633 h 1622656" name="connsiteY5"/>
                <a:gd fmla="*/ 1607937 w 1622658" name="connsiteX6"/>
                <a:gd fmla="*/ 659367 h 1622656" name="connsiteY6"/>
                <a:gd fmla="*/ 1618469 w 1622658" name="connsiteX7"/>
                <a:gd fmla="*/ 728375 h 1622656" name="connsiteY7"/>
                <a:gd fmla="*/ 1622658 w 1622658" name="connsiteX8"/>
                <a:gd fmla="*/ 811328 h 1622656" name="connsiteY8"/>
                <a:gd fmla="*/ 811329 w 1622658" name="connsiteX9"/>
                <a:gd fmla="*/ 1622656 h 1622656" name="connsiteY9"/>
                <a:gd fmla="*/ 0 w 1622658" name="connsiteX10"/>
                <a:gd fmla="*/ 811328 h 1622656" name="connsiteY10"/>
                <a:gd fmla="*/ 811329 w 1622658" name="connsiteX11"/>
                <a:gd fmla="*/ 0 h 1622656" name="connsiteY11"/>
                <a:gd fmla="*/ 811329 w 1622658" name="connsiteX12"/>
                <a:gd fmla="*/ 1622656 h 1622656" name="connsiteY12"/>
                <a:gd fmla="*/ 0 w 1622658" name="connsiteX13"/>
                <a:gd fmla="*/ 811328 h 1622656" name="connsiteY13"/>
                <a:gd fmla="*/ 811329 w 1622658" name="connsiteX14"/>
                <a:gd fmla="*/ 0 h 1622656" name="connsiteY14"/>
                <a:gd fmla="*/ 811329 w 1622658" name="connsiteX15"/>
                <a:gd fmla="*/ 0 h 1622656" name="connsiteY15"/>
                <a:gd fmla="*/ 811329 w 1622658" name="connsiteX16"/>
                <a:gd fmla="*/ 0 h 1622656" name="connsiteY16"/>
                <a:gd fmla="*/ 811329 w 1622658" name="connsiteX17"/>
                <a:gd fmla="*/ 0 h 1622656" name="connsiteY17"/>
                <a:gd fmla="*/ 839915 w 1622658" name="connsiteX18"/>
                <a:gd fmla="*/ 1444 h 1622656" name="connsiteY18"/>
                <a:gd fmla="*/ 811329 w 1622658" name="connsiteX19"/>
                <a:gd fmla="*/ 0 h 1622656"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622656" w="1622658">
                  <a:moveTo>
                    <a:pt x="811329" y="0"/>
                  </a:moveTo>
                  <a:lnTo>
                    <a:pt x="811329" y="241256"/>
                  </a:lnTo>
                  <a:cubicBezTo>
                    <a:pt x="496486" y="241256"/>
                    <a:pt x="241256" y="496486"/>
                    <a:pt x="241256" y="811328"/>
                  </a:cubicBezTo>
                  <a:cubicBezTo>
                    <a:pt x="241256" y="1126170"/>
                    <a:pt x="496486" y="1381400"/>
                    <a:pt x="811329" y="1381400"/>
                  </a:cubicBezTo>
                  <a:cubicBezTo>
                    <a:pt x="1126172" y="1381400"/>
                    <a:pt x="1381402" y="1126170"/>
                    <a:pt x="1381402" y="811328"/>
                  </a:cubicBezTo>
                  <a:lnTo>
                    <a:pt x="1370646" y="704633"/>
                  </a:lnTo>
                  <a:lnTo>
                    <a:pt x="1607937" y="659367"/>
                  </a:lnTo>
                  <a:lnTo>
                    <a:pt x="1618469" y="728375"/>
                  </a:lnTo>
                  <a:cubicBezTo>
                    <a:pt x="1621239" y="755649"/>
                    <a:pt x="1622658" y="783323"/>
                    <a:pt x="1622658" y="811328"/>
                  </a:cubicBezTo>
                  <a:cubicBezTo>
                    <a:pt x="1622658" y="1259412"/>
                    <a:pt x="1259414" y="1622656"/>
                    <a:pt x="811329" y="1622656"/>
                  </a:cubicBezTo>
                  <a:cubicBezTo>
                    <a:pt x="363244" y="1622656"/>
                    <a:pt x="0" y="1259412"/>
                    <a:pt x="0" y="811328"/>
                  </a:cubicBezTo>
                  <a:cubicBezTo>
                    <a:pt x="0" y="363244"/>
                    <a:pt x="363244" y="0"/>
                    <a:pt x="8113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solidFill>
                <a:latin charset="-122" panose="020b0503020204020204" pitchFamily="34" typeface="微软雅黑"/>
                <a:ea charset="-122" panose="020b0503020204020204" pitchFamily="34" typeface="微软雅黑"/>
                <a:cs typeface="+mn-ea"/>
                <a:sym typeface="+mn-lt"/>
              </a:endParaRPr>
            </a:p>
          </p:txBody>
        </p:sp>
        <p:sp>
          <p:nvSpPr>
            <p:cNvPr id="26" name="ValueShape3">
              <a:extLst>
                <a:ext uri="{FF2B5EF4-FFF2-40B4-BE49-F238E27FC236}">
                  <a16:creationId xmlns:a16="http://schemas.microsoft.com/office/drawing/2014/main" id="{1582CB5D-4A11-4028-8777-1D380F8211B2}"/>
                </a:ext>
              </a:extLst>
            </p:cNvPr>
            <p:cNvSpPr/>
            <p:nvPr/>
          </p:nvSpPr>
          <p:spPr>
            <a:xfrm>
              <a:off x="8169383" y="2232171"/>
              <a:ext cx="1622658" cy="1622656"/>
            </a:xfrm>
            <a:prstGeom prst="blockArc">
              <a:avLst>
                <a:gd fmla="val 16200000" name="adj1"/>
                <a:gd fmla="val 20952000" name="adj2"/>
                <a:gd fmla="val 14941" name="adj3"/>
              </a:avLst>
            </a:prstGeom>
            <a:solidFill>
              <a:srgbClr val="376092"/>
            </a:solidFill>
            <a:ln w="57150">
              <a:noFill/>
            </a:ln>
            <a:effectLst>
              <a:outerShdw algn="tr" blurRad="381000" dir="81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grpSp>
      <p:grpSp>
        <p:nvGrpSpPr>
          <p:cNvPr id="66" name="组合 65">
            <a:extLst>
              <a:ext uri="{FF2B5EF4-FFF2-40B4-BE49-F238E27FC236}">
                <a16:creationId xmlns:a16="http://schemas.microsoft.com/office/drawing/2014/main" id="{579DEA5A-C24B-47F1-B772-8921251BDCBE}"/>
              </a:ext>
            </a:extLst>
          </p:cNvPr>
          <p:cNvGrpSpPr/>
          <p:nvPr/>
        </p:nvGrpSpPr>
        <p:grpSpPr>
          <a:xfrm>
            <a:off x="3802050" y="1513026"/>
            <a:ext cx="1539902" cy="1539900"/>
            <a:chOff x="5069400" y="2017368"/>
            <a:chExt cx="2053202" cy="2053200"/>
          </a:xfrm>
        </p:grpSpPr>
        <p:sp>
          <p:nvSpPr>
            <p:cNvPr id="14" name="ValueBack2">
              <a:extLst>
                <a:ext uri="{FF2B5EF4-FFF2-40B4-BE49-F238E27FC236}">
                  <a16:creationId xmlns:a16="http://schemas.microsoft.com/office/drawing/2014/main" id="{37B54965-C04C-46F2-8874-06067567ABD1}"/>
                </a:ext>
              </a:extLst>
            </p:cNvPr>
            <p:cNvSpPr/>
            <p:nvPr/>
          </p:nvSpPr>
          <p:spPr>
            <a:xfrm rot="8100000">
              <a:off x="5069400" y="2017368"/>
              <a:ext cx="2053202" cy="2053200"/>
            </a:xfrm>
            <a:prstGeom prst="teardrop">
              <a:avLst>
                <a:gd fmla="val 101095" name="adj"/>
              </a:avLst>
            </a:prstGeom>
            <a:gradFill flip="none" rotWithShape="0">
              <a:gsLst>
                <a:gs pos="0">
                  <a:schemeClr val="bg1">
                    <a:lumMod val="85000"/>
                  </a:schemeClr>
                </a:gs>
                <a:gs pos="100000">
                  <a:schemeClr val="bg1"/>
                </a:gs>
              </a:gsLst>
              <a:lin ang="8100000" scaled="1"/>
            </a:gradFill>
            <a:ln w="57150">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15" name="ValueText2">
              <a:extLst>
                <a:ext uri="{FF2B5EF4-FFF2-40B4-BE49-F238E27FC236}">
                  <a16:creationId xmlns:a16="http://schemas.microsoft.com/office/drawing/2014/main" id="{F97AEDF4-D11A-408D-AF94-240EB6C47281}"/>
                </a:ext>
              </a:extLst>
            </p:cNvPr>
            <p:cNvSpPr txBox="1"/>
            <p:nvPr/>
          </p:nvSpPr>
          <p:spPr>
            <a:xfrm>
              <a:off x="5746100" y="2811394"/>
              <a:ext cx="699800" cy="524850"/>
            </a:xfrm>
            <a:prstGeom prst="rect">
              <a:avLst/>
            </a:prstGeom>
            <a:noFill/>
          </p:spPr>
          <p:txBody>
            <a:bodyPr anchor="ctr" anchorCtr="0" wrap="none">
              <a:prstTxWarp prst="textPlain">
                <a:avLst/>
              </a:prstTxWarp>
              <a:normAutofit fontScale="47500" lnSpcReduction="20000"/>
            </a:bodyPr>
            <a:lstStyle/>
            <a:p>
              <a:r>
                <a:rPr lang="en-US" sz="4500">
                  <a:solidFill>
                    <a:srgbClr val="376092"/>
                  </a:solidFill>
                  <a:latin charset="-122" panose="020b0503020204020204" pitchFamily="34" typeface="微软雅黑"/>
                  <a:ea charset="-122" panose="020b0503020204020204" pitchFamily="34" typeface="微软雅黑"/>
                  <a:cs typeface="+mn-ea"/>
                  <a:sym typeface="+mn-lt"/>
                </a:rPr>
                <a:t>74%</a:t>
              </a:r>
            </a:p>
          </p:txBody>
        </p:sp>
        <p:sp>
          <p:nvSpPr>
            <p:cNvPr id="51" name="任意多边形: 形状 50">
              <a:extLst>
                <a:ext uri="{FF2B5EF4-FFF2-40B4-BE49-F238E27FC236}">
                  <a16:creationId xmlns:a16="http://schemas.microsoft.com/office/drawing/2014/main" id="{AE3919B0-BD37-49AC-8691-7C01F5797972}"/>
                </a:ext>
              </a:extLst>
            </p:cNvPr>
            <p:cNvSpPr/>
            <p:nvPr/>
          </p:nvSpPr>
          <p:spPr>
            <a:xfrm>
              <a:off x="5284672" y="2232171"/>
              <a:ext cx="811330" cy="862211"/>
            </a:xfrm>
            <a:custGeom>
              <a:gdLst>
                <a:gd fmla="*/ 811329 w 811330" name="connsiteX0"/>
                <a:gd fmla="*/ 0 h 862211" name="connsiteY0"/>
                <a:gd fmla="*/ 811330 w 811330" name="connsiteX1"/>
                <a:gd fmla="*/ 241256 h 862211" name="connsiteY1"/>
                <a:gd fmla="*/ 811329 w 811330" name="connsiteX2"/>
                <a:gd fmla="*/ 241256 h 862211" name="connsiteY2"/>
                <a:gd fmla="*/ 241256 w 811330" name="connsiteX3"/>
                <a:gd fmla="*/ 811328 h 862211" name="connsiteY3"/>
                <a:gd fmla="*/ 243564 w 811330" name="connsiteX4"/>
                <a:gd fmla="*/ 847049 h 862211" name="connsiteY4"/>
                <a:gd fmla="*/ 2570 w 811330" name="connsiteX5"/>
                <a:gd fmla="*/ 862211 h 862211" name="connsiteY5"/>
                <a:gd fmla="*/ 0 w 811330" name="connsiteX6"/>
                <a:gd fmla="*/ 811328 h 862211" name="connsiteY6"/>
                <a:gd fmla="*/ 811329 w 811330" name="connsiteX7"/>
                <a:gd fmla="*/ 0 h 862211" name="connsiteY7"/>
                <a:gd fmla="*/ 2570 w 811330" name="connsiteX8"/>
                <a:gd fmla="*/ 862211 h 903730" name="connsiteY8"/>
                <a:gd fmla="*/ 0 w 811330" name="connsiteX9"/>
                <a:gd fmla="*/ 811328 h 903730" name="connsiteY9"/>
                <a:gd fmla="*/ 811329 w 811330" name="connsiteX10"/>
                <a:gd fmla="*/ 0 h 903730" name="connsiteY10"/>
                <a:gd fmla="*/ 811329 w 811330" name="connsiteX11"/>
                <a:gd fmla="*/ 0 h 903730" name="connsiteY11"/>
                <a:gd fmla="*/ 811329 w 811330" name="connsiteX12"/>
                <a:gd fmla="*/ 0 h 903730" name="connsiteY12"/>
                <a:gd fmla="*/ 811329 w 811330" name="connsiteX13"/>
                <a:gd fmla="*/ 0 h 903730" name="connsiteY13"/>
                <a:gd fmla="*/ 2570 w 895149" name="connsiteX14"/>
                <a:gd fmla="*/ 862211 h 903730" name="connsiteY14"/>
                <a:gd fmla="*/ 0 w 895149" name="connsiteX15"/>
                <a:gd fmla="*/ 811328 h 903730" name="connsiteY15"/>
                <a:gd fmla="*/ 811329 w 895149" name="connsiteX16"/>
                <a:gd fmla="*/ 0 h 903730" name="connsiteY16"/>
                <a:gd fmla="*/ 811329 w 895149" name="connsiteX17"/>
                <a:gd fmla="*/ 0 h 903730"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862211" w="811330">
                  <a:moveTo>
                    <a:pt x="811329" y="0"/>
                  </a:moveTo>
                  <a:cubicBezTo>
                    <a:pt x="811329" y="80419"/>
                    <a:pt x="811330" y="160837"/>
                    <a:pt x="811330" y="241256"/>
                  </a:cubicBezTo>
                  <a:lnTo>
                    <a:pt x="811329" y="241256"/>
                  </a:lnTo>
                  <a:cubicBezTo>
                    <a:pt x="496486" y="241256"/>
                    <a:pt x="241256" y="496486"/>
                    <a:pt x="241256" y="811328"/>
                  </a:cubicBezTo>
                  <a:lnTo>
                    <a:pt x="243564" y="847049"/>
                  </a:lnTo>
                  <a:lnTo>
                    <a:pt x="2570" y="862211"/>
                  </a:lnTo>
                  <a:lnTo>
                    <a:pt x="0" y="811328"/>
                  </a:lnTo>
                  <a:cubicBezTo>
                    <a:pt x="0" y="363244"/>
                    <a:pt x="363244" y="0"/>
                    <a:pt x="8113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solidFill>
                <a:latin charset="-122" panose="020b0503020204020204" pitchFamily="34" typeface="微软雅黑"/>
                <a:ea charset="-122" panose="020b0503020204020204" pitchFamily="34" typeface="微软雅黑"/>
                <a:cs typeface="+mn-ea"/>
                <a:sym typeface="+mn-lt"/>
              </a:endParaRPr>
            </a:p>
          </p:txBody>
        </p:sp>
        <p:sp>
          <p:nvSpPr>
            <p:cNvPr id="17" name="ValueShape2">
              <a:extLst>
                <a:ext uri="{FF2B5EF4-FFF2-40B4-BE49-F238E27FC236}">
                  <a16:creationId xmlns:a16="http://schemas.microsoft.com/office/drawing/2014/main" id="{6906270E-B884-40C0-A541-C6139BFF57EF}"/>
                </a:ext>
              </a:extLst>
            </p:cNvPr>
            <p:cNvSpPr/>
            <p:nvPr/>
          </p:nvSpPr>
          <p:spPr>
            <a:xfrm>
              <a:off x="5284671" y="2232171"/>
              <a:ext cx="1622658" cy="1622656"/>
            </a:xfrm>
            <a:prstGeom prst="blockArc">
              <a:avLst>
                <a:gd fmla="val 16200000" name="adj1"/>
                <a:gd fmla="val 10584000" name="adj2"/>
                <a:gd fmla="val 14941" name="adj3"/>
              </a:avLst>
            </a:prstGeom>
            <a:solidFill>
              <a:srgbClr val="376092"/>
            </a:solidFill>
            <a:ln w="57150">
              <a:noFill/>
            </a:ln>
            <a:effectLst>
              <a:outerShdw algn="tr" blurRad="381000" dir="81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grpSp>
      <p:grpSp>
        <p:nvGrpSpPr>
          <p:cNvPr id="65" name="组合 64">
            <a:extLst>
              <a:ext uri="{FF2B5EF4-FFF2-40B4-BE49-F238E27FC236}">
                <a16:creationId xmlns:a16="http://schemas.microsoft.com/office/drawing/2014/main" id="{7025507A-D244-4933-8445-710D599E2A28}"/>
              </a:ext>
            </a:extLst>
          </p:cNvPr>
          <p:cNvGrpSpPr/>
          <p:nvPr/>
        </p:nvGrpSpPr>
        <p:grpSpPr>
          <a:xfrm>
            <a:off x="1638514" y="1513026"/>
            <a:ext cx="1539902" cy="1539900"/>
            <a:chOff x="2184686" y="2017368"/>
            <a:chExt cx="2053202" cy="2053200"/>
          </a:xfrm>
        </p:grpSpPr>
        <p:sp>
          <p:nvSpPr>
            <p:cNvPr id="5" name="ValueBack1">
              <a:extLst>
                <a:ext uri="{FF2B5EF4-FFF2-40B4-BE49-F238E27FC236}">
                  <a16:creationId xmlns:a16="http://schemas.microsoft.com/office/drawing/2014/main" id="{2359F855-712E-4616-BEAC-492C3D6F6C2D}"/>
                </a:ext>
              </a:extLst>
            </p:cNvPr>
            <p:cNvSpPr/>
            <p:nvPr/>
          </p:nvSpPr>
          <p:spPr>
            <a:xfrm rot="8100000">
              <a:off x="2184686" y="2017368"/>
              <a:ext cx="2053202" cy="2053200"/>
            </a:xfrm>
            <a:prstGeom prst="teardrop">
              <a:avLst>
                <a:gd fmla="val 101095" name="adj"/>
              </a:avLst>
            </a:prstGeom>
            <a:gradFill flip="none" rotWithShape="0">
              <a:gsLst>
                <a:gs pos="0">
                  <a:schemeClr val="bg1">
                    <a:lumMod val="85000"/>
                  </a:schemeClr>
                </a:gs>
                <a:gs pos="100000">
                  <a:schemeClr val="bg1"/>
                </a:gs>
              </a:gsLst>
              <a:lin ang="8100000" scaled="1"/>
            </a:gradFill>
            <a:ln w="57150">
              <a:gradFill flip="none" rotWithShape="1">
                <a:gsLst>
                  <a:gs pos="0">
                    <a:schemeClr val="bg1"/>
                  </a:gs>
                  <a:gs pos="100000">
                    <a:schemeClr val="bg1">
                      <a:lumMod val="85000"/>
                    </a:schemeClr>
                  </a:gs>
                </a:gsLst>
                <a:lin ang="8100000" scaled="1"/>
              </a:gra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6" name="ValueText1">
              <a:extLst>
                <a:ext uri="{FF2B5EF4-FFF2-40B4-BE49-F238E27FC236}">
                  <a16:creationId xmlns:a16="http://schemas.microsoft.com/office/drawing/2014/main" id="{F97AEDF4-D11A-408D-AF94-240EB6C47281}"/>
                </a:ext>
              </a:extLst>
            </p:cNvPr>
            <p:cNvSpPr txBox="1"/>
            <p:nvPr/>
          </p:nvSpPr>
          <p:spPr>
            <a:xfrm>
              <a:off x="2861387" y="2811394"/>
              <a:ext cx="699800" cy="524850"/>
            </a:xfrm>
            <a:prstGeom prst="rect">
              <a:avLst/>
            </a:prstGeom>
            <a:noFill/>
          </p:spPr>
          <p:txBody>
            <a:bodyPr anchor="ctr" anchorCtr="0" wrap="none">
              <a:prstTxWarp prst="textPlain">
                <a:avLst/>
              </a:prstTxWarp>
              <a:noAutofit/>
            </a:bodyPr>
            <a:lstStyle/>
            <a:p>
              <a:pPr algn="ctr"/>
              <a:r>
                <a:rPr lang="en-US" smtClean="0" sz="1100">
                  <a:solidFill>
                    <a:srgbClr val="376092"/>
                  </a:solidFill>
                  <a:latin charset="-122" panose="020b0503020204020204" pitchFamily="34" typeface="微软雅黑"/>
                  <a:ea charset="-122" panose="020b0503020204020204" pitchFamily="34" typeface="微软雅黑"/>
                  <a:cs typeface="+mn-ea"/>
                  <a:sym typeface="+mn-lt"/>
                </a:rPr>
                <a:t>20%</a:t>
              </a:r>
            </a:p>
          </p:txBody>
        </p:sp>
        <p:sp>
          <p:nvSpPr>
            <p:cNvPr id="43" name="任意多边形: 形状 42">
              <a:extLst>
                <a:ext uri="{FF2B5EF4-FFF2-40B4-BE49-F238E27FC236}">
                  <a16:creationId xmlns:a16="http://schemas.microsoft.com/office/drawing/2014/main" id="{D4050E41-4FC9-4D92-AAA3-17FE069F2B57}"/>
                </a:ext>
              </a:extLst>
            </p:cNvPr>
            <p:cNvSpPr/>
            <p:nvPr/>
          </p:nvSpPr>
          <p:spPr>
            <a:xfrm>
              <a:off x="2399958" y="2232171"/>
              <a:ext cx="811329" cy="1622656"/>
            </a:xfrm>
            <a:custGeom>
              <a:gdLst>
                <a:gd fmla="*/ 811329 w 811329" name="connsiteX0"/>
                <a:gd fmla="*/ 0 h 1622656" name="connsiteY0"/>
                <a:gd fmla="*/ 811329 w 811329" name="connsiteX1"/>
                <a:gd fmla="*/ 241256 h 1622656" name="connsiteY1"/>
                <a:gd fmla="*/ 241256 w 811329" name="connsiteX2"/>
                <a:gd fmla="*/ 811328 h 1622656" name="connsiteY2"/>
                <a:gd fmla="*/ 811329 w 811329" name="connsiteX3"/>
                <a:gd fmla="*/ 1381400 h 1622656" name="connsiteY3"/>
                <a:gd fmla="*/ 811329 w 811329" name="connsiteX4"/>
                <a:gd fmla="*/ 1622656 h 1622656" name="connsiteY4"/>
                <a:gd fmla="*/ 0 w 811329" name="connsiteX5"/>
                <a:gd fmla="*/ 811328 h 1622656" name="connsiteY5"/>
                <a:gd fmla="*/ 811329 w 811329" name="connsiteX6"/>
                <a:gd fmla="*/ 0 h 162265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22656" w="811329">
                  <a:moveTo>
                    <a:pt x="811329" y="0"/>
                  </a:moveTo>
                  <a:lnTo>
                    <a:pt x="811329" y="241256"/>
                  </a:lnTo>
                  <a:cubicBezTo>
                    <a:pt x="496486" y="241256"/>
                    <a:pt x="241256" y="496486"/>
                    <a:pt x="241256" y="811328"/>
                  </a:cubicBezTo>
                  <a:cubicBezTo>
                    <a:pt x="241256" y="1126170"/>
                    <a:pt x="496486" y="1381400"/>
                    <a:pt x="811329" y="1381400"/>
                  </a:cubicBezTo>
                  <a:lnTo>
                    <a:pt x="811329" y="1622656"/>
                  </a:lnTo>
                  <a:cubicBezTo>
                    <a:pt x="363244" y="1622656"/>
                    <a:pt x="0" y="1259412"/>
                    <a:pt x="0" y="811328"/>
                  </a:cubicBezTo>
                  <a:cubicBezTo>
                    <a:pt x="0" y="363244"/>
                    <a:pt x="363244" y="0"/>
                    <a:pt x="8113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solidFill>
                <a:latin charset="-122" panose="020b0503020204020204" pitchFamily="34" typeface="微软雅黑"/>
                <a:ea charset="-122" panose="020b0503020204020204" pitchFamily="34" typeface="微软雅黑"/>
                <a:cs typeface="+mn-ea"/>
                <a:sym typeface="+mn-lt"/>
              </a:endParaRPr>
            </a:p>
          </p:txBody>
        </p:sp>
        <p:sp>
          <p:nvSpPr>
            <p:cNvPr id="8" name="ValueShape1">
              <a:extLst>
                <a:ext uri="{FF2B5EF4-FFF2-40B4-BE49-F238E27FC236}">
                  <a16:creationId xmlns:a16="http://schemas.microsoft.com/office/drawing/2014/main" id="{7A0141E1-A222-44C7-9503-18DFB7B4D3A7}"/>
                </a:ext>
              </a:extLst>
            </p:cNvPr>
            <p:cNvSpPr/>
            <p:nvPr/>
          </p:nvSpPr>
          <p:spPr>
            <a:xfrm>
              <a:off x="2399957" y="2232171"/>
              <a:ext cx="1622658" cy="1622656"/>
            </a:xfrm>
            <a:prstGeom prst="blockArc">
              <a:avLst>
                <a:gd fmla="val 16200000" name="adj1"/>
                <a:gd fmla="val 5400000" name="adj2"/>
                <a:gd fmla="val 14941" name="adj3"/>
              </a:avLst>
            </a:prstGeom>
            <a:solidFill>
              <a:srgbClr val="376092"/>
            </a:solidFill>
            <a:ln w="57150">
              <a:noFill/>
            </a:ln>
            <a:effectLst>
              <a:outerShdw algn="tr" blurRad="381000" dir="81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grpSp>
      <p:grpSp>
        <p:nvGrpSpPr>
          <p:cNvPr id="41" name="组合 40"/>
          <p:cNvGrpSpPr/>
          <p:nvPr/>
        </p:nvGrpSpPr>
        <p:grpSpPr>
          <a:xfrm>
            <a:off x="251900" y="155730"/>
            <a:ext cx="8568572" cy="625338"/>
            <a:chOff x="251900" y="155730"/>
            <a:chExt cx="8568572" cy="625338"/>
          </a:xfrm>
        </p:grpSpPr>
        <p:cxnSp>
          <p:nvCxnSpPr>
            <p:cNvPr id="42" name="直接连接符 41"/>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1331640" y="255120"/>
              <a:ext cx="2214880" cy="396240"/>
            </a:xfrm>
            <a:prstGeom prst="rect">
              <a:avLst/>
            </a:prstGeom>
          </p:spPr>
          <p:txBody>
            <a:bodyPr wrap="none">
              <a:spAutoFit/>
            </a:bodyPr>
            <a:lstStyle/>
            <a:p>
              <a:pPr defTabSz="913765">
                <a:spcBef>
                  <a:spcPct val="0"/>
                </a:spcBef>
                <a:spcAft>
                  <a:spcPct val="0"/>
                </a:spcAft>
                <a:defRPr/>
              </a:pPr>
              <a:r>
                <a:rPr altLang="en-US" b="1" kern="0" lang="zh-CN" smtClean="0" sz="2000">
                  <a:solidFill>
                    <a:srgbClr val="376092"/>
                  </a:solidFill>
                  <a:latin charset="-122" panose="020b0503020204020204" pitchFamily="34" typeface="微软雅黑"/>
                  <a:ea charset="-122" panose="020b0503020204020204" pitchFamily="34" typeface="微软雅黑"/>
                  <a:cs typeface="+mn-ea"/>
                  <a:sym typeface="+mn-lt"/>
                </a:rPr>
                <a:t>此处添加您的标题</a:t>
              </a:r>
            </a:p>
          </p:txBody>
        </p:sp>
        <p:grpSp>
          <p:nvGrpSpPr>
            <p:cNvPr id="45" name="组合 44"/>
            <p:cNvGrpSpPr/>
            <p:nvPr/>
          </p:nvGrpSpPr>
          <p:grpSpPr>
            <a:xfrm>
              <a:off x="251900" y="195486"/>
              <a:ext cx="887938" cy="585582"/>
              <a:chOff x="562441" y="531294"/>
              <a:chExt cx="2322326" cy="1531540"/>
            </a:xfrm>
          </p:grpSpPr>
          <p:sp>
            <p:nvSpPr>
              <p:cNvPr id="47" name="圆角矩形 46"/>
              <p:cNvSpPr/>
              <p:nvPr/>
            </p:nvSpPr>
            <p:spPr>
              <a:xfrm rot="2700000">
                <a:off x="613474" y="711955"/>
                <a:ext cx="704611" cy="704611"/>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48" name="圆角矩形 47"/>
              <p:cNvSpPr/>
              <p:nvPr/>
            </p:nvSpPr>
            <p:spPr>
              <a:xfrm rot="2700000">
                <a:off x="1043261" y="555179"/>
                <a:ext cx="1041378" cy="1041378"/>
              </a:xfrm>
              <a:prstGeom prst="roundRect">
                <a:avLst>
                  <a:gd fmla="val 4810" name="adj"/>
                </a:avLst>
              </a:prstGeom>
              <a:solidFill>
                <a:schemeClr val="accent1">
                  <a:lumMod val="75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50" name="圆角矩形 49"/>
              <p:cNvSpPr/>
              <p:nvPr/>
            </p:nvSpPr>
            <p:spPr>
              <a:xfrm rot="2700000">
                <a:off x="2386142" y="531294"/>
                <a:ext cx="498625" cy="498625"/>
              </a:xfrm>
              <a:prstGeom prst="roundRect">
                <a:avLst>
                  <a:gd fmla="val 4810" name="adj"/>
                </a:avLst>
              </a:prstGeom>
              <a:solidFill>
                <a:schemeClr val="bg1">
                  <a:lumMod val="50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68" name="圆角矩形 67"/>
              <p:cNvSpPr/>
              <p:nvPr/>
            </p:nvSpPr>
            <p:spPr>
              <a:xfrm rot="2700000">
                <a:off x="2149679" y="1381541"/>
                <a:ext cx="432486" cy="432486"/>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69" name="圆角矩形 68"/>
              <p:cNvSpPr/>
              <p:nvPr/>
            </p:nvSpPr>
            <p:spPr>
              <a:xfrm rot="2700000">
                <a:off x="562441" y="1843807"/>
                <a:ext cx="219027" cy="219027"/>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70" name="文本框 4"/>
              <p:cNvSpPr txBox="1"/>
              <p:nvPr/>
            </p:nvSpPr>
            <p:spPr>
              <a:xfrm>
                <a:off x="950487" y="617339"/>
                <a:ext cx="1217358" cy="956614"/>
              </a:xfrm>
              <a:prstGeom prst="rect">
                <a:avLst/>
              </a:prstGeom>
              <a:noFill/>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rPr>
                  <a:t>03</a:t>
                </a:r>
              </a:p>
            </p:txBody>
          </p:sp>
        </p:grpSp>
        <p:sp>
          <p:nvSpPr>
            <p:cNvPr id="46" name="矩形 45"/>
            <p:cNvSpPr/>
            <p:nvPr/>
          </p:nvSpPr>
          <p:spPr>
            <a:xfrm>
              <a:off x="7433345" y="155730"/>
              <a:ext cx="1363980" cy="518160"/>
            </a:xfrm>
            <a:prstGeom prst="rect">
              <a:avLst/>
            </a:prstGeom>
          </p:spPr>
          <p:txBody>
            <a:bodyPr wrap="none">
              <a:spAutoFit/>
            </a:bodyPr>
            <a:lstStyle/>
            <a:p>
              <a:pPr defTabSz="913765">
                <a:spcBef>
                  <a:spcPct val="0"/>
                </a:spcBef>
                <a:spcAft>
                  <a:spcPct val="0"/>
                </a:spcAft>
                <a:defRPr/>
              </a:pPr>
              <a:r>
                <a:rPr altLang="zh-CN" kern="0" lang="en-US" smtClean="0" spc="300" sz="2800">
                  <a:solidFill>
                    <a:schemeClr val="tx1">
                      <a:lumMod val="65000"/>
                      <a:lumOff val="35000"/>
                    </a:schemeClr>
                  </a:solidFill>
                  <a:effectLst>
                    <a:reflection algn="bl" blurRad="6350" dir="5400000" endA="300" endPos="45500" rotWithShape="0" stA="55000" sy="-100000"/>
                  </a:effectLst>
                  <a:latin charset="-122" panose="020b0503020204020204" pitchFamily="34" typeface="微软雅黑"/>
                  <a:ea charset="-122" panose="020b0503020204020204" pitchFamily="34" typeface="微软雅黑"/>
                  <a:cs typeface="+mn-ea"/>
                  <a:sym typeface="+mn-lt"/>
                </a:rPr>
                <a:t>LOGO</a:t>
              </a:r>
            </a:p>
          </p:txBody>
        </p:sp>
      </p:grpSp>
    </p:spTree>
    <p:extLst>
      <p:ext uri="{BB962C8B-B14F-4D97-AF65-F5344CB8AC3E}">
        <p14:creationId val="218351032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0"/>
                                  </p:stCondLst>
                                  <p:childTnLst>
                                    <p:set>
                                      <p:cBhvr>
                                        <p:cTn dur="1" fill="hold" id="6">
                                          <p:stCondLst>
                                            <p:cond delay="0"/>
                                          </p:stCondLst>
                                        </p:cTn>
                                        <p:tgtEl>
                                          <p:spTgt spid="65"/>
                                        </p:tgtEl>
                                        <p:attrNameLst>
                                          <p:attrName>style.visibility</p:attrName>
                                        </p:attrNameLst>
                                      </p:cBhvr>
                                      <p:to>
                                        <p:strVal val="visible"/>
                                      </p:to>
                                    </p:set>
                                    <p:animEffect filter="fade" transition="in">
                                      <p:cBhvr>
                                        <p:cTn dur="1000" id="7"/>
                                        <p:tgtEl>
                                          <p:spTgt spid="65"/>
                                        </p:tgtEl>
                                      </p:cBhvr>
                                    </p:animEffect>
                                    <p:anim calcmode="lin" valueType="num">
                                      <p:cBhvr>
                                        <p:cTn dur="1000" fill="hold" id="8"/>
                                        <p:tgtEl>
                                          <p:spTgt spid="65"/>
                                        </p:tgtEl>
                                        <p:attrNameLst>
                                          <p:attrName>ppt_x</p:attrName>
                                        </p:attrNameLst>
                                      </p:cBhvr>
                                      <p:tavLst>
                                        <p:tav tm="0">
                                          <p:val>
                                            <p:strVal val="#ppt_x"/>
                                          </p:val>
                                        </p:tav>
                                        <p:tav tm="100000">
                                          <p:val>
                                            <p:strVal val="#ppt_x"/>
                                          </p:val>
                                        </p:tav>
                                      </p:tavLst>
                                    </p:anim>
                                    <p:anim calcmode="lin" valueType="num">
                                      <p:cBhvr>
                                        <p:cTn dur="1000" fill="hold" id="9"/>
                                        <p:tgtEl>
                                          <p:spTgt spid="65"/>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66"/>
                                        </p:tgtEl>
                                        <p:attrNameLst>
                                          <p:attrName>style.visibility</p:attrName>
                                        </p:attrNameLst>
                                      </p:cBhvr>
                                      <p:to>
                                        <p:strVal val="visible"/>
                                      </p:to>
                                    </p:set>
                                    <p:animEffect filter="fade" transition="in">
                                      <p:cBhvr>
                                        <p:cTn dur="1000" id="12"/>
                                        <p:tgtEl>
                                          <p:spTgt spid="66"/>
                                        </p:tgtEl>
                                      </p:cBhvr>
                                    </p:animEffect>
                                    <p:anim calcmode="lin" valueType="num">
                                      <p:cBhvr>
                                        <p:cTn dur="1000" fill="hold" id="13"/>
                                        <p:tgtEl>
                                          <p:spTgt spid="66"/>
                                        </p:tgtEl>
                                        <p:attrNameLst>
                                          <p:attrName>ppt_x</p:attrName>
                                        </p:attrNameLst>
                                      </p:cBhvr>
                                      <p:tavLst>
                                        <p:tav tm="0">
                                          <p:val>
                                            <p:strVal val="#ppt_x"/>
                                          </p:val>
                                        </p:tav>
                                        <p:tav tm="100000">
                                          <p:val>
                                            <p:strVal val="#ppt_x"/>
                                          </p:val>
                                        </p:tav>
                                      </p:tavLst>
                                    </p:anim>
                                    <p:anim calcmode="lin" valueType="num">
                                      <p:cBhvr>
                                        <p:cTn dur="1000" fill="hold" id="14"/>
                                        <p:tgtEl>
                                          <p:spTgt spid="66"/>
                                        </p:tgtEl>
                                        <p:attrNameLst>
                                          <p:attrName>ppt_y</p:attrName>
                                        </p:attrNameLst>
                                      </p:cBhvr>
                                      <p:tavLst>
                                        <p:tav tm="0">
                                          <p:val>
                                            <p:strVal val="#ppt_y-.1"/>
                                          </p:val>
                                        </p:tav>
                                        <p:tav tm="100000">
                                          <p:val>
                                            <p:strVal val="#ppt_y"/>
                                          </p:val>
                                        </p:tav>
                                      </p:tavLst>
                                    </p:anim>
                                  </p:childTnLst>
                                </p:cTn>
                              </p:par>
                              <p:par>
                                <p:cTn fill="hold" id="15" nodeType="withEffect" presetClass="entr" presetID="47" presetSubtype="0">
                                  <p:stCondLst>
                                    <p:cond delay="0"/>
                                  </p:stCondLst>
                                  <p:childTnLst>
                                    <p:set>
                                      <p:cBhvr>
                                        <p:cTn dur="1" fill="hold" id="16">
                                          <p:stCondLst>
                                            <p:cond delay="0"/>
                                          </p:stCondLst>
                                        </p:cTn>
                                        <p:tgtEl>
                                          <p:spTgt spid="67"/>
                                        </p:tgtEl>
                                        <p:attrNameLst>
                                          <p:attrName>style.visibility</p:attrName>
                                        </p:attrNameLst>
                                      </p:cBhvr>
                                      <p:to>
                                        <p:strVal val="visible"/>
                                      </p:to>
                                    </p:set>
                                    <p:animEffect filter="fade" transition="in">
                                      <p:cBhvr>
                                        <p:cTn dur="1000" id="17"/>
                                        <p:tgtEl>
                                          <p:spTgt spid="67"/>
                                        </p:tgtEl>
                                      </p:cBhvr>
                                    </p:animEffect>
                                    <p:anim calcmode="lin" valueType="num">
                                      <p:cBhvr>
                                        <p:cTn dur="1000" fill="hold" id="18"/>
                                        <p:tgtEl>
                                          <p:spTgt spid="67"/>
                                        </p:tgtEl>
                                        <p:attrNameLst>
                                          <p:attrName>ppt_x</p:attrName>
                                        </p:attrNameLst>
                                      </p:cBhvr>
                                      <p:tavLst>
                                        <p:tav tm="0">
                                          <p:val>
                                            <p:strVal val="#ppt_x"/>
                                          </p:val>
                                        </p:tav>
                                        <p:tav tm="100000">
                                          <p:val>
                                            <p:strVal val="#ppt_x"/>
                                          </p:val>
                                        </p:tav>
                                      </p:tavLst>
                                    </p:anim>
                                    <p:anim calcmode="lin" valueType="num">
                                      <p:cBhvr>
                                        <p:cTn dur="1000" fill="hold" id="19"/>
                                        <p:tgtEl>
                                          <p:spTgt spid="67"/>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id="21" nodeType="afterEffect" presetClass="entr" presetID="53" presetSubtype="0">
                                  <p:stCondLst>
                                    <p:cond delay="0"/>
                                  </p:stCondLst>
                                  <p:childTnLst>
                                    <p:set>
                                      <p:cBhvr>
                                        <p:cTn dur="1" fill="hold" id="22">
                                          <p:stCondLst>
                                            <p:cond delay="0"/>
                                          </p:stCondLst>
                                        </p:cTn>
                                        <p:tgtEl>
                                          <p:spTgt spid="52"/>
                                        </p:tgtEl>
                                        <p:attrNameLst>
                                          <p:attrName>style.visibility</p:attrName>
                                        </p:attrNameLst>
                                      </p:cBhvr>
                                      <p:to>
                                        <p:strVal val="visible"/>
                                      </p:to>
                                    </p:set>
                                    <p:anim calcmode="lin" valueType="num">
                                      <p:cBhvr>
                                        <p:cTn dur="500" fill="hold" id="23"/>
                                        <p:tgtEl>
                                          <p:spTgt spid="52"/>
                                        </p:tgtEl>
                                        <p:attrNameLst>
                                          <p:attrName>ppt_w</p:attrName>
                                        </p:attrNameLst>
                                      </p:cBhvr>
                                      <p:tavLst>
                                        <p:tav tm="0">
                                          <p:val>
                                            <p:fltVal val="0"/>
                                          </p:val>
                                        </p:tav>
                                        <p:tav tm="100000">
                                          <p:val>
                                            <p:strVal val="#ppt_w"/>
                                          </p:val>
                                        </p:tav>
                                      </p:tavLst>
                                    </p:anim>
                                    <p:anim calcmode="lin" valueType="num">
                                      <p:cBhvr>
                                        <p:cTn dur="500" fill="hold" id="24"/>
                                        <p:tgtEl>
                                          <p:spTgt spid="52"/>
                                        </p:tgtEl>
                                        <p:attrNameLst>
                                          <p:attrName>ppt_h</p:attrName>
                                        </p:attrNameLst>
                                      </p:cBhvr>
                                      <p:tavLst>
                                        <p:tav tm="0">
                                          <p:val>
                                            <p:fltVal val="0"/>
                                          </p:val>
                                        </p:tav>
                                        <p:tav tm="100000">
                                          <p:val>
                                            <p:strVal val="#ppt_h"/>
                                          </p:val>
                                        </p:tav>
                                      </p:tavLst>
                                    </p:anim>
                                    <p:animEffect filter="fade" transition="in">
                                      <p:cBhvr>
                                        <p:cTn dur="500" id="25"/>
                                        <p:tgtEl>
                                          <p:spTgt spid="52"/>
                                        </p:tgtEl>
                                      </p:cBhvr>
                                    </p:animEffect>
                                  </p:childTnLst>
                                </p:cTn>
                              </p:par>
                            </p:childTnLst>
                          </p:cTn>
                        </p:par>
                        <p:par>
                          <p:cTn fill="hold" id="26" nodeType="afterGroup">
                            <p:stCondLst>
                              <p:cond delay="1500"/>
                            </p:stCondLst>
                            <p:childTnLst>
                              <p:par>
                                <p:cTn fill="hold" id="27" nodeType="afterEffect" presetClass="entr" presetID="53" presetSubtype="0">
                                  <p:stCondLst>
                                    <p:cond delay="0"/>
                                  </p:stCondLst>
                                  <p:childTnLst>
                                    <p:set>
                                      <p:cBhvr>
                                        <p:cTn dur="1" fill="hold" id="28">
                                          <p:stCondLst>
                                            <p:cond delay="0"/>
                                          </p:stCondLst>
                                        </p:cTn>
                                        <p:tgtEl>
                                          <p:spTgt spid="55"/>
                                        </p:tgtEl>
                                        <p:attrNameLst>
                                          <p:attrName>style.visibility</p:attrName>
                                        </p:attrNameLst>
                                      </p:cBhvr>
                                      <p:to>
                                        <p:strVal val="visible"/>
                                      </p:to>
                                    </p:set>
                                    <p:anim calcmode="lin" valueType="num">
                                      <p:cBhvr>
                                        <p:cTn dur="500" fill="hold" id="29"/>
                                        <p:tgtEl>
                                          <p:spTgt spid="55"/>
                                        </p:tgtEl>
                                        <p:attrNameLst>
                                          <p:attrName>ppt_w</p:attrName>
                                        </p:attrNameLst>
                                      </p:cBhvr>
                                      <p:tavLst>
                                        <p:tav tm="0">
                                          <p:val>
                                            <p:fltVal val="0"/>
                                          </p:val>
                                        </p:tav>
                                        <p:tav tm="100000">
                                          <p:val>
                                            <p:strVal val="#ppt_w"/>
                                          </p:val>
                                        </p:tav>
                                      </p:tavLst>
                                    </p:anim>
                                    <p:anim calcmode="lin" valueType="num">
                                      <p:cBhvr>
                                        <p:cTn dur="500" fill="hold" id="30"/>
                                        <p:tgtEl>
                                          <p:spTgt spid="55"/>
                                        </p:tgtEl>
                                        <p:attrNameLst>
                                          <p:attrName>ppt_h</p:attrName>
                                        </p:attrNameLst>
                                      </p:cBhvr>
                                      <p:tavLst>
                                        <p:tav tm="0">
                                          <p:val>
                                            <p:fltVal val="0"/>
                                          </p:val>
                                        </p:tav>
                                        <p:tav tm="100000">
                                          <p:val>
                                            <p:strVal val="#ppt_h"/>
                                          </p:val>
                                        </p:tav>
                                      </p:tavLst>
                                    </p:anim>
                                    <p:animEffect filter="fade" transition="in">
                                      <p:cBhvr>
                                        <p:cTn dur="500" id="31"/>
                                        <p:tgtEl>
                                          <p:spTgt spid="55"/>
                                        </p:tgtEl>
                                      </p:cBhvr>
                                    </p:animEffect>
                                  </p:childTnLst>
                                </p:cTn>
                              </p:par>
                            </p:childTnLst>
                          </p:cTn>
                        </p:par>
                        <p:par>
                          <p:cTn fill="hold" id="32" nodeType="afterGroup">
                            <p:stCondLst>
                              <p:cond delay="2000"/>
                            </p:stCondLst>
                            <p:childTnLst>
                              <p:par>
                                <p:cTn fill="hold" id="33" nodeType="afterEffect" presetClass="entr" presetID="53" presetSubtype="0">
                                  <p:stCondLst>
                                    <p:cond delay="0"/>
                                  </p:stCondLst>
                                  <p:childTnLst>
                                    <p:set>
                                      <p:cBhvr>
                                        <p:cTn dur="1" fill="hold" id="34">
                                          <p:stCondLst>
                                            <p:cond delay="0"/>
                                          </p:stCondLst>
                                        </p:cTn>
                                        <p:tgtEl>
                                          <p:spTgt spid="58"/>
                                        </p:tgtEl>
                                        <p:attrNameLst>
                                          <p:attrName>style.visibility</p:attrName>
                                        </p:attrNameLst>
                                      </p:cBhvr>
                                      <p:to>
                                        <p:strVal val="visible"/>
                                      </p:to>
                                    </p:set>
                                    <p:anim calcmode="lin" valueType="num">
                                      <p:cBhvr>
                                        <p:cTn dur="500" fill="hold" id="35"/>
                                        <p:tgtEl>
                                          <p:spTgt spid="58"/>
                                        </p:tgtEl>
                                        <p:attrNameLst>
                                          <p:attrName>ppt_w</p:attrName>
                                        </p:attrNameLst>
                                      </p:cBhvr>
                                      <p:tavLst>
                                        <p:tav tm="0">
                                          <p:val>
                                            <p:fltVal val="0"/>
                                          </p:val>
                                        </p:tav>
                                        <p:tav tm="100000">
                                          <p:val>
                                            <p:strVal val="#ppt_w"/>
                                          </p:val>
                                        </p:tav>
                                      </p:tavLst>
                                    </p:anim>
                                    <p:anim calcmode="lin" valueType="num">
                                      <p:cBhvr>
                                        <p:cTn dur="500" fill="hold" id="36"/>
                                        <p:tgtEl>
                                          <p:spTgt spid="58"/>
                                        </p:tgtEl>
                                        <p:attrNameLst>
                                          <p:attrName>ppt_h</p:attrName>
                                        </p:attrNameLst>
                                      </p:cBhvr>
                                      <p:tavLst>
                                        <p:tav tm="0">
                                          <p:val>
                                            <p:fltVal val="0"/>
                                          </p:val>
                                        </p:tav>
                                        <p:tav tm="100000">
                                          <p:val>
                                            <p:strVal val="#ppt_h"/>
                                          </p:val>
                                        </p:tav>
                                      </p:tavLst>
                                    </p:anim>
                                    <p:animEffect filter="fade" transition="in">
                                      <p:cBhvr>
                                        <p:cTn dur="500" id="37"/>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6" name="组合 85">
            <a:extLst>
              <a:ext uri="{FF2B5EF4-FFF2-40B4-BE49-F238E27FC236}">
                <a16:creationId xmlns:a16="http://schemas.microsoft.com/office/drawing/2014/main" id="{A61A0392-208B-4FA5-A256-ACE830D9B437}"/>
              </a:ext>
            </a:extLst>
          </p:cNvPr>
          <p:cNvGrpSpPr/>
          <p:nvPr/>
        </p:nvGrpSpPr>
        <p:grpSpPr>
          <a:xfrm>
            <a:off x="3022904" y="1416656"/>
            <a:ext cx="3098942" cy="3098008"/>
            <a:chOff x="4030538" y="1888874"/>
            <a:chExt cx="4131923" cy="4130677"/>
          </a:xfrm>
        </p:grpSpPr>
        <p:grpSp>
          <p:nvGrpSpPr>
            <p:cNvPr id="73" name="组合 72">
              <a:extLst>
                <a:ext uri="{FF2B5EF4-FFF2-40B4-BE49-F238E27FC236}">
                  <a16:creationId xmlns:a16="http://schemas.microsoft.com/office/drawing/2014/main" id="{6933EE0F-8560-4DAD-AE1C-08775ABAA18A}"/>
                </a:ext>
              </a:extLst>
            </p:cNvPr>
            <p:cNvGrpSpPr/>
            <p:nvPr/>
          </p:nvGrpSpPr>
          <p:grpSpPr>
            <a:xfrm>
              <a:off x="4030538" y="1888874"/>
              <a:ext cx="4131923" cy="4130677"/>
              <a:chOff x="3184524" y="454870"/>
              <a:chExt cx="5822951" cy="5821196"/>
            </a:xfrm>
          </p:grpSpPr>
          <p:sp>
            <p:nvSpPr>
              <p:cNvPr id="74" name="椭圆 73">
                <a:extLst>
                  <a:ext uri="{FF2B5EF4-FFF2-40B4-BE49-F238E27FC236}">
                    <a16:creationId xmlns:a16="http://schemas.microsoft.com/office/drawing/2014/main" id="{D12789D2-C69D-4629-BE64-ECC5B5C6F22A}"/>
                  </a:ext>
                </a:extLst>
              </p:cNvPr>
              <p:cNvSpPr/>
              <p:nvPr/>
            </p:nvSpPr>
            <p:spPr>
              <a:xfrm>
                <a:off x="5264181" y="454870"/>
                <a:ext cx="1663636" cy="1661882"/>
              </a:xfrm>
              <a:prstGeom prst="ellipse">
                <a:avLst/>
              </a:prstGeom>
              <a:solidFill>
                <a:srgbClr val="376092"/>
              </a:solidFill>
              <a:ln w="57150">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75" name="椭圆 74">
                <a:extLst>
                  <a:ext uri="{FF2B5EF4-FFF2-40B4-BE49-F238E27FC236}">
                    <a16:creationId xmlns:a16="http://schemas.microsoft.com/office/drawing/2014/main" id="{7B5A1085-A437-4D83-B497-D0A82141E8E8}"/>
                  </a:ext>
                </a:extLst>
              </p:cNvPr>
              <p:cNvSpPr/>
              <p:nvPr/>
            </p:nvSpPr>
            <p:spPr>
              <a:xfrm>
                <a:off x="7343839" y="2534527"/>
                <a:ext cx="1663636" cy="1661882"/>
              </a:xfrm>
              <a:prstGeom prst="ellipse">
                <a:avLst/>
              </a:prstGeom>
              <a:solidFill>
                <a:srgbClr val="376092"/>
              </a:solidFill>
              <a:ln w="57150">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76" name="椭圆 75">
                <a:extLst>
                  <a:ext uri="{FF2B5EF4-FFF2-40B4-BE49-F238E27FC236}">
                    <a16:creationId xmlns:a16="http://schemas.microsoft.com/office/drawing/2014/main" id="{CE999D2B-203C-48C7-A588-B4E99C649E9D}"/>
                  </a:ext>
                </a:extLst>
              </p:cNvPr>
              <p:cNvSpPr/>
              <p:nvPr/>
            </p:nvSpPr>
            <p:spPr>
              <a:xfrm>
                <a:off x="5264182" y="4614184"/>
                <a:ext cx="1663636" cy="1661882"/>
              </a:xfrm>
              <a:prstGeom prst="ellipse">
                <a:avLst/>
              </a:prstGeom>
              <a:solidFill>
                <a:srgbClr val="376092"/>
              </a:solidFill>
              <a:ln w="57150">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77" name="椭圆 76">
                <a:extLst>
                  <a:ext uri="{FF2B5EF4-FFF2-40B4-BE49-F238E27FC236}">
                    <a16:creationId xmlns:a16="http://schemas.microsoft.com/office/drawing/2014/main" id="{E715A172-20AF-4701-A474-B91A695F7F23}"/>
                  </a:ext>
                </a:extLst>
              </p:cNvPr>
              <p:cNvSpPr/>
              <p:nvPr/>
            </p:nvSpPr>
            <p:spPr>
              <a:xfrm>
                <a:off x="3184524" y="2534527"/>
                <a:ext cx="1663636" cy="1661882"/>
              </a:xfrm>
              <a:prstGeom prst="ellipse">
                <a:avLst/>
              </a:prstGeom>
              <a:solidFill>
                <a:srgbClr val="376092"/>
              </a:solidFill>
              <a:ln w="57150">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78" name="椭圆 50">
                <a:extLst>
                  <a:ext uri="{FF2B5EF4-FFF2-40B4-BE49-F238E27FC236}">
                    <a16:creationId xmlns:a16="http://schemas.microsoft.com/office/drawing/2014/main" id="{AB327C7F-A90C-433D-AD29-3D2B0A029072}"/>
                  </a:ext>
                </a:extLst>
              </p:cNvPr>
              <p:cNvSpPr/>
              <p:nvPr/>
            </p:nvSpPr>
            <p:spPr>
              <a:xfrm>
                <a:off x="5706657" y="850409"/>
                <a:ext cx="778682" cy="870804"/>
              </a:xfrm>
              <a:custGeom>
                <a:gdLst>
                  <a:gd fmla="*/ 814 w 935" name="T0"/>
                  <a:gd fmla="*/ 682 h 1047" name="T1"/>
                  <a:gd fmla="*/ 814 w 935" name="T2"/>
                  <a:gd fmla="*/ 562 h 1047" name="T3"/>
                  <a:gd fmla="*/ 664 w 935" name="T4"/>
                  <a:gd fmla="*/ 562 h 1047" name="T5"/>
                  <a:gd fmla="*/ 653 w 935" name="T6"/>
                  <a:gd fmla="*/ 273 h 1047" name="T7"/>
                  <a:gd fmla="*/ 107 w 935" name="T8"/>
                  <a:gd fmla="*/ 273 h 1047" name="T9"/>
                  <a:gd fmla="*/ 0 w 935" name="T10"/>
                  <a:gd fmla="*/ 857 h 1047" name="T11"/>
                  <a:gd fmla="*/ 450 w 935" name="T12"/>
                  <a:gd fmla="*/ 897 h 1047" name="T13"/>
                  <a:gd fmla="*/ 530 w 935" name="T14"/>
                  <a:gd fmla="*/ 926 h 1047" name="T15"/>
                  <a:gd fmla="*/ 570 w 935" name="T16"/>
                  <a:gd fmla="*/ 967 h 1047" name="T17"/>
                  <a:gd fmla="*/ 650 w 935" name="T18"/>
                  <a:gd fmla="*/ 1047 h 1047" name="T19"/>
                  <a:gd fmla="*/ 814 w 935" name="T20"/>
                  <a:gd fmla="*/ 1047 h 1047" name="T21"/>
                  <a:gd fmla="*/ 814 w 935" name="T22"/>
                  <a:gd fmla="*/ 926 h 1047" name="T23"/>
                  <a:gd fmla="*/ 935 w 935" name="T24"/>
                  <a:gd fmla="*/ 926 h 1047" name="T25"/>
                  <a:gd fmla="*/ 935 w 935" name="T26"/>
                  <a:gd fmla="*/ 762 h 1047" name="T27"/>
                  <a:gd fmla="*/ 855 w 935" name="T28"/>
                  <a:gd fmla="*/ 682 h 1047" name="T29"/>
                  <a:gd fmla="*/ 187 w 935" name="T30"/>
                  <a:gd fmla="*/ 273 h 1047" name="T31"/>
                  <a:gd fmla="*/ 573 w 935" name="T32"/>
                  <a:gd fmla="*/ 273 h 1047" name="T33"/>
                  <a:gd fmla="*/ 398 w 935" name="T34"/>
                  <a:gd fmla="*/ 465 h 1047" name="T35"/>
                  <a:gd fmla="*/ 380 w 935" name="T36"/>
                  <a:gd fmla="*/ 466 h 1047" name="T37"/>
                  <a:gd fmla="*/ 363 w 935" name="T38"/>
                  <a:gd fmla="*/ 465 h 1047" name="T39"/>
                  <a:gd fmla="*/ 187 w 935" name="T40"/>
                  <a:gd fmla="*/ 273 h 1047" name="T41"/>
                  <a:gd fmla="*/ 253 w 935" name="T42"/>
                  <a:gd fmla="*/ 520 h 1047" name="T43"/>
                  <a:gd fmla="*/ 357 w 935" name="T44"/>
                  <a:gd fmla="*/ 545 h 1047" name="T45"/>
                  <a:gd fmla="*/ 380 w 935" name="T46"/>
                  <a:gd fmla="*/ 546 h 1047" name="T47"/>
                  <a:gd fmla="*/ 404 w 935" name="T48"/>
                  <a:gd fmla="*/ 545 h 1047" name="T49"/>
                  <a:gd fmla="*/ 507 w 935" name="T50"/>
                  <a:gd fmla="*/ 520 h 1047" name="T51"/>
                  <a:gd fmla="*/ 570 w 935" name="T52"/>
                  <a:gd fmla="*/ 577 h 1047" name="T53"/>
                  <a:gd fmla="*/ 570 w 935" name="T54"/>
                  <a:gd fmla="*/ 682 h 1047" name="T55"/>
                  <a:gd fmla="*/ 449 w 935" name="T56"/>
                  <a:gd fmla="*/ 682 h 1047" name="T57"/>
                  <a:gd fmla="*/ 449 w 935" name="T58"/>
                  <a:gd fmla="*/ 817 h 1047" name="T59"/>
                  <a:gd fmla="*/ 247 w 935" name="T60"/>
                  <a:gd fmla="*/ 525 h 1047" name="T61"/>
                  <a:gd fmla="*/ 734 w 935" name="T62"/>
                  <a:gd fmla="*/ 846 h 1047" name="T63"/>
                  <a:gd fmla="*/ 650 w 935" name="T64"/>
                  <a:gd fmla="*/ 967 h 1047" name="T65"/>
                  <a:gd fmla="*/ 530 w 935" name="T66"/>
                  <a:gd fmla="*/ 846 h 1047" name="T67"/>
                  <a:gd fmla="*/ 650 w 935" name="T68"/>
                  <a:gd fmla="*/ 762 h 1047" name="T69"/>
                  <a:gd fmla="*/ 734 w 935" name="T70"/>
                  <a:gd fmla="*/ 642 h 1047" name="T71"/>
                  <a:gd fmla="*/ 855 w 935" name="T72"/>
                  <a:gd fmla="*/ 762 h 104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47" w="935">
                    <a:moveTo>
                      <a:pt x="855" y="682"/>
                    </a:moveTo>
                    <a:lnTo>
                      <a:pt x="814" y="682"/>
                    </a:lnTo>
                    <a:lnTo>
                      <a:pt x="814" y="642"/>
                    </a:lnTo>
                    <a:lnTo>
                      <a:pt x="814" y="562"/>
                    </a:lnTo>
                    <a:lnTo>
                      <a:pt x="734" y="562"/>
                    </a:lnTo>
                    <a:lnTo>
                      <a:pt x="664" y="562"/>
                    </a:lnTo>
                    <a:cubicBezTo>
                      <a:pt x="633" y="524"/>
                      <a:pt x="600" y="494"/>
                      <a:pt x="570" y="469"/>
                    </a:cubicBezTo>
                    <a:cubicBezTo>
                      <a:pt x="621" y="419"/>
                      <a:pt x="653" y="350"/>
                      <a:pt x="653" y="273"/>
                    </a:cubicBezTo>
                    <a:cubicBezTo>
                      <a:pt x="653" y="122"/>
                      <a:pt x="531" y="0"/>
                      <a:pt x="380" y="0"/>
                    </a:cubicBezTo>
                    <a:cubicBezTo>
                      <a:pt x="230" y="0"/>
                      <a:pt x="107" y="122"/>
                      <a:pt x="107" y="273"/>
                    </a:cubicBezTo>
                    <a:cubicBezTo>
                      <a:pt x="107" y="350"/>
                      <a:pt x="139" y="419"/>
                      <a:pt x="190" y="469"/>
                    </a:cubicBezTo>
                    <a:cubicBezTo>
                      <a:pt x="108" y="539"/>
                      <a:pt x="0" y="636"/>
                      <a:pt x="0" y="857"/>
                    </a:cubicBezTo>
                    <a:lnTo>
                      <a:pt x="0" y="897"/>
                    </a:lnTo>
                    <a:lnTo>
                      <a:pt x="450" y="897"/>
                    </a:lnTo>
                    <a:lnTo>
                      <a:pt x="450" y="926"/>
                    </a:lnTo>
                    <a:lnTo>
                      <a:pt x="530" y="926"/>
                    </a:lnTo>
                    <a:lnTo>
                      <a:pt x="570" y="926"/>
                    </a:lnTo>
                    <a:lnTo>
                      <a:pt x="570" y="967"/>
                    </a:lnTo>
                    <a:lnTo>
                      <a:pt x="570" y="1047"/>
                    </a:lnTo>
                    <a:lnTo>
                      <a:pt x="650" y="1047"/>
                    </a:lnTo>
                    <a:lnTo>
                      <a:pt x="734" y="1047"/>
                    </a:lnTo>
                    <a:lnTo>
                      <a:pt x="814" y="1047"/>
                    </a:lnTo>
                    <a:lnTo>
                      <a:pt x="814" y="967"/>
                    </a:lnTo>
                    <a:lnTo>
                      <a:pt x="814" y="926"/>
                    </a:lnTo>
                    <a:lnTo>
                      <a:pt x="855" y="926"/>
                    </a:lnTo>
                    <a:lnTo>
                      <a:pt x="935" y="926"/>
                    </a:lnTo>
                    <a:lnTo>
                      <a:pt x="935" y="846"/>
                    </a:lnTo>
                    <a:lnTo>
                      <a:pt x="935" y="762"/>
                    </a:lnTo>
                    <a:lnTo>
                      <a:pt x="935" y="682"/>
                    </a:lnTo>
                    <a:lnTo>
                      <a:pt x="855" y="682"/>
                    </a:lnTo>
                    <a:lnTo>
                      <a:pt x="855" y="682"/>
                    </a:lnTo>
                    <a:close/>
                    <a:moveTo>
                      <a:pt x="187" y="273"/>
                    </a:moveTo>
                    <a:cubicBezTo>
                      <a:pt x="187" y="167"/>
                      <a:pt x="274" y="80"/>
                      <a:pt x="380" y="80"/>
                    </a:cubicBezTo>
                    <a:cubicBezTo>
                      <a:pt x="486" y="80"/>
                      <a:pt x="573" y="167"/>
                      <a:pt x="573" y="273"/>
                    </a:cubicBezTo>
                    <a:cubicBezTo>
                      <a:pt x="573" y="372"/>
                      <a:pt x="498" y="454"/>
                      <a:pt x="401" y="465"/>
                    </a:cubicBezTo>
                    <a:cubicBezTo>
                      <a:pt x="400" y="465"/>
                      <a:pt x="399" y="465"/>
                      <a:pt x="398" y="465"/>
                    </a:cubicBezTo>
                    <a:cubicBezTo>
                      <a:pt x="394" y="466"/>
                      <a:pt x="389" y="466"/>
                      <a:pt x="384" y="466"/>
                    </a:cubicBezTo>
                    <a:cubicBezTo>
                      <a:pt x="383" y="466"/>
                      <a:pt x="382" y="466"/>
                      <a:pt x="380" y="466"/>
                    </a:cubicBezTo>
                    <a:cubicBezTo>
                      <a:pt x="378" y="466"/>
                      <a:pt x="376" y="466"/>
                      <a:pt x="374" y="466"/>
                    </a:cubicBezTo>
                    <a:cubicBezTo>
                      <a:pt x="370" y="466"/>
                      <a:pt x="367" y="466"/>
                      <a:pt x="363" y="465"/>
                    </a:cubicBezTo>
                    <a:cubicBezTo>
                      <a:pt x="361" y="465"/>
                      <a:pt x="360" y="465"/>
                      <a:pt x="358" y="465"/>
                    </a:cubicBezTo>
                    <a:cubicBezTo>
                      <a:pt x="262" y="454"/>
                      <a:pt x="187" y="372"/>
                      <a:pt x="187" y="273"/>
                    </a:cubicBezTo>
                    <a:close/>
                    <a:moveTo>
                      <a:pt x="247" y="525"/>
                    </a:moveTo>
                    <a:cubicBezTo>
                      <a:pt x="249" y="523"/>
                      <a:pt x="251" y="521"/>
                      <a:pt x="253" y="520"/>
                    </a:cubicBezTo>
                    <a:cubicBezTo>
                      <a:pt x="284" y="533"/>
                      <a:pt x="317" y="541"/>
                      <a:pt x="350" y="544"/>
                    </a:cubicBezTo>
                    <a:cubicBezTo>
                      <a:pt x="352" y="545"/>
                      <a:pt x="355" y="545"/>
                      <a:pt x="357" y="545"/>
                    </a:cubicBezTo>
                    <a:cubicBezTo>
                      <a:pt x="363" y="545"/>
                      <a:pt x="370" y="546"/>
                      <a:pt x="376" y="546"/>
                    </a:cubicBezTo>
                    <a:cubicBezTo>
                      <a:pt x="377" y="546"/>
                      <a:pt x="379" y="546"/>
                      <a:pt x="380" y="546"/>
                    </a:cubicBezTo>
                    <a:cubicBezTo>
                      <a:pt x="381" y="546"/>
                      <a:pt x="382" y="546"/>
                      <a:pt x="383" y="546"/>
                    </a:cubicBezTo>
                    <a:cubicBezTo>
                      <a:pt x="390" y="546"/>
                      <a:pt x="397" y="545"/>
                      <a:pt x="404" y="545"/>
                    </a:cubicBezTo>
                    <a:cubicBezTo>
                      <a:pt x="406" y="545"/>
                      <a:pt x="408" y="545"/>
                      <a:pt x="410" y="544"/>
                    </a:cubicBezTo>
                    <a:cubicBezTo>
                      <a:pt x="443" y="541"/>
                      <a:pt x="476" y="533"/>
                      <a:pt x="507" y="520"/>
                    </a:cubicBezTo>
                    <a:cubicBezTo>
                      <a:pt x="509" y="521"/>
                      <a:pt x="511" y="523"/>
                      <a:pt x="513" y="525"/>
                    </a:cubicBezTo>
                    <a:cubicBezTo>
                      <a:pt x="532" y="541"/>
                      <a:pt x="551" y="558"/>
                      <a:pt x="570" y="577"/>
                    </a:cubicBezTo>
                    <a:lnTo>
                      <a:pt x="570" y="642"/>
                    </a:lnTo>
                    <a:lnTo>
                      <a:pt x="570" y="682"/>
                    </a:lnTo>
                    <a:lnTo>
                      <a:pt x="529" y="682"/>
                    </a:lnTo>
                    <a:lnTo>
                      <a:pt x="449" y="682"/>
                    </a:lnTo>
                    <a:lnTo>
                      <a:pt x="449" y="762"/>
                    </a:lnTo>
                    <a:lnTo>
                      <a:pt x="449" y="817"/>
                    </a:lnTo>
                    <a:lnTo>
                      <a:pt x="81" y="817"/>
                    </a:lnTo>
                    <a:cubicBezTo>
                      <a:pt x="93" y="657"/>
                      <a:pt x="175" y="587"/>
                      <a:pt x="247" y="525"/>
                    </a:cubicBezTo>
                    <a:close/>
                    <a:moveTo>
                      <a:pt x="855" y="846"/>
                    </a:moveTo>
                    <a:lnTo>
                      <a:pt x="734" y="846"/>
                    </a:lnTo>
                    <a:lnTo>
                      <a:pt x="734" y="967"/>
                    </a:lnTo>
                    <a:lnTo>
                      <a:pt x="650" y="967"/>
                    </a:lnTo>
                    <a:lnTo>
                      <a:pt x="650" y="846"/>
                    </a:lnTo>
                    <a:lnTo>
                      <a:pt x="530" y="846"/>
                    </a:lnTo>
                    <a:lnTo>
                      <a:pt x="530" y="762"/>
                    </a:lnTo>
                    <a:lnTo>
                      <a:pt x="650" y="762"/>
                    </a:lnTo>
                    <a:lnTo>
                      <a:pt x="650" y="642"/>
                    </a:lnTo>
                    <a:lnTo>
                      <a:pt x="734" y="642"/>
                    </a:lnTo>
                    <a:lnTo>
                      <a:pt x="734" y="762"/>
                    </a:lnTo>
                    <a:lnTo>
                      <a:pt x="855" y="762"/>
                    </a:lnTo>
                    <a:lnTo>
                      <a:pt x="855" y="846"/>
                    </a:ln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60391" lIns="160391" numCol="1" rIns="160391" spcCol="1270" spcFirstLastPara="0" tIns="160391" vert="horz" wrap="square">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defTabSz="1333500">
                  <a:lnSpc>
                    <a:spcPct val="90000"/>
                  </a:lnSpc>
                  <a:spcBef>
                    <a:spcPct val="0"/>
                  </a:spcBef>
                  <a:spcAft>
                    <a:spcPct val="35000"/>
                  </a:spcAft>
                </a:pPr>
                <a:endParaRPr altLang="en-US" lang="zh-CN" sz="3000">
                  <a:latin charset="-122" panose="020b0503020204020204" pitchFamily="34" typeface="微软雅黑"/>
                  <a:ea charset="-122" panose="020b0503020204020204" pitchFamily="34" typeface="微软雅黑"/>
                  <a:cs typeface="+mn-ea"/>
                  <a:sym typeface="+mn-lt"/>
                </a:endParaRPr>
              </a:p>
            </p:txBody>
          </p:sp>
          <p:sp>
            <p:nvSpPr>
              <p:cNvPr id="79" name="椭圆 69">
                <a:extLst>
                  <a:ext uri="{FF2B5EF4-FFF2-40B4-BE49-F238E27FC236}">
                    <a16:creationId xmlns:a16="http://schemas.microsoft.com/office/drawing/2014/main" id="{8023CB3B-31EE-4680-9ED2-64ABE8EAA118}"/>
                  </a:ext>
                </a:extLst>
              </p:cNvPr>
              <p:cNvSpPr/>
              <p:nvPr/>
            </p:nvSpPr>
            <p:spPr>
              <a:xfrm>
                <a:off x="7740255" y="2983775"/>
                <a:ext cx="870804" cy="763385"/>
              </a:xfrm>
              <a:custGeom>
                <a:gdLst>
                  <a:gd fmla="*/ 272016 w 605462" name="connsiteX0"/>
                  <a:gd fmla="*/ 325451 h 530775" name="connsiteY0"/>
                  <a:gd fmla="*/ 392662 w 605462" name="connsiteX1"/>
                  <a:gd fmla="*/ 325451 h 530775" name="connsiteY1"/>
                  <a:gd fmla="*/ 401566 w 605462" name="connsiteX2"/>
                  <a:gd fmla="*/ 334339 h 530775" name="connsiteY2"/>
                  <a:gd fmla="*/ 401566 w 605462" name="connsiteX3"/>
                  <a:gd fmla="*/ 521887 h 530775" name="connsiteY3"/>
                  <a:gd fmla="*/ 392662 w 605462" name="connsiteX4"/>
                  <a:gd fmla="*/ 530775 h 530775" name="connsiteY4"/>
                  <a:gd fmla="*/ 272016 w 605462" name="connsiteX5"/>
                  <a:gd fmla="*/ 530775 h 530775" name="connsiteY5"/>
                  <a:gd fmla="*/ 263112 w 605462" name="connsiteX6"/>
                  <a:gd fmla="*/ 521887 h 530775" name="connsiteY6"/>
                  <a:gd fmla="*/ 263112 w 605462" name="connsiteX7"/>
                  <a:gd fmla="*/ 334339 h 530775" name="connsiteY7"/>
                  <a:gd fmla="*/ 272016 w 605462" name="connsiteX8"/>
                  <a:gd fmla="*/ 325451 h 530775" name="connsiteY8"/>
                  <a:gd fmla="*/ 146937 w 605462" name="connsiteX9"/>
                  <a:gd fmla="*/ 244079 h 530775" name="connsiteY9"/>
                  <a:gd fmla="*/ 158067 w 605462" name="connsiteX10"/>
                  <a:gd fmla="*/ 244079 h 530775" name="connsiteY10"/>
                  <a:gd fmla="*/ 185669 w 605462" name="connsiteX11"/>
                  <a:gd fmla="*/ 254302 h 530775" name="connsiteY11"/>
                  <a:gd fmla="*/ 185669 w 605462" name="connsiteX12"/>
                  <a:gd fmla="*/ 521885 h 530775" name="connsiteY12"/>
                  <a:gd fmla="*/ 176765 w 605462" name="connsiteX13"/>
                  <a:gd fmla="*/ 530775 h 530775" name="connsiteY13"/>
                  <a:gd fmla="*/ 56119 w 605462" name="connsiteX14"/>
                  <a:gd fmla="*/ 530775 h 530775" name="connsiteY14"/>
                  <a:gd fmla="*/ 47215 w 605462" name="connsiteX15"/>
                  <a:gd fmla="*/ 521885 h 530775" name="connsiteY15"/>
                  <a:gd fmla="*/ 47215 w 605462" name="connsiteX16"/>
                  <a:gd fmla="*/ 347645 h 530775" name="connsiteY16"/>
                  <a:gd fmla="*/ 546259 w 605462" name="connsiteX17"/>
                  <a:gd fmla="*/ 115627 h 530775" name="connsiteY17"/>
                  <a:gd fmla="*/ 568070 w 605462" name="connsiteX18"/>
                  <a:gd fmla="*/ 134295 h 530775" name="connsiteY18"/>
                  <a:gd fmla="*/ 588992 w 605462" name="connsiteX19"/>
                  <a:gd fmla="*/ 141407 h 530775" name="connsiteY19"/>
                  <a:gd fmla="*/ 603681 w 605462" name="connsiteX20"/>
                  <a:gd fmla="*/ 137851 h 530775" name="connsiteY20"/>
                  <a:gd fmla="*/ 605462 w 605462" name="connsiteX21"/>
                  <a:gd fmla="*/ 136962 h 530775" name="connsiteY21"/>
                  <a:gd fmla="*/ 605462 w 605462" name="connsiteX22"/>
                  <a:gd fmla="*/ 521885 h 530775" name="connsiteY22"/>
                  <a:gd fmla="*/ 596559 w 605462" name="connsiteX23"/>
                  <a:gd fmla="*/ 530775 h 530775" name="connsiteY23"/>
                  <a:gd fmla="*/ 475482 w 605462" name="connsiteX24"/>
                  <a:gd fmla="*/ 530775 h 530775" name="connsiteY24"/>
                  <a:gd fmla="*/ 466579 w 605462" name="connsiteX25"/>
                  <a:gd fmla="*/ 521885 h 530775" name="connsiteY25"/>
                  <a:gd fmla="*/ 466579 w 605462" name="connsiteX26"/>
                  <a:gd fmla="*/ 202301 h 530775" name="connsiteY26"/>
                  <a:gd fmla="*/ 582759 w 605462" name="connsiteX27"/>
                  <a:gd fmla="*/ 49 h 530775" name="connsiteY27"/>
                  <a:gd fmla="*/ 589882 w 605462" name="connsiteX28"/>
                  <a:gd fmla="*/ 5828 h 530775" name="connsiteY28"/>
                  <a:gd fmla="*/ 599230 w 605462" name="connsiteX29"/>
                  <a:gd fmla="*/ 109840 h 530775" name="connsiteY29"/>
                  <a:gd fmla="*/ 595669 w 605462" name="connsiteX30"/>
                  <a:gd fmla="*/ 116063 h 530775" name="connsiteY30"/>
                  <a:gd fmla="*/ 588101 w 605462" name="connsiteX31"/>
                  <a:gd fmla="*/ 115618 h 530775" name="connsiteY31"/>
                  <a:gd fmla="*/ 545367 w 605462" name="connsiteX32"/>
                  <a:gd fmla="*/ 79614 h 530775" name="connsiteY32"/>
                  <a:gd fmla="*/ 362410 w 605462" name="connsiteX33"/>
                  <a:gd fmla="*/ 279193 h 530775" name="connsiteY33"/>
                  <a:gd fmla="*/ 343268 w 605462" name="connsiteX34"/>
                  <a:gd fmla="*/ 283638 h 530775" name="connsiteY34"/>
                  <a:gd fmla="*/ 144286 w 605462" name="connsiteX35"/>
                  <a:gd fmla="*/ 210740 h 530775" name="connsiteY35"/>
                  <a:gd fmla="*/ 30773 w 605462" name="connsiteX36"/>
                  <a:gd fmla="*/ 328976 h 530775" name="connsiteY36"/>
                  <a:gd fmla="*/ 17864 w 605462" name="connsiteX37"/>
                  <a:gd fmla="*/ 334310 h 530775" name="connsiteY37"/>
                  <a:gd fmla="*/ 5399 w 605462" name="connsiteX38"/>
                  <a:gd fmla="*/ 329421 h 530775" name="connsiteY38"/>
                  <a:gd fmla="*/ 4954 w 605462" name="connsiteX39"/>
                  <a:gd fmla="*/ 304084 h 530775" name="connsiteY39"/>
                  <a:gd fmla="*/ 126480 w 605462" name="connsiteX40"/>
                  <a:gd fmla="*/ 177848 h 530775" name="connsiteY40"/>
                  <a:gd fmla="*/ 145622 w 605462" name="connsiteX41"/>
                  <a:gd fmla="*/ 173403 h 530775" name="connsiteY41"/>
                  <a:gd fmla="*/ 344159 w 605462" name="connsiteX42"/>
                  <a:gd fmla="*/ 246300 h 530775" name="connsiteY42"/>
                  <a:gd fmla="*/ 518212 w 605462" name="connsiteX43"/>
                  <a:gd fmla="*/ 56945 h 530775" name="connsiteY43"/>
                  <a:gd fmla="*/ 475033 w 605462" name="connsiteX44"/>
                  <a:gd fmla="*/ 20941 h 530775" name="connsiteY44"/>
                  <a:gd fmla="*/ 472807 w 605462" name="connsiteX45"/>
                  <a:gd fmla="*/ 16496 h 530775" name="connsiteY45"/>
                  <a:gd fmla="*/ 473252 w 605462" name="connsiteX46"/>
                  <a:gd fmla="*/ 13829 h 530775" name="connsiteY46"/>
                  <a:gd fmla="*/ 479039 w 605462" name="connsiteX47"/>
                  <a:gd fmla="*/ 9384 h 530775"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530775" w="605462">
                    <a:moveTo>
                      <a:pt x="272016" y="325451"/>
                    </a:moveTo>
                    <a:lnTo>
                      <a:pt x="392662" y="325451"/>
                    </a:lnTo>
                    <a:cubicBezTo>
                      <a:pt x="397559" y="325451"/>
                      <a:pt x="401566" y="329451"/>
                      <a:pt x="401566" y="334339"/>
                    </a:cubicBezTo>
                    <a:lnTo>
                      <a:pt x="401566" y="521887"/>
                    </a:lnTo>
                    <a:cubicBezTo>
                      <a:pt x="401566" y="526775"/>
                      <a:pt x="397559" y="530775"/>
                      <a:pt x="392662" y="530775"/>
                    </a:cubicBezTo>
                    <a:lnTo>
                      <a:pt x="272016" y="530775"/>
                    </a:lnTo>
                    <a:cubicBezTo>
                      <a:pt x="267119" y="530775"/>
                      <a:pt x="263112" y="526775"/>
                      <a:pt x="263112" y="521887"/>
                    </a:cubicBezTo>
                    <a:lnTo>
                      <a:pt x="263112" y="334339"/>
                    </a:lnTo>
                    <a:cubicBezTo>
                      <a:pt x="263112" y="329451"/>
                      <a:pt x="267119" y="325451"/>
                      <a:pt x="272016" y="325451"/>
                    </a:cubicBezTo>
                    <a:close/>
                    <a:moveTo>
                      <a:pt x="146937" y="244079"/>
                    </a:moveTo>
                    <a:lnTo>
                      <a:pt x="158067" y="244079"/>
                    </a:lnTo>
                    <a:lnTo>
                      <a:pt x="185669" y="254302"/>
                    </a:lnTo>
                    <a:lnTo>
                      <a:pt x="185669" y="521885"/>
                    </a:lnTo>
                    <a:cubicBezTo>
                      <a:pt x="185669" y="526775"/>
                      <a:pt x="181662" y="530775"/>
                      <a:pt x="176765" y="530775"/>
                    </a:cubicBezTo>
                    <a:lnTo>
                      <a:pt x="56119" y="530775"/>
                    </a:lnTo>
                    <a:cubicBezTo>
                      <a:pt x="51222" y="530775"/>
                      <a:pt x="47215" y="526775"/>
                      <a:pt x="47215" y="521885"/>
                    </a:cubicBezTo>
                    <a:lnTo>
                      <a:pt x="47215" y="347645"/>
                    </a:lnTo>
                    <a:close/>
                    <a:moveTo>
                      <a:pt x="546259" y="115627"/>
                    </a:moveTo>
                    <a:lnTo>
                      <a:pt x="568070" y="134295"/>
                    </a:lnTo>
                    <a:cubicBezTo>
                      <a:pt x="573857" y="138740"/>
                      <a:pt x="581425" y="141407"/>
                      <a:pt x="588992" y="141407"/>
                    </a:cubicBezTo>
                    <a:cubicBezTo>
                      <a:pt x="593888" y="141407"/>
                      <a:pt x="599230" y="140518"/>
                      <a:pt x="603681" y="137851"/>
                    </a:cubicBezTo>
                    <a:cubicBezTo>
                      <a:pt x="604127" y="137851"/>
                      <a:pt x="604572" y="137407"/>
                      <a:pt x="605462" y="136962"/>
                    </a:cubicBezTo>
                    <a:lnTo>
                      <a:pt x="605462" y="521885"/>
                    </a:lnTo>
                    <a:cubicBezTo>
                      <a:pt x="605462" y="526775"/>
                      <a:pt x="601456" y="530775"/>
                      <a:pt x="596559" y="530775"/>
                    </a:cubicBezTo>
                    <a:lnTo>
                      <a:pt x="475482" y="530775"/>
                    </a:lnTo>
                    <a:cubicBezTo>
                      <a:pt x="470585" y="530775"/>
                      <a:pt x="466579" y="526775"/>
                      <a:pt x="466579" y="521885"/>
                    </a:cubicBezTo>
                    <a:lnTo>
                      <a:pt x="466579" y="202301"/>
                    </a:lnTo>
                    <a:close/>
                    <a:moveTo>
                      <a:pt x="582759" y="49"/>
                    </a:moveTo>
                    <a:cubicBezTo>
                      <a:pt x="586320" y="-395"/>
                      <a:pt x="589882" y="2272"/>
                      <a:pt x="589882" y="5828"/>
                    </a:cubicBezTo>
                    <a:lnTo>
                      <a:pt x="599230" y="109840"/>
                    </a:lnTo>
                    <a:cubicBezTo>
                      <a:pt x="599675" y="112507"/>
                      <a:pt x="597894" y="115174"/>
                      <a:pt x="595669" y="116063"/>
                    </a:cubicBezTo>
                    <a:cubicBezTo>
                      <a:pt x="593443" y="117396"/>
                      <a:pt x="590327" y="117396"/>
                      <a:pt x="588101" y="115618"/>
                    </a:cubicBezTo>
                    <a:lnTo>
                      <a:pt x="545367" y="79614"/>
                    </a:lnTo>
                    <a:lnTo>
                      <a:pt x="362410" y="279193"/>
                    </a:lnTo>
                    <a:cubicBezTo>
                      <a:pt x="357513" y="284527"/>
                      <a:pt x="349946" y="286305"/>
                      <a:pt x="343268" y="283638"/>
                    </a:cubicBezTo>
                    <a:lnTo>
                      <a:pt x="144286" y="210740"/>
                    </a:lnTo>
                    <a:lnTo>
                      <a:pt x="30773" y="328976"/>
                    </a:lnTo>
                    <a:cubicBezTo>
                      <a:pt x="27212" y="332532"/>
                      <a:pt x="22760" y="334310"/>
                      <a:pt x="17864" y="334310"/>
                    </a:cubicBezTo>
                    <a:cubicBezTo>
                      <a:pt x="13412" y="334310"/>
                      <a:pt x="8961" y="332532"/>
                      <a:pt x="5399" y="329421"/>
                    </a:cubicBezTo>
                    <a:cubicBezTo>
                      <a:pt x="-1723" y="322309"/>
                      <a:pt x="-1723" y="311196"/>
                      <a:pt x="4954" y="304084"/>
                    </a:cubicBezTo>
                    <a:lnTo>
                      <a:pt x="126480" y="177848"/>
                    </a:lnTo>
                    <a:cubicBezTo>
                      <a:pt x="131377" y="172514"/>
                      <a:pt x="138944" y="170736"/>
                      <a:pt x="145622" y="173403"/>
                    </a:cubicBezTo>
                    <a:lnTo>
                      <a:pt x="344159" y="246300"/>
                    </a:lnTo>
                    <a:lnTo>
                      <a:pt x="518212" y="56945"/>
                    </a:lnTo>
                    <a:lnTo>
                      <a:pt x="475033" y="20941"/>
                    </a:lnTo>
                    <a:cubicBezTo>
                      <a:pt x="473697" y="20052"/>
                      <a:pt x="472807" y="18274"/>
                      <a:pt x="472807" y="16496"/>
                    </a:cubicBezTo>
                    <a:cubicBezTo>
                      <a:pt x="472807" y="15607"/>
                      <a:pt x="472807" y="14718"/>
                      <a:pt x="473252" y="13829"/>
                    </a:cubicBezTo>
                    <a:cubicBezTo>
                      <a:pt x="473697" y="11162"/>
                      <a:pt x="476368" y="9384"/>
                      <a:pt x="479039" y="9384"/>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60391" lIns="160391" numCol="1" rIns="160391" spcCol="1270" spcFirstLastPara="0" tIns="160391" vert="horz" wrap="square">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defTabSz="1333500">
                  <a:lnSpc>
                    <a:spcPct val="90000"/>
                  </a:lnSpc>
                  <a:spcBef>
                    <a:spcPct val="0"/>
                  </a:spcBef>
                  <a:spcAft>
                    <a:spcPct val="35000"/>
                  </a:spcAft>
                </a:pPr>
                <a:endParaRPr altLang="en-US" lang="zh-CN" sz="3000">
                  <a:latin charset="-122" panose="020b0503020204020204" pitchFamily="34" typeface="微软雅黑"/>
                  <a:ea charset="-122" panose="020b0503020204020204" pitchFamily="34" typeface="微软雅黑"/>
                  <a:cs typeface="+mn-ea"/>
                  <a:sym typeface="+mn-lt"/>
                </a:endParaRPr>
              </a:p>
            </p:txBody>
          </p:sp>
          <p:sp>
            <p:nvSpPr>
              <p:cNvPr id="80" name="椭圆 61">
                <a:extLst>
                  <a:ext uri="{FF2B5EF4-FFF2-40B4-BE49-F238E27FC236}">
                    <a16:creationId xmlns:a16="http://schemas.microsoft.com/office/drawing/2014/main" id="{8D8B296A-05A5-405C-ADAC-3BE4C186193E}"/>
                  </a:ext>
                </a:extLst>
              </p:cNvPr>
              <p:cNvSpPr/>
              <p:nvPr/>
            </p:nvSpPr>
            <p:spPr>
              <a:xfrm>
                <a:off x="5660598" y="5010402"/>
                <a:ext cx="870804" cy="869444"/>
              </a:xfrm>
              <a:custGeom>
                <a:gdLst>
                  <a:gd fmla="*/ 7158 w 7616" name="T0"/>
                  <a:gd fmla="*/ 3139 h 7616" name="T1"/>
                  <a:gd fmla="*/ 4477 w 7616" name="T2"/>
                  <a:gd fmla="*/ 459 h 7616" name="T3"/>
                  <a:gd fmla="*/ 459 w 7616" name="T4"/>
                  <a:gd fmla="*/ 4477 h 7616" name="T5"/>
                  <a:gd fmla="*/ 3139 w 7616" name="T6"/>
                  <a:gd fmla="*/ 7158 h 7616" name="T7"/>
                  <a:gd fmla="*/ 7158 w 7616" name="T8"/>
                  <a:gd fmla="*/ 3139 h 7616" name="T9"/>
                  <a:gd fmla="*/ 5390 w 7616" name="T10"/>
                  <a:gd fmla="*/ 5390 h 7616" name="T11"/>
                  <a:gd fmla="*/ 5088 w 7616" name="T12"/>
                  <a:gd fmla="*/ 5515 h 7616" name="T13"/>
                  <a:gd fmla="*/ 4787 w 7616" name="T14"/>
                  <a:gd fmla="*/ 5390 h 7616" name="T15"/>
                  <a:gd fmla="*/ 3507 w 7616" name="T16"/>
                  <a:gd fmla="*/ 4110 h 7616" name="T17"/>
                  <a:gd fmla="*/ 3382 w 7616" name="T18"/>
                  <a:gd fmla="*/ 3808 h 7616" name="T19"/>
                  <a:gd fmla="*/ 3382 w 7616" name="T20"/>
                  <a:gd fmla="*/ 2102 h 7616" name="T21"/>
                  <a:gd fmla="*/ 3808 w 7616" name="T22"/>
                  <a:gd fmla="*/ 1675 h 7616" name="T23"/>
                  <a:gd fmla="*/ 4235 w 7616" name="T24"/>
                  <a:gd fmla="*/ 2102 h 7616" name="T25"/>
                  <a:gd fmla="*/ 4235 w 7616" name="T26"/>
                  <a:gd fmla="*/ 3632 h 7616" name="T27"/>
                  <a:gd fmla="*/ 5390 w 7616" name="T28"/>
                  <a:gd fmla="*/ 4787 h 7616" name="T29"/>
                  <a:gd fmla="*/ 5390 w 7616" name="T30"/>
                  <a:gd fmla="*/ 5390 h 761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616" w="7616">
                    <a:moveTo>
                      <a:pt x="7158" y="3139"/>
                    </a:moveTo>
                    <a:cubicBezTo>
                      <a:pt x="6901" y="1797"/>
                      <a:pt x="5819" y="715"/>
                      <a:pt x="4477" y="459"/>
                    </a:cubicBezTo>
                    <a:cubicBezTo>
                      <a:pt x="2077" y="0"/>
                      <a:pt x="0" y="2077"/>
                      <a:pt x="459" y="4477"/>
                    </a:cubicBezTo>
                    <a:cubicBezTo>
                      <a:pt x="715" y="5819"/>
                      <a:pt x="1798" y="6901"/>
                      <a:pt x="3139" y="7158"/>
                    </a:cubicBezTo>
                    <a:cubicBezTo>
                      <a:pt x="5540" y="7616"/>
                      <a:pt x="7616" y="5540"/>
                      <a:pt x="7158" y="3139"/>
                    </a:cubicBezTo>
                    <a:close/>
                    <a:moveTo>
                      <a:pt x="5390" y="5390"/>
                    </a:moveTo>
                    <a:cubicBezTo>
                      <a:pt x="5307" y="5473"/>
                      <a:pt x="5198" y="5515"/>
                      <a:pt x="5088" y="5515"/>
                    </a:cubicBezTo>
                    <a:cubicBezTo>
                      <a:pt x="4979" y="5515"/>
                      <a:pt x="4870" y="5473"/>
                      <a:pt x="4787" y="5390"/>
                    </a:cubicBezTo>
                    <a:lnTo>
                      <a:pt x="3507" y="4110"/>
                    </a:lnTo>
                    <a:cubicBezTo>
                      <a:pt x="3427" y="4030"/>
                      <a:pt x="3382" y="3922"/>
                      <a:pt x="3382" y="3808"/>
                    </a:cubicBezTo>
                    <a:lnTo>
                      <a:pt x="3382" y="2102"/>
                    </a:lnTo>
                    <a:cubicBezTo>
                      <a:pt x="3382" y="1866"/>
                      <a:pt x="3573" y="1675"/>
                      <a:pt x="3808" y="1675"/>
                    </a:cubicBezTo>
                    <a:cubicBezTo>
                      <a:pt x="4044" y="1675"/>
                      <a:pt x="4235" y="1866"/>
                      <a:pt x="4235" y="2102"/>
                    </a:cubicBezTo>
                    <a:lnTo>
                      <a:pt x="4235" y="3632"/>
                    </a:lnTo>
                    <a:lnTo>
                      <a:pt x="5390" y="4787"/>
                    </a:lnTo>
                    <a:cubicBezTo>
                      <a:pt x="5557" y="4953"/>
                      <a:pt x="5557" y="5223"/>
                      <a:pt x="5390" y="5390"/>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60391" lIns="160391" numCol="1" rIns="160391" spcCol="1270" spcFirstLastPara="0" tIns="160391" vert="horz" wrap="square">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defTabSz="1333500">
                  <a:lnSpc>
                    <a:spcPct val="90000"/>
                  </a:lnSpc>
                  <a:spcBef>
                    <a:spcPct val="0"/>
                  </a:spcBef>
                  <a:spcAft>
                    <a:spcPct val="35000"/>
                  </a:spcAft>
                </a:pPr>
                <a:endParaRPr altLang="en-US" lang="zh-CN" sz="3000">
                  <a:latin charset="-122" panose="020b0503020204020204" pitchFamily="34" typeface="微软雅黑"/>
                  <a:ea charset="-122" panose="020b0503020204020204" pitchFamily="34" typeface="微软雅黑"/>
                  <a:cs typeface="+mn-ea"/>
                  <a:sym typeface="+mn-lt"/>
                </a:endParaRPr>
              </a:p>
            </p:txBody>
          </p:sp>
          <p:sp>
            <p:nvSpPr>
              <p:cNvPr id="81" name="椭圆 16">
                <a:extLst>
                  <a:ext uri="{FF2B5EF4-FFF2-40B4-BE49-F238E27FC236}">
                    <a16:creationId xmlns:a16="http://schemas.microsoft.com/office/drawing/2014/main" id="{12E53DF0-97D7-42DF-A429-8EA04E875F27}"/>
                  </a:ext>
                </a:extLst>
              </p:cNvPr>
              <p:cNvSpPr/>
              <p:nvPr/>
            </p:nvSpPr>
            <p:spPr>
              <a:xfrm>
                <a:off x="3580940" y="2971483"/>
                <a:ext cx="870804" cy="787968"/>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 fmla="*/ 373273 h 605239" name="connsiteX48"/>
                  <a:gd fmla="*/ 373273 h 605239" name="connsiteY48"/>
                  <a:gd fmla="*/ 373273 h 605239" name="connsiteX49"/>
                  <a:gd fmla="*/ 373273 h 605239" name="connsiteY49"/>
                  <a:gd fmla="*/ 373273 h 605239" name="connsiteX50"/>
                  <a:gd fmla="*/ 373273 h 605239" name="connsiteY50"/>
                  <a:gd fmla="*/ 373273 h 605239" name="connsiteX51"/>
                  <a:gd fmla="*/ 373273 h 605239" name="connsiteY51"/>
                  <a:gd fmla="*/ 373273 h 605239" name="connsiteX52"/>
                  <a:gd fmla="*/ 373273 h 605239" name="connsiteY52"/>
                  <a:gd fmla="*/ 373273 h 605239" name="connsiteX53"/>
                  <a:gd fmla="*/ 373273 h 605239" name="connsiteY53"/>
                  <a:gd fmla="*/ 373273 h 605239" name="connsiteX54"/>
                  <a:gd fmla="*/ 373273 h 605239" name="connsiteY54"/>
                  <a:gd fmla="*/ 373273 h 605239" name="connsiteX55"/>
                  <a:gd fmla="*/ 373273 h 605239" name="connsiteY55"/>
                  <a:gd fmla="*/ 373273 h 605239" name="connsiteX56"/>
                  <a:gd fmla="*/ 373273 h 605239" name="connsiteY56"/>
                  <a:gd fmla="*/ 373273 h 605239" name="connsiteX57"/>
                  <a:gd fmla="*/ 373273 h 605239" name="connsiteY57"/>
                  <a:gd fmla="*/ 373273 h 605239" name="connsiteX58"/>
                  <a:gd fmla="*/ 373273 h 605239" name="connsiteY58"/>
                  <a:gd fmla="*/ 373273 h 605239" name="connsiteX59"/>
                  <a:gd fmla="*/ 373273 h 605239" name="connsiteY59"/>
                  <a:gd fmla="*/ 373273 h 605239" name="connsiteX60"/>
                  <a:gd fmla="*/ 373273 h 605239" name="connsiteY60"/>
                  <a:gd fmla="*/ 373273 h 605239" name="connsiteX61"/>
                  <a:gd fmla="*/ 373273 h 605239" name="connsiteY61"/>
                  <a:gd fmla="*/ 373273 h 605239" name="connsiteX62"/>
                  <a:gd fmla="*/ 373273 h 605239" name="connsiteY62"/>
                  <a:gd fmla="*/ 373273 h 605239" name="connsiteX63"/>
                  <a:gd fmla="*/ 373273 h 605239" name="connsiteY63"/>
                  <a:gd fmla="*/ 373273 h 605239" name="connsiteX64"/>
                  <a:gd fmla="*/ 373273 h 605239" name="connsiteY64"/>
                  <a:gd fmla="*/ 373273 h 605239" name="connsiteX65"/>
                  <a:gd fmla="*/ 373273 h 605239" name="connsiteY65"/>
                  <a:gd fmla="*/ 373273 h 605239" name="connsiteX66"/>
                  <a:gd fmla="*/ 373273 h 605239" name="connsiteY66"/>
                  <a:gd fmla="*/ 373273 h 605239" name="connsiteX67"/>
                  <a:gd fmla="*/ 373273 h 605239" name="connsiteY67"/>
                  <a:gd fmla="*/ 373273 h 605239" name="connsiteX68"/>
                  <a:gd fmla="*/ 373273 h 605239" name="connsiteY68"/>
                  <a:gd fmla="*/ 373273 h 605239" name="connsiteX69"/>
                  <a:gd fmla="*/ 373273 h 605239" name="connsiteY69"/>
                  <a:gd fmla="*/ 373273 h 605239" name="connsiteX70"/>
                  <a:gd fmla="*/ 373273 h 605239" name="connsiteY70"/>
                  <a:gd fmla="*/ 373273 h 605239" name="connsiteX71"/>
                  <a:gd fmla="*/ 373273 h 605239" name="connsiteY71"/>
                  <a:gd fmla="*/ 373273 h 605239" name="connsiteX72"/>
                  <a:gd fmla="*/ 373273 h 605239" name="connsiteY72"/>
                  <a:gd fmla="*/ 373273 h 605239" name="connsiteX73"/>
                  <a:gd fmla="*/ 373273 h 605239" name="connsiteY73"/>
                  <a:gd fmla="*/ 373273 h 605239" name="connsiteX74"/>
                  <a:gd fmla="*/ 373273 h 605239" name="connsiteY74"/>
                  <a:gd fmla="*/ 373273 h 605239" name="connsiteX75"/>
                  <a:gd fmla="*/ 373273 h 605239" name="connsiteY75"/>
                  <a:gd fmla="*/ 373273 h 605239" name="connsiteX76"/>
                  <a:gd fmla="*/ 373273 h 605239" name="connsiteY76"/>
                  <a:gd fmla="*/ 373273 h 605239" name="connsiteX77"/>
                  <a:gd fmla="*/ 373273 h 605239" name="connsiteY77"/>
                  <a:gd fmla="*/ 373273 h 605239" name="connsiteX78"/>
                  <a:gd fmla="*/ 373273 h 605239" name="connsiteY78"/>
                  <a:gd fmla="*/ 373273 h 605239" name="connsiteX79"/>
                  <a:gd fmla="*/ 373273 h 605239" name="connsiteY79"/>
                  <a:gd fmla="*/ 373273 h 605239" name="connsiteX80"/>
                  <a:gd fmla="*/ 373273 h 605239" name="connsiteY80"/>
                  <a:gd fmla="*/ 373273 h 605239" name="connsiteX81"/>
                  <a:gd fmla="*/ 373273 h 605239" name="connsiteY81"/>
                  <a:gd fmla="*/ 373273 h 605239" name="connsiteX82"/>
                  <a:gd fmla="*/ 373273 h 605239" name="connsiteY82"/>
                  <a:gd fmla="*/ 373273 h 605239" name="connsiteX83"/>
                  <a:gd fmla="*/ 373273 h 605239" name="connsiteY83"/>
                  <a:gd fmla="*/ 373273 h 605239" name="connsiteX84"/>
                  <a:gd fmla="*/ 373273 h 605239" name="connsiteY84"/>
                  <a:gd fmla="*/ 373273 h 605239" name="connsiteX85"/>
                  <a:gd fmla="*/ 373273 h 605239" name="connsiteY85"/>
                  <a:gd fmla="*/ 373273 h 605239" name="connsiteX86"/>
                  <a:gd fmla="*/ 373273 h 605239" name="connsiteY86"/>
                  <a:gd fmla="*/ 373273 h 605239" name="connsiteX87"/>
                  <a:gd fmla="*/ 373273 h 605239" name="connsiteY87"/>
                  <a:gd fmla="*/ 373273 h 605239" name="connsiteX88"/>
                  <a:gd fmla="*/ 373273 h 605239" name="connsiteY88"/>
                  <a:gd fmla="*/ 373273 h 605239" name="connsiteX89"/>
                  <a:gd fmla="*/ 373273 h 605239" name="connsiteY89"/>
                  <a:gd fmla="*/ 373273 h 605239" name="connsiteX90"/>
                  <a:gd fmla="*/ 373273 h 605239" name="connsiteY90"/>
                  <a:gd fmla="*/ 373273 h 605239" name="connsiteX91"/>
                  <a:gd fmla="*/ 373273 h 605239" name="connsiteY91"/>
                  <a:gd fmla="*/ 373273 h 605239" name="connsiteX92"/>
                  <a:gd fmla="*/ 373273 h 605239" name="connsiteY92"/>
                  <a:gd fmla="*/ 373273 h 605239" name="connsiteX93"/>
                  <a:gd fmla="*/ 373273 h 605239" name="connsiteY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b="b" l="l" r="r" t="t"/>
                <a:pathLst>
                  <a:path h="550199" w="608039">
                    <a:moveTo>
                      <a:pt x="461128" y="431155"/>
                    </a:moveTo>
                    <a:lnTo>
                      <a:pt x="501529" y="431155"/>
                    </a:lnTo>
                    <a:lnTo>
                      <a:pt x="534583" y="431155"/>
                    </a:lnTo>
                    <a:lnTo>
                      <a:pt x="574984" y="431155"/>
                    </a:lnTo>
                    <a:cubicBezTo>
                      <a:pt x="593159" y="431155"/>
                      <a:pt x="608133" y="446024"/>
                      <a:pt x="608039" y="464280"/>
                    </a:cubicBezTo>
                    <a:lnTo>
                      <a:pt x="608039" y="517074"/>
                    </a:lnTo>
                    <a:cubicBezTo>
                      <a:pt x="608039" y="535236"/>
                      <a:pt x="593065" y="550199"/>
                      <a:pt x="574890" y="550199"/>
                    </a:cubicBezTo>
                    <a:lnTo>
                      <a:pt x="461128" y="550199"/>
                    </a:lnTo>
                    <a:cubicBezTo>
                      <a:pt x="442858" y="550199"/>
                      <a:pt x="427979" y="535236"/>
                      <a:pt x="427979" y="517074"/>
                    </a:cubicBezTo>
                    <a:lnTo>
                      <a:pt x="427979" y="464280"/>
                    </a:lnTo>
                    <a:cubicBezTo>
                      <a:pt x="427979" y="446024"/>
                      <a:pt x="442858" y="431155"/>
                      <a:pt x="461128" y="431155"/>
                    </a:cubicBezTo>
                    <a:close/>
                    <a:moveTo>
                      <a:pt x="247103" y="431155"/>
                    </a:moveTo>
                    <a:lnTo>
                      <a:pt x="287504" y="431155"/>
                    </a:lnTo>
                    <a:lnTo>
                      <a:pt x="320558" y="431155"/>
                    </a:lnTo>
                    <a:lnTo>
                      <a:pt x="360959" y="431155"/>
                    </a:lnTo>
                    <a:cubicBezTo>
                      <a:pt x="379134" y="431155"/>
                      <a:pt x="394108" y="446024"/>
                      <a:pt x="394014" y="464280"/>
                    </a:cubicBezTo>
                    <a:lnTo>
                      <a:pt x="394014" y="517074"/>
                    </a:lnTo>
                    <a:cubicBezTo>
                      <a:pt x="394014" y="535236"/>
                      <a:pt x="379040" y="550199"/>
                      <a:pt x="360865" y="550199"/>
                    </a:cubicBezTo>
                    <a:lnTo>
                      <a:pt x="247103" y="550199"/>
                    </a:lnTo>
                    <a:cubicBezTo>
                      <a:pt x="228833" y="550199"/>
                      <a:pt x="213954" y="535236"/>
                      <a:pt x="213954" y="517074"/>
                    </a:cubicBezTo>
                    <a:lnTo>
                      <a:pt x="213954" y="464280"/>
                    </a:lnTo>
                    <a:cubicBezTo>
                      <a:pt x="213954" y="446024"/>
                      <a:pt x="228833" y="431155"/>
                      <a:pt x="247103" y="431155"/>
                    </a:cubicBezTo>
                    <a:close/>
                    <a:moveTo>
                      <a:pt x="33162" y="431155"/>
                    </a:moveTo>
                    <a:lnTo>
                      <a:pt x="73578" y="431155"/>
                    </a:lnTo>
                    <a:lnTo>
                      <a:pt x="106646" y="431155"/>
                    </a:lnTo>
                    <a:lnTo>
                      <a:pt x="146968" y="431155"/>
                    </a:lnTo>
                    <a:cubicBezTo>
                      <a:pt x="165339" y="431155"/>
                      <a:pt x="180224" y="446024"/>
                      <a:pt x="180130" y="464280"/>
                    </a:cubicBezTo>
                    <a:lnTo>
                      <a:pt x="180130" y="517074"/>
                    </a:lnTo>
                    <a:cubicBezTo>
                      <a:pt x="180130" y="535236"/>
                      <a:pt x="165150" y="550199"/>
                      <a:pt x="146968" y="550199"/>
                    </a:cubicBezTo>
                    <a:lnTo>
                      <a:pt x="33162" y="550199"/>
                    </a:lnTo>
                    <a:cubicBezTo>
                      <a:pt x="14979" y="550199"/>
                      <a:pt x="0" y="535236"/>
                      <a:pt x="0" y="517074"/>
                    </a:cubicBezTo>
                    <a:lnTo>
                      <a:pt x="0" y="464280"/>
                    </a:lnTo>
                    <a:cubicBezTo>
                      <a:pt x="0" y="446024"/>
                      <a:pt x="14979" y="431155"/>
                      <a:pt x="33162" y="431155"/>
                    </a:cubicBezTo>
                    <a:close/>
                    <a:moveTo>
                      <a:pt x="163140" y="99327"/>
                    </a:moveTo>
                    <a:cubicBezTo>
                      <a:pt x="163046" y="101208"/>
                      <a:pt x="162857" y="102713"/>
                      <a:pt x="162857" y="104218"/>
                    </a:cubicBezTo>
                    <a:lnTo>
                      <a:pt x="162857" y="157362"/>
                    </a:lnTo>
                    <a:lnTo>
                      <a:pt x="162857" y="217184"/>
                    </a:lnTo>
                    <a:cubicBezTo>
                      <a:pt x="162857" y="234021"/>
                      <a:pt x="173220" y="244273"/>
                      <a:pt x="190176" y="244273"/>
                    </a:cubicBezTo>
                    <a:lnTo>
                      <a:pt x="249053" y="244273"/>
                    </a:lnTo>
                    <a:cubicBezTo>
                      <a:pt x="305480" y="244273"/>
                      <a:pt x="361813" y="244273"/>
                      <a:pt x="418146" y="244367"/>
                    </a:cubicBezTo>
                    <a:cubicBezTo>
                      <a:pt x="434443" y="244367"/>
                      <a:pt x="444994" y="233833"/>
                      <a:pt x="444994" y="217466"/>
                    </a:cubicBezTo>
                    <a:lnTo>
                      <a:pt x="444994" y="140525"/>
                    </a:lnTo>
                    <a:lnTo>
                      <a:pt x="444994" y="104971"/>
                    </a:lnTo>
                    <a:lnTo>
                      <a:pt x="444994" y="99327"/>
                    </a:lnTo>
                    <a:lnTo>
                      <a:pt x="248958" y="99327"/>
                    </a:lnTo>
                    <a:close/>
                    <a:moveTo>
                      <a:pt x="415226" y="33955"/>
                    </a:moveTo>
                    <a:cubicBezTo>
                      <a:pt x="406465" y="33955"/>
                      <a:pt x="399306" y="41104"/>
                      <a:pt x="399306" y="49852"/>
                    </a:cubicBezTo>
                    <a:cubicBezTo>
                      <a:pt x="399306" y="58693"/>
                      <a:pt x="406465" y="65842"/>
                      <a:pt x="415226" y="65842"/>
                    </a:cubicBezTo>
                    <a:cubicBezTo>
                      <a:pt x="423987" y="65842"/>
                      <a:pt x="431146" y="58693"/>
                      <a:pt x="431146" y="49852"/>
                    </a:cubicBezTo>
                    <a:cubicBezTo>
                      <a:pt x="431146" y="41104"/>
                      <a:pt x="423987" y="33955"/>
                      <a:pt x="415226" y="33955"/>
                    </a:cubicBezTo>
                    <a:close/>
                    <a:moveTo>
                      <a:pt x="360306" y="33955"/>
                    </a:moveTo>
                    <a:cubicBezTo>
                      <a:pt x="351545" y="33955"/>
                      <a:pt x="344386" y="41104"/>
                      <a:pt x="344386" y="49852"/>
                    </a:cubicBezTo>
                    <a:cubicBezTo>
                      <a:pt x="344386" y="58693"/>
                      <a:pt x="351545" y="65842"/>
                      <a:pt x="360306" y="65842"/>
                    </a:cubicBezTo>
                    <a:cubicBezTo>
                      <a:pt x="369161" y="65842"/>
                      <a:pt x="376320" y="58693"/>
                      <a:pt x="376320" y="49852"/>
                    </a:cubicBezTo>
                    <a:cubicBezTo>
                      <a:pt x="376320" y="41104"/>
                      <a:pt x="369161" y="33955"/>
                      <a:pt x="360306" y="33955"/>
                    </a:cubicBezTo>
                    <a:close/>
                    <a:moveTo>
                      <a:pt x="305480" y="33955"/>
                    </a:moveTo>
                    <a:cubicBezTo>
                      <a:pt x="296625" y="33955"/>
                      <a:pt x="289466" y="41104"/>
                      <a:pt x="289466" y="49852"/>
                    </a:cubicBezTo>
                    <a:cubicBezTo>
                      <a:pt x="289466" y="58693"/>
                      <a:pt x="296625" y="65842"/>
                      <a:pt x="305480" y="65842"/>
                    </a:cubicBezTo>
                    <a:cubicBezTo>
                      <a:pt x="314241" y="65842"/>
                      <a:pt x="321400" y="58693"/>
                      <a:pt x="321400" y="49852"/>
                    </a:cubicBezTo>
                    <a:cubicBezTo>
                      <a:pt x="321400" y="41104"/>
                      <a:pt x="314241" y="33955"/>
                      <a:pt x="305480" y="33955"/>
                    </a:cubicBezTo>
                    <a:close/>
                    <a:moveTo>
                      <a:pt x="189611" y="0"/>
                    </a:moveTo>
                    <a:lnTo>
                      <a:pt x="248958" y="0"/>
                    </a:lnTo>
                    <a:lnTo>
                      <a:pt x="417770" y="0"/>
                    </a:lnTo>
                    <a:cubicBezTo>
                      <a:pt x="452813" y="0"/>
                      <a:pt x="477871" y="25396"/>
                      <a:pt x="477871" y="60386"/>
                    </a:cubicBezTo>
                    <a:lnTo>
                      <a:pt x="477871" y="157456"/>
                    </a:lnTo>
                    <a:lnTo>
                      <a:pt x="477871" y="217560"/>
                    </a:lnTo>
                    <a:cubicBezTo>
                      <a:pt x="477871" y="242016"/>
                      <a:pt x="466755" y="260169"/>
                      <a:pt x="444712" y="271457"/>
                    </a:cubicBezTo>
                    <a:cubicBezTo>
                      <a:pt x="436045" y="275877"/>
                      <a:pt x="426625" y="277288"/>
                      <a:pt x="417016" y="277288"/>
                    </a:cubicBezTo>
                    <a:lnTo>
                      <a:pt x="320552" y="277288"/>
                    </a:lnTo>
                    <a:lnTo>
                      <a:pt x="320552" y="340685"/>
                    </a:lnTo>
                    <a:lnTo>
                      <a:pt x="518095" y="340685"/>
                    </a:lnTo>
                    <a:cubicBezTo>
                      <a:pt x="527233" y="340685"/>
                      <a:pt x="534675" y="348021"/>
                      <a:pt x="534675" y="357145"/>
                    </a:cubicBezTo>
                    <a:lnTo>
                      <a:pt x="534675" y="402294"/>
                    </a:lnTo>
                    <a:lnTo>
                      <a:pt x="501610" y="402294"/>
                    </a:lnTo>
                    <a:lnTo>
                      <a:pt x="501610" y="373606"/>
                    </a:lnTo>
                    <a:lnTo>
                      <a:pt x="320647" y="373606"/>
                    </a:lnTo>
                    <a:lnTo>
                      <a:pt x="320647" y="402294"/>
                    </a:lnTo>
                    <a:lnTo>
                      <a:pt x="287582" y="402294"/>
                    </a:lnTo>
                    <a:lnTo>
                      <a:pt x="287582" y="373606"/>
                    </a:lnTo>
                    <a:lnTo>
                      <a:pt x="106618" y="373606"/>
                    </a:lnTo>
                    <a:lnTo>
                      <a:pt x="106524" y="373606"/>
                    </a:lnTo>
                    <a:lnTo>
                      <a:pt x="106524" y="402294"/>
                    </a:lnTo>
                    <a:lnTo>
                      <a:pt x="73459" y="402294"/>
                    </a:lnTo>
                    <a:lnTo>
                      <a:pt x="73459" y="357145"/>
                    </a:lnTo>
                    <a:cubicBezTo>
                      <a:pt x="73459" y="348115"/>
                      <a:pt x="80901" y="340685"/>
                      <a:pt x="90039" y="340685"/>
                    </a:cubicBezTo>
                    <a:lnTo>
                      <a:pt x="287393" y="340685"/>
                    </a:lnTo>
                    <a:lnTo>
                      <a:pt x="287393" y="277288"/>
                    </a:lnTo>
                    <a:lnTo>
                      <a:pt x="248770" y="277288"/>
                    </a:lnTo>
                    <a:cubicBezTo>
                      <a:pt x="228328" y="277382"/>
                      <a:pt x="207980" y="277382"/>
                      <a:pt x="187633" y="277288"/>
                    </a:cubicBezTo>
                    <a:cubicBezTo>
                      <a:pt x="161727" y="277100"/>
                      <a:pt x="139778" y="260734"/>
                      <a:pt x="132524" y="236090"/>
                    </a:cubicBezTo>
                    <a:cubicBezTo>
                      <a:pt x="130828" y="230352"/>
                      <a:pt x="129981" y="224239"/>
                      <a:pt x="129981" y="218219"/>
                    </a:cubicBezTo>
                    <a:lnTo>
                      <a:pt x="129981" y="157456"/>
                    </a:lnTo>
                    <a:lnTo>
                      <a:pt x="129981" y="58881"/>
                    </a:lnTo>
                    <a:cubicBezTo>
                      <a:pt x="130075" y="25208"/>
                      <a:pt x="155698" y="0"/>
                      <a:pt x="189611" y="0"/>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60391" lIns="160391" numCol="1" rIns="160391" spcCol="1270" spcFirstLastPara="0" tIns="160391" vert="horz" wrap="square">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defTabSz="1333500">
                  <a:lnSpc>
                    <a:spcPct val="90000"/>
                  </a:lnSpc>
                  <a:spcBef>
                    <a:spcPct val="0"/>
                  </a:spcBef>
                  <a:spcAft>
                    <a:spcPct val="35000"/>
                  </a:spcAft>
                </a:pPr>
                <a:endParaRPr altLang="en-US" lang="zh-CN" sz="3000">
                  <a:latin charset="-122" panose="020b0503020204020204" pitchFamily="34" typeface="微软雅黑"/>
                  <a:ea charset="-122" panose="020b0503020204020204" pitchFamily="34" typeface="微软雅黑"/>
                  <a:cs typeface="+mn-ea"/>
                  <a:sym typeface="+mn-lt"/>
                </a:endParaRPr>
              </a:p>
            </p:txBody>
          </p:sp>
        </p:grpSp>
        <p:sp>
          <p:nvSpPr>
            <p:cNvPr id="18" name="弧形 17">
              <a:extLst>
                <a:ext uri="{FF2B5EF4-FFF2-40B4-BE49-F238E27FC236}">
                  <a16:creationId xmlns:a16="http://schemas.microsoft.com/office/drawing/2014/main" id="{242047AA-103C-48A2-80F1-75AB17EFC372}"/>
                </a:ext>
              </a:extLst>
            </p:cNvPr>
            <p:cNvSpPr/>
            <p:nvPr/>
          </p:nvSpPr>
          <p:spPr>
            <a:xfrm>
              <a:off x="4623693" y="2447231"/>
              <a:ext cx="2944614" cy="2944614"/>
            </a:xfrm>
            <a:prstGeom prst="arc">
              <a:avLst>
                <a:gd fmla="val 18019189" name="adj1"/>
                <a:gd fmla="val 19776881" name="adj2"/>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20" name="弧形 19">
              <a:extLst>
                <a:ext uri="{FF2B5EF4-FFF2-40B4-BE49-F238E27FC236}">
                  <a16:creationId xmlns:a16="http://schemas.microsoft.com/office/drawing/2014/main" id="{302AB287-E5FD-4B67-8124-98889AC366C5}"/>
                </a:ext>
              </a:extLst>
            </p:cNvPr>
            <p:cNvSpPr/>
            <p:nvPr/>
          </p:nvSpPr>
          <p:spPr>
            <a:xfrm rot="16200000">
              <a:off x="4623693" y="2447231"/>
              <a:ext cx="2944614" cy="2944614"/>
            </a:xfrm>
            <a:prstGeom prst="arc">
              <a:avLst>
                <a:gd fmla="val 18019189" name="adj1"/>
                <a:gd fmla="val 19776881" name="adj2"/>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21" name="弧形 20">
              <a:extLst>
                <a:ext uri="{FF2B5EF4-FFF2-40B4-BE49-F238E27FC236}">
                  <a16:creationId xmlns:a16="http://schemas.microsoft.com/office/drawing/2014/main" id="{7A2E09EE-F51C-4FD8-BFCD-874105B653A6}"/>
                </a:ext>
              </a:extLst>
            </p:cNvPr>
            <p:cNvSpPr/>
            <p:nvPr/>
          </p:nvSpPr>
          <p:spPr>
            <a:xfrm rot="10800000">
              <a:off x="4623693" y="2447231"/>
              <a:ext cx="2944614" cy="2944614"/>
            </a:xfrm>
            <a:prstGeom prst="arc">
              <a:avLst>
                <a:gd fmla="val 18019189" name="adj1"/>
                <a:gd fmla="val 19776881" name="adj2"/>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32" name="弧形 31">
              <a:extLst>
                <a:ext uri="{FF2B5EF4-FFF2-40B4-BE49-F238E27FC236}">
                  <a16:creationId xmlns:a16="http://schemas.microsoft.com/office/drawing/2014/main" id="{0D3363FD-5E57-4089-9E48-7C6E45CEB7E1}"/>
                </a:ext>
              </a:extLst>
            </p:cNvPr>
            <p:cNvSpPr/>
            <p:nvPr/>
          </p:nvSpPr>
          <p:spPr>
            <a:xfrm rot="5400000">
              <a:off x="4623693" y="2447231"/>
              <a:ext cx="2944614" cy="2944614"/>
            </a:xfrm>
            <a:prstGeom prst="arc">
              <a:avLst>
                <a:gd fmla="val 18019189" name="adj1"/>
                <a:gd fmla="val 19776881" name="adj2"/>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grpSp>
      <p:grpSp>
        <p:nvGrpSpPr>
          <p:cNvPr id="34" name="组合 33">
            <a:extLst>
              <a:ext uri="{FF2B5EF4-FFF2-40B4-BE49-F238E27FC236}">
                <a16:creationId xmlns:a16="http://schemas.microsoft.com/office/drawing/2014/main" id="{83265937-34A5-4A03-8B87-A3731FC43B52}"/>
              </a:ext>
            </a:extLst>
          </p:cNvPr>
          <p:cNvGrpSpPr/>
          <p:nvPr/>
        </p:nvGrpSpPr>
        <p:grpSpPr>
          <a:xfrm>
            <a:off x="6092226" y="1601395"/>
            <a:ext cx="1808311" cy="932570"/>
            <a:chOff x="6818242" y="1725490"/>
            <a:chExt cx="2411081" cy="1243428"/>
          </a:xfrm>
        </p:grpSpPr>
        <p:sp>
          <p:nvSpPr>
            <p:cNvPr id="35" name="文本框 6">
              <a:extLst>
                <a:ext uri="{FF2B5EF4-FFF2-40B4-BE49-F238E27FC236}">
                  <a16:creationId xmlns:a16="http://schemas.microsoft.com/office/drawing/2014/main" id="{9EDF47FC-42C3-4FA7-9E79-00A2293D211D}"/>
                </a:ext>
              </a:extLst>
            </p:cNvPr>
            <p:cNvSpPr txBox="1"/>
            <p:nvPr/>
          </p:nvSpPr>
          <p:spPr>
            <a:xfrm>
              <a:off x="6818242" y="2046869"/>
              <a:ext cx="2411081" cy="944881"/>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请在此处添加具体内容，文字尽量言简意赅，简单说明即可不必过于繁琐请在此处添加具体</a:t>
              </a:r>
            </a:p>
          </p:txBody>
        </p:sp>
        <p:sp>
          <p:nvSpPr>
            <p:cNvPr id="36" name="文本框 7">
              <a:extLst>
                <a:ext uri="{FF2B5EF4-FFF2-40B4-BE49-F238E27FC236}">
                  <a16:creationId xmlns:a16="http://schemas.microsoft.com/office/drawing/2014/main" id="{5B02EA8A-E460-463F-BB96-BFA5C7685CB9}"/>
                </a:ext>
              </a:extLst>
            </p:cNvPr>
            <p:cNvSpPr txBox="1"/>
            <p:nvPr/>
          </p:nvSpPr>
          <p:spPr>
            <a:xfrm>
              <a:off x="6818243" y="1725490"/>
              <a:ext cx="1813378" cy="36576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37" name="组合 36">
            <a:extLst>
              <a:ext uri="{FF2B5EF4-FFF2-40B4-BE49-F238E27FC236}">
                <a16:creationId xmlns:a16="http://schemas.microsoft.com/office/drawing/2014/main" id="{553710BD-3711-4DEA-B65C-B97CFC85E18A}"/>
              </a:ext>
            </a:extLst>
          </p:cNvPr>
          <p:cNvGrpSpPr/>
          <p:nvPr/>
        </p:nvGrpSpPr>
        <p:grpSpPr>
          <a:xfrm>
            <a:off x="6092226" y="3562542"/>
            <a:ext cx="1808311" cy="956615"/>
            <a:chOff x="6818242" y="1725490"/>
            <a:chExt cx="2411081" cy="1275485"/>
          </a:xfrm>
        </p:grpSpPr>
        <p:sp>
          <p:nvSpPr>
            <p:cNvPr id="38" name="文本框 6">
              <a:extLst>
                <a:ext uri="{FF2B5EF4-FFF2-40B4-BE49-F238E27FC236}">
                  <a16:creationId xmlns:a16="http://schemas.microsoft.com/office/drawing/2014/main" id="{1338073C-3588-4399-A48C-7C423383F22E}"/>
                </a:ext>
              </a:extLst>
            </p:cNvPr>
            <p:cNvSpPr txBox="1"/>
            <p:nvPr/>
          </p:nvSpPr>
          <p:spPr>
            <a:xfrm>
              <a:off x="6818242" y="2046868"/>
              <a:ext cx="2411081" cy="944879"/>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请在此处添加具体内容，文字尽量言简意赅，简单说明即可不必过于繁琐请在此处添加具体</a:t>
              </a:r>
            </a:p>
          </p:txBody>
        </p:sp>
        <p:sp>
          <p:nvSpPr>
            <p:cNvPr id="39" name="文本框 7">
              <a:extLst>
                <a:ext uri="{FF2B5EF4-FFF2-40B4-BE49-F238E27FC236}">
                  <a16:creationId xmlns:a16="http://schemas.microsoft.com/office/drawing/2014/main" id="{B58DB90F-8852-43B3-AD40-9EB08971568B}"/>
                </a:ext>
              </a:extLst>
            </p:cNvPr>
            <p:cNvSpPr txBox="1"/>
            <p:nvPr/>
          </p:nvSpPr>
          <p:spPr>
            <a:xfrm>
              <a:off x="6818243" y="1725490"/>
              <a:ext cx="1813378" cy="36576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40" name="组合 39">
            <a:extLst>
              <a:ext uri="{FF2B5EF4-FFF2-40B4-BE49-F238E27FC236}">
                <a16:creationId xmlns:a16="http://schemas.microsoft.com/office/drawing/2014/main" id="{54163015-D04D-4E79-8B6B-980694461602}"/>
              </a:ext>
            </a:extLst>
          </p:cNvPr>
          <p:cNvGrpSpPr/>
          <p:nvPr/>
        </p:nvGrpSpPr>
        <p:grpSpPr>
          <a:xfrm>
            <a:off x="1244214" y="1601399"/>
            <a:ext cx="1808311" cy="956615"/>
            <a:chOff x="6818242" y="1725490"/>
            <a:chExt cx="2411081" cy="1275485"/>
          </a:xfrm>
        </p:grpSpPr>
        <p:sp>
          <p:nvSpPr>
            <p:cNvPr id="41" name="文本框 6">
              <a:extLst>
                <a:ext uri="{FF2B5EF4-FFF2-40B4-BE49-F238E27FC236}">
                  <a16:creationId xmlns:a16="http://schemas.microsoft.com/office/drawing/2014/main" id="{CE720E88-87AD-4A6B-8DB4-14C52BC55F0F}"/>
                </a:ext>
              </a:extLst>
            </p:cNvPr>
            <p:cNvSpPr txBox="1"/>
            <p:nvPr/>
          </p:nvSpPr>
          <p:spPr>
            <a:xfrm>
              <a:off x="6818242" y="2046868"/>
              <a:ext cx="2411081" cy="944879"/>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请在此处添加具体内容，文字尽量言简意赅，简单说明即可不必过于繁琐请在此处添加具体</a:t>
              </a:r>
            </a:p>
          </p:txBody>
        </p:sp>
        <p:sp>
          <p:nvSpPr>
            <p:cNvPr id="42" name="文本框 7">
              <a:extLst>
                <a:ext uri="{FF2B5EF4-FFF2-40B4-BE49-F238E27FC236}">
                  <a16:creationId xmlns:a16="http://schemas.microsoft.com/office/drawing/2014/main" id="{F935629C-9AB6-4574-B482-E827C39F36A0}"/>
                </a:ext>
              </a:extLst>
            </p:cNvPr>
            <p:cNvSpPr txBox="1"/>
            <p:nvPr/>
          </p:nvSpPr>
          <p:spPr>
            <a:xfrm>
              <a:off x="7415945" y="1725490"/>
              <a:ext cx="1813378" cy="36576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43" name="组合 42">
            <a:extLst>
              <a:ext uri="{FF2B5EF4-FFF2-40B4-BE49-F238E27FC236}">
                <a16:creationId xmlns:a16="http://schemas.microsoft.com/office/drawing/2014/main" id="{486D408B-00ED-4492-8F8B-6979CA8A5207}"/>
              </a:ext>
            </a:extLst>
          </p:cNvPr>
          <p:cNvGrpSpPr/>
          <p:nvPr/>
        </p:nvGrpSpPr>
        <p:grpSpPr>
          <a:xfrm>
            <a:off x="1244214" y="3562542"/>
            <a:ext cx="1808311" cy="932570"/>
            <a:chOff x="6818242" y="1725490"/>
            <a:chExt cx="2411081" cy="1243425"/>
          </a:xfrm>
        </p:grpSpPr>
        <p:sp>
          <p:nvSpPr>
            <p:cNvPr id="44" name="文本框 6">
              <a:extLst>
                <a:ext uri="{FF2B5EF4-FFF2-40B4-BE49-F238E27FC236}">
                  <a16:creationId xmlns:a16="http://schemas.microsoft.com/office/drawing/2014/main" id="{4D0A006C-2F84-407C-85B6-CBEAE150B21B}"/>
                </a:ext>
              </a:extLst>
            </p:cNvPr>
            <p:cNvSpPr txBox="1"/>
            <p:nvPr/>
          </p:nvSpPr>
          <p:spPr>
            <a:xfrm>
              <a:off x="6818242" y="2046868"/>
              <a:ext cx="2411081" cy="944879"/>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请在此处添加具体内容，文字尽量言简意赅，简单说明即可不必过于繁琐请在此处添加具体</a:t>
              </a:r>
            </a:p>
          </p:txBody>
        </p:sp>
        <p:sp>
          <p:nvSpPr>
            <p:cNvPr id="45" name="文本框 7">
              <a:extLst>
                <a:ext uri="{FF2B5EF4-FFF2-40B4-BE49-F238E27FC236}">
                  <a16:creationId xmlns:a16="http://schemas.microsoft.com/office/drawing/2014/main" id="{2377BDF3-2563-40F4-9163-05CC5AE7331D}"/>
                </a:ext>
              </a:extLst>
            </p:cNvPr>
            <p:cNvSpPr txBox="1"/>
            <p:nvPr/>
          </p:nvSpPr>
          <p:spPr>
            <a:xfrm>
              <a:off x="7415945" y="1725490"/>
              <a:ext cx="1813378" cy="36576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56" name="组合 55"/>
          <p:cNvGrpSpPr/>
          <p:nvPr/>
        </p:nvGrpSpPr>
        <p:grpSpPr>
          <a:xfrm>
            <a:off x="251900" y="155730"/>
            <a:ext cx="8568572" cy="625338"/>
            <a:chOff x="251900" y="155730"/>
            <a:chExt cx="8568572" cy="625338"/>
          </a:xfrm>
        </p:grpSpPr>
        <p:cxnSp>
          <p:nvCxnSpPr>
            <p:cNvPr id="57" name="直接连接符 56"/>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1331640" y="255120"/>
              <a:ext cx="2214880" cy="396240"/>
            </a:xfrm>
            <a:prstGeom prst="rect">
              <a:avLst/>
            </a:prstGeom>
          </p:spPr>
          <p:txBody>
            <a:bodyPr wrap="none">
              <a:spAutoFit/>
            </a:bodyPr>
            <a:lstStyle/>
            <a:p>
              <a:pPr defTabSz="913765">
                <a:spcBef>
                  <a:spcPct val="0"/>
                </a:spcBef>
                <a:spcAft>
                  <a:spcPct val="0"/>
                </a:spcAft>
                <a:defRPr/>
              </a:pPr>
              <a:r>
                <a:rPr altLang="en-US" b="1" kern="0" lang="zh-CN" smtClean="0" sz="2000">
                  <a:solidFill>
                    <a:srgbClr val="376092"/>
                  </a:solidFill>
                  <a:latin charset="-122" panose="020b0503020204020204" pitchFamily="34" typeface="微软雅黑"/>
                  <a:ea charset="-122" panose="020b0503020204020204" pitchFamily="34" typeface="微软雅黑"/>
                  <a:cs typeface="+mn-ea"/>
                  <a:sym typeface="+mn-lt"/>
                </a:rPr>
                <a:t>此处添加您的标题</a:t>
              </a:r>
            </a:p>
          </p:txBody>
        </p:sp>
        <p:grpSp>
          <p:nvGrpSpPr>
            <p:cNvPr id="59" name="组合 58"/>
            <p:cNvGrpSpPr/>
            <p:nvPr/>
          </p:nvGrpSpPr>
          <p:grpSpPr>
            <a:xfrm>
              <a:off x="251900" y="195486"/>
              <a:ext cx="887938" cy="585582"/>
              <a:chOff x="562441" y="531294"/>
              <a:chExt cx="2322326" cy="1531540"/>
            </a:xfrm>
          </p:grpSpPr>
          <p:sp>
            <p:nvSpPr>
              <p:cNvPr id="61" name="圆角矩形 60"/>
              <p:cNvSpPr/>
              <p:nvPr/>
            </p:nvSpPr>
            <p:spPr>
              <a:xfrm rot="2700000">
                <a:off x="613474" y="711955"/>
                <a:ext cx="704611" cy="704611"/>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62" name="圆角矩形 61"/>
              <p:cNvSpPr/>
              <p:nvPr/>
            </p:nvSpPr>
            <p:spPr>
              <a:xfrm rot="2700000">
                <a:off x="1043261" y="555179"/>
                <a:ext cx="1041378" cy="1041378"/>
              </a:xfrm>
              <a:prstGeom prst="roundRect">
                <a:avLst>
                  <a:gd fmla="val 4810" name="adj"/>
                </a:avLst>
              </a:prstGeom>
              <a:solidFill>
                <a:schemeClr val="accent1">
                  <a:lumMod val="75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63" name="圆角矩形 62"/>
              <p:cNvSpPr/>
              <p:nvPr/>
            </p:nvSpPr>
            <p:spPr>
              <a:xfrm rot="2700000">
                <a:off x="2386142" y="531294"/>
                <a:ext cx="498625" cy="498625"/>
              </a:xfrm>
              <a:prstGeom prst="roundRect">
                <a:avLst>
                  <a:gd fmla="val 4810" name="adj"/>
                </a:avLst>
              </a:prstGeom>
              <a:solidFill>
                <a:schemeClr val="bg1">
                  <a:lumMod val="50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64" name="圆角矩形 63"/>
              <p:cNvSpPr/>
              <p:nvPr/>
            </p:nvSpPr>
            <p:spPr>
              <a:xfrm rot="2700000">
                <a:off x="2149679" y="1381541"/>
                <a:ext cx="432486" cy="432486"/>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65" name="圆角矩形 64"/>
              <p:cNvSpPr/>
              <p:nvPr/>
            </p:nvSpPr>
            <p:spPr>
              <a:xfrm rot="2700000">
                <a:off x="562441" y="1843807"/>
                <a:ext cx="219027" cy="219027"/>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66" name="文本框 4"/>
              <p:cNvSpPr txBox="1"/>
              <p:nvPr/>
            </p:nvSpPr>
            <p:spPr>
              <a:xfrm>
                <a:off x="950487" y="617339"/>
                <a:ext cx="1217358" cy="956614"/>
              </a:xfrm>
              <a:prstGeom prst="rect">
                <a:avLst/>
              </a:prstGeom>
              <a:noFill/>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rPr>
                  <a:t>03</a:t>
                </a:r>
              </a:p>
            </p:txBody>
          </p:sp>
        </p:grpSp>
        <p:sp>
          <p:nvSpPr>
            <p:cNvPr id="60" name="矩形 59"/>
            <p:cNvSpPr/>
            <p:nvPr/>
          </p:nvSpPr>
          <p:spPr>
            <a:xfrm>
              <a:off x="7433345" y="155730"/>
              <a:ext cx="1363980" cy="518160"/>
            </a:xfrm>
            <a:prstGeom prst="rect">
              <a:avLst/>
            </a:prstGeom>
          </p:spPr>
          <p:txBody>
            <a:bodyPr wrap="none">
              <a:spAutoFit/>
            </a:bodyPr>
            <a:lstStyle/>
            <a:p>
              <a:pPr defTabSz="913765">
                <a:spcBef>
                  <a:spcPct val="0"/>
                </a:spcBef>
                <a:spcAft>
                  <a:spcPct val="0"/>
                </a:spcAft>
                <a:defRPr/>
              </a:pPr>
              <a:r>
                <a:rPr altLang="zh-CN" kern="0" lang="en-US" smtClean="0" spc="300" sz="2800">
                  <a:solidFill>
                    <a:schemeClr val="tx1">
                      <a:lumMod val="65000"/>
                      <a:lumOff val="35000"/>
                    </a:schemeClr>
                  </a:solidFill>
                  <a:effectLst>
                    <a:reflection algn="bl" blurRad="6350" dir="5400000" endA="300" endPos="45500" rotWithShape="0" stA="55000" sy="-100000"/>
                  </a:effectLst>
                  <a:latin charset="-122" panose="020b0503020204020204" pitchFamily="34" typeface="微软雅黑"/>
                  <a:ea charset="-122" panose="020b0503020204020204" pitchFamily="34" typeface="微软雅黑"/>
                  <a:cs typeface="+mn-ea"/>
                  <a:sym typeface="+mn-lt"/>
                </a:rPr>
                <a:t>LOGO</a:t>
              </a:r>
            </a:p>
          </p:txBody>
        </p:sp>
      </p:grpSp>
    </p:spTree>
    <p:extLst>
      <p:ext uri="{BB962C8B-B14F-4D97-AF65-F5344CB8AC3E}">
        <p14:creationId val="988207249"/>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86"/>
                                        </p:tgtEl>
                                        <p:attrNameLst>
                                          <p:attrName>style.visibility</p:attrName>
                                        </p:attrNameLst>
                                      </p:cBhvr>
                                      <p:to>
                                        <p:strVal val="visible"/>
                                      </p:to>
                                    </p:set>
                                    <p:anim calcmode="lin" valueType="num">
                                      <p:cBhvr>
                                        <p:cTn dur="1000" fill="hold" id="7"/>
                                        <p:tgtEl>
                                          <p:spTgt spid="86"/>
                                        </p:tgtEl>
                                        <p:attrNameLst>
                                          <p:attrName>ppt_w</p:attrName>
                                        </p:attrNameLst>
                                      </p:cBhvr>
                                      <p:tavLst>
                                        <p:tav tm="0">
                                          <p:val>
                                            <p:fltVal val="0"/>
                                          </p:val>
                                        </p:tav>
                                        <p:tav tm="100000">
                                          <p:val>
                                            <p:strVal val="#ppt_w"/>
                                          </p:val>
                                        </p:tav>
                                      </p:tavLst>
                                    </p:anim>
                                    <p:anim calcmode="lin" valueType="num">
                                      <p:cBhvr>
                                        <p:cTn dur="1000" fill="hold" id="8"/>
                                        <p:tgtEl>
                                          <p:spTgt spid="86"/>
                                        </p:tgtEl>
                                        <p:attrNameLst>
                                          <p:attrName>ppt_h</p:attrName>
                                        </p:attrNameLst>
                                      </p:cBhvr>
                                      <p:tavLst>
                                        <p:tav tm="0">
                                          <p:val>
                                            <p:fltVal val="0"/>
                                          </p:val>
                                        </p:tav>
                                        <p:tav tm="100000">
                                          <p:val>
                                            <p:strVal val="#ppt_h"/>
                                          </p:val>
                                        </p:tav>
                                      </p:tavLst>
                                    </p:anim>
                                    <p:anim calcmode="lin" valueType="num">
                                      <p:cBhvr>
                                        <p:cTn dur="1000" fill="hold" id="9"/>
                                        <p:tgtEl>
                                          <p:spTgt spid="86"/>
                                        </p:tgtEl>
                                        <p:attrNameLst>
                                          <p:attrName>style.rotation</p:attrName>
                                        </p:attrNameLst>
                                      </p:cBhvr>
                                      <p:tavLst>
                                        <p:tav tm="0">
                                          <p:val>
                                            <p:fltVal val="90"/>
                                          </p:val>
                                        </p:tav>
                                        <p:tav tm="100000">
                                          <p:val>
                                            <p:fltVal val="0"/>
                                          </p:val>
                                        </p:tav>
                                      </p:tavLst>
                                    </p:anim>
                                    <p:animEffect filter="fade" transition="in">
                                      <p:cBhvr>
                                        <p:cTn dur="1000" id="10"/>
                                        <p:tgtEl>
                                          <p:spTgt spid="86"/>
                                        </p:tgtEl>
                                      </p:cBhvr>
                                    </p:animEffect>
                                  </p:childTnLst>
                                </p:cTn>
                              </p:par>
                            </p:childTnLst>
                          </p:cTn>
                        </p:par>
                        <p:par>
                          <p:cTn fill="hold" id="11" nodeType="afterGroup">
                            <p:stCondLst>
                              <p:cond delay="1000"/>
                            </p:stCondLst>
                            <p:childTnLst>
                              <p:par>
                                <p:cTn fill="hold" id="12" nodeType="afterEffect" presetClass="entr" presetID="2" presetSubtype="8">
                                  <p:stCondLst>
                                    <p:cond delay="0"/>
                                  </p:stCondLst>
                                  <p:childTnLst>
                                    <p:set>
                                      <p:cBhvr>
                                        <p:cTn dur="1" fill="hold" id="13">
                                          <p:stCondLst>
                                            <p:cond delay="0"/>
                                          </p:stCondLst>
                                        </p:cTn>
                                        <p:tgtEl>
                                          <p:spTgt spid="40"/>
                                        </p:tgtEl>
                                        <p:attrNameLst>
                                          <p:attrName>style.visibility</p:attrName>
                                        </p:attrNameLst>
                                      </p:cBhvr>
                                      <p:to>
                                        <p:strVal val="visible"/>
                                      </p:to>
                                    </p:set>
                                    <p:anim calcmode="lin" valueType="num">
                                      <p:cBhvr additive="base">
                                        <p:cTn dur="500" fill="hold" id="14"/>
                                        <p:tgtEl>
                                          <p:spTgt spid="40"/>
                                        </p:tgtEl>
                                        <p:attrNameLst>
                                          <p:attrName>ppt_x</p:attrName>
                                        </p:attrNameLst>
                                      </p:cBhvr>
                                      <p:tavLst>
                                        <p:tav tm="0">
                                          <p:val>
                                            <p:strVal val="0-#ppt_w/2"/>
                                          </p:val>
                                        </p:tav>
                                        <p:tav tm="100000">
                                          <p:val>
                                            <p:strVal val="#ppt_x"/>
                                          </p:val>
                                        </p:tav>
                                      </p:tavLst>
                                    </p:anim>
                                    <p:anim calcmode="lin" valueType="num">
                                      <p:cBhvr additive="base">
                                        <p:cTn dur="500" fill="hold" id="15"/>
                                        <p:tgtEl>
                                          <p:spTgt spid="40"/>
                                        </p:tgtEl>
                                        <p:attrNameLst>
                                          <p:attrName>ppt_y</p:attrName>
                                        </p:attrNameLst>
                                      </p:cBhvr>
                                      <p:tavLst>
                                        <p:tav tm="0">
                                          <p:val>
                                            <p:strVal val="#ppt_y"/>
                                          </p:val>
                                        </p:tav>
                                        <p:tav tm="100000">
                                          <p:val>
                                            <p:strVal val="#ppt_y"/>
                                          </p:val>
                                        </p:tav>
                                      </p:tavLst>
                                    </p:anim>
                                  </p:childTnLst>
                                </p:cTn>
                              </p:par>
                              <p:par>
                                <p:cTn fill="hold" id="16" nodeType="withEffect" presetClass="entr" presetID="2" presetSubtype="8">
                                  <p:stCondLst>
                                    <p:cond delay="0"/>
                                  </p:stCondLst>
                                  <p:childTnLst>
                                    <p:set>
                                      <p:cBhvr>
                                        <p:cTn dur="1" fill="hold" id="17">
                                          <p:stCondLst>
                                            <p:cond delay="0"/>
                                          </p:stCondLst>
                                        </p:cTn>
                                        <p:tgtEl>
                                          <p:spTgt spid="43"/>
                                        </p:tgtEl>
                                        <p:attrNameLst>
                                          <p:attrName>style.visibility</p:attrName>
                                        </p:attrNameLst>
                                      </p:cBhvr>
                                      <p:to>
                                        <p:strVal val="visible"/>
                                      </p:to>
                                    </p:set>
                                    <p:anim calcmode="lin" valueType="num">
                                      <p:cBhvr additive="base">
                                        <p:cTn dur="500" fill="hold" id="18"/>
                                        <p:tgtEl>
                                          <p:spTgt spid="43"/>
                                        </p:tgtEl>
                                        <p:attrNameLst>
                                          <p:attrName>ppt_x</p:attrName>
                                        </p:attrNameLst>
                                      </p:cBhvr>
                                      <p:tavLst>
                                        <p:tav tm="0">
                                          <p:val>
                                            <p:strVal val="0-#ppt_w/2"/>
                                          </p:val>
                                        </p:tav>
                                        <p:tav tm="100000">
                                          <p:val>
                                            <p:strVal val="#ppt_x"/>
                                          </p:val>
                                        </p:tav>
                                      </p:tavLst>
                                    </p:anim>
                                    <p:anim calcmode="lin" valueType="num">
                                      <p:cBhvr additive="base">
                                        <p:cTn dur="500" fill="hold" id="19"/>
                                        <p:tgtEl>
                                          <p:spTgt spid="43"/>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0"/>
                                  </p:stCondLst>
                                  <p:childTnLst>
                                    <p:set>
                                      <p:cBhvr>
                                        <p:cTn dur="1" fill="hold" id="21">
                                          <p:stCondLst>
                                            <p:cond delay="0"/>
                                          </p:stCondLst>
                                        </p:cTn>
                                        <p:tgtEl>
                                          <p:spTgt spid="34"/>
                                        </p:tgtEl>
                                        <p:attrNameLst>
                                          <p:attrName>style.visibility</p:attrName>
                                        </p:attrNameLst>
                                      </p:cBhvr>
                                      <p:to>
                                        <p:strVal val="visible"/>
                                      </p:to>
                                    </p:set>
                                    <p:anim calcmode="lin" valueType="num">
                                      <p:cBhvr additive="base">
                                        <p:cTn dur="500" fill="hold" id="22"/>
                                        <p:tgtEl>
                                          <p:spTgt spid="34"/>
                                        </p:tgtEl>
                                        <p:attrNameLst>
                                          <p:attrName>ppt_x</p:attrName>
                                        </p:attrNameLst>
                                      </p:cBhvr>
                                      <p:tavLst>
                                        <p:tav tm="0">
                                          <p:val>
                                            <p:strVal val="1+#ppt_w/2"/>
                                          </p:val>
                                        </p:tav>
                                        <p:tav tm="100000">
                                          <p:val>
                                            <p:strVal val="#ppt_x"/>
                                          </p:val>
                                        </p:tav>
                                      </p:tavLst>
                                    </p:anim>
                                    <p:anim calcmode="lin" valueType="num">
                                      <p:cBhvr additive="base">
                                        <p:cTn dur="500" fill="hold" id="23"/>
                                        <p:tgtEl>
                                          <p:spTgt spid="34"/>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0"/>
                                  </p:stCondLst>
                                  <p:childTnLst>
                                    <p:set>
                                      <p:cBhvr>
                                        <p:cTn dur="1" fill="hold" id="25">
                                          <p:stCondLst>
                                            <p:cond delay="0"/>
                                          </p:stCondLst>
                                        </p:cTn>
                                        <p:tgtEl>
                                          <p:spTgt spid="37"/>
                                        </p:tgtEl>
                                        <p:attrNameLst>
                                          <p:attrName>style.visibility</p:attrName>
                                        </p:attrNameLst>
                                      </p:cBhvr>
                                      <p:to>
                                        <p:strVal val="visible"/>
                                      </p:to>
                                    </p:set>
                                    <p:anim calcmode="lin" valueType="num">
                                      <p:cBhvr additive="base">
                                        <p:cTn dur="500" fill="hold" id="26"/>
                                        <p:tgtEl>
                                          <p:spTgt spid="37"/>
                                        </p:tgtEl>
                                        <p:attrNameLst>
                                          <p:attrName>ppt_x</p:attrName>
                                        </p:attrNameLst>
                                      </p:cBhvr>
                                      <p:tavLst>
                                        <p:tav tm="0">
                                          <p:val>
                                            <p:strVal val="1+#ppt_w/2"/>
                                          </p:val>
                                        </p:tav>
                                        <p:tav tm="100000">
                                          <p:val>
                                            <p:strVal val="#ppt_x"/>
                                          </p:val>
                                        </p:tav>
                                      </p:tavLst>
                                    </p:anim>
                                    <p:anim calcmode="lin" valueType="num">
                                      <p:cBhvr additive="base">
                                        <p:cTn dur="500" fill="hold" id="27"/>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115616" y="0"/>
            <a:ext cx="8028384" cy="2571750"/>
          </a:xfrm>
          <a:custGeom>
            <a:gdLst>
              <a:gd fmla="*/ 0 w 8028384" name="connsiteX0"/>
              <a:gd fmla="*/ 0 h 2571750" name="connsiteY0"/>
              <a:gd fmla="*/ 8028384 w 8028384" name="connsiteX1"/>
              <a:gd fmla="*/ 0 h 2571750" name="connsiteY1"/>
              <a:gd fmla="*/ 8028384 w 8028384" name="connsiteX2"/>
              <a:gd fmla="*/ 2571750 h 2571750" name="connsiteY2"/>
              <a:gd fmla="*/ 2445165 w 8028384" name="connsiteX3"/>
              <a:gd fmla="*/ 2571078 h 2571750" name="connsiteY3"/>
              <a:gd fmla="*/ 0 w 8028384" name="connsiteX4"/>
              <a:gd fmla="*/ 0 h 2571750" name="connsiteY4"/>
              <a:gd fmla="*/ 0 w 8028384" name="connsiteX5"/>
              <a:gd fmla="*/ 0 h 2571750" name="connsiteY5"/>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71750" w="8028384">
                <a:moveTo>
                  <a:pt x="0" y="0"/>
                </a:moveTo>
                <a:lnTo>
                  <a:pt x="8028384" y="0"/>
                </a:lnTo>
                <a:lnTo>
                  <a:pt x="8028384" y="2571750"/>
                </a:lnTo>
                <a:lnTo>
                  <a:pt x="2445165" y="2571078"/>
                </a:lnTo>
                <a:lnTo>
                  <a:pt x="0" y="0"/>
                </a:lnTo>
                <a:close/>
              </a:path>
            </a:pathLst>
          </a:custGeom>
          <a:blipFill dpi="0" rotWithShape="1">
            <a:blip r:embed="rId3">
              <a:extLst>
                <a:ext uri="{28A0092B-C50C-407E-A947-70E740481C1C}">
                  <a14:useLocalDpi val="0"/>
                </a:ext>
              </a:extLst>
            </a:blip>
            <a:stretch>
              <a:fillRect b="-49380" t="-59598"/>
            </a:stretch>
          </a:blipFill>
          <a:ln>
            <a:noFill/>
          </a:ln>
          <a:effectLst>
            <a:outerShdw algn="t" blurRad="254000" dir="54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3" name="等腰三角形 2"/>
          <p:cNvSpPr/>
          <p:nvPr/>
        </p:nvSpPr>
        <p:spPr>
          <a:xfrm rot="5400000">
            <a:off x="-1313377" y="1313377"/>
            <a:ext cx="5143500" cy="2516746"/>
          </a:xfrm>
          <a:prstGeom prst="triangle">
            <a:avLst/>
          </a:prstGeom>
          <a:solidFill>
            <a:srgbClr val="376092"/>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1" name="矩形 20"/>
          <p:cNvSpPr/>
          <p:nvPr/>
        </p:nvSpPr>
        <p:spPr>
          <a:xfrm>
            <a:off x="3779912" y="3157167"/>
            <a:ext cx="2575560" cy="556260"/>
          </a:xfrm>
          <a:prstGeom prst="rect">
            <a:avLst/>
          </a:prstGeom>
        </p:spPr>
        <p:txBody>
          <a:bodyPr bIns="34290" lIns="68580" rIns="68580" tIns="34290" wrap="none">
            <a:spAutoFit/>
          </a:bodyPr>
          <a:lstStyle/>
          <a:p>
            <a:pPr defTabSz="913765">
              <a:spcBef>
                <a:spcPct val="0"/>
              </a:spcBef>
              <a:spcAft>
                <a:spcPct val="0"/>
              </a:spcAft>
              <a:defRPr/>
            </a:pPr>
            <a:r>
              <a:rPr altLang="en-US" b="1" kern="0" lang="zh-CN" sz="32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未来工作计划</a:t>
            </a:r>
          </a:p>
        </p:txBody>
      </p:sp>
      <p:sp>
        <p:nvSpPr>
          <p:cNvPr id="22" name="Rectangle 5"/>
          <p:cNvSpPr/>
          <p:nvPr/>
        </p:nvSpPr>
        <p:spPr bwMode="auto">
          <a:xfrm>
            <a:off x="3840730" y="3763323"/>
            <a:ext cx="4187654" cy="680635"/>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lvl="0">
              <a:spcBef>
                <a:spcPct val="0"/>
              </a:spcBef>
              <a:spcAft>
                <a:spcPct val="0"/>
              </a:spcAft>
              <a:defRPr/>
            </a:pPr>
            <a:r>
              <a:rPr altLang="en-US" b="0" baseline="0" cap="none" i="0" kern="0" kumimoji="0" lang="zh-CN" noProof="0" normalizeH="0" spc="0" strike="noStrike" sz="1200" u="none">
                <a:ln>
                  <a:noFill/>
                </a:ln>
                <a:solidFill>
                  <a:sysClr lastClr="FFFFFF" val="window">
                    <a:lumMod val="50000"/>
                  </a:sysClr>
                </a:solidFill>
                <a:effectLst/>
                <a:uLnTx/>
                <a:uFillTx/>
                <a:latin charset="-122" panose="020b0503020204020204" pitchFamily="34" typeface="微软雅黑"/>
                <a:ea charset="-122" panose="020b0503020204020204" pitchFamily="34" typeface="微软雅黑"/>
                <a:cs typeface="+mn-ea"/>
                <a:sym typeface="+mn-lt"/>
              </a:rPr>
              <a:t>此处添加详细文本描述，建议与标题相关并符合整体语言风格，语言描述尽量简洁生动。尽量将每页幻灯片的字数控制在200字以内尽量数控制在200字以内。</a:t>
            </a:r>
          </a:p>
        </p:txBody>
      </p:sp>
      <p:sp>
        <p:nvSpPr>
          <p:cNvPr id="24" name="矩形 3"/>
          <p:cNvSpPr/>
          <p:nvPr/>
        </p:nvSpPr>
        <p:spPr>
          <a:xfrm>
            <a:off x="1115616" y="0"/>
            <a:ext cx="8028384" cy="2571750"/>
          </a:xfrm>
          <a:custGeom>
            <a:gdLst>
              <a:gd fmla="*/ 0 w 8028384" name="connsiteX0"/>
              <a:gd fmla="*/ 0 h 2571750" name="connsiteY0"/>
              <a:gd fmla="*/ 8028384 w 8028384" name="connsiteX1"/>
              <a:gd fmla="*/ 0 h 2571750" name="connsiteY1"/>
              <a:gd fmla="*/ 8028384 w 8028384" name="connsiteX2"/>
              <a:gd fmla="*/ 2571750 h 2571750" name="connsiteY2"/>
              <a:gd fmla="*/ 2445165 w 8028384" name="connsiteX3"/>
              <a:gd fmla="*/ 2571078 h 2571750" name="connsiteY3"/>
              <a:gd fmla="*/ 0 w 8028384" name="connsiteX4"/>
              <a:gd fmla="*/ 0 h 2571750" name="connsiteY4"/>
              <a:gd fmla="*/ 0 w 8028384" name="connsiteX5"/>
              <a:gd fmla="*/ 0 h 2571750" name="connsiteY5"/>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71750" w="8028384">
                <a:moveTo>
                  <a:pt x="0" y="0"/>
                </a:moveTo>
                <a:lnTo>
                  <a:pt x="8028384" y="0"/>
                </a:lnTo>
                <a:lnTo>
                  <a:pt x="8028384" y="2571750"/>
                </a:lnTo>
                <a:lnTo>
                  <a:pt x="2445165" y="2571078"/>
                </a:lnTo>
                <a:lnTo>
                  <a:pt x="0" y="0"/>
                </a:lnTo>
                <a:close/>
              </a:path>
            </a:pathLst>
          </a:custGeom>
          <a:solidFill>
            <a:srgbClr val="3760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5" name="矩形 24"/>
          <p:cNvSpPr/>
          <p:nvPr/>
        </p:nvSpPr>
        <p:spPr>
          <a:xfrm>
            <a:off x="357249" y="1946807"/>
            <a:ext cx="1153160" cy="982980"/>
          </a:xfrm>
          <a:prstGeom prst="rect">
            <a:avLst/>
          </a:prstGeom>
        </p:spPr>
        <p:txBody>
          <a:bodyPr bIns="34290" lIns="68580" rIns="68580" tIns="34290" wrap="none">
            <a:spAutoFit/>
          </a:bodyPr>
          <a:lstStyle/>
          <a:p>
            <a:pPr defTabSz="913765">
              <a:spcBef>
                <a:spcPct val="0"/>
              </a:spcBef>
              <a:spcAft>
                <a:spcPct val="0"/>
              </a:spcAft>
              <a:defRPr/>
            </a:pPr>
            <a:r>
              <a:rPr altLang="zh-CN" b="1" kern="0" lang="en-US" smtClean="0" spc="300" sz="60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cs typeface="+mn-ea"/>
                <a:sym typeface="+mn-lt"/>
              </a:rPr>
              <a:t>04</a:t>
            </a:r>
          </a:p>
        </p:txBody>
      </p:sp>
      <p:sp>
        <p:nvSpPr>
          <p:cNvPr id="33" name="矩形 32"/>
          <p:cNvSpPr/>
          <p:nvPr/>
        </p:nvSpPr>
        <p:spPr>
          <a:xfrm>
            <a:off x="357249" y="2894479"/>
            <a:ext cx="1329373" cy="312420"/>
          </a:xfrm>
          <a:prstGeom prst="rect">
            <a:avLst/>
          </a:prstGeom>
        </p:spPr>
        <p:txBody>
          <a:bodyPr bIns="34290" lIns="68580" rIns="68580" tIns="34290" wrap="none">
            <a:spAutoFit/>
          </a:bodyPr>
          <a:lstStyle/>
          <a:p>
            <a:pPr defTabSz="913765">
              <a:spcBef>
                <a:spcPct val="0"/>
              </a:spcBef>
              <a:spcAft>
                <a:spcPct val="0"/>
              </a:spcAft>
              <a:defRPr/>
            </a:pPr>
            <a:r>
              <a:rPr altLang="zh-CN" b="1" kern="0" lang="en-US" smtClean="0" sz="16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cs typeface="+mn-ea"/>
                <a:sym typeface="+mn-lt"/>
              </a:rPr>
              <a:t>PART FOUR</a:t>
            </a:r>
          </a:p>
        </p:txBody>
      </p:sp>
    </p:spTree>
    <p:extLst>
      <p:ext uri="{BB962C8B-B14F-4D97-AF65-F5344CB8AC3E}">
        <p14:creationId val="229181984"/>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par>
                                <p:cTn fill="hold" grpId="0" id="9" nodeType="withEffect" presetClass="entr" presetID="14" presetSubtype="10">
                                  <p:stCondLst>
                                    <p:cond delay="0"/>
                                  </p:stCondLst>
                                  <p:childTnLst>
                                    <p:set>
                                      <p:cBhvr>
                                        <p:cTn dur="1" fill="hold" id="10">
                                          <p:stCondLst>
                                            <p:cond delay="0"/>
                                          </p:stCondLst>
                                        </p:cTn>
                                        <p:tgtEl>
                                          <p:spTgt spid="24"/>
                                        </p:tgtEl>
                                        <p:attrNameLst>
                                          <p:attrName>style.visibility</p:attrName>
                                        </p:attrNameLst>
                                      </p:cBhvr>
                                      <p:to>
                                        <p:strVal val="visible"/>
                                      </p:to>
                                    </p:set>
                                    <p:animEffect filter="randombar(horizontal)" transition="in">
                                      <p:cBhvr>
                                        <p:cTn dur="500" id="11"/>
                                        <p:tgtEl>
                                          <p:spTgt spid="24"/>
                                        </p:tgtEl>
                                      </p:cBhvr>
                                    </p:animEffect>
                                  </p:childTnLst>
                                </p:cTn>
                              </p:par>
                              <p:par>
                                <p:cTn fill="hold" grpId="0" id="12" nodeType="withEffect" presetClass="entr" presetID="14" presetSubtype="10">
                                  <p:stCondLst>
                                    <p:cond delay="0"/>
                                  </p:stCondLst>
                                  <p:childTnLst>
                                    <p:set>
                                      <p:cBhvr>
                                        <p:cTn dur="1" fill="hold" id="13">
                                          <p:stCondLst>
                                            <p:cond delay="0"/>
                                          </p:stCondLst>
                                        </p:cTn>
                                        <p:tgtEl>
                                          <p:spTgt spid="4"/>
                                        </p:tgtEl>
                                        <p:attrNameLst>
                                          <p:attrName>style.visibility</p:attrName>
                                        </p:attrNameLst>
                                      </p:cBhvr>
                                      <p:to>
                                        <p:strVal val="visible"/>
                                      </p:to>
                                    </p:set>
                                    <p:animEffect filter="randombar(horizontal)" transition="in">
                                      <p:cBhvr>
                                        <p:cTn dur="500" id="14"/>
                                        <p:tgtEl>
                                          <p:spTgt spid="4"/>
                                        </p:tgtEl>
                                      </p:cBhvr>
                                    </p:animEffect>
                                  </p:childTnLst>
                                </p:cTn>
                              </p:par>
                            </p:childTnLst>
                          </p:cTn>
                        </p:par>
                        <p:par>
                          <p:cTn fill="hold" id="15" nodeType="afterGroup">
                            <p:stCondLst>
                              <p:cond delay="500"/>
                            </p:stCondLst>
                            <p:childTnLst>
                              <p:par>
                                <p:cTn decel="100000" fill="hold" grpId="0" id="16" nodeType="afterEffect" presetClass="entr" presetID="2" presetSubtype="2">
                                  <p:stCondLst>
                                    <p:cond delay="0"/>
                                  </p:stCondLst>
                                  <p:iterate type="lt">
                                    <p:tmPct val="10000"/>
                                  </p:iterate>
                                  <p:childTnLst>
                                    <p:set>
                                      <p:cBhvr>
                                        <p:cTn dur="1" fill="hold" id="17">
                                          <p:stCondLst>
                                            <p:cond delay="0"/>
                                          </p:stCondLst>
                                        </p:cTn>
                                        <p:tgtEl>
                                          <p:spTgt spid="25"/>
                                        </p:tgtEl>
                                        <p:attrNameLst>
                                          <p:attrName>style.visibility</p:attrName>
                                        </p:attrNameLst>
                                      </p:cBhvr>
                                      <p:to>
                                        <p:strVal val="visible"/>
                                      </p:to>
                                    </p:set>
                                    <p:anim calcmode="lin" valueType="num">
                                      <p:cBhvr additive="base">
                                        <p:cTn dur="500" fill="hold" id="18"/>
                                        <p:tgtEl>
                                          <p:spTgt spid="25"/>
                                        </p:tgtEl>
                                        <p:attrNameLst>
                                          <p:attrName>ppt_x</p:attrName>
                                        </p:attrNameLst>
                                      </p:cBhvr>
                                      <p:tavLst>
                                        <p:tav tm="0">
                                          <p:val>
                                            <p:strVal val="1+#ppt_w/2"/>
                                          </p:val>
                                        </p:tav>
                                        <p:tav tm="100000">
                                          <p:val>
                                            <p:strVal val="#ppt_x"/>
                                          </p:val>
                                        </p:tav>
                                      </p:tavLst>
                                    </p:anim>
                                    <p:anim calcmode="lin" valueType="num">
                                      <p:cBhvr additive="base">
                                        <p:cTn dur="500" fill="hold" id="19"/>
                                        <p:tgtEl>
                                          <p:spTgt spid="25"/>
                                        </p:tgtEl>
                                        <p:attrNameLst>
                                          <p:attrName>ppt_y</p:attrName>
                                        </p:attrNameLst>
                                      </p:cBhvr>
                                      <p:tavLst>
                                        <p:tav tm="0">
                                          <p:val>
                                            <p:strVal val="#ppt_y"/>
                                          </p:val>
                                        </p:tav>
                                        <p:tav tm="100000">
                                          <p:val>
                                            <p:strVal val="#ppt_y"/>
                                          </p:val>
                                        </p:tav>
                                      </p:tavLst>
                                    </p:anim>
                                  </p:childTnLst>
                                </p:cTn>
                              </p:par>
                              <p:par>
                                <p:cTn fill="hold" grpId="0" id="20" nodeType="withEffect" presetClass="entr" presetID="2" presetSubtype="8">
                                  <p:stCondLst>
                                    <p:cond delay="0"/>
                                  </p:stCondLst>
                                  <p:childTnLst>
                                    <p:set>
                                      <p:cBhvr>
                                        <p:cTn dur="1" fill="hold" id="21">
                                          <p:stCondLst>
                                            <p:cond delay="0"/>
                                          </p:stCondLst>
                                        </p:cTn>
                                        <p:tgtEl>
                                          <p:spTgt spid="33"/>
                                        </p:tgtEl>
                                        <p:attrNameLst>
                                          <p:attrName>style.visibility</p:attrName>
                                        </p:attrNameLst>
                                      </p:cBhvr>
                                      <p:to>
                                        <p:strVal val="visible"/>
                                      </p:to>
                                    </p:set>
                                    <p:anim calcmode="lin" valueType="num">
                                      <p:cBhvr additive="base">
                                        <p:cTn dur="500" fill="hold" id="22"/>
                                        <p:tgtEl>
                                          <p:spTgt spid="33"/>
                                        </p:tgtEl>
                                        <p:attrNameLst>
                                          <p:attrName>ppt_x</p:attrName>
                                        </p:attrNameLst>
                                      </p:cBhvr>
                                      <p:tavLst>
                                        <p:tav tm="0">
                                          <p:val>
                                            <p:strVal val="0-#ppt_w/2"/>
                                          </p:val>
                                        </p:tav>
                                        <p:tav tm="100000">
                                          <p:val>
                                            <p:strVal val="#ppt_x"/>
                                          </p:val>
                                        </p:tav>
                                      </p:tavLst>
                                    </p:anim>
                                    <p:anim calcmode="lin" valueType="num">
                                      <p:cBhvr additive="base">
                                        <p:cTn dur="500" fill="hold" id="23"/>
                                        <p:tgtEl>
                                          <p:spTgt spid="33"/>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000"/>
                            </p:stCondLst>
                            <p:childTnLst>
                              <p:par>
                                <p:cTn decel="100000" fill="hold" grpId="0" id="25" nodeType="afterEffect" presetClass="entr" presetID="2" presetSubtype="2">
                                  <p:stCondLst>
                                    <p:cond delay="0"/>
                                  </p:stCondLst>
                                  <p:iterate type="lt">
                                    <p:tmPct val="10000"/>
                                  </p:iterate>
                                  <p:childTnLst>
                                    <p:set>
                                      <p:cBhvr>
                                        <p:cTn dur="1" fill="hold" id="26">
                                          <p:stCondLst>
                                            <p:cond delay="0"/>
                                          </p:stCondLst>
                                        </p:cTn>
                                        <p:tgtEl>
                                          <p:spTgt spid="21"/>
                                        </p:tgtEl>
                                        <p:attrNameLst>
                                          <p:attrName>style.visibility</p:attrName>
                                        </p:attrNameLst>
                                      </p:cBhvr>
                                      <p:to>
                                        <p:strVal val="visible"/>
                                      </p:to>
                                    </p:set>
                                    <p:anim calcmode="lin" valueType="num">
                                      <p:cBhvr additive="base">
                                        <p:cTn dur="500" fill="hold" id="27"/>
                                        <p:tgtEl>
                                          <p:spTgt spid="21"/>
                                        </p:tgtEl>
                                        <p:attrNameLst>
                                          <p:attrName>ppt_x</p:attrName>
                                        </p:attrNameLst>
                                      </p:cBhvr>
                                      <p:tavLst>
                                        <p:tav tm="0">
                                          <p:val>
                                            <p:strVal val="1+#ppt_w/2"/>
                                          </p:val>
                                        </p:tav>
                                        <p:tav tm="100000">
                                          <p:val>
                                            <p:strVal val="#ppt_x"/>
                                          </p:val>
                                        </p:tav>
                                      </p:tavLst>
                                    </p:anim>
                                    <p:anim calcmode="lin" valueType="num">
                                      <p:cBhvr additive="base">
                                        <p:cTn dur="500" fill="hold" id="28"/>
                                        <p:tgtEl>
                                          <p:spTgt spid="21"/>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1500"/>
                            </p:stCondLst>
                            <p:childTnLst>
                              <p:par>
                                <p:cTn fill="hold" grpId="0" id="30" nodeType="afterEffect" presetClass="entr" presetID="5" presetSubtype="10">
                                  <p:stCondLst>
                                    <p:cond delay="0"/>
                                  </p:stCondLst>
                                  <p:childTnLst>
                                    <p:set>
                                      <p:cBhvr>
                                        <p:cTn dur="1" fill="hold" id="31">
                                          <p:stCondLst>
                                            <p:cond delay="0"/>
                                          </p:stCondLst>
                                        </p:cTn>
                                        <p:tgtEl>
                                          <p:spTgt spid="22"/>
                                        </p:tgtEl>
                                        <p:attrNameLst>
                                          <p:attrName>style.visibility</p:attrName>
                                        </p:attrNameLst>
                                      </p:cBhvr>
                                      <p:to>
                                        <p:strVal val="visible"/>
                                      </p:to>
                                    </p:set>
                                    <p:animEffect filter="checkerboard(across)" transition="in">
                                      <p:cBhvr>
                                        <p:cTn dur="500" id="32"/>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3"/>
      <p:bldP grpId="0" spid="21"/>
      <p:bldP grpId="0" spid="22"/>
      <p:bldP grpId="0" spid="24"/>
      <p:bldP grpId="0" spid="25"/>
      <p:bldP grpId="0" spid="3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 name="组合 31">
            <a:extLst>
              <a:ext uri="{FF2B5EF4-FFF2-40B4-BE49-F238E27FC236}">
                <a16:creationId xmlns:a16="http://schemas.microsoft.com/office/drawing/2014/main" id="{F78165CF-697D-45B0-AD49-333A3D76C1B3}"/>
              </a:ext>
            </a:extLst>
          </p:cNvPr>
          <p:cNvGrpSpPr/>
          <p:nvPr/>
        </p:nvGrpSpPr>
        <p:grpSpPr>
          <a:xfrm>
            <a:off x="6039882" y="2755531"/>
            <a:ext cx="297623" cy="297623"/>
            <a:chExt cx="812800" cy="812800"/>
          </a:xfrm>
          <a:effectLst>
            <a:outerShdw algn="tl" blurRad="254000" dir="2700000" dist="63500" rotWithShape="0">
              <a:prstClr val="black">
                <a:alpha val="30000"/>
              </a:prstClr>
            </a:outerShdw>
          </a:effectLst>
        </p:grpSpPr>
        <p:sp>
          <p:nvSpPr>
            <p:cNvPr id="14" name="椭圆 32">
              <a:extLst>
                <a:ext uri="{FF2B5EF4-FFF2-40B4-BE49-F238E27FC236}">
                  <a16:creationId xmlns:a16="http://schemas.microsoft.com/office/drawing/2014/main" id="{E1D1D83D-C17F-45EE-853F-1A1B9FE2CCC8}"/>
                </a:ext>
              </a:extLst>
            </p:cNvPr>
            <p:cNvSpPr>
              <a:spLocks noChangeArrowheads="1"/>
            </p:cNvSpPr>
            <p:nvPr/>
          </p:nvSpPr>
          <p:spPr bwMode="auto">
            <a:xfrm>
              <a:off x="0" y="0"/>
              <a:ext cx="812800" cy="812800"/>
            </a:xfrm>
            <a:prstGeom prst="ellipse">
              <a:avLst/>
            </a:prstGeom>
            <a:solidFill>
              <a:srgbClr val="376092"/>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anose="020f0502020204030204" pitchFamily="34" typeface="Calibri"/>
                  <a:ea panose="020b0502040204020203" typeface="微软雅黑 Light"/>
                  <a:cs panose="020b0502040204020203" typeface="微软雅黑 Light"/>
                </a:defRPr>
              </a:lvl1pPr>
              <a:lvl2pPr eaLnBrk="0" hangingPunct="0" indent="-285750" marL="742950">
                <a:defRPr>
                  <a:solidFill>
                    <a:schemeClr val="tx1"/>
                  </a:solidFill>
                  <a:latin charset="0" panose="020f0502020204030204" pitchFamily="34" typeface="Calibri"/>
                  <a:ea panose="020b0502040204020203" typeface="微软雅黑 Light"/>
                  <a:cs panose="020b0502040204020203" typeface="微软雅黑 Light"/>
                </a:defRPr>
              </a:lvl2pPr>
              <a:lvl3pPr eaLnBrk="0" hangingPunct="0" indent="-228600" marL="1143000">
                <a:defRPr>
                  <a:solidFill>
                    <a:schemeClr val="tx1"/>
                  </a:solidFill>
                  <a:latin charset="0" panose="020f0502020204030204" pitchFamily="34" typeface="Calibri"/>
                  <a:ea panose="020b0502040204020203" typeface="微软雅黑 Light"/>
                  <a:cs panose="020b0502040204020203" typeface="微软雅黑 Light"/>
                </a:defRPr>
              </a:lvl3pPr>
              <a:lvl4pPr eaLnBrk="0" hangingPunct="0" indent="-228600" marL="1600200">
                <a:defRPr>
                  <a:solidFill>
                    <a:schemeClr val="tx1"/>
                  </a:solidFill>
                  <a:latin charset="0" panose="020f0502020204030204" pitchFamily="34" typeface="Calibri"/>
                  <a:ea panose="020b0502040204020203" typeface="微软雅黑 Light"/>
                  <a:cs panose="020b0502040204020203" typeface="微软雅黑 Light"/>
                </a:defRPr>
              </a:lvl4pPr>
              <a:lvl5pPr eaLnBrk="0" hangingPunct="0" indent="-228600" marL="2057400">
                <a:defRPr>
                  <a:solidFill>
                    <a:schemeClr val="tx1"/>
                  </a:solidFill>
                  <a:latin charset="0" panose="020f0502020204030204" pitchFamily="34" typeface="Calibri"/>
                  <a:ea panose="020b0502040204020203" typeface="微软雅黑 Light"/>
                  <a:cs panose="020b0502040204020203" typeface="微软雅黑 Light"/>
                </a:defRPr>
              </a:lvl5pPr>
              <a:lvl6pPr eaLnBrk="0" fontAlgn="base" hangingPunct="0" indent="-228600" marL="25146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6pPr>
              <a:lvl7pPr eaLnBrk="0" fontAlgn="base" hangingPunct="0" indent="-228600" marL="29718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7pPr>
              <a:lvl8pPr eaLnBrk="0" fontAlgn="base" hangingPunct="0" indent="-228600" marL="34290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8pPr>
              <a:lvl9pPr eaLnBrk="0" fontAlgn="base" hangingPunct="0" indent="-228600" marL="38862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9pPr>
            </a:lstStyle>
            <a:p>
              <a:pPr algn="ctr" eaLnBrk="1" hangingPunct="1">
                <a:lnSpc>
                  <a:spcPct val="120000"/>
                </a:lnSpc>
                <a:buFont charset="0" panose="020b0604020202020204" pitchFamily="34" typeface="Arial"/>
                <a:buNone/>
              </a:pPr>
              <a:endParaRPr altLang="en-US" lang="zh-CN" sz="1138">
                <a:solidFill>
                  <a:srgbClr val="FFFFFF"/>
                </a:solidFill>
                <a:latin charset="-122" panose="020b0503020204020204" pitchFamily="34" typeface="微软雅黑"/>
                <a:ea charset="-122" panose="020b0503020204020204" pitchFamily="34" typeface="微软雅黑"/>
                <a:cs typeface="+mn-ea"/>
                <a:sym typeface="+mn-lt"/>
              </a:endParaRPr>
            </a:p>
          </p:txBody>
        </p:sp>
        <p:sp>
          <p:nvSpPr>
            <p:cNvPr id="15" name="任意多边形 33">
              <a:extLst>
                <a:ext uri="{FF2B5EF4-FFF2-40B4-BE49-F238E27FC236}">
                  <a16:creationId xmlns:a16="http://schemas.microsoft.com/office/drawing/2014/main" id="{50D371FE-BAB1-485A-BF76-00B24457BB7B}"/>
                </a:ext>
              </a:extLst>
            </p:cNvPr>
            <p:cNvSpPr/>
            <p:nvPr/>
          </p:nvSpPr>
          <p:spPr bwMode="auto">
            <a:xfrm rot="5400000">
              <a:off x="120456" y="120456"/>
              <a:ext cx="571888" cy="571888"/>
            </a:xfrm>
            <a:custGeom>
              <a:gdLst>
                <a:gd fmla="*/ 0 w 692642" name="T0"/>
                <a:gd fmla="*/ 194932 h 692642" name="T1"/>
                <a:gd fmla="*/ 38476 w 692642" name="T2"/>
                <a:gd fmla="*/ 156456 h 692642" name="T3"/>
                <a:gd fmla="*/ 156457 w 692642" name="T4"/>
                <a:gd fmla="*/ 156456 h 692642" name="T5"/>
                <a:gd fmla="*/ 156457 w 692642" name="T6"/>
                <a:gd fmla="*/ 38476 h 692642" name="T7"/>
                <a:gd fmla="*/ 194933 w 692642" name="T8"/>
                <a:gd fmla="*/ 0 h 692642" name="T9"/>
                <a:gd fmla="*/ 233409 w 692642" name="T10"/>
                <a:gd fmla="*/ 38476 h 692642" name="T11"/>
                <a:gd fmla="*/ 233409 w 692642" name="T12"/>
                <a:gd fmla="*/ 156457 h 692642" name="T13"/>
                <a:gd fmla="*/ 351390 w 692642" name="T14"/>
                <a:gd fmla="*/ 156457 h 692642" name="T15"/>
                <a:gd fmla="*/ 389866 w 692642" name="T16"/>
                <a:gd fmla="*/ 194933 h 692642" name="T17"/>
                <a:gd fmla="*/ 389865 w 692642" name="T18"/>
                <a:gd fmla="*/ 194932 h 692642" name="T19"/>
                <a:gd fmla="*/ 351389 w 692642" name="T20"/>
                <a:gd fmla="*/ 233409 h 692642" name="T21"/>
                <a:gd fmla="*/ 233409 w 692642" name="T22"/>
                <a:gd fmla="*/ 233409 h 692642" name="T23"/>
                <a:gd fmla="*/ 233409 w 692642" name="T24"/>
                <a:gd fmla="*/ 351390 h 692642" name="T25"/>
                <a:gd fmla="*/ 194932 w 692642" name="T26"/>
                <a:gd fmla="*/ 389866 h 692642" name="T27"/>
                <a:gd fmla="*/ 194933 w 692642" name="T28"/>
                <a:gd fmla="*/ 389865 h 692642" name="T29"/>
                <a:gd fmla="*/ 156457 w 692642" name="T30"/>
                <a:gd fmla="*/ 351389 h 692642" name="T31"/>
                <a:gd fmla="*/ 156457 w 692642" name="T32"/>
                <a:gd fmla="*/ 233409 h 692642" name="T33"/>
                <a:gd fmla="*/ 38476 w 692642" name="T34"/>
                <a:gd fmla="*/ 233409 h 692642" name="T35"/>
                <a:gd fmla="*/ 0 w 692642" name="T36"/>
                <a:gd fmla="*/ 194932 h 69264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692642" name="T57"/>
                <a:gd fmla="*/ 0 h 692642" name="T58"/>
                <a:gd fmla="*/ 692642 w 692642" name="T59"/>
                <a:gd fmla="*/ 692642 h 692642"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692642" w="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pPr>
                <a:lnSpc>
                  <a:spcPct val="120000"/>
                </a:lnSpc>
              </a:pPr>
              <a:endParaRPr altLang="en-US" lang="zh-CN" sz="1138">
                <a:latin charset="-122" panose="020b0503020204020204" pitchFamily="34" typeface="微软雅黑"/>
                <a:ea charset="-122" panose="020b0503020204020204" pitchFamily="34" typeface="微软雅黑"/>
                <a:cs typeface="+mn-ea"/>
                <a:sym typeface="+mn-lt"/>
              </a:endParaRPr>
            </a:p>
          </p:txBody>
        </p:sp>
      </p:grpSp>
      <p:grpSp>
        <p:nvGrpSpPr>
          <p:cNvPr id="20" name="组合 34">
            <a:extLst>
              <a:ext uri="{FF2B5EF4-FFF2-40B4-BE49-F238E27FC236}">
                <a16:creationId xmlns:a16="http://schemas.microsoft.com/office/drawing/2014/main" id="{E572CD03-AD20-46E7-889A-77F057348804}"/>
              </a:ext>
            </a:extLst>
          </p:cNvPr>
          <p:cNvGrpSpPr/>
          <p:nvPr/>
        </p:nvGrpSpPr>
        <p:grpSpPr>
          <a:xfrm>
            <a:off x="2839833" y="2755531"/>
            <a:ext cx="297623" cy="297623"/>
            <a:chExt cx="812800" cy="812800"/>
          </a:xfrm>
          <a:effectLst>
            <a:outerShdw algn="tl" blurRad="254000" dir="2700000" dist="63500" rotWithShape="0">
              <a:prstClr val="black">
                <a:alpha val="30000"/>
              </a:prstClr>
            </a:outerShdw>
          </a:effectLst>
        </p:grpSpPr>
        <p:sp>
          <p:nvSpPr>
            <p:cNvPr id="21" name="椭圆 35">
              <a:extLst>
                <a:ext uri="{FF2B5EF4-FFF2-40B4-BE49-F238E27FC236}">
                  <a16:creationId xmlns:a16="http://schemas.microsoft.com/office/drawing/2014/main" id="{1E810598-A3CD-4E23-B4A7-6E92D13E5C27}"/>
                </a:ext>
              </a:extLst>
            </p:cNvPr>
            <p:cNvSpPr>
              <a:spLocks noChangeArrowheads="1"/>
            </p:cNvSpPr>
            <p:nvPr/>
          </p:nvSpPr>
          <p:spPr bwMode="auto">
            <a:xfrm>
              <a:off x="0" y="0"/>
              <a:ext cx="812800" cy="812800"/>
            </a:xfrm>
            <a:prstGeom prst="ellipse">
              <a:avLst/>
            </a:prstGeom>
            <a:solidFill>
              <a:srgbClr val="376092"/>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anose="020f0502020204030204" pitchFamily="34" typeface="Calibri"/>
                  <a:ea panose="020b0502040204020203" typeface="微软雅黑 Light"/>
                  <a:cs panose="020b0502040204020203" typeface="微软雅黑 Light"/>
                </a:defRPr>
              </a:lvl1pPr>
              <a:lvl2pPr eaLnBrk="0" hangingPunct="0" indent="-285750" marL="742950">
                <a:defRPr>
                  <a:solidFill>
                    <a:schemeClr val="tx1"/>
                  </a:solidFill>
                  <a:latin charset="0" panose="020f0502020204030204" pitchFamily="34" typeface="Calibri"/>
                  <a:ea panose="020b0502040204020203" typeface="微软雅黑 Light"/>
                  <a:cs panose="020b0502040204020203" typeface="微软雅黑 Light"/>
                </a:defRPr>
              </a:lvl2pPr>
              <a:lvl3pPr eaLnBrk="0" hangingPunct="0" indent="-228600" marL="1143000">
                <a:defRPr>
                  <a:solidFill>
                    <a:schemeClr val="tx1"/>
                  </a:solidFill>
                  <a:latin charset="0" panose="020f0502020204030204" pitchFamily="34" typeface="Calibri"/>
                  <a:ea panose="020b0502040204020203" typeface="微软雅黑 Light"/>
                  <a:cs panose="020b0502040204020203" typeface="微软雅黑 Light"/>
                </a:defRPr>
              </a:lvl3pPr>
              <a:lvl4pPr eaLnBrk="0" hangingPunct="0" indent="-228600" marL="1600200">
                <a:defRPr>
                  <a:solidFill>
                    <a:schemeClr val="tx1"/>
                  </a:solidFill>
                  <a:latin charset="0" panose="020f0502020204030204" pitchFamily="34" typeface="Calibri"/>
                  <a:ea panose="020b0502040204020203" typeface="微软雅黑 Light"/>
                  <a:cs panose="020b0502040204020203" typeface="微软雅黑 Light"/>
                </a:defRPr>
              </a:lvl4pPr>
              <a:lvl5pPr eaLnBrk="0" hangingPunct="0" indent="-228600" marL="2057400">
                <a:defRPr>
                  <a:solidFill>
                    <a:schemeClr val="tx1"/>
                  </a:solidFill>
                  <a:latin charset="0" panose="020f0502020204030204" pitchFamily="34" typeface="Calibri"/>
                  <a:ea panose="020b0502040204020203" typeface="微软雅黑 Light"/>
                  <a:cs panose="020b0502040204020203" typeface="微软雅黑 Light"/>
                </a:defRPr>
              </a:lvl5pPr>
              <a:lvl6pPr eaLnBrk="0" fontAlgn="base" hangingPunct="0" indent="-228600" marL="25146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6pPr>
              <a:lvl7pPr eaLnBrk="0" fontAlgn="base" hangingPunct="0" indent="-228600" marL="29718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7pPr>
              <a:lvl8pPr eaLnBrk="0" fontAlgn="base" hangingPunct="0" indent="-228600" marL="34290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8pPr>
              <a:lvl9pPr eaLnBrk="0" fontAlgn="base" hangingPunct="0" indent="-228600" marL="38862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9pPr>
            </a:lstStyle>
            <a:p>
              <a:pPr algn="ctr" eaLnBrk="1" hangingPunct="1">
                <a:lnSpc>
                  <a:spcPct val="120000"/>
                </a:lnSpc>
                <a:buFont charset="0" panose="020b0604020202020204" pitchFamily="34" typeface="Arial"/>
                <a:buNone/>
              </a:pPr>
              <a:endParaRPr altLang="en-US" lang="zh-CN" sz="1138">
                <a:solidFill>
                  <a:schemeClr val="tx1">
                    <a:lumMod val="50000"/>
                    <a:lumOff val="50000"/>
                  </a:schemeClr>
                </a:solidFill>
                <a:latin charset="-122" panose="020b0503020204020204" pitchFamily="34" typeface="微软雅黑"/>
                <a:ea charset="-122" panose="020b0503020204020204" pitchFamily="34" typeface="微软雅黑"/>
                <a:cs typeface="+mn-ea"/>
                <a:sym typeface="+mn-lt"/>
              </a:endParaRPr>
            </a:p>
          </p:txBody>
        </p:sp>
        <p:sp>
          <p:nvSpPr>
            <p:cNvPr id="22" name="任意多边形 36">
              <a:extLst>
                <a:ext uri="{FF2B5EF4-FFF2-40B4-BE49-F238E27FC236}">
                  <a16:creationId xmlns:a16="http://schemas.microsoft.com/office/drawing/2014/main" id="{D88D300D-4BE7-4A53-80AF-47C977908161}"/>
                </a:ext>
              </a:extLst>
            </p:cNvPr>
            <p:cNvSpPr/>
            <p:nvPr/>
          </p:nvSpPr>
          <p:spPr bwMode="auto">
            <a:xfrm rot="5400000">
              <a:off x="120456" y="120456"/>
              <a:ext cx="571888" cy="571888"/>
            </a:xfrm>
            <a:custGeom>
              <a:gdLst>
                <a:gd fmla="*/ 0 w 692642" name="T0"/>
                <a:gd fmla="*/ 194932 h 692642" name="T1"/>
                <a:gd fmla="*/ 38476 w 692642" name="T2"/>
                <a:gd fmla="*/ 156456 h 692642" name="T3"/>
                <a:gd fmla="*/ 156457 w 692642" name="T4"/>
                <a:gd fmla="*/ 156456 h 692642" name="T5"/>
                <a:gd fmla="*/ 156457 w 692642" name="T6"/>
                <a:gd fmla="*/ 38476 h 692642" name="T7"/>
                <a:gd fmla="*/ 194933 w 692642" name="T8"/>
                <a:gd fmla="*/ 0 h 692642" name="T9"/>
                <a:gd fmla="*/ 233409 w 692642" name="T10"/>
                <a:gd fmla="*/ 38476 h 692642" name="T11"/>
                <a:gd fmla="*/ 233409 w 692642" name="T12"/>
                <a:gd fmla="*/ 156457 h 692642" name="T13"/>
                <a:gd fmla="*/ 351390 w 692642" name="T14"/>
                <a:gd fmla="*/ 156457 h 692642" name="T15"/>
                <a:gd fmla="*/ 389866 w 692642" name="T16"/>
                <a:gd fmla="*/ 194933 h 692642" name="T17"/>
                <a:gd fmla="*/ 389865 w 692642" name="T18"/>
                <a:gd fmla="*/ 194932 h 692642" name="T19"/>
                <a:gd fmla="*/ 351389 w 692642" name="T20"/>
                <a:gd fmla="*/ 233409 h 692642" name="T21"/>
                <a:gd fmla="*/ 233409 w 692642" name="T22"/>
                <a:gd fmla="*/ 233409 h 692642" name="T23"/>
                <a:gd fmla="*/ 233409 w 692642" name="T24"/>
                <a:gd fmla="*/ 351390 h 692642" name="T25"/>
                <a:gd fmla="*/ 194932 w 692642" name="T26"/>
                <a:gd fmla="*/ 389866 h 692642" name="T27"/>
                <a:gd fmla="*/ 194933 w 692642" name="T28"/>
                <a:gd fmla="*/ 389865 h 692642" name="T29"/>
                <a:gd fmla="*/ 156457 w 692642" name="T30"/>
                <a:gd fmla="*/ 351389 h 692642" name="T31"/>
                <a:gd fmla="*/ 156457 w 692642" name="T32"/>
                <a:gd fmla="*/ 233409 h 692642" name="T33"/>
                <a:gd fmla="*/ 38476 w 692642" name="T34"/>
                <a:gd fmla="*/ 233409 h 692642" name="T35"/>
                <a:gd fmla="*/ 0 w 692642" name="T36"/>
                <a:gd fmla="*/ 194932 h 69264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692642" name="T57"/>
                <a:gd fmla="*/ 0 h 692642" name="T58"/>
                <a:gd fmla="*/ 692642 w 692642" name="T59"/>
                <a:gd fmla="*/ 692642 h 692642"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692642" w="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pPr>
                <a:lnSpc>
                  <a:spcPct val="120000"/>
                </a:lnSpc>
              </a:pPr>
              <a:endParaRPr altLang="en-US" lang="zh-CN" sz="1138">
                <a:solidFill>
                  <a:schemeClr val="tx1">
                    <a:lumMod val="50000"/>
                    <a:lumOff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23" name="组合 37">
            <a:extLst>
              <a:ext uri="{FF2B5EF4-FFF2-40B4-BE49-F238E27FC236}">
                <a16:creationId xmlns:a16="http://schemas.microsoft.com/office/drawing/2014/main" id="{A48E1373-2994-45FD-8B47-AD4F785FE3F6}"/>
              </a:ext>
            </a:extLst>
          </p:cNvPr>
          <p:cNvGrpSpPr/>
          <p:nvPr/>
        </p:nvGrpSpPr>
        <p:grpSpPr>
          <a:xfrm>
            <a:off x="4423190" y="1185268"/>
            <a:ext cx="297623" cy="297623"/>
            <a:chExt cx="812800" cy="812800"/>
          </a:xfrm>
          <a:effectLst>
            <a:outerShdw algn="tl" blurRad="254000" dir="2700000" dist="63500" rotWithShape="0">
              <a:prstClr val="black">
                <a:alpha val="30000"/>
              </a:prstClr>
            </a:outerShdw>
          </a:effectLst>
        </p:grpSpPr>
        <p:sp>
          <p:nvSpPr>
            <p:cNvPr id="24" name="椭圆 38">
              <a:extLst>
                <a:ext uri="{FF2B5EF4-FFF2-40B4-BE49-F238E27FC236}">
                  <a16:creationId xmlns:a16="http://schemas.microsoft.com/office/drawing/2014/main" id="{36415046-ED2C-4218-BAB2-89EB22546362}"/>
                </a:ext>
              </a:extLst>
            </p:cNvPr>
            <p:cNvSpPr>
              <a:spLocks noChangeArrowheads="1"/>
            </p:cNvSpPr>
            <p:nvPr/>
          </p:nvSpPr>
          <p:spPr bwMode="auto">
            <a:xfrm>
              <a:off x="0" y="0"/>
              <a:ext cx="812800" cy="812800"/>
            </a:xfrm>
            <a:prstGeom prst="ellipse">
              <a:avLst/>
            </a:prstGeom>
            <a:solidFill>
              <a:srgbClr val="376092"/>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anose="020f0502020204030204" pitchFamily="34" typeface="Calibri"/>
                  <a:ea panose="020b0502040204020203" typeface="微软雅黑 Light"/>
                  <a:cs panose="020b0502040204020203" typeface="微软雅黑 Light"/>
                </a:defRPr>
              </a:lvl1pPr>
              <a:lvl2pPr eaLnBrk="0" hangingPunct="0" indent="-285750" marL="742950">
                <a:defRPr>
                  <a:solidFill>
                    <a:schemeClr val="tx1"/>
                  </a:solidFill>
                  <a:latin charset="0" panose="020f0502020204030204" pitchFamily="34" typeface="Calibri"/>
                  <a:ea panose="020b0502040204020203" typeface="微软雅黑 Light"/>
                  <a:cs panose="020b0502040204020203" typeface="微软雅黑 Light"/>
                </a:defRPr>
              </a:lvl2pPr>
              <a:lvl3pPr eaLnBrk="0" hangingPunct="0" indent="-228600" marL="1143000">
                <a:defRPr>
                  <a:solidFill>
                    <a:schemeClr val="tx1"/>
                  </a:solidFill>
                  <a:latin charset="0" panose="020f0502020204030204" pitchFamily="34" typeface="Calibri"/>
                  <a:ea panose="020b0502040204020203" typeface="微软雅黑 Light"/>
                  <a:cs panose="020b0502040204020203" typeface="微软雅黑 Light"/>
                </a:defRPr>
              </a:lvl3pPr>
              <a:lvl4pPr eaLnBrk="0" hangingPunct="0" indent="-228600" marL="1600200">
                <a:defRPr>
                  <a:solidFill>
                    <a:schemeClr val="tx1"/>
                  </a:solidFill>
                  <a:latin charset="0" panose="020f0502020204030204" pitchFamily="34" typeface="Calibri"/>
                  <a:ea panose="020b0502040204020203" typeface="微软雅黑 Light"/>
                  <a:cs panose="020b0502040204020203" typeface="微软雅黑 Light"/>
                </a:defRPr>
              </a:lvl4pPr>
              <a:lvl5pPr eaLnBrk="0" hangingPunct="0" indent="-228600" marL="2057400">
                <a:defRPr>
                  <a:solidFill>
                    <a:schemeClr val="tx1"/>
                  </a:solidFill>
                  <a:latin charset="0" panose="020f0502020204030204" pitchFamily="34" typeface="Calibri"/>
                  <a:ea panose="020b0502040204020203" typeface="微软雅黑 Light"/>
                  <a:cs panose="020b0502040204020203" typeface="微软雅黑 Light"/>
                </a:defRPr>
              </a:lvl5pPr>
              <a:lvl6pPr eaLnBrk="0" fontAlgn="base" hangingPunct="0" indent="-228600" marL="25146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6pPr>
              <a:lvl7pPr eaLnBrk="0" fontAlgn="base" hangingPunct="0" indent="-228600" marL="29718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7pPr>
              <a:lvl8pPr eaLnBrk="0" fontAlgn="base" hangingPunct="0" indent="-228600" marL="34290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8pPr>
              <a:lvl9pPr eaLnBrk="0" fontAlgn="base" hangingPunct="0" indent="-228600" marL="38862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9pPr>
            </a:lstStyle>
            <a:p>
              <a:pPr algn="ctr" eaLnBrk="1" hangingPunct="1">
                <a:lnSpc>
                  <a:spcPct val="120000"/>
                </a:lnSpc>
                <a:buFont charset="0" panose="020b0604020202020204" pitchFamily="34" typeface="Arial"/>
                <a:buNone/>
              </a:pPr>
              <a:endParaRPr altLang="en-US" lang="zh-CN" sz="1138">
                <a:solidFill>
                  <a:srgbClr val="FFFFFF"/>
                </a:solidFill>
                <a:latin charset="-122" panose="020b0503020204020204" pitchFamily="34" typeface="微软雅黑"/>
                <a:ea charset="-122" panose="020b0503020204020204" pitchFamily="34" typeface="微软雅黑"/>
                <a:cs typeface="+mn-ea"/>
                <a:sym typeface="+mn-lt"/>
              </a:endParaRPr>
            </a:p>
          </p:txBody>
        </p:sp>
        <p:sp>
          <p:nvSpPr>
            <p:cNvPr id="25" name="任意多边形 39">
              <a:extLst>
                <a:ext uri="{FF2B5EF4-FFF2-40B4-BE49-F238E27FC236}">
                  <a16:creationId xmlns:a16="http://schemas.microsoft.com/office/drawing/2014/main" id="{1641548F-86E2-4411-A5CD-E017EDE48827}"/>
                </a:ext>
              </a:extLst>
            </p:cNvPr>
            <p:cNvSpPr/>
            <p:nvPr/>
          </p:nvSpPr>
          <p:spPr bwMode="auto">
            <a:xfrm rot="5400000">
              <a:off x="120456" y="120456"/>
              <a:ext cx="571888" cy="571888"/>
            </a:xfrm>
            <a:custGeom>
              <a:gdLst>
                <a:gd fmla="*/ 0 w 692642" name="T0"/>
                <a:gd fmla="*/ 194932 h 692642" name="T1"/>
                <a:gd fmla="*/ 38476 w 692642" name="T2"/>
                <a:gd fmla="*/ 156456 h 692642" name="T3"/>
                <a:gd fmla="*/ 156457 w 692642" name="T4"/>
                <a:gd fmla="*/ 156456 h 692642" name="T5"/>
                <a:gd fmla="*/ 156457 w 692642" name="T6"/>
                <a:gd fmla="*/ 38476 h 692642" name="T7"/>
                <a:gd fmla="*/ 194933 w 692642" name="T8"/>
                <a:gd fmla="*/ 0 h 692642" name="T9"/>
                <a:gd fmla="*/ 233409 w 692642" name="T10"/>
                <a:gd fmla="*/ 38476 h 692642" name="T11"/>
                <a:gd fmla="*/ 233409 w 692642" name="T12"/>
                <a:gd fmla="*/ 156457 h 692642" name="T13"/>
                <a:gd fmla="*/ 351390 w 692642" name="T14"/>
                <a:gd fmla="*/ 156457 h 692642" name="T15"/>
                <a:gd fmla="*/ 389866 w 692642" name="T16"/>
                <a:gd fmla="*/ 194933 h 692642" name="T17"/>
                <a:gd fmla="*/ 389865 w 692642" name="T18"/>
                <a:gd fmla="*/ 194932 h 692642" name="T19"/>
                <a:gd fmla="*/ 351389 w 692642" name="T20"/>
                <a:gd fmla="*/ 233409 h 692642" name="T21"/>
                <a:gd fmla="*/ 233409 w 692642" name="T22"/>
                <a:gd fmla="*/ 233409 h 692642" name="T23"/>
                <a:gd fmla="*/ 233409 w 692642" name="T24"/>
                <a:gd fmla="*/ 351390 h 692642" name="T25"/>
                <a:gd fmla="*/ 194932 w 692642" name="T26"/>
                <a:gd fmla="*/ 389866 h 692642" name="T27"/>
                <a:gd fmla="*/ 194933 w 692642" name="T28"/>
                <a:gd fmla="*/ 389865 h 692642" name="T29"/>
                <a:gd fmla="*/ 156457 w 692642" name="T30"/>
                <a:gd fmla="*/ 351389 h 692642" name="T31"/>
                <a:gd fmla="*/ 156457 w 692642" name="T32"/>
                <a:gd fmla="*/ 233409 h 692642" name="T33"/>
                <a:gd fmla="*/ 38476 w 692642" name="T34"/>
                <a:gd fmla="*/ 233409 h 692642" name="T35"/>
                <a:gd fmla="*/ 0 w 692642" name="T36"/>
                <a:gd fmla="*/ 194932 h 69264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692642" name="T57"/>
                <a:gd fmla="*/ 0 h 692642" name="T58"/>
                <a:gd fmla="*/ 692642 w 692642" name="T59"/>
                <a:gd fmla="*/ 692642 h 692642"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692642" w="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pPr>
                <a:lnSpc>
                  <a:spcPct val="120000"/>
                </a:lnSpc>
              </a:pPr>
              <a:endParaRPr altLang="en-US" lang="zh-CN" sz="1138">
                <a:latin charset="-122" panose="020b0503020204020204" pitchFamily="34" typeface="微软雅黑"/>
                <a:ea charset="-122" panose="020b0503020204020204" pitchFamily="34" typeface="微软雅黑"/>
                <a:cs typeface="+mn-ea"/>
                <a:sym typeface="+mn-lt"/>
              </a:endParaRPr>
            </a:p>
          </p:txBody>
        </p:sp>
      </p:grpSp>
      <p:grpSp>
        <p:nvGrpSpPr>
          <p:cNvPr id="26" name="组合 40">
            <a:extLst>
              <a:ext uri="{FF2B5EF4-FFF2-40B4-BE49-F238E27FC236}">
                <a16:creationId xmlns:a16="http://schemas.microsoft.com/office/drawing/2014/main" id="{25FB5CDE-57FC-4DB3-B126-35969DB7C833}"/>
              </a:ext>
            </a:extLst>
          </p:cNvPr>
          <p:cNvGrpSpPr/>
          <p:nvPr/>
        </p:nvGrpSpPr>
        <p:grpSpPr>
          <a:xfrm>
            <a:off x="4423190" y="4356746"/>
            <a:ext cx="297623" cy="297623"/>
            <a:chExt cx="812800" cy="812800"/>
          </a:xfrm>
          <a:effectLst>
            <a:outerShdw algn="tl" blurRad="254000" dir="2700000" dist="63500" rotWithShape="0">
              <a:prstClr val="black">
                <a:alpha val="30000"/>
              </a:prstClr>
            </a:outerShdw>
          </a:effectLst>
        </p:grpSpPr>
        <p:sp>
          <p:nvSpPr>
            <p:cNvPr id="27" name="椭圆 41">
              <a:extLst>
                <a:ext uri="{FF2B5EF4-FFF2-40B4-BE49-F238E27FC236}">
                  <a16:creationId xmlns:a16="http://schemas.microsoft.com/office/drawing/2014/main" id="{921C0CC6-3508-4AD0-A7F8-B77B145480AB}"/>
                </a:ext>
              </a:extLst>
            </p:cNvPr>
            <p:cNvSpPr>
              <a:spLocks noChangeArrowheads="1"/>
            </p:cNvSpPr>
            <p:nvPr/>
          </p:nvSpPr>
          <p:spPr bwMode="auto">
            <a:xfrm>
              <a:off x="0" y="0"/>
              <a:ext cx="812800" cy="812800"/>
            </a:xfrm>
            <a:prstGeom prst="ellipse">
              <a:avLst/>
            </a:prstGeom>
            <a:solidFill>
              <a:srgbClr val="376092"/>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anose="020f0502020204030204" pitchFamily="34" typeface="Calibri"/>
                  <a:ea panose="020b0502040204020203" typeface="微软雅黑 Light"/>
                  <a:cs panose="020b0502040204020203" typeface="微软雅黑 Light"/>
                </a:defRPr>
              </a:lvl1pPr>
              <a:lvl2pPr eaLnBrk="0" hangingPunct="0" indent="-285750" marL="742950">
                <a:defRPr>
                  <a:solidFill>
                    <a:schemeClr val="tx1"/>
                  </a:solidFill>
                  <a:latin charset="0" panose="020f0502020204030204" pitchFamily="34" typeface="Calibri"/>
                  <a:ea panose="020b0502040204020203" typeface="微软雅黑 Light"/>
                  <a:cs panose="020b0502040204020203" typeface="微软雅黑 Light"/>
                </a:defRPr>
              </a:lvl2pPr>
              <a:lvl3pPr eaLnBrk="0" hangingPunct="0" indent="-228600" marL="1143000">
                <a:defRPr>
                  <a:solidFill>
                    <a:schemeClr val="tx1"/>
                  </a:solidFill>
                  <a:latin charset="0" panose="020f0502020204030204" pitchFamily="34" typeface="Calibri"/>
                  <a:ea panose="020b0502040204020203" typeface="微软雅黑 Light"/>
                  <a:cs panose="020b0502040204020203" typeface="微软雅黑 Light"/>
                </a:defRPr>
              </a:lvl3pPr>
              <a:lvl4pPr eaLnBrk="0" hangingPunct="0" indent="-228600" marL="1600200">
                <a:defRPr>
                  <a:solidFill>
                    <a:schemeClr val="tx1"/>
                  </a:solidFill>
                  <a:latin charset="0" panose="020f0502020204030204" pitchFamily="34" typeface="Calibri"/>
                  <a:ea panose="020b0502040204020203" typeface="微软雅黑 Light"/>
                  <a:cs panose="020b0502040204020203" typeface="微软雅黑 Light"/>
                </a:defRPr>
              </a:lvl4pPr>
              <a:lvl5pPr eaLnBrk="0" hangingPunct="0" indent="-228600" marL="2057400">
                <a:defRPr>
                  <a:solidFill>
                    <a:schemeClr val="tx1"/>
                  </a:solidFill>
                  <a:latin charset="0" panose="020f0502020204030204" pitchFamily="34" typeface="Calibri"/>
                  <a:ea panose="020b0502040204020203" typeface="微软雅黑 Light"/>
                  <a:cs panose="020b0502040204020203" typeface="微软雅黑 Light"/>
                </a:defRPr>
              </a:lvl5pPr>
              <a:lvl6pPr eaLnBrk="0" fontAlgn="base" hangingPunct="0" indent="-228600" marL="25146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6pPr>
              <a:lvl7pPr eaLnBrk="0" fontAlgn="base" hangingPunct="0" indent="-228600" marL="29718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7pPr>
              <a:lvl8pPr eaLnBrk="0" fontAlgn="base" hangingPunct="0" indent="-228600" marL="34290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8pPr>
              <a:lvl9pPr eaLnBrk="0" fontAlgn="base" hangingPunct="0" indent="-228600" marL="38862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9pPr>
            </a:lstStyle>
            <a:p>
              <a:pPr algn="ctr" eaLnBrk="1" hangingPunct="1">
                <a:lnSpc>
                  <a:spcPct val="120000"/>
                </a:lnSpc>
                <a:buFont charset="0" panose="020b0604020202020204" pitchFamily="34" typeface="Arial"/>
                <a:buNone/>
              </a:pPr>
              <a:endParaRPr altLang="en-US" lang="zh-CN" sz="1138">
                <a:solidFill>
                  <a:srgbClr val="FFFFFF"/>
                </a:solidFill>
                <a:latin charset="-122" panose="020b0503020204020204" pitchFamily="34" typeface="微软雅黑"/>
                <a:ea charset="-122" panose="020b0503020204020204" pitchFamily="34" typeface="微软雅黑"/>
                <a:cs typeface="+mn-ea"/>
                <a:sym typeface="+mn-lt"/>
              </a:endParaRPr>
            </a:p>
          </p:txBody>
        </p:sp>
        <p:sp>
          <p:nvSpPr>
            <p:cNvPr id="28" name="任意多边形 42">
              <a:extLst>
                <a:ext uri="{FF2B5EF4-FFF2-40B4-BE49-F238E27FC236}">
                  <a16:creationId xmlns:a16="http://schemas.microsoft.com/office/drawing/2014/main" id="{9BA20494-388B-4A09-B1C0-8961E1F4E0E4}"/>
                </a:ext>
              </a:extLst>
            </p:cNvPr>
            <p:cNvSpPr/>
            <p:nvPr/>
          </p:nvSpPr>
          <p:spPr bwMode="auto">
            <a:xfrm rot="5400000">
              <a:off x="120456" y="120456"/>
              <a:ext cx="571888" cy="571888"/>
            </a:xfrm>
            <a:custGeom>
              <a:gdLst>
                <a:gd fmla="*/ 0 w 692642" name="T0"/>
                <a:gd fmla="*/ 194932 h 692642" name="T1"/>
                <a:gd fmla="*/ 38476 w 692642" name="T2"/>
                <a:gd fmla="*/ 156456 h 692642" name="T3"/>
                <a:gd fmla="*/ 156457 w 692642" name="T4"/>
                <a:gd fmla="*/ 156456 h 692642" name="T5"/>
                <a:gd fmla="*/ 156457 w 692642" name="T6"/>
                <a:gd fmla="*/ 38476 h 692642" name="T7"/>
                <a:gd fmla="*/ 194933 w 692642" name="T8"/>
                <a:gd fmla="*/ 0 h 692642" name="T9"/>
                <a:gd fmla="*/ 233409 w 692642" name="T10"/>
                <a:gd fmla="*/ 38476 h 692642" name="T11"/>
                <a:gd fmla="*/ 233409 w 692642" name="T12"/>
                <a:gd fmla="*/ 156457 h 692642" name="T13"/>
                <a:gd fmla="*/ 351390 w 692642" name="T14"/>
                <a:gd fmla="*/ 156457 h 692642" name="T15"/>
                <a:gd fmla="*/ 389866 w 692642" name="T16"/>
                <a:gd fmla="*/ 194933 h 692642" name="T17"/>
                <a:gd fmla="*/ 389865 w 692642" name="T18"/>
                <a:gd fmla="*/ 194932 h 692642" name="T19"/>
                <a:gd fmla="*/ 351389 w 692642" name="T20"/>
                <a:gd fmla="*/ 233409 h 692642" name="T21"/>
                <a:gd fmla="*/ 233409 w 692642" name="T22"/>
                <a:gd fmla="*/ 233409 h 692642" name="T23"/>
                <a:gd fmla="*/ 233409 w 692642" name="T24"/>
                <a:gd fmla="*/ 351390 h 692642" name="T25"/>
                <a:gd fmla="*/ 194932 w 692642" name="T26"/>
                <a:gd fmla="*/ 389866 h 692642" name="T27"/>
                <a:gd fmla="*/ 194933 w 692642" name="T28"/>
                <a:gd fmla="*/ 389865 h 692642" name="T29"/>
                <a:gd fmla="*/ 156457 w 692642" name="T30"/>
                <a:gd fmla="*/ 351389 h 692642" name="T31"/>
                <a:gd fmla="*/ 156457 w 692642" name="T32"/>
                <a:gd fmla="*/ 233409 h 692642" name="T33"/>
                <a:gd fmla="*/ 38476 w 692642" name="T34"/>
                <a:gd fmla="*/ 233409 h 692642" name="T35"/>
                <a:gd fmla="*/ 0 w 692642" name="T36"/>
                <a:gd fmla="*/ 194932 h 69264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692642" name="T57"/>
                <a:gd fmla="*/ 0 h 692642" name="T58"/>
                <a:gd fmla="*/ 692642 w 692642" name="T59"/>
                <a:gd fmla="*/ 692642 h 692642"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692642" w="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pPr>
                <a:lnSpc>
                  <a:spcPct val="120000"/>
                </a:lnSpc>
              </a:pPr>
              <a:endParaRPr altLang="en-US" lang="zh-CN" sz="1138">
                <a:latin charset="-122" panose="020b0503020204020204" pitchFamily="34" typeface="微软雅黑"/>
                <a:ea charset="-122" panose="020b0503020204020204" pitchFamily="34" typeface="微软雅黑"/>
                <a:cs typeface="+mn-ea"/>
                <a:sym typeface="+mn-lt"/>
              </a:endParaRPr>
            </a:p>
          </p:txBody>
        </p:sp>
      </p:grpSp>
      <p:grpSp>
        <p:nvGrpSpPr>
          <p:cNvPr id="29" name="组合 66">
            <a:extLst>
              <a:ext uri="{FF2B5EF4-FFF2-40B4-BE49-F238E27FC236}">
                <a16:creationId xmlns:a16="http://schemas.microsoft.com/office/drawing/2014/main" id="{46CE4A87-A087-4517-8274-F350A7F8EB65}"/>
              </a:ext>
            </a:extLst>
          </p:cNvPr>
          <p:cNvGrpSpPr/>
          <p:nvPr/>
        </p:nvGrpSpPr>
        <p:grpSpPr>
          <a:xfrm>
            <a:off x="3067377" y="1403391"/>
            <a:ext cx="3009249" cy="3011426"/>
            <a:chExt cx="4392474" cy="4393594"/>
          </a:xfrm>
          <a:effectLst>
            <a:outerShdw algn="tl" blurRad="254000" dir="2700000" dist="63500" rotWithShape="0">
              <a:prstClr val="black">
                <a:alpha val="30000"/>
              </a:prstClr>
            </a:outerShdw>
          </a:effectLst>
        </p:grpSpPr>
        <p:grpSp>
          <p:nvGrpSpPr>
            <p:cNvPr id="30" name="组合 44">
              <a:extLst>
                <a:ext uri="{FF2B5EF4-FFF2-40B4-BE49-F238E27FC236}">
                  <a16:creationId xmlns:a16="http://schemas.microsoft.com/office/drawing/2014/main" id="{2D915293-8638-43AD-93BD-DEFA1137D7AE}"/>
                </a:ext>
              </a:extLst>
            </p:cNvPr>
            <p:cNvGrpSpPr/>
            <p:nvPr/>
          </p:nvGrpSpPr>
          <p:grpSpPr>
            <a:xfrm>
              <a:off x="0" y="0"/>
              <a:ext cx="4392474" cy="4393594"/>
              <a:chExt cx="4392474" cy="4393594"/>
            </a:xfrm>
          </p:grpSpPr>
          <p:grpSp>
            <p:nvGrpSpPr>
              <p:cNvPr id="35" name="组合 30">
                <a:extLst>
                  <a:ext uri="{FF2B5EF4-FFF2-40B4-BE49-F238E27FC236}">
                    <a16:creationId xmlns:a16="http://schemas.microsoft.com/office/drawing/2014/main" id="{1CE310F6-2E91-4CDA-BEFF-0F2998B4C207}"/>
                  </a:ext>
                </a:extLst>
              </p:cNvPr>
              <p:cNvGrpSpPr/>
              <p:nvPr/>
            </p:nvGrpSpPr>
            <p:grpSpPr>
              <a:xfrm>
                <a:off x="0" y="0"/>
                <a:ext cx="4392474" cy="4393594"/>
                <a:chExt cx="4392474" cy="4393594"/>
              </a:xfrm>
            </p:grpSpPr>
            <p:sp>
              <p:nvSpPr>
                <p:cNvPr id="37" name="Freeform 5">
                  <a:extLst>
                    <a:ext uri="{FF2B5EF4-FFF2-40B4-BE49-F238E27FC236}">
                      <a16:creationId xmlns:a16="http://schemas.microsoft.com/office/drawing/2014/main" id="{93053316-445E-4394-8B43-DCA00A829CA3}"/>
                    </a:ext>
                  </a:extLst>
                </p:cNvPr>
                <p:cNvSpPr/>
                <p:nvPr/>
              </p:nvSpPr>
              <p:spPr bwMode="auto">
                <a:xfrm rot="2700000">
                  <a:off x="1722485" y="615110"/>
                  <a:ext cx="1941774" cy="711551"/>
                </a:xfrm>
                <a:custGeom>
                  <a:gdLst>
                    <a:gd fmla="*/ 2147483647 w 821" name="T0"/>
                    <a:gd fmla="*/ 2147483647 h 301" name="T1"/>
                    <a:gd fmla="*/ 0 w 821" name="T2"/>
                    <a:gd fmla="*/ 2147483647 h 301" name="T3"/>
                    <a:gd fmla="*/ 2147483647 w 821" name="T4"/>
                    <a:gd fmla="*/ 2147483647 h 301" name="T5"/>
                    <a:gd fmla="*/ 2147483647 w 821" name="T6"/>
                    <a:gd fmla="*/ 0 h 301" name="T7"/>
                    <a:gd fmla="*/ 2147483647 w 821" name="T8"/>
                    <a:gd fmla="*/ 0 h 301" name="T9"/>
                    <a:gd fmla="*/ 2147483647 w 821" name="T10"/>
                    <a:gd fmla="*/ 2147483647 h 301" name="T11"/>
                    <a:gd fmla="*/ 0 60000 65536" name="T12"/>
                    <a:gd fmla="*/ 0 60000 65536" name="T13"/>
                    <a:gd fmla="*/ 0 60000 65536" name="T14"/>
                    <a:gd fmla="*/ 0 60000 65536" name="T15"/>
                    <a:gd fmla="*/ 0 60000 65536" name="T16"/>
                    <a:gd fmla="*/ 0 60000 65536" name="T17"/>
                    <a:gd fmla="*/ 0 w 821" name="T18"/>
                    <a:gd fmla="*/ 0 h 301" name="T19"/>
                    <a:gd fmla="*/ 821 w 821" name="T20"/>
                    <a:gd fmla="*/ 301 h 301" name="T21"/>
                  </a:gdLst>
                  <a:cxnLst>
                    <a:cxn ang="T12">
                      <a:pos x="T0" y="T1"/>
                    </a:cxn>
                    <a:cxn ang="T13">
                      <a:pos x="T2" y="T3"/>
                    </a:cxn>
                    <a:cxn ang="T14">
                      <a:pos x="T4" y="T5"/>
                    </a:cxn>
                    <a:cxn ang="T15">
                      <a:pos x="T6" y="T7"/>
                    </a:cxn>
                    <a:cxn ang="T16">
                      <a:pos x="T8" y="T9"/>
                    </a:cxn>
                    <a:cxn ang="T17">
                      <a:pos x="T10" y="T11"/>
                    </a:cxn>
                  </a:cxnLst>
                  <a:rect b="T21" l="T18" r="T20" t="T19"/>
                  <a:pathLst>
                    <a:path h="301" w="821">
                      <a:moveTo>
                        <a:pt x="282" y="20"/>
                      </a:moveTo>
                      <a:cubicBezTo>
                        <a:pt x="0" y="301"/>
                        <a:pt x="0" y="301"/>
                        <a:pt x="0" y="301"/>
                      </a:cubicBezTo>
                      <a:cubicBezTo>
                        <a:pt x="821" y="301"/>
                        <a:pt x="821" y="301"/>
                        <a:pt x="821" y="301"/>
                      </a:cubicBezTo>
                      <a:cubicBezTo>
                        <a:pt x="821" y="0"/>
                        <a:pt x="821" y="0"/>
                        <a:pt x="821" y="0"/>
                      </a:cubicBezTo>
                      <a:cubicBezTo>
                        <a:pt x="328" y="0"/>
                        <a:pt x="328" y="0"/>
                        <a:pt x="328" y="0"/>
                      </a:cubicBezTo>
                      <a:cubicBezTo>
                        <a:pt x="302" y="7"/>
                        <a:pt x="290" y="15"/>
                        <a:pt x="282" y="20"/>
                      </a:cubicBezTo>
                      <a:close/>
                    </a:path>
                  </a:pathLst>
                </a:custGeom>
                <a:solidFill>
                  <a:srgbClr val="2B4C73"/>
                </a:solidFill>
                <a:ln>
                  <a:noFill/>
                </a:ln>
                <a:extLst>
                  <a:ext uri="{91240B29-F687-4F45-9708-019B960494DF}">
                    <a14:hiddenLine w="9525">
                      <a:solidFill>
                        <a:srgbClr val="000000"/>
                      </a:solidFill>
                      <a:round/>
                      <a:headEnd/>
                      <a:tailEnd/>
                    </a14:hiddenLine>
                  </a:ext>
                </a:extLst>
              </p:spPr>
              <p:txBody>
                <a:bodyPr/>
                <a:lstStyle/>
                <a:p>
                  <a:pPr>
                    <a:lnSpc>
                      <a:spcPct val="120000"/>
                    </a:lnSpc>
                  </a:pPr>
                  <a:endParaRPr altLang="en-US" lang="zh-CN" sz="1138">
                    <a:latin charset="-122" panose="020b0503020204020204" pitchFamily="34" typeface="微软雅黑"/>
                    <a:ea charset="-122" panose="020b0503020204020204" pitchFamily="34" typeface="微软雅黑"/>
                    <a:cs typeface="+mn-ea"/>
                    <a:sym typeface="+mn-lt"/>
                  </a:endParaRPr>
                </a:p>
              </p:txBody>
            </p:sp>
            <p:sp>
              <p:nvSpPr>
                <p:cNvPr id="38" name="Freeform 6">
                  <a:extLst>
                    <a:ext uri="{FF2B5EF4-FFF2-40B4-BE49-F238E27FC236}">
                      <a16:creationId xmlns:a16="http://schemas.microsoft.com/office/drawing/2014/main" id="{B4BBDD95-56FA-4B05-BEF5-209DB9DD0822}"/>
                    </a:ext>
                  </a:extLst>
                </p:cNvPr>
                <p:cNvSpPr/>
                <p:nvPr/>
              </p:nvSpPr>
              <p:spPr bwMode="auto">
                <a:xfrm rot="2700000">
                  <a:off x="3064311" y="1725311"/>
                  <a:ext cx="714549" cy="1941775"/>
                </a:xfrm>
                <a:custGeom>
                  <a:gdLst>
                    <a:gd fmla="*/ 2147483647 w 302" name="T0"/>
                    <a:gd fmla="*/ 2147483647 h 821" name="T1"/>
                    <a:gd fmla="*/ 0 w 302" name="T2"/>
                    <a:gd fmla="*/ 0 h 821" name="T3"/>
                    <a:gd fmla="*/ 0 w 302" name="T4"/>
                    <a:gd fmla="*/ 2147483647 h 821" name="T5"/>
                    <a:gd fmla="*/ 2147483647 w 302" name="T6"/>
                    <a:gd fmla="*/ 2147483647 h 821" name="T7"/>
                    <a:gd fmla="*/ 2147483647 w 302" name="T8"/>
                    <a:gd fmla="*/ 2147483647 h 821" name="T9"/>
                    <a:gd fmla="*/ 2147483647 w 302" name="T10"/>
                    <a:gd fmla="*/ 2147483647 h 821" name="T11"/>
                    <a:gd fmla="*/ 0 60000 65536" name="T12"/>
                    <a:gd fmla="*/ 0 60000 65536" name="T13"/>
                    <a:gd fmla="*/ 0 60000 65536" name="T14"/>
                    <a:gd fmla="*/ 0 60000 65536" name="T15"/>
                    <a:gd fmla="*/ 0 60000 65536" name="T16"/>
                    <a:gd fmla="*/ 0 60000 65536" name="T17"/>
                    <a:gd fmla="*/ 0 w 302" name="T18"/>
                    <a:gd fmla="*/ 0 h 821" name="T19"/>
                    <a:gd fmla="*/ 302 w 302" name="T20"/>
                    <a:gd fmla="*/ 821 h 821" name="T21"/>
                  </a:gdLst>
                  <a:cxnLst>
                    <a:cxn ang="T12">
                      <a:pos x="T0" y="T1"/>
                    </a:cxn>
                    <a:cxn ang="T13">
                      <a:pos x="T2" y="T3"/>
                    </a:cxn>
                    <a:cxn ang="T14">
                      <a:pos x="T4" y="T5"/>
                    </a:cxn>
                    <a:cxn ang="T15">
                      <a:pos x="T6" y="T7"/>
                    </a:cxn>
                    <a:cxn ang="T16">
                      <a:pos x="T8" y="T9"/>
                    </a:cxn>
                    <a:cxn ang="T17">
                      <a:pos x="T10" y="T11"/>
                    </a:cxn>
                  </a:cxnLst>
                  <a:rect b="T21" l="T18" r="T20" t="T19"/>
                  <a:pathLst>
                    <a:path h="821" w="302">
                      <a:moveTo>
                        <a:pt x="282" y="282"/>
                      </a:moveTo>
                      <a:cubicBezTo>
                        <a:pt x="0" y="0"/>
                        <a:pt x="0" y="0"/>
                        <a:pt x="0" y="0"/>
                      </a:cubicBezTo>
                      <a:cubicBezTo>
                        <a:pt x="0" y="821"/>
                        <a:pt x="0" y="821"/>
                        <a:pt x="0" y="821"/>
                      </a:cubicBezTo>
                      <a:cubicBezTo>
                        <a:pt x="302" y="821"/>
                        <a:pt x="302" y="821"/>
                        <a:pt x="302" y="821"/>
                      </a:cubicBezTo>
                      <a:cubicBezTo>
                        <a:pt x="302" y="328"/>
                        <a:pt x="302" y="328"/>
                        <a:pt x="302" y="328"/>
                      </a:cubicBezTo>
                      <a:cubicBezTo>
                        <a:pt x="295" y="301"/>
                        <a:pt x="286" y="290"/>
                        <a:pt x="282" y="282"/>
                      </a:cubicBezTo>
                      <a:close/>
                    </a:path>
                  </a:pathLst>
                </a:custGeom>
                <a:solidFill>
                  <a:srgbClr val="2B4C73"/>
                </a:solidFill>
                <a:ln>
                  <a:noFill/>
                </a:ln>
                <a:extLst>
                  <a:ext uri="{91240B29-F687-4F45-9708-019B960494DF}">
                    <a14:hiddenLine w="9525">
                      <a:solidFill>
                        <a:srgbClr val="000000"/>
                      </a:solidFill>
                      <a:round/>
                      <a:headEnd/>
                      <a:tailEnd/>
                    </a14:hiddenLine>
                  </a:ext>
                </a:extLst>
              </p:spPr>
              <p:txBody>
                <a:bodyPr/>
                <a:lstStyle/>
                <a:p>
                  <a:pPr>
                    <a:lnSpc>
                      <a:spcPct val="120000"/>
                    </a:lnSpc>
                  </a:pPr>
                  <a:endParaRPr altLang="en-US" lang="zh-CN" sz="1138">
                    <a:latin charset="-122" panose="020b0503020204020204" pitchFamily="34" typeface="微软雅黑"/>
                    <a:ea charset="-122" panose="020b0503020204020204" pitchFamily="34" typeface="微软雅黑"/>
                    <a:cs typeface="+mn-ea"/>
                    <a:sym typeface="+mn-lt"/>
                  </a:endParaRPr>
                </a:p>
              </p:txBody>
            </p:sp>
            <p:sp>
              <p:nvSpPr>
                <p:cNvPr id="39" name="Freeform 7">
                  <a:extLst>
                    <a:ext uri="{FF2B5EF4-FFF2-40B4-BE49-F238E27FC236}">
                      <a16:creationId xmlns:a16="http://schemas.microsoft.com/office/drawing/2014/main" id="{CDDD126F-58F5-4032-A3DA-32D8D69570A8}"/>
                    </a:ext>
                  </a:extLst>
                </p:cNvPr>
                <p:cNvSpPr/>
                <p:nvPr/>
              </p:nvSpPr>
              <p:spPr bwMode="auto">
                <a:xfrm rot="2700000">
                  <a:off x="2580127" y="1261992"/>
                  <a:ext cx="1863824" cy="1076321"/>
                </a:xfrm>
                <a:custGeom>
                  <a:gdLst>
                    <a:gd fmla="*/ 2147483647 w 788" name="T0"/>
                    <a:gd fmla="*/ 2147483647 h 455" name="T1"/>
                    <a:gd fmla="*/ 2147483647 w 788" name="T2"/>
                    <a:gd fmla="*/ 2147483647 h 455" name="T3"/>
                    <a:gd fmla="*/ 2147483647 w 788" name="T4"/>
                    <a:gd fmla="*/ 2147483647 h 455" name="T5"/>
                    <a:gd fmla="*/ 2147483647 w 788" name="T6"/>
                    <a:gd fmla="*/ 2147483647 h 455" name="T7"/>
                    <a:gd fmla="*/ 2147483647 w 788" name="T8"/>
                    <a:gd fmla="*/ 2147483647 h 455" name="T9"/>
                    <a:gd fmla="*/ 2147483647 w 788" name="T10"/>
                    <a:gd fmla="*/ 2147483647 h 455" name="T11"/>
                    <a:gd fmla="*/ 2147483647 w 788" name="T12"/>
                    <a:gd fmla="*/ 2147483647 h 455" name="T13"/>
                    <a:gd fmla="*/ 2147483647 w 788" name="T14"/>
                    <a:gd fmla="*/ 2147483647 h 455" name="T15"/>
                    <a:gd fmla="*/ 2147483647 w 788" name="T16"/>
                    <a:gd fmla="*/ 2147483647 h 455" name="T17"/>
                    <a:gd fmla="*/ 2147483647 w 788" name="T18"/>
                    <a:gd fmla="*/ 2147483647 h 455" name="T19"/>
                    <a:gd fmla="*/ 2147483647 w 788" name="T20"/>
                    <a:gd fmla="*/ 2147483647 h 455" name="T21"/>
                    <a:gd fmla="*/ 2147483647 w 788" name="T22"/>
                    <a:gd fmla="*/ 2147483647 h 455" name="T23"/>
                    <a:gd fmla="*/ 2147483647 w 788" name="T24"/>
                    <a:gd fmla="*/ 2147483647 h 455" name="T25"/>
                    <a:gd fmla="*/ 2147483647 w 788" name="T26"/>
                    <a:gd fmla="*/ 2147483647 h 455"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788" name="T42"/>
                    <a:gd fmla="*/ 0 h 455" name="T43"/>
                    <a:gd fmla="*/ 788 w 788" name="T44"/>
                    <a:gd fmla="*/ 455 h 455"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455" w="788">
                      <a:moveTo>
                        <a:pt x="492" y="94"/>
                      </a:moveTo>
                      <a:cubicBezTo>
                        <a:pt x="477" y="78"/>
                        <a:pt x="445" y="75"/>
                        <a:pt x="418" y="75"/>
                      </a:cubicBezTo>
                      <a:cubicBezTo>
                        <a:pt x="241" y="75"/>
                        <a:pt x="241" y="75"/>
                        <a:pt x="241" y="75"/>
                      </a:cubicBezTo>
                      <a:cubicBezTo>
                        <a:pt x="241" y="29"/>
                        <a:pt x="241" y="29"/>
                        <a:pt x="241" y="29"/>
                      </a:cubicBezTo>
                      <a:cubicBezTo>
                        <a:pt x="241" y="12"/>
                        <a:pt x="222" y="0"/>
                        <a:pt x="207" y="12"/>
                      </a:cubicBezTo>
                      <a:cubicBezTo>
                        <a:pt x="16" y="202"/>
                        <a:pt x="16" y="202"/>
                        <a:pt x="16" y="202"/>
                      </a:cubicBezTo>
                      <a:cubicBezTo>
                        <a:pt x="0" y="216"/>
                        <a:pt x="0" y="238"/>
                        <a:pt x="16" y="252"/>
                      </a:cubicBezTo>
                      <a:cubicBezTo>
                        <a:pt x="207" y="442"/>
                        <a:pt x="207" y="442"/>
                        <a:pt x="207" y="442"/>
                      </a:cubicBezTo>
                      <a:cubicBezTo>
                        <a:pt x="222" y="455"/>
                        <a:pt x="241" y="444"/>
                        <a:pt x="241" y="426"/>
                      </a:cubicBezTo>
                      <a:cubicBezTo>
                        <a:pt x="241" y="381"/>
                        <a:pt x="241" y="381"/>
                        <a:pt x="241" y="381"/>
                      </a:cubicBezTo>
                      <a:cubicBezTo>
                        <a:pt x="241" y="381"/>
                        <a:pt x="633" y="381"/>
                        <a:pt x="683" y="381"/>
                      </a:cubicBezTo>
                      <a:cubicBezTo>
                        <a:pt x="739" y="381"/>
                        <a:pt x="784" y="411"/>
                        <a:pt x="784" y="446"/>
                      </a:cubicBezTo>
                      <a:cubicBezTo>
                        <a:pt x="784" y="446"/>
                        <a:pt x="788" y="421"/>
                        <a:pt x="763" y="390"/>
                      </a:cubicBezTo>
                      <a:cubicBezTo>
                        <a:pt x="750" y="375"/>
                        <a:pt x="492" y="94"/>
                        <a:pt x="492" y="94"/>
                      </a:cubicBezTo>
                      <a:close/>
                    </a:path>
                  </a:pathLst>
                </a:custGeom>
                <a:solidFill>
                  <a:srgbClr val="376092"/>
                </a:solidFill>
                <a:ln>
                  <a:noFill/>
                </a:ln>
                <a:extLst>
                  <a:ext uri="{91240B29-F687-4F45-9708-019B960494DF}">
                    <a14:hiddenLine w="9525">
                      <a:solidFill>
                        <a:srgbClr val="000000"/>
                      </a:solidFill>
                      <a:round/>
                      <a:headEnd/>
                      <a:tailEnd/>
                    </a14:hiddenLine>
                  </a:ext>
                </a:extLst>
              </p:spPr>
              <p:txBody>
                <a:bodyPr/>
                <a:lstStyle/>
                <a:p>
                  <a:pPr>
                    <a:lnSpc>
                      <a:spcPct val="120000"/>
                    </a:lnSpc>
                  </a:pPr>
                  <a:endParaRPr altLang="en-US" lang="zh-CN" sz="1138">
                    <a:latin charset="-122" panose="020b0503020204020204" pitchFamily="34" typeface="微软雅黑"/>
                    <a:ea charset="-122" panose="020b0503020204020204" pitchFamily="34" typeface="微软雅黑"/>
                    <a:cs typeface="+mn-ea"/>
                    <a:sym typeface="+mn-lt"/>
                  </a:endParaRPr>
                </a:p>
              </p:txBody>
            </p:sp>
            <p:sp>
              <p:nvSpPr>
                <p:cNvPr id="40" name="Freeform 8">
                  <a:extLst>
                    <a:ext uri="{FF2B5EF4-FFF2-40B4-BE49-F238E27FC236}">
                      <a16:creationId xmlns:a16="http://schemas.microsoft.com/office/drawing/2014/main" id="{10887A60-5BEF-4279-BB85-9B738B8710AF}"/>
                    </a:ext>
                  </a:extLst>
                </p:cNvPr>
                <p:cNvSpPr/>
                <p:nvPr/>
              </p:nvSpPr>
              <p:spPr bwMode="auto">
                <a:xfrm rot="2700000">
                  <a:off x="730626" y="3067930"/>
                  <a:ext cx="1939775" cy="711551"/>
                </a:xfrm>
                <a:custGeom>
                  <a:gdLst>
                    <a:gd fmla="*/ 2147483647 w 820" name="T0"/>
                    <a:gd fmla="*/ 2147483647 h 301" name="T1"/>
                    <a:gd fmla="*/ 2147483647 w 820" name="T2"/>
                    <a:gd fmla="*/ 0 h 301" name="T3"/>
                    <a:gd fmla="*/ 0 w 820" name="T4"/>
                    <a:gd fmla="*/ 0 h 301" name="T5"/>
                    <a:gd fmla="*/ 0 w 820" name="T6"/>
                    <a:gd fmla="*/ 2147483647 h 301" name="T7"/>
                    <a:gd fmla="*/ 2147483647 w 820" name="T8"/>
                    <a:gd fmla="*/ 2147483647 h 301" name="T9"/>
                    <a:gd fmla="*/ 2147483647 w 820" name="T10"/>
                    <a:gd fmla="*/ 2147483647 h 301" name="T11"/>
                    <a:gd fmla="*/ 0 60000 65536" name="T12"/>
                    <a:gd fmla="*/ 0 60000 65536" name="T13"/>
                    <a:gd fmla="*/ 0 60000 65536" name="T14"/>
                    <a:gd fmla="*/ 0 60000 65536" name="T15"/>
                    <a:gd fmla="*/ 0 60000 65536" name="T16"/>
                    <a:gd fmla="*/ 0 60000 65536" name="T17"/>
                    <a:gd fmla="*/ 0 w 820" name="T18"/>
                    <a:gd fmla="*/ 0 h 301" name="T19"/>
                    <a:gd fmla="*/ 820 w 820" name="T20"/>
                    <a:gd fmla="*/ 301 h 301" name="T21"/>
                  </a:gdLst>
                  <a:cxnLst>
                    <a:cxn ang="T12">
                      <a:pos x="T0" y="T1"/>
                    </a:cxn>
                    <a:cxn ang="T13">
                      <a:pos x="T2" y="T3"/>
                    </a:cxn>
                    <a:cxn ang="T14">
                      <a:pos x="T4" y="T5"/>
                    </a:cxn>
                    <a:cxn ang="T15">
                      <a:pos x="T6" y="T7"/>
                    </a:cxn>
                    <a:cxn ang="T16">
                      <a:pos x="T8" y="T9"/>
                    </a:cxn>
                    <a:cxn ang="T17">
                      <a:pos x="T10" y="T11"/>
                    </a:cxn>
                  </a:cxnLst>
                  <a:rect b="T21" l="T18" r="T20" t="T19"/>
                  <a:pathLst>
                    <a:path h="301" w="820">
                      <a:moveTo>
                        <a:pt x="539" y="282"/>
                      </a:moveTo>
                      <a:cubicBezTo>
                        <a:pt x="820" y="0"/>
                        <a:pt x="820" y="0"/>
                        <a:pt x="820" y="0"/>
                      </a:cubicBezTo>
                      <a:cubicBezTo>
                        <a:pt x="0" y="0"/>
                        <a:pt x="0" y="0"/>
                        <a:pt x="0" y="0"/>
                      </a:cubicBezTo>
                      <a:cubicBezTo>
                        <a:pt x="0" y="301"/>
                        <a:pt x="0" y="301"/>
                        <a:pt x="0" y="301"/>
                      </a:cubicBezTo>
                      <a:cubicBezTo>
                        <a:pt x="493" y="301"/>
                        <a:pt x="493" y="301"/>
                        <a:pt x="493" y="301"/>
                      </a:cubicBezTo>
                      <a:cubicBezTo>
                        <a:pt x="519" y="294"/>
                        <a:pt x="531" y="286"/>
                        <a:pt x="539" y="282"/>
                      </a:cubicBezTo>
                      <a:close/>
                    </a:path>
                  </a:pathLst>
                </a:custGeom>
                <a:solidFill>
                  <a:srgbClr val="2B4C73"/>
                </a:solidFill>
                <a:ln>
                  <a:noFill/>
                </a:ln>
                <a:extLst>
                  <a:ext uri="{91240B29-F687-4F45-9708-019B960494DF}">
                    <a14:hiddenLine w="9525">
                      <a:solidFill>
                        <a:srgbClr val="000000"/>
                      </a:solidFill>
                      <a:round/>
                      <a:headEnd/>
                      <a:tailEnd/>
                    </a14:hiddenLine>
                  </a:ext>
                </a:extLst>
              </p:spPr>
              <p:txBody>
                <a:bodyPr/>
                <a:lstStyle/>
                <a:p>
                  <a:pPr>
                    <a:lnSpc>
                      <a:spcPct val="120000"/>
                    </a:lnSpc>
                  </a:pPr>
                  <a:endParaRPr altLang="en-US" lang="zh-CN" sz="1138">
                    <a:latin charset="-122" panose="020b0503020204020204" pitchFamily="34" typeface="微软雅黑"/>
                    <a:ea charset="-122" panose="020b0503020204020204" pitchFamily="34" typeface="微软雅黑"/>
                    <a:cs typeface="+mn-ea"/>
                    <a:sym typeface="+mn-lt"/>
                  </a:endParaRPr>
                </a:p>
              </p:txBody>
            </p:sp>
            <p:sp>
              <p:nvSpPr>
                <p:cNvPr id="41" name="Freeform 9">
                  <a:extLst>
                    <a:ext uri="{FF2B5EF4-FFF2-40B4-BE49-F238E27FC236}">
                      <a16:creationId xmlns:a16="http://schemas.microsoft.com/office/drawing/2014/main" id="{D59BF20A-D706-470E-BFE7-D31BD0EFCBB0}"/>
                    </a:ext>
                  </a:extLst>
                </p:cNvPr>
                <p:cNvSpPr/>
                <p:nvPr/>
              </p:nvSpPr>
              <p:spPr bwMode="auto">
                <a:xfrm rot="2700000">
                  <a:off x="2052721" y="2581222"/>
                  <a:ext cx="1081317" cy="1870820"/>
                </a:xfrm>
                <a:custGeom>
                  <a:gdLst>
                    <a:gd fmla="*/ 2147483647 w 457" name="T0"/>
                    <a:gd fmla="*/ 2147483647 h 791" name="T1"/>
                    <a:gd fmla="*/ 2147483647 w 457" name="T2"/>
                    <a:gd fmla="*/ 2147483647 h 791" name="T3"/>
                    <a:gd fmla="*/ 2147483647 w 457" name="T4"/>
                    <a:gd fmla="*/ 2147483647 h 791" name="T5"/>
                    <a:gd fmla="*/ 2147483647 w 457" name="T6"/>
                    <a:gd fmla="*/ 2147483647 h 791" name="T7"/>
                    <a:gd fmla="*/ 2147483647 w 457" name="T8"/>
                    <a:gd fmla="*/ 2147483647 h 791" name="T9"/>
                    <a:gd fmla="*/ 2147483647 w 457" name="T10"/>
                    <a:gd fmla="*/ 2147483647 h 791" name="T11"/>
                    <a:gd fmla="*/ 2147483647 w 457" name="T12"/>
                    <a:gd fmla="*/ 2147483647 h 791" name="T13"/>
                    <a:gd fmla="*/ 2147483647 w 457" name="T14"/>
                    <a:gd fmla="*/ 2147483647 h 791" name="T15"/>
                    <a:gd fmla="*/ 2147483647 w 457" name="T16"/>
                    <a:gd fmla="*/ 2147483647 h 791" name="T17"/>
                    <a:gd fmla="*/ 2147483647 w 457" name="T18"/>
                    <a:gd fmla="*/ 2147483647 h 791" name="T19"/>
                    <a:gd fmla="*/ 2147483647 w 457" name="T20"/>
                    <a:gd fmla="*/ 2147483647 h 791" name="T21"/>
                    <a:gd fmla="*/ 0 w 457" name="T22"/>
                    <a:gd fmla="*/ 2147483647 h 791" name="T23"/>
                    <a:gd fmla="*/ 2147483647 w 457" name="T24"/>
                    <a:gd fmla="*/ 2147483647 h 791" name="T25"/>
                    <a:gd fmla="*/ 2147483647 w 457" name="T26"/>
                    <a:gd fmla="*/ 2147483647 h 791"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457" name="T42"/>
                    <a:gd fmla="*/ 0 h 791" name="T43"/>
                    <a:gd fmla="*/ 457 w 457" name="T44"/>
                    <a:gd fmla="*/ 791 h 791"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791" w="457">
                      <a:moveTo>
                        <a:pt x="363" y="492"/>
                      </a:moveTo>
                      <a:cubicBezTo>
                        <a:pt x="378" y="477"/>
                        <a:pt x="381" y="445"/>
                        <a:pt x="381" y="418"/>
                      </a:cubicBezTo>
                      <a:cubicBezTo>
                        <a:pt x="381" y="241"/>
                        <a:pt x="381" y="241"/>
                        <a:pt x="381" y="241"/>
                      </a:cubicBezTo>
                      <a:cubicBezTo>
                        <a:pt x="428" y="241"/>
                        <a:pt x="428" y="241"/>
                        <a:pt x="428" y="241"/>
                      </a:cubicBezTo>
                      <a:cubicBezTo>
                        <a:pt x="445" y="241"/>
                        <a:pt x="457" y="221"/>
                        <a:pt x="444" y="207"/>
                      </a:cubicBezTo>
                      <a:cubicBezTo>
                        <a:pt x="254" y="16"/>
                        <a:pt x="254" y="16"/>
                        <a:pt x="254" y="16"/>
                      </a:cubicBezTo>
                      <a:cubicBezTo>
                        <a:pt x="241" y="0"/>
                        <a:pt x="218" y="0"/>
                        <a:pt x="204" y="16"/>
                      </a:cubicBezTo>
                      <a:cubicBezTo>
                        <a:pt x="15" y="207"/>
                        <a:pt x="15" y="207"/>
                        <a:pt x="15" y="207"/>
                      </a:cubicBezTo>
                      <a:cubicBezTo>
                        <a:pt x="2" y="222"/>
                        <a:pt x="13" y="241"/>
                        <a:pt x="31" y="241"/>
                      </a:cubicBezTo>
                      <a:cubicBezTo>
                        <a:pt x="75" y="241"/>
                        <a:pt x="75" y="241"/>
                        <a:pt x="75" y="241"/>
                      </a:cubicBezTo>
                      <a:cubicBezTo>
                        <a:pt x="75" y="241"/>
                        <a:pt x="75" y="633"/>
                        <a:pt x="75" y="683"/>
                      </a:cubicBezTo>
                      <a:cubicBezTo>
                        <a:pt x="75" y="739"/>
                        <a:pt x="42" y="784"/>
                        <a:pt x="0" y="784"/>
                      </a:cubicBezTo>
                      <a:cubicBezTo>
                        <a:pt x="0" y="784"/>
                        <a:pt x="31" y="791"/>
                        <a:pt x="66" y="762"/>
                      </a:cubicBezTo>
                      <a:cubicBezTo>
                        <a:pt x="81" y="750"/>
                        <a:pt x="363" y="492"/>
                        <a:pt x="363" y="492"/>
                      </a:cubicBezTo>
                      <a:close/>
                    </a:path>
                  </a:pathLst>
                </a:custGeom>
                <a:solidFill>
                  <a:srgbClr val="376092"/>
                </a:solidFill>
                <a:ln>
                  <a:noFill/>
                </a:ln>
                <a:extLst>
                  <a:ext uri="{91240B29-F687-4F45-9708-019B960494DF}">
                    <a14:hiddenLine w="9525">
                      <a:solidFill>
                        <a:srgbClr val="000000"/>
                      </a:solidFill>
                      <a:round/>
                      <a:headEnd/>
                      <a:tailEnd/>
                    </a14:hiddenLine>
                  </a:ext>
                </a:extLst>
              </p:spPr>
              <p:txBody>
                <a:bodyPr/>
                <a:lstStyle/>
                <a:p>
                  <a:pPr>
                    <a:lnSpc>
                      <a:spcPct val="120000"/>
                    </a:lnSpc>
                  </a:pPr>
                  <a:endParaRPr altLang="en-US" lang="zh-CN" sz="1138">
                    <a:latin charset="-122" panose="020b0503020204020204" pitchFamily="34" typeface="微软雅黑"/>
                    <a:ea charset="-122" panose="020b0503020204020204" pitchFamily="34" typeface="微软雅黑"/>
                    <a:cs typeface="+mn-ea"/>
                    <a:sym typeface="+mn-lt"/>
                  </a:endParaRPr>
                </a:p>
              </p:txBody>
            </p:sp>
            <p:sp>
              <p:nvSpPr>
                <p:cNvPr id="42" name="Freeform 10">
                  <a:extLst>
                    <a:ext uri="{FF2B5EF4-FFF2-40B4-BE49-F238E27FC236}">
                      <a16:creationId xmlns:a16="http://schemas.microsoft.com/office/drawing/2014/main" id="{8C72DA88-D6F2-4816-B64B-6D6F4A8BDA01}"/>
                    </a:ext>
                  </a:extLst>
                </p:cNvPr>
                <p:cNvSpPr/>
                <p:nvPr/>
              </p:nvSpPr>
              <p:spPr bwMode="auto">
                <a:xfrm rot="2700000">
                  <a:off x="614612" y="726093"/>
                  <a:ext cx="712551" cy="1941775"/>
                </a:xfrm>
                <a:custGeom>
                  <a:gdLst>
                    <a:gd fmla="*/ 2147483647 w 301" name="T0"/>
                    <a:gd fmla="*/ 2147483647 h 821" name="T1"/>
                    <a:gd fmla="*/ 2147483647 w 301" name="T2"/>
                    <a:gd fmla="*/ 2147483647 h 821" name="T3"/>
                    <a:gd fmla="*/ 2147483647 w 301" name="T4"/>
                    <a:gd fmla="*/ 0 h 821" name="T5"/>
                    <a:gd fmla="*/ 0 w 301" name="T6"/>
                    <a:gd fmla="*/ 0 h 821" name="T7"/>
                    <a:gd fmla="*/ 0 w 301" name="T8"/>
                    <a:gd fmla="*/ 2147483647 h 821" name="T9"/>
                    <a:gd fmla="*/ 2147483647 w 301" name="T10"/>
                    <a:gd fmla="*/ 2147483647 h 821" name="T11"/>
                    <a:gd fmla="*/ 0 60000 65536" name="T12"/>
                    <a:gd fmla="*/ 0 60000 65536" name="T13"/>
                    <a:gd fmla="*/ 0 60000 65536" name="T14"/>
                    <a:gd fmla="*/ 0 60000 65536" name="T15"/>
                    <a:gd fmla="*/ 0 60000 65536" name="T16"/>
                    <a:gd fmla="*/ 0 60000 65536" name="T17"/>
                    <a:gd fmla="*/ 0 w 301" name="T18"/>
                    <a:gd fmla="*/ 0 h 821" name="T19"/>
                    <a:gd fmla="*/ 301 w 301" name="T20"/>
                    <a:gd fmla="*/ 821 h 821" name="T21"/>
                  </a:gdLst>
                  <a:cxnLst>
                    <a:cxn ang="T12">
                      <a:pos x="T0" y="T1"/>
                    </a:cxn>
                    <a:cxn ang="T13">
                      <a:pos x="T2" y="T3"/>
                    </a:cxn>
                    <a:cxn ang="T14">
                      <a:pos x="T4" y="T5"/>
                    </a:cxn>
                    <a:cxn ang="T15">
                      <a:pos x="T6" y="T7"/>
                    </a:cxn>
                    <a:cxn ang="T16">
                      <a:pos x="T8" y="T9"/>
                    </a:cxn>
                    <a:cxn ang="T17">
                      <a:pos x="T10" y="T11"/>
                    </a:cxn>
                  </a:cxnLst>
                  <a:rect b="T21" l="T18" r="T20" t="T19"/>
                  <a:pathLst>
                    <a:path h="821" w="301">
                      <a:moveTo>
                        <a:pt x="20" y="539"/>
                      </a:moveTo>
                      <a:cubicBezTo>
                        <a:pt x="301" y="821"/>
                        <a:pt x="301" y="821"/>
                        <a:pt x="301" y="821"/>
                      </a:cubicBezTo>
                      <a:cubicBezTo>
                        <a:pt x="301" y="0"/>
                        <a:pt x="301" y="0"/>
                        <a:pt x="301" y="0"/>
                      </a:cubicBezTo>
                      <a:cubicBezTo>
                        <a:pt x="0" y="0"/>
                        <a:pt x="0" y="0"/>
                        <a:pt x="0" y="0"/>
                      </a:cubicBezTo>
                      <a:cubicBezTo>
                        <a:pt x="0" y="493"/>
                        <a:pt x="0" y="493"/>
                        <a:pt x="0" y="493"/>
                      </a:cubicBezTo>
                      <a:cubicBezTo>
                        <a:pt x="7" y="520"/>
                        <a:pt x="15" y="532"/>
                        <a:pt x="20" y="539"/>
                      </a:cubicBezTo>
                      <a:close/>
                    </a:path>
                  </a:pathLst>
                </a:custGeom>
                <a:solidFill>
                  <a:srgbClr val="2B4C73"/>
                </a:solidFill>
                <a:ln>
                  <a:noFill/>
                </a:ln>
                <a:extLst>
                  <a:ext uri="{91240B29-F687-4F45-9708-019B960494DF}">
                    <a14:hiddenLine w="9525">
                      <a:solidFill>
                        <a:srgbClr val="000000"/>
                      </a:solidFill>
                      <a:round/>
                      <a:headEnd/>
                      <a:tailEnd/>
                    </a14:hiddenLine>
                  </a:ext>
                </a:extLst>
              </p:spPr>
              <p:txBody>
                <a:bodyPr/>
                <a:lstStyle/>
                <a:p>
                  <a:pPr>
                    <a:lnSpc>
                      <a:spcPct val="120000"/>
                    </a:lnSpc>
                  </a:pPr>
                  <a:endParaRPr altLang="en-US" lang="zh-CN" sz="1138">
                    <a:latin charset="-122" panose="020b0503020204020204" pitchFamily="34" typeface="微软雅黑"/>
                    <a:ea charset="-122" panose="020b0503020204020204" pitchFamily="34" typeface="微软雅黑"/>
                    <a:cs typeface="+mn-ea"/>
                    <a:sym typeface="+mn-lt"/>
                  </a:endParaRPr>
                </a:p>
              </p:txBody>
            </p:sp>
            <p:sp>
              <p:nvSpPr>
                <p:cNvPr id="43" name="Freeform 11">
                  <a:extLst>
                    <a:ext uri="{FF2B5EF4-FFF2-40B4-BE49-F238E27FC236}">
                      <a16:creationId xmlns:a16="http://schemas.microsoft.com/office/drawing/2014/main" id="{D232A3B2-BBA9-49FC-A29D-5A7518B1B823}"/>
                    </a:ext>
                  </a:extLst>
                </p:cNvPr>
                <p:cNvSpPr/>
                <p:nvPr/>
              </p:nvSpPr>
              <p:spPr bwMode="auto">
                <a:xfrm rot="2700000">
                  <a:off x="-56035" y="2051393"/>
                  <a:ext cx="1870819" cy="1078320"/>
                </a:xfrm>
                <a:custGeom>
                  <a:gdLst>
                    <a:gd fmla="*/ 2147483647 w 791" name="T0"/>
                    <a:gd fmla="*/ 2147483647 h 456" name="T1"/>
                    <a:gd fmla="*/ 2147483647 w 791" name="T2"/>
                    <a:gd fmla="*/ 2147483647 h 456" name="T3"/>
                    <a:gd fmla="*/ 2147483647 w 791" name="T4"/>
                    <a:gd fmla="*/ 2147483647 h 456" name="T5"/>
                    <a:gd fmla="*/ 2147483647 w 791" name="T6"/>
                    <a:gd fmla="*/ 2147483647 h 456" name="T7"/>
                    <a:gd fmla="*/ 2147483647 w 791" name="T8"/>
                    <a:gd fmla="*/ 2147483647 h 456" name="T9"/>
                    <a:gd fmla="*/ 2147483647 w 791" name="T10"/>
                    <a:gd fmla="*/ 2147483647 h 456" name="T11"/>
                    <a:gd fmla="*/ 2147483647 w 791" name="T12"/>
                    <a:gd fmla="*/ 2147483647 h 456" name="T13"/>
                    <a:gd fmla="*/ 2147483647 w 791" name="T14"/>
                    <a:gd fmla="*/ 2147483647 h 456" name="T15"/>
                    <a:gd fmla="*/ 2147483647 w 791" name="T16"/>
                    <a:gd fmla="*/ 2147483647 h 456" name="T17"/>
                    <a:gd fmla="*/ 2147483647 w 791" name="T18"/>
                    <a:gd fmla="*/ 2147483647 h 456" name="T19"/>
                    <a:gd fmla="*/ 2147483647 w 791" name="T20"/>
                    <a:gd fmla="*/ 2147483647 h 456" name="T21"/>
                    <a:gd fmla="*/ 2147483647 w 791" name="T22"/>
                    <a:gd fmla="*/ 0 h 456" name="T23"/>
                    <a:gd fmla="*/ 2147483647 w 791" name="T24"/>
                    <a:gd fmla="*/ 2147483647 h 456" name="T25"/>
                    <a:gd fmla="*/ 2147483647 w 791" name="T26"/>
                    <a:gd fmla="*/ 2147483647 h 45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791" name="T42"/>
                    <a:gd fmla="*/ 0 h 456" name="T43"/>
                    <a:gd fmla="*/ 791 w 791" name="T44"/>
                    <a:gd fmla="*/ 456 h 45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456" w="791">
                      <a:moveTo>
                        <a:pt x="298" y="362"/>
                      </a:moveTo>
                      <a:cubicBezTo>
                        <a:pt x="314" y="378"/>
                        <a:pt x="345" y="381"/>
                        <a:pt x="373" y="381"/>
                      </a:cubicBezTo>
                      <a:cubicBezTo>
                        <a:pt x="550" y="381"/>
                        <a:pt x="550" y="381"/>
                        <a:pt x="550" y="381"/>
                      </a:cubicBezTo>
                      <a:cubicBezTo>
                        <a:pt x="550" y="428"/>
                        <a:pt x="550" y="428"/>
                        <a:pt x="550" y="428"/>
                      </a:cubicBezTo>
                      <a:cubicBezTo>
                        <a:pt x="550" y="444"/>
                        <a:pt x="569" y="456"/>
                        <a:pt x="584" y="444"/>
                      </a:cubicBezTo>
                      <a:cubicBezTo>
                        <a:pt x="774" y="254"/>
                        <a:pt x="774" y="254"/>
                        <a:pt x="774" y="254"/>
                      </a:cubicBezTo>
                      <a:cubicBezTo>
                        <a:pt x="791" y="240"/>
                        <a:pt x="791" y="218"/>
                        <a:pt x="774" y="204"/>
                      </a:cubicBezTo>
                      <a:cubicBezTo>
                        <a:pt x="584" y="14"/>
                        <a:pt x="584" y="14"/>
                        <a:pt x="584" y="14"/>
                      </a:cubicBezTo>
                      <a:cubicBezTo>
                        <a:pt x="569" y="2"/>
                        <a:pt x="550" y="12"/>
                        <a:pt x="550" y="31"/>
                      </a:cubicBezTo>
                      <a:cubicBezTo>
                        <a:pt x="549" y="75"/>
                        <a:pt x="549" y="75"/>
                        <a:pt x="549" y="75"/>
                      </a:cubicBezTo>
                      <a:cubicBezTo>
                        <a:pt x="549" y="75"/>
                        <a:pt x="157" y="75"/>
                        <a:pt x="107" y="75"/>
                      </a:cubicBezTo>
                      <a:cubicBezTo>
                        <a:pt x="51" y="75"/>
                        <a:pt x="6" y="42"/>
                        <a:pt x="6" y="0"/>
                      </a:cubicBezTo>
                      <a:cubicBezTo>
                        <a:pt x="6" y="0"/>
                        <a:pt x="0" y="31"/>
                        <a:pt x="28" y="66"/>
                      </a:cubicBezTo>
                      <a:cubicBezTo>
                        <a:pt x="40" y="81"/>
                        <a:pt x="298" y="362"/>
                        <a:pt x="298" y="362"/>
                      </a:cubicBezTo>
                      <a:close/>
                    </a:path>
                  </a:pathLst>
                </a:custGeom>
                <a:solidFill>
                  <a:srgbClr val="376092"/>
                </a:solidFill>
                <a:ln>
                  <a:noFill/>
                </a:ln>
                <a:extLst>
                  <a:ext uri="{91240B29-F687-4F45-9708-019B960494DF}">
                    <a14:hiddenLine w="9525">
                      <a:solidFill>
                        <a:srgbClr val="000000"/>
                      </a:solidFill>
                      <a:round/>
                      <a:headEnd/>
                      <a:tailEnd/>
                    </a14:hiddenLine>
                  </a:ext>
                </a:extLst>
              </p:spPr>
              <p:txBody>
                <a:bodyPr/>
                <a:lstStyle/>
                <a:p>
                  <a:pPr>
                    <a:lnSpc>
                      <a:spcPct val="120000"/>
                    </a:lnSpc>
                  </a:pPr>
                  <a:endParaRPr altLang="en-US" lang="zh-CN" sz="1138">
                    <a:latin charset="-122" panose="020b0503020204020204" pitchFamily="34" typeface="微软雅黑"/>
                    <a:ea charset="-122" panose="020b0503020204020204" pitchFamily="34" typeface="微软雅黑"/>
                    <a:cs typeface="+mn-ea"/>
                    <a:sym typeface="+mn-lt"/>
                  </a:endParaRPr>
                </a:p>
              </p:txBody>
            </p:sp>
          </p:grpSp>
          <p:sp>
            <p:nvSpPr>
              <p:cNvPr id="36" name="Freeform 12">
                <a:extLst>
                  <a:ext uri="{FF2B5EF4-FFF2-40B4-BE49-F238E27FC236}">
                    <a16:creationId xmlns:a16="http://schemas.microsoft.com/office/drawing/2014/main" id="{09A8C56E-2EE6-4E60-91B9-362768DAF21D}"/>
                  </a:ext>
                </a:extLst>
              </p:cNvPr>
              <p:cNvSpPr/>
              <p:nvPr/>
            </p:nvSpPr>
            <p:spPr bwMode="auto">
              <a:xfrm rot="2700000">
                <a:off x="1261261" y="-56035"/>
                <a:ext cx="1081317" cy="1870820"/>
              </a:xfrm>
              <a:custGeom>
                <a:gdLst>
                  <a:gd fmla="*/ 2147483647 w 457" name="T0"/>
                  <a:gd fmla="*/ 2147483647 h 791" name="T1"/>
                  <a:gd fmla="*/ 2147483647 w 457" name="T2"/>
                  <a:gd fmla="*/ 2147483647 h 791" name="T3"/>
                  <a:gd fmla="*/ 2147483647 w 457" name="T4"/>
                  <a:gd fmla="*/ 2147483647 h 791" name="T5"/>
                  <a:gd fmla="*/ 2147483647 w 457" name="T6"/>
                  <a:gd fmla="*/ 2147483647 h 791" name="T7"/>
                  <a:gd fmla="*/ 2147483647 w 457" name="T8"/>
                  <a:gd fmla="*/ 2147483647 h 791" name="T9"/>
                  <a:gd fmla="*/ 2147483647 w 457" name="T10"/>
                  <a:gd fmla="*/ 2147483647 h 791" name="T11"/>
                  <a:gd fmla="*/ 2147483647 w 457" name="T12"/>
                  <a:gd fmla="*/ 2147483647 h 791" name="T13"/>
                  <a:gd fmla="*/ 2147483647 w 457" name="T14"/>
                  <a:gd fmla="*/ 2147483647 h 791" name="T15"/>
                  <a:gd fmla="*/ 2147483647 w 457" name="T16"/>
                  <a:gd fmla="*/ 2147483647 h 791" name="T17"/>
                  <a:gd fmla="*/ 2147483647 w 457" name="T18"/>
                  <a:gd fmla="*/ 2147483647 h 791" name="T19"/>
                  <a:gd fmla="*/ 2147483647 w 457" name="T20"/>
                  <a:gd fmla="*/ 2147483647 h 791" name="T21"/>
                  <a:gd fmla="*/ 2147483647 w 457" name="T22"/>
                  <a:gd fmla="*/ 2147483647 h 791" name="T23"/>
                  <a:gd fmla="*/ 2147483647 w 457" name="T24"/>
                  <a:gd fmla="*/ 2147483647 h 791" name="T25"/>
                  <a:gd fmla="*/ 2147483647 w 457" name="T26"/>
                  <a:gd fmla="*/ 2147483647 h 791"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457" name="T42"/>
                  <a:gd fmla="*/ 0 h 791" name="T43"/>
                  <a:gd fmla="*/ 457 w 457" name="T44"/>
                  <a:gd fmla="*/ 791 h 791"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791" w="457">
                    <a:moveTo>
                      <a:pt x="94" y="299"/>
                    </a:moveTo>
                    <a:cubicBezTo>
                      <a:pt x="79" y="315"/>
                      <a:pt x="75" y="346"/>
                      <a:pt x="75" y="373"/>
                    </a:cubicBezTo>
                    <a:cubicBezTo>
                      <a:pt x="75" y="550"/>
                      <a:pt x="75" y="550"/>
                      <a:pt x="75" y="550"/>
                    </a:cubicBezTo>
                    <a:cubicBezTo>
                      <a:pt x="29" y="550"/>
                      <a:pt x="29" y="550"/>
                      <a:pt x="29" y="550"/>
                    </a:cubicBezTo>
                    <a:cubicBezTo>
                      <a:pt x="12" y="550"/>
                      <a:pt x="0" y="570"/>
                      <a:pt x="13" y="585"/>
                    </a:cubicBezTo>
                    <a:cubicBezTo>
                      <a:pt x="202" y="775"/>
                      <a:pt x="202" y="775"/>
                      <a:pt x="202" y="775"/>
                    </a:cubicBezTo>
                    <a:cubicBezTo>
                      <a:pt x="216" y="791"/>
                      <a:pt x="239" y="791"/>
                      <a:pt x="253" y="775"/>
                    </a:cubicBezTo>
                    <a:cubicBezTo>
                      <a:pt x="442" y="585"/>
                      <a:pt x="442" y="585"/>
                      <a:pt x="442" y="585"/>
                    </a:cubicBezTo>
                    <a:cubicBezTo>
                      <a:pt x="455" y="570"/>
                      <a:pt x="444" y="550"/>
                      <a:pt x="426" y="550"/>
                    </a:cubicBezTo>
                    <a:cubicBezTo>
                      <a:pt x="381" y="550"/>
                      <a:pt x="381" y="550"/>
                      <a:pt x="381" y="550"/>
                    </a:cubicBezTo>
                    <a:cubicBezTo>
                      <a:pt x="381" y="550"/>
                      <a:pt x="381" y="158"/>
                      <a:pt x="381" y="108"/>
                    </a:cubicBezTo>
                    <a:cubicBezTo>
                      <a:pt x="381" y="52"/>
                      <a:pt x="414" y="7"/>
                      <a:pt x="457" y="7"/>
                    </a:cubicBezTo>
                    <a:cubicBezTo>
                      <a:pt x="457" y="7"/>
                      <a:pt x="426" y="0"/>
                      <a:pt x="390" y="29"/>
                    </a:cubicBezTo>
                    <a:cubicBezTo>
                      <a:pt x="375" y="41"/>
                      <a:pt x="94" y="299"/>
                      <a:pt x="94" y="299"/>
                    </a:cubicBezTo>
                    <a:close/>
                  </a:path>
                </a:pathLst>
              </a:custGeom>
              <a:solidFill>
                <a:srgbClr val="376092"/>
              </a:solidFill>
              <a:ln>
                <a:noFill/>
              </a:ln>
              <a:extLst>
                <a:ext uri="{91240B29-F687-4F45-9708-019B960494DF}">
                  <a14:hiddenLine w="9525">
                    <a:solidFill>
                      <a:srgbClr val="000000"/>
                    </a:solidFill>
                    <a:round/>
                    <a:headEnd/>
                    <a:tailEnd/>
                  </a14:hiddenLine>
                </a:ext>
              </a:extLst>
            </p:spPr>
            <p:txBody>
              <a:bodyPr/>
              <a:lstStyle/>
              <a:p>
                <a:pPr>
                  <a:lnSpc>
                    <a:spcPct val="120000"/>
                  </a:lnSpc>
                </a:pPr>
                <a:endParaRPr altLang="en-US" lang="zh-CN" sz="1138">
                  <a:latin charset="-122" panose="020b0503020204020204" pitchFamily="34" typeface="微软雅黑"/>
                  <a:ea charset="-122" panose="020b0503020204020204" pitchFamily="34" typeface="微软雅黑"/>
                  <a:cs typeface="+mn-ea"/>
                  <a:sym typeface="+mn-lt"/>
                </a:endParaRPr>
              </a:p>
            </p:txBody>
          </p:sp>
        </p:grpSp>
        <p:sp>
          <p:nvSpPr>
            <p:cNvPr id="31" name="文本框 62">
              <a:extLst>
                <a:ext uri="{FF2B5EF4-FFF2-40B4-BE49-F238E27FC236}">
                  <a16:creationId xmlns:a16="http://schemas.microsoft.com/office/drawing/2014/main" id="{DEAD2814-757C-4E35-A38F-33AF9F550A0F}"/>
                </a:ext>
              </a:extLst>
            </p:cNvPr>
            <p:cNvSpPr txBox="1">
              <a:spLocks noChangeArrowheads="1"/>
            </p:cNvSpPr>
            <p:nvPr/>
          </p:nvSpPr>
          <p:spPr bwMode="auto">
            <a:xfrm>
              <a:off x="1194650" y="923099"/>
              <a:ext cx="637695" cy="5885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f0502020204030204" pitchFamily="34" typeface="Calibri"/>
                  <a:ea panose="020b0502040204020203" typeface="微软雅黑 Light"/>
                  <a:cs panose="020b0502040204020203" typeface="微软雅黑 Light"/>
                </a:defRPr>
              </a:lvl1pPr>
              <a:lvl2pPr eaLnBrk="0" hangingPunct="0" indent="-285750" marL="742950">
                <a:defRPr>
                  <a:solidFill>
                    <a:schemeClr val="tx1"/>
                  </a:solidFill>
                  <a:latin charset="0" panose="020f0502020204030204" pitchFamily="34" typeface="Calibri"/>
                  <a:ea panose="020b0502040204020203" typeface="微软雅黑 Light"/>
                  <a:cs panose="020b0502040204020203" typeface="微软雅黑 Light"/>
                </a:defRPr>
              </a:lvl2pPr>
              <a:lvl3pPr eaLnBrk="0" hangingPunct="0" indent="-228600" marL="1143000">
                <a:defRPr>
                  <a:solidFill>
                    <a:schemeClr val="tx1"/>
                  </a:solidFill>
                  <a:latin charset="0" panose="020f0502020204030204" pitchFamily="34" typeface="Calibri"/>
                  <a:ea panose="020b0502040204020203" typeface="微软雅黑 Light"/>
                  <a:cs panose="020b0502040204020203" typeface="微软雅黑 Light"/>
                </a:defRPr>
              </a:lvl3pPr>
              <a:lvl4pPr eaLnBrk="0" hangingPunct="0" indent="-228600" marL="1600200">
                <a:defRPr>
                  <a:solidFill>
                    <a:schemeClr val="tx1"/>
                  </a:solidFill>
                  <a:latin charset="0" panose="020f0502020204030204" pitchFamily="34" typeface="Calibri"/>
                  <a:ea panose="020b0502040204020203" typeface="微软雅黑 Light"/>
                  <a:cs panose="020b0502040204020203" typeface="微软雅黑 Light"/>
                </a:defRPr>
              </a:lvl4pPr>
              <a:lvl5pPr eaLnBrk="0" hangingPunct="0" indent="-228600" marL="2057400">
                <a:defRPr>
                  <a:solidFill>
                    <a:schemeClr val="tx1"/>
                  </a:solidFill>
                  <a:latin charset="0" panose="020f0502020204030204" pitchFamily="34" typeface="Calibri"/>
                  <a:ea panose="020b0502040204020203" typeface="微软雅黑 Light"/>
                  <a:cs panose="020b0502040204020203" typeface="微软雅黑 Light"/>
                </a:defRPr>
              </a:lvl5pPr>
              <a:lvl6pPr eaLnBrk="0" fontAlgn="base" hangingPunct="0" indent="-228600" marL="25146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6pPr>
              <a:lvl7pPr eaLnBrk="0" fontAlgn="base" hangingPunct="0" indent="-228600" marL="29718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7pPr>
              <a:lvl8pPr eaLnBrk="0" fontAlgn="base" hangingPunct="0" indent="-228600" marL="34290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8pPr>
              <a:lvl9pPr eaLnBrk="0" fontAlgn="base" hangingPunct="0" indent="-228600" marL="38862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9pPr>
            </a:lstStyle>
            <a:p>
              <a:pPr eaLnBrk="1" hangingPunct="1">
                <a:lnSpc>
                  <a:spcPct val="120000"/>
                </a:lnSpc>
                <a:buFont charset="0" panose="020b0604020202020204" pitchFamily="34" typeface="Arial"/>
                <a:buNone/>
              </a:pPr>
              <a:r>
                <a:rPr altLang="zh-CN" lang="en-US" sz="1706">
                  <a:solidFill>
                    <a:schemeClr val="bg1"/>
                  </a:solidFill>
                  <a:latin charset="-122" panose="020b0503020204020204" pitchFamily="34" typeface="微软雅黑"/>
                  <a:ea charset="-122" panose="020b0503020204020204" pitchFamily="34" typeface="微软雅黑"/>
                  <a:cs typeface="+mn-ea"/>
                  <a:sym typeface="+mn-lt"/>
                </a:rPr>
                <a:t>01</a:t>
              </a:r>
            </a:p>
          </p:txBody>
        </p:sp>
        <p:sp>
          <p:nvSpPr>
            <p:cNvPr id="32" name="文本框 63">
              <a:extLst>
                <a:ext uri="{FF2B5EF4-FFF2-40B4-BE49-F238E27FC236}">
                  <a16:creationId xmlns:a16="http://schemas.microsoft.com/office/drawing/2014/main" id="{F4113808-BBC5-4D8A-ADEF-C13116F470E2}"/>
                </a:ext>
              </a:extLst>
            </p:cNvPr>
            <p:cNvSpPr txBox="1">
              <a:spLocks noChangeArrowheads="1"/>
            </p:cNvSpPr>
            <p:nvPr/>
          </p:nvSpPr>
          <p:spPr bwMode="auto">
            <a:xfrm>
              <a:off x="939877" y="2659860"/>
              <a:ext cx="637695" cy="5885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f0502020204030204" pitchFamily="34" typeface="Calibri"/>
                  <a:ea panose="020b0502040204020203" typeface="微软雅黑 Light"/>
                  <a:cs panose="020b0502040204020203" typeface="微软雅黑 Light"/>
                </a:defRPr>
              </a:lvl1pPr>
              <a:lvl2pPr eaLnBrk="0" hangingPunct="0" indent="-285750" marL="742950">
                <a:defRPr>
                  <a:solidFill>
                    <a:schemeClr val="tx1"/>
                  </a:solidFill>
                  <a:latin charset="0" panose="020f0502020204030204" pitchFamily="34" typeface="Calibri"/>
                  <a:ea panose="020b0502040204020203" typeface="微软雅黑 Light"/>
                  <a:cs panose="020b0502040204020203" typeface="微软雅黑 Light"/>
                </a:defRPr>
              </a:lvl2pPr>
              <a:lvl3pPr eaLnBrk="0" hangingPunct="0" indent="-228600" marL="1143000">
                <a:defRPr>
                  <a:solidFill>
                    <a:schemeClr val="tx1"/>
                  </a:solidFill>
                  <a:latin charset="0" panose="020f0502020204030204" pitchFamily="34" typeface="Calibri"/>
                  <a:ea panose="020b0502040204020203" typeface="微软雅黑 Light"/>
                  <a:cs panose="020b0502040204020203" typeface="微软雅黑 Light"/>
                </a:defRPr>
              </a:lvl3pPr>
              <a:lvl4pPr eaLnBrk="0" hangingPunct="0" indent="-228600" marL="1600200">
                <a:defRPr>
                  <a:solidFill>
                    <a:schemeClr val="tx1"/>
                  </a:solidFill>
                  <a:latin charset="0" panose="020f0502020204030204" pitchFamily="34" typeface="Calibri"/>
                  <a:ea panose="020b0502040204020203" typeface="微软雅黑 Light"/>
                  <a:cs panose="020b0502040204020203" typeface="微软雅黑 Light"/>
                </a:defRPr>
              </a:lvl4pPr>
              <a:lvl5pPr eaLnBrk="0" hangingPunct="0" indent="-228600" marL="2057400">
                <a:defRPr>
                  <a:solidFill>
                    <a:schemeClr val="tx1"/>
                  </a:solidFill>
                  <a:latin charset="0" panose="020f0502020204030204" pitchFamily="34" typeface="Calibri"/>
                  <a:ea panose="020b0502040204020203" typeface="微软雅黑 Light"/>
                  <a:cs panose="020b0502040204020203" typeface="微软雅黑 Light"/>
                </a:defRPr>
              </a:lvl5pPr>
              <a:lvl6pPr eaLnBrk="0" fontAlgn="base" hangingPunct="0" indent="-228600" marL="25146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6pPr>
              <a:lvl7pPr eaLnBrk="0" fontAlgn="base" hangingPunct="0" indent="-228600" marL="29718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7pPr>
              <a:lvl8pPr eaLnBrk="0" fontAlgn="base" hangingPunct="0" indent="-228600" marL="34290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8pPr>
              <a:lvl9pPr eaLnBrk="0" fontAlgn="base" hangingPunct="0" indent="-228600" marL="38862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9pPr>
            </a:lstStyle>
            <a:p>
              <a:pPr eaLnBrk="1" hangingPunct="1">
                <a:lnSpc>
                  <a:spcPct val="120000"/>
                </a:lnSpc>
                <a:buFont charset="0" panose="020b0604020202020204" pitchFamily="34" typeface="Arial"/>
                <a:buNone/>
              </a:pPr>
              <a:r>
                <a:rPr altLang="zh-CN" lang="en-US" sz="1706">
                  <a:solidFill>
                    <a:schemeClr val="bg1"/>
                  </a:solidFill>
                  <a:latin charset="-122" panose="020b0503020204020204" pitchFamily="34" typeface="微软雅黑"/>
                  <a:ea charset="-122" panose="020b0503020204020204" pitchFamily="34" typeface="微软雅黑"/>
                  <a:cs typeface="+mn-ea"/>
                  <a:sym typeface="+mn-lt"/>
                </a:rPr>
                <a:t>04</a:t>
              </a:r>
            </a:p>
          </p:txBody>
        </p:sp>
        <p:sp>
          <p:nvSpPr>
            <p:cNvPr id="33" name="文本框 64">
              <a:extLst>
                <a:ext uri="{FF2B5EF4-FFF2-40B4-BE49-F238E27FC236}">
                  <a16:creationId xmlns:a16="http://schemas.microsoft.com/office/drawing/2014/main" id="{1617B2B8-2C16-4782-8229-25D8CA511970}"/>
                </a:ext>
              </a:extLst>
            </p:cNvPr>
            <p:cNvSpPr txBox="1">
              <a:spLocks noChangeArrowheads="1"/>
            </p:cNvSpPr>
            <p:nvPr/>
          </p:nvSpPr>
          <p:spPr bwMode="auto">
            <a:xfrm>
              <a:off x="2599880" y="2894695"/>
              <a:ext cx="637695" cy="5885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f0502020204030204" pitchFamily="34" typeface="Calibri"/>
                  <a:ea panose="020b0502040204020203" typeface="微软雅黑 Light"/>
                  <a:cs panose="020b0502040204020203" typeface="微软雅黑 Light"/>
                </a:defRPr>
              </a:lvl1pPr>
              <a:lvl2pPr eaLnBrk="0" hangingPunct="0" indent="-285750" marL="742950">
                <a:defRPr>
                  <a:solidFill>
                    <a:schemeClr val="tx1"/>
                  </a:solidFill>
                  <a:latin charset="0" panose="020f0502020204030204" pitchFamily="34" typeface="Calibri"/>
                  <a:ea panose="020b0502040204020203" typeface="微软雅黑 Light"/>
                  <a:cs panose="020b0502040204020203" typeface="微软雅黑 Light"/>
                </a:defRPr>
              </a:lvl2pPr>
              <a:lvl3pPr eaLnBrk="0" hangingPunct="0" indent="-228600" marL="1143000">
                <a:defRPr>
                  <a:solidFill>
                    <a:schemeClr val="tx1"/>
                  </a:solidFill>
                  <a:latin charset="0" panose="020f0502020204030204" pitchFamily="34" typeface="Calibri"/>
                  <a:ea panose="020b0502040204020203" typeface="微软雅黑 Light"/>
                  <a:cs panose="020b0502040204020203" typeface="微软雅黑 Light"/>
                </a:defRPr>
              </a:lvl3pPr>
              <a:lvl4pPr eaLnBrk="0" hangingPunct="0" indent="-228600" marL="1600200">
                <a:defRPr>
                  <a:solidFill>
                    <a:schemeClr val="tx1"/>
                  </a:solidFill>
                  <a:latin charset="0" panose="020f0502020204030204" pitchFamily="34" typeface="Calibri"/>
                  <a:ea panose="020b0502040204020203" typeface="微软雅黑 Light"/>
                  <a:cs panose="020b0502040204020203" typeface="微软雅黑 Light"/>
                </a:defRPr>
              </a:lvl4pPr>
              <a:lvl5pPr eaLnBrk="0" hangingPunct="0" indent="-228600" marL="2057400">
                <a:defRPr>
                  <a:solidFill>
                    <a:schemeClr val="tx1"/>
                  </a:solidFill>
                  <a:latin charset="0" panose="020f0502020204030204" pitchFamily="34" typeface="Calibri"/>
                  <a:ea panose="020b0502040204020203" typeface="微软雅黑 Light"/>
                  <a:cs panose="020b0502040204020203" typeface="微软雅黑 Light"/>
                </a:defRPr>
              </a:lvl5pPr>
              <a:lvl6pPr eaLnBrk="0" fontAlgn="base" hangingPunct="0" indent="-228600" marL="25146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6pPr>
              <a:lvl7pPr eaLnBrk="0" fontAlgn="base" hangingPunct="0" indent="-228600" marL="29718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7pPr>
              <a:lvl8pPr eaLnBrk="0" fontAlgn="base" hangingPunct="0" indent="-228600" marL="34290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8pPr>
              <a:lvl9pPr eaLnBrk="0" fontAlgn="base" hangingPunct="0" indent="-228600" marL="38862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9pPr>
            </a:lstStyle>
            <a:p>
              <a:pPr eaLnBrk="1" hangingPunct="1">
                <a:lnSpc>
                  <a:spcPct val="120000"/>
                </a:lnSpc>
                <a:buFont charset="0" panose="020b0604020202020204" pitchFamily="34" typeface="Arial"/>
                <a:buNone/>
              </a:pPr>
              <a:r>
                <a:rPr altLang="zh-CN" lang="en-US" sz="1706">
                  <a:solidFill>
                    <a:schemeClr val="bg1"/>
                  </a:solidFill>
                  <a:latin charset="-122" panose="020b0503020204020204" pitchFamily="34" typeface="微软雅黑"/>
                  <a:ea charset="-122" panose="020b0503020204020204" pitchFamily="34" typeface="微软雅黑"/>
                  <a:cs typeface="+mn-ea"/>
                  <a:sym typeface="+mn-lt"/>
                </a:rPr>
                <a:t>03</a:t>
              </a:r>
            </a:p>
          </p:txBody>
        </p:sp>
        <p:sp>
          <p:nvSpPr>
            <p:cNvPr id="34" name="文本框 65">
              <a:extLst>
                <a:ext uri="{FF2B5EF4-FFF2-40B4-BE49-F238E27FC236}">
                  <a16:creationId xmlns:a16="http://schemas.microsoft.com/office/drawing/2014/main" id="{DEBDFDF3-EBCA-427E-A701-E07757DEEECA}"/>
                </a:ext>
              </a:extLst>
            </p:cNvPr>
            <p:cNvSpPr txBox="1">
              <a:spLocks noChangeArrowheads="1"/>
            </p:cNvSpPr>
            <p:nvPr/>
          </p:nvSpPr>
          <p:spPr bwMode="auto">
            <a:xfrm>
              <a:off x="2913359" y="1212606"/>
              <a:ext cx="637695" cy="5885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f0502020204030204" pitchFamily="34" typeface="Calibri"/>
                  <a:ea panose="020b0502040204020203" typeface="微软雅黑 Light"/>
                  <a:cs panose="020b0502040204020203" typeface="微软雅黑 Light"/>
                </a:defRPr>
              </a:lvl1pPr>
              <a:lvl2pPr eaLnBrk="0" hangingPunct="0" indent="-285750" marL="742950">
                <a:defRPr>
                  <a:solidFill>
                    <a:schemeClr val="tx1"/>
                  </a:solidFill>
                  <a:latin charset="0" panose="020f0502020204030204" pitchFamily="34" typeface="Calibri"/>
                  <a:ea panose="020b0502040204020203" typeface="微软雅黑 Light"/>
                  <a:cs panose="020b0502040204020203" typeface="微软雅黑 Light"/>
                </a:defRPr>
              </a:lvl2pPr>
              <a:lvl3pPr eaLnBrk="0" hangingPunct="0" indent="-228600" marL="1143000">
                <a:defRPr>
                  <a:solidFill>
                    <a:schemeClr val="tx1"/>
                  </a:solidFill>
                  <a:latin charset="0" panose="020f0502020204030204" pitchFamily="34" typeface="Calibri"/>
                  <a:ea panose="020b0502040204020203" typeface="微软雅黑 Light"/>
                  <a:cs panose="020b0502040204020203" typeface="微软雅黑 Light"/>
                </a:defRPr>
              </a:lvl3pPr>
              <a:lvl4pPr eaLnBrk="0" hangingPunct="0" indent="-228600" marL="1600200">
                <a:defRPr>
                  <a:solidFill>
                    <a:schemeClr val="tx1"/>
                  </a:solidFill>
                  <a:latin charset="0" panose="020f0502020204030204" pitchFamily="34" typeface="Calibri"/>
                  <a:ea panose="020b0502040204020203" typeface="微软雅黑 Light"/>
                  <a:cs panose="020b0502040204020203" typeface="微软雅黑 Light"/>
                </a:defRPr>
              </a:lvl4pPr>
              <a:lvl5pPr eaLnBrk="0" hangingPunct="0" indent="-228600" marL="2057400">
                <a:defRPr>
                  <a:solidFill>
                    <a:schemeClr val="tx1"/>
                  </a:solidFill>
                  <a:latin charset="0" panose="020f0502020204030204" pitchFamily="34" typeface="Calibri"/>
                  <a:ea panose="020b0502040204020203" typeface="微软雅黑 Light"/>
                  <a:cs panose="020b0502040204020203" typeface="微软雅黑 Light"/>
                </a:defRPr>
              </a:lvl5pPr>
              <a:lvl6pPr eaLnBrk="0" fontAlgn="base" hangingPunct="0" indent="-228600" marL="25146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6pPr>
              <a:lvl7pPr eaLnBrk="0" fontAlgn="base" hangingPunct="0" indent="-228600" marL="29718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7pPr>
              <a:lvl8pPr eaLnBrk="0" fontAlgn="base" hangingPunct="0" indent="-228600" marL="34290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8pPr>
              <a:lvl9pPr eaLnBrk="0" fontAlgn="base" hangingPunct="0" indent="-228600" marL="3886200">
                <a:spcBef>
                  <a:spcPct val="0"/>
                </a:spcBef>
                <a:spcAft>
                  <a:spcPct val="0"/>
                </a:spcAft>
                <a:defRPr>
                  <a:solidFill>
                    <a:schemeClr val="tx1"/>
                  </a:solidFill>
                  <a:latin charset="0" panose="020f0502020204030204" pitchFamily="34" typeface="Calibri"/>
                  <a:ea panose="020b0502040204020203" typeface="微软雅黑 Light"/>
                  <a:cs panose="020b0502040204020203" typeface="微软雅黑 Light"/>
                </a:defRPr>
              </a:lvl9pPr>
            </a:lstStyle>
            <a:p>
              <a:pPr eaLnBrk="1" hangingPunct="1">
                <a:lnSpc>
                  <a:spcPct val="120000"/>
                </a:lnSpc>
                <a:buFont charset="0" panose="020b0604020202020204" pitchFamily="34" typeface="Arial"/>
                <a:buNone/>
              </a:pPr>
              <a:r>
                <a:rPr altLang="zh-CN" lang="en-US" sz="1706">
                  <a:solidFill>
                    <a:schemeClr val="bg1"/>
                  </a:solidFill>
                  <a:latin charset="-122" panose="020b0503020204020204" pitchFamily="34" typeface="微软雅黑"/>
                  <a:ea charset="-122" panose="020b0503020204020204" pitchFamily="34" typeface="微软雅黑"/>
                  <a:cs typeface="+mn-ea"/>
                  <a:sym typeface="+mn-lt"/>
                </a:rPr>
                <a:t>02</a:t>
              </a:r>
            </a:p>
          </p:txBody>
        </p:sp>
      </p:grpSp>
      <p:sp>
        <p:nvSpPr>
          <p:cNvPr id="44" name="TextBox 23">
            <a:extLst>
              <a:ext uri="{FF2B5EF4-FFF2-40B4-BE49-F238E27FC236}">
                <a16:creationId xmlns:a16="http://schemas.microsoft.com/office/drawing/2014/main" id="{75105FB8-7C62-405E-B6FE-AF931150CE20}"/>
              </a:ext>
            </a:extLst>
          </p:cNvPr>
          <p:cNvSpPr txBox="1"/>
          <p:nvPr/>
        </p:nvSpPr>
        <p:spPr>
          <a:xfrm>
            <a:off x="1797489" y="1117973"/>
            <a:ext cx="2528192" cy="821427"/>
          </a:xfrm>
          <a:prstGeom prst="rect">
            <a:avLst/>
          </a:prstGeom>
          <a:noFill/>
          <a:ln>
            <a:noFill/>
          </a:ln>
        </p:spPr>
        <p:txBody>
          <a:bodyPr anchor="t" anchorCtr="0" bIns="34290" lIns="68580" rIns="68580" tIns="34290" wrap="square">
            <a:normAutofit/>
          </a:bodyPr>
          <a:lstStyle>
            <a:defPPr>
              <a:defRPr lang="zh-CN"/>
            </a:defPPr>
            <a:lvl1pPr algn="r">
              <a:lnSpc>
                <a:spcPts val="2000"/>
              </a:lnSpc>
              <a:defRPr sz="1200"/>
            </a:lvl1pPr>
          </a:lstStyle>
          <a:p>
            <a:pP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请在此处添加具体内容，文字尽量言简意赅不必过于繁琐请在此处添加具体</a:t>
            </a:r>
          </a:p>
        </p:txBody>
      </p:sp>
      <p:sp>
        <p:nvSpPr>
          <p:cNvPr id="45" name="TextBox 24">
            <a:extLst>
              <a:ext uri="{FF2B5EF4-FFF2-40B4-BE49-F238E27FC236}">
                <a16:creationId xmlns:a16="http://schemas.microsoft.com/office/drawing/2014/main" id="{9242D4D4-0EE0-4F7E-BD7F-5D663ECE16D9}"/>
              </a:ext>
            </a:extLst>
          </p:cNvPr>
          <p:cNvSpPr txBox="1"/>
          <p:nvPr/>
        </p:nvSpPr>
        <p:spPr>
          <a:xfrm>
            <a:off x="3031499" y="885801"/>
            <a:ext cx="1249680" cy="310896"/>
          </a:xfrm>
          <a:prstGeom prst="rect">
            <a:avLst/>
          </a:prstGeom>
          <a:noFill/>
        </p:spPr>
        <p:txBody>
          <a:bodyPr rtlCol="0" wrap="none">
            <a:spAutoFit/>
          </a:bodyPr>
          <a:lstStyle>
            <a:defPPr>
              <a:defRPr lang="zh-CN"/>
            </a:defPPr>
            <a:lvl1pPr>
              <a:lnSpc>
                <a:spcPct val="120000"/>
              </a:lnSpc>
              <a:defRPr sz="1600">
                <a:solidFill>
                  <a:schemeClr val="tx1">
                    <a:lumMod val="85000"/>
                    <a:lumOff val="15000"/>
                  </a:schemeClr>
                </a:solidFill>
                <a:latin charset="0" panose="020b0604020202020204" pitchFamily="34" typeface="Arial"/>
                <a:ea charset="-122" panose="020b0503020204020204" pitchFamily="34" typeface="微软雅黑"/>
                <a:cs typeface="+mn-ea"/>
              </a:defRPr>
            </a:lvl1pPr>
          </a:lstStyle>
          <a:p>
            <a:r>
              <a:rPr altLang="en-US" lang="zh-CN" sz="1200">
                <a:solidFill>
                  <a:srgbClr val="376092"/>
                </a:solidFill>
                <a:latin charset="-122" panose="020b0503020204020204" pitchFamily="34" typeface="微软雅黑"/>
                <a:sym typeface="+mn-lt"/>
              </a:rPr>
              <a:t>请替换文字内容</a:t>
            </a:r>
          </a:p>
        </p:txBody>
      </p:sp>
      <p:sp>
        <p:nvSpPr>
          <p:cNvPr id="46" name="TextBox 23">
            <a:extLst>
              <a:ext uri="{FF2B5EF4-FFF2-40B4-BE49-F238E27FC236}">
                <a16:creationId xmlns:a16="http://schemas.microsoft.com/office/drawing/2014/main" id="{F68D9954-3257-4A31-BB30-0EACCFE52D76}"/>
              </a:ext>
            </a:extLst>
          </p:cNvPr>
          <p:cNvSpPr txBox="1"/>
          <p:nvPr/>
        </p:nvSpPr>
        <p:spPr>
          <a:xfrm>
            <a:off x="596616" y="2711748"/>
            <a:ext cx="2202945" cy="821427"/>
          </a:xfrm>
          <a:prstGeom prst="rect">
            <a:avLst/>
          </a:prstGeom>
          <a:noFill/>
          <a:ln>
            <a:noFill/>
          </a:ln>
        </p:spPr>
        <p:txBody>
          <a:bodyPr anchor="t" anchorCtr="0" bIns="34290" lIns="68580" rIns="68580" tIns="34290" wrap="square">
            <a:normAutofit/>
          </a:bodyPr>
          <a:lstStyle>
            <a:defPPr>
              <a:defRPr lang="zh-CN"/>
            </a:defPPr>
            <a:lvl1pPr>
              <a:lnSpc>
                <a:spcPts val="2000"/>
              </a:lnSpc>
              <a:defRPr sz="1200"/>
            </a:lvl1pPr>
          </a:lstStyle>
          <a:p>
            <a:pPr algn="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请在此处添加具体内容，文字尽量言简意赅不必过于繁琐请在此处添加具体</a:t>
            </a:r>
          </a:p>
        </p:txBody>
      </p:sp>
      <p:sp>
        <p:nvSpPr>
          <p:cNvPr id="47" name="TextBox 24">
            <a:extLst>
              <a:ext uri="{FF2B5EF4-FFF2-40B4-BE49-F238E27FC236}">
                <a16:creationId xmlns:a16="http://schemas.microsoft.com/office/drawing/2014/main" id="{248DDC0A-D0A4-4B26-A921-04AB7A908719}"/>
              </a:ext>
            </a:extLst>
          </p:cNvPr>
          <p:cNvSpPr txBox="1"/>
          <p:nvPr/>
        </p:nvSpPr>
        <p:spPr>
          <a:xfrm>
            <a:off x="1572480" y="2499964"/>
            <a:ext cx="1249680" cy="310896"/>
          </a:xfrm>
          <a:prstGeom prst="rect">
            <a:avLst/>
          </a:prstGeom>
          <a:noFill/>
        </p:spPr>
        <p:txBody>
          <a:bodyPr rtlCol="0" wrap="none">
            <a:spAutoFit/>
          </a:bodyPr>
          <a:lstStyle>
            <a:defPPr>
              <a:defRPr lang="zh-CN"/>
            </a:defPPr>
            <a:lvl1pPr>
              <a:lnSpc>
                <a:spcPct val="120000"/>
              </a:lnSpc>
              <a:defRPr sz="1600">
                <a:solidFill>
                  <a:schemeClr val="tx1">
                    <a:lumMod val="85000"/>
                    <a:lumOff val="15000"/>
                  </a:schemeClr>
                </a:solidFill>
                <a:latin charset="0" panose="020b0604020202020204" pitchFamily="34" typeface="Arial"/>
                <a:ea charset="-122" panose="020b0503020204020204" pitchFamily="34" typeface="微软雅黑"/>
                <a:cs typeface="+mn-ea"/>
              </a:defRPr>
            </a:lvl1pPr>
          </a:lstStyle>
          <a:p>
            <a:r>
              <a:rPr altLang="en-US" lang="zh-CN" sz="1200">
                <a:solidFill>
                  <a:srgbClr val="376092"/>
                </a:solidFill>
                <a:latin charset="-122" panose="020b0503020204020204" pitchFamily="34" typeface="微软雅黑"/>
                <a:sym typeface="+mn-lt"/>
              </a:rPr>
              <a:t>请替换文字内容</a:t>
            </a:r>
          </a:p>
        </p:txBody>
      </p:sp>
      <p:sp>
        <p:nvSpPr>
          <p:cNvPr id="48" name="TextBox 23">
            <a:extLst>
              <a:ext uri="{FF2B5EF4-FFF2-40B4-BE49-F238E27FC236}">
                <a16:creationId xmlns:a16="http://schemas.microsoft.com/office/drawing/2014/main" id="{5575210A-733F-4D2B-97DB-5F5B16F82E98}"/>
              </a:ext>
            </a:extLst>
          </p:cNvPr>
          <p:cNvSpPr txBox="1"/>
          <p:nvPr/>
        </p:nvSpPr>
        <p:spPr>
          <a:xfrm>
            <a:off x="6391576" y="2695060"/>
            <a:ext cx="2212872" cy="821427"/>
          </a:xfrm>
          <a:prstGeom prst="rect">
            <a:avLst/>
          </a:prstGeom>
          <a:noFill/>
          <a:ln>
            <a:noFill/>
          </a:ln>
        </p:spPr>
        <p:txBody>
          <a:bodyPr anchor="t" anchorCtr="0" bIns="34290" lIns="68580" rIns="68580" tIns="34290" wrap="square">
            <a:normAutofit/>
          </a:bodyPr>
          <a:lstStyle>
            <a:defPPr>
              <a:defRPr lang="zh-CN"/>
            </a:defPPr>
            <a:lvl1pPr>
              <a:lnSpc>
                <a:spcPts val="2000"/>
              </a:lnSpc>
              <a:defRPr sz="1200"/>
            </a:lvl1pPr>
          </a:lstStyle>
          <a:p>
            <a:pP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请在此处添加具体内容，文字尽量言简意赅不必过于繁琐请在此处添加具体</a:t>
            </a:r>
          </a:p>
        </p:txBody>
      </p:sp>
      <p:sp>
        <p:nvSpPr>
          <p:cNvPr id="49" name="TextBox 24">
            <a:extLst>
              <a:ext uri="{FF2B5EF4-FFF2-40B4-BE49-F238E27FC236}">
                <a16:creationId xmlns:a16="http://schemas.microsoft.com/office/drawing/2014/main" id="{81EE617D-356A-499A-BD18-96F71505CA57}"/>
              </a:ext>
            </a:extLst>
          </p:cNvPr>
          <p:cNvSpPr txBox="1"/>
          <p:nvPr/>
        </p:nvSpPr>
        <p:spPr>
          <a:xfrm>
            <a:off x="6391577" y="2464446"/>
            <a:ext cx="1249680" cy="310896"/>
          </a:xfrm>
          <a:prstGeom prst="rect">
            <a:avLst/>
          </a:prstGeom>
          <a:noFill/>
        </p:spPr>
        <p:txBody>
          <a:bodyPr rtlCol="0" wrap="none">
            <a:spAutoFit/>
          </a:bodyPr>
          <a:lstStyle/>
          <a:p>
            <a:pPr>
              <a:lnSpc>
                <a:spcPct val="120000"/>
              </a:lnSpc>
              <a:defRPr/>
            </a:pPr>
            <a:r>
              <a:rPr altLang="en-US" lang="zh-CN" sz="1200">
                <a:solidFill>
                  <a:srgbClr val="376092"/>
                </a:solidFill>
                <a:latin charset="-122" panose="020b0503020204020204" pitchFamily="34" typeface="微软雅黑"/>
                <a:ea charset="-122" panose="020b0503020204020204" pitchFamily="34" typeface="微软雅黑"/>
                <a:cs typeface="+mn-ea"/>
                <a:sym typeface="+mn-lt"/>
              </a:rPr>
              <a:t>请替换文字内容</a:t>
            </a:r>
          </a:p>
        </p:txBody>
      </p:sp>
      <p:sp>
        <p:nvSpPr>
          <p:cNvPr id="50" name="TextBox 23">
            <a:extLst>
              <a:ext uri="{FF2B5EF4-FFF2-40B4-BE49-F238E27FC236}">
                <a16:creationId xmlns:a16="http://schemas.microsoft.com/office/drawing/2014/main" id="{F4343B30-E27B-4B8C-8A57-7419D322C18D}"/>
              </a:ext>
            </a:extLst>
          </p:cNvPr>
          <p:cNvSpPr txBox="1"/>
          <p:nvPr/>
        </p:nvSpPr>
        <p:spPr>
          <a:xfrm>
            <a:off x="4849709" y="4443362"/>
            <a:ext cx="2757586" cy="821427"/>
          </a:xfrm>
          <a:prstGeom prst="rect">
            <a:avLst/>
          </a:prstGeom>
          <a:noFill/>
          <a:ln>
            <a:noFill/>
          </a:ln>
        </p:spPr>
        <p:txBody>
          <a:bodyPr anchor="t" anchorCtr="0" bIns="34290" lIns="68580" rIns="68580" tIns="34290" wrap="square">
            <a:normAutofit/>
          </a:bodyPr>
          <a:lstStyle>
            <a:defPPr>
              <a:defRPr lang="zh-CN"/>
            </a:defPPr>
            <a:lvl1pPr>
              <a:lnSpc>
                <a:spcPts val="2000"/>
              </a:lnSpc>
              <a:defRPr sz="1200"/>
            </a:lvl1pPr>
          </a:lstStyle>
          <a:p>
            <a:pP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请在此处添加具体内容，文字尽量言简意赅不必过于繁琐请在此处添加具体</a:t>
            </a:r>
          </a:p>
        </p:txBody>
      </p:sp>
      <p:sp>
        <p:nvSpPr>
          <p:cNvPr id="51" name="TextBox 24">
            <a:extLst>
              <a:ext uri="{FF2B5EF4-FFF2-40B4-BE49-F238E27FC236}">
                <a16:creationId xmlns:a16="http://schemas.microsoft.com/office/drawing/2014/main" id="{1D50ECC7-7F32-44F5-9A31-06E215849809}"/>
              </a:ext>
            </a:extLst>
          </p:cNvPr>
          <p:cNvSpPr txBox="1"/>
          <p:nvPr/>
        </p:nvSpPr>
        <p:spPr>
          <a:xfrm>
            <a:off x="4849708" y="4223190"/>
            <a:ext cx="1249680" cy="310896"/>
          </a:xfrm>
          <a:prstGeom prst="rect">
            <a:avLst/>
          </a:prstGeom>
          <a:noFill/>
        </p:spPr>
        <p:txBody>
          <a:bodyPr rtlCol="0" wrap="none">
            <a:spAutoFit/>
          </a:bodyPr>
          <a:lstStyle>
            <a:defPPr>
              <a:defRPr lang="zh-CN"/>
            </a:defPPr>
            <a:lvl1pPr>
              <a:lnSpc>
                <a:spcPct val="120000"/>
              </a:lnSpc>
              <a:defRPr sz="1600">
                <a:solidFill>
                  <a:schemeClr val="tx1">
                    <a:lumMod val="85000"/>
                    <a:lumOff val="15000"/>
                  </a:schemeClr>
                </a:solidFill>
                <a:latin charset="0" panose="020b0604020202020204" pitchFamily="34" typeface="Arial"/>
                <a:ea charset="-122" panose="020b0503020204020204" pitchFamily="34" typeface="微软雅黑"/>
                <a:cs typeface="+mn-ea"/>
              </a:defRPr>
            </a:lvl1pPr>
          </a:lstStyle>
          <a:p>
            <a:r>
              <a:rPr altLang="en-US" lang="zh-CN" sz="1200">
                <a:solidFill>
                  <a:srgbClr val="376092"/>
                </a:solidFill>
                <a:latin charset="-122" panose="020b0503020204020204" pitchFamily="34" typeface="微软雅黑"/>
                <a:sym typeface="+mn-lt"/>
              </a:rPr>
              <a:t>请替换文字内容</a:t>
            </a:r>
          </a:p>
        </p:txBody>
      </p:sp>
      <p:grpSp>
        <p:nvGrpSpPr>
          <p:cNvPr id="52" name="组合 51"/>
          <p:cNvGrpSpPr/>
          <p:nvPr/>
        </p:nvGrpSpPr>
        <p:grpSpPr>
          <a:xfrm>
            <a:off x="251900" y="155730"/>
            <a:ext cx="8568572" cy="625338"/>
            <a:chOff x="251900" y="155730"/>
            <a:chExt cx="8568572" cy="625338"/>
          </a:xfrm>
        </p:grpSpPr>
        <p:cxnSp>
          <p:nvCxnSpPr>
            <p:cNvPr id="53" name="直接连接符 52"/>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1331640" y="255120"/>
              <a:ext cx="2214880" cy="396240"/>
            </a:xfrm>
            <a:prstGeom prst="rect">
              <a:avLst/>
            </a:prstGeom>
          </p:spPr>
          <p:txBody>
            <a:bodyPr wrap="none">
              <a:spAutoFit/>
            </a:bodyPr>
            <a:lstStyle/>
            <a:p>
              <a:pPr defTabSz="913765">
                <a:spcBef>
                  <a:spcPct val="0"/>
                </a:spcBef>
                <a:spcAft>
                  <a:spcPct val="0"/>
                </a:spcAft>
                <a:defRPr/>
              </a:pPr>
              <a:r>
                <a:rPr altLang="en-US" b="1" kern="0" lang="zh-CN" smtClean="0" sz="2000">
                  <a:solidFill>
                    <a:srgbClr val="376092"/>
                  </a:solidFill>
                  <a:latin charset="-122" panose="020b0503020204020204" pitchFamily="34" typeface="微软雅黑"/>
                  <a:ea charset="-122" panose="020b0503020204020204" pitchFamily="34" typeface="微软雅黑"/>
                  <a:cs typeface="+mn-ea"/>
                  <a:sym typeface="+mn-lt"/>
                </a:rPr>
                <a:t>此处添加您的标题</a:t>
              </a:r>
            </a:p>
          </p:txBody>
        </p:sp>
        <p:grpSp>
          <p:nvGrpSpPr>
            <p:cNvPr id="55" name="组合 54"/>
            <p:cNvGrpSpPr/>
            <p:nvPr/>
          </p:nvGrpSpPr>
          <p:grpSpPr>
            <a:xfrm>
              <a:off x="251900" y="195486"/>
              <a:ext cx="887938" cy="585582"/>
              <a:chOff x="562441" y="531294"/>
              <a:chExt cx="2322326" cy="1531540"/>
            </a:xfrm>
          </p:grpSpPr>
          <p:sp>
            <p:nvSpPr>
              <p:cNvPr id="57" name="圆角矩形 56"/>
              <p:cNvSpPr/>
              <p:nvPr/>
            </p:nvSpPr>
            <p:spPr>
              <a:xfrm rot="2700000">
                <a:off x="613474" y="711955"/>
                <a:ext cx="704611" cy="704611"/>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58" name="圆角矩形 57"/>
              <p:cNvSpPr/>
              <p:nvPr/>
            </p:nvSpPr>
            <p:spPr>
              <a:xfrm rot="2700000">
                <a:off x="1043261" y="555179"/>
                <a:ext cx="1041378" cy="1041378"/>
              </a:xfrm>
              <a:prstGeom prst="roundRect">
                <a:avLst>
                  <a:gd fmla="val 4810" name="adj"/>
                </a:avLst>
              </a:prstGeom>
              <a:solidFill>
                <a:schemeClr val="accent1">
                  <a:lumMod val="75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59" name="圆角矩形 58"/>
              <p:cNvSpPr/>
              <p:nvPr/>
            </p:nvSpPr>
            <p:spPr>
              <a:xfrm rot="2700000">
                <a:off x="2386142" y="531294"/>
                <a:ext cx="498625" cy="498625"/>
              </a:xfrm>
              <a:prstGeom prst="roundRect">
                <a:avLst>
                  <a:gd fmla="val 4810" name="adj"/>
                </a:avLst>
              </a:prstGeom>
              <a:solidFill>
                <a:schemeClr val="bg1">
                  <a:lumMod val="50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60" name="圆角矩形 59"/>
              <p:cNvSpPr/>
              <p:nvPr/>
            </p:nvSpPr>
            <p:spPr>
              <a:xfrm rot="2700000">
                <a:off x="2149679" y="1381541"/>
                <a:ext cx="432486" cy="432486"/>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61" name="圆角矩形 60"/>
              <p:cNvSpPr/>
              <p:nvPr/>
            </p:nvSpPr>
            <p:spPr>
              <a:xfrm rot="2700000">
                <a:off x="562441" y="1843807"/>
                <a:ext cx="219027" cy="219027"/>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62" name="文本框 4"/>
              <p:cNvSpPr txBox="1"/>
              <p:nvPr/>
            </p:nvSpPr>
            <p:spPr>
              <a:xfrm>
                <a:off x="950487" y="617339"/>
                <a:ext cx="1217358" cy="956614"/>
              </a:xfrm>
              <a:prstGeom prst="rect">
                <a:avLst/>
              </a:prstGeom>
              <a:noFill/>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rPr>
                  <a:t>04</a:t>
                </a:r>
              </a:p>
            </p:txBody>
          </p:sp>
        </p:grpSp>
        <p:sp>
          <p:nvSpPr>
            <p:cNvPr id="56" name="矩形 55"/>
            <p:cNvSpPr/>
            <p:nvPr/>
          </p:nvSpPr>
          <p:spPr>
            <a:xfrm>
              <a:off x="7433345" y="155730"/>
              <a:ext cx="1363980" cy="518160"/>
            </a:xfrm>
            <a:prstGeom prst="rect">
              <a:avLst/>
            </a:prstGeom>
          </p:spPr>
          <p:txBody>
            <a:bodyPr wrap="none">
              <a:spAutoFit/>
            </a:bodyPr>
            <a:lstStyle/>
            <a:p>
              <a:pPr defTabSz="913765">
                <a:spcBef>
                  <a:spcPct val="0"/>
                </a:spcBef>
                <a:spcAft>
                  <a:spcPct val="0"/>
                </a:spcAft>
                <a:defRPr/>
              </a:pPr>
              <a:r>
                <a:rPr altLang="zh-CN" kern="0" lang="en-US" smtClean="0" spc="300" sz="2800">
                  <a:solidFill>
                    <a:schemeClr val="tx1">
                      <a:lumMod val="65000"/>
                      <a:lumOff val="35000"/>
                    </a:schemeClr>
                  </a:solidFill>
                  <a:effectLst>
                    <a:reflection algn="bl" blurRad="6350" dir="5400000" endA="300" endPos="45500" rotWithShape="0" stA="55000" sy="-100000"/>
                  </a:effectLst>
                  <a:latin charset="-122" panose="020b0503020204020204" pitchFamily="34" typeface="微软雅黑"/>
                  <a:ea charset="-122" panose="020b0503020204020204" pitchFamily="34" typeface="微软雅黑"/>
                  <a:cs typeface="+mn-ea"/>
                  <a:sym typeface="+mn-lt"/>
                </a:rPr>
                <a:t>LOGO</a:t>
              </a:r>
            </a:p>
          </p:txBody>
        </p:sp>
      </p:grpSp>
    </p:spTree>
    <p:extLst>
      <p:ext uri="{BB962C8B-B14F-4D97-AF65-F5344CB8AC3E}">
        <p14:creationId val="1721883907"/>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29"/>
                                        </p:tgtEl>
                                        <p:attrNameLst>
                                          <p:attrName>style.visibility</p:attrName>
                                        </p:attrNameLst>
                                      </p:cBhvr>
                                      <p:to>
                                        <p:strVal val="visible"/>
                                      </p:to>
                                    </p:set>
                                    <p:animEffect filter="wheel(1)" transition="in">
                                      <p:cBhvr>
                                        <p:cTn dur="500" id="7"/>
                                        <p:tgtEl>
                                          <p:spTgt spid="29"/>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p:cTn dur="250" fill="hold" id="11"/>
                                        <p:tgtEl>
                                          <p:spTgt spid="23"/>
                                        </p:tgtEl>
                                        <p:attrNameLst>
                                          <p:attrName>ppt_w</p:attrName>
                                        </p:attrNameLst>
                                      </p:cBhvr>
                                      <p:tavLst>
                                        <p:tav tm="0">
                                          <p:val>
                                            <p:fltVal val="0"/>
                                          </p:val>
                                        </p:tav>
                                        <p:tav tm="100000">
                                          <p:val>
                                            <p:strVal val="#ppt_w"/>
                                          </p:val>
                                        </p:tav>
                                      </p:tavLst>
                                    </p:anim>
                                    <p:anim calcmode="lin" valueType="num">
                                      <p:cBhvr>
                                        <p:cTn dur="250" fill="hold" id="12"/>
                                        <p:tgtEl>
                                          <p:spTgt spid="23"/>
                                        </p:tgtEl>
                                        <p:attrNameLst>
                                          <p:attrName>ppt_h</p:attrName>
                                        </p:attrNameLst>
                                      </p:cBhvr>
                                      <p:tavLst>
                                        <p:tav tm="0">
                                          <p:val>
                                            <p:fltVal val="0"/>
                                          </p:val>
                                        </p:tav>
                                        <p:tav tm="100000">
                                          <p:val>
                                            <p:strVal val="#ppt_h"/>
                                          </p:val>
                                        </p:tav>
                                      </p:tavLst>
                                    </p:anim>
                                    <p:animEffect filter="fade" transition="in">
                                      <p:cBhvr>
                                        <p:cTn dur="250" id="13"/>
                                        <p:tgtEl>
                                          <p:spTgt spid="23"/>
                                        </p:tgtEl>
                                      </p:cBhvr>
                                    </p:animEffect>
                                  </p:childTnLst>
                                </p:cTn>
                              </p:par>
                            </p:childTnLst>
                          </p:cTn>
                        </p:par>
                        <p:par>
                          <p:cTn fill="hold" id="14" nodeType="afterGroup">
                            <p:stCondLst>
                              <p:cond delay="750"/>
                            </p:stCondLst>
                            <p:childTnLst>
                              <p:par>
                                <p:cTn fill="hold" id="15" nodeType="afterEffect" presetClass="entr" presetID="10" presetSubtype="0">
                                  <p:stCondLst>
                                    <p:cond delay="0"/>
                                  </p:stCondLst>
                                  <p:childTnLst>
                                    <p:set>
                                      <p:cBhvr>
                                        <p:cTn dur="1" fill="hold" id="16">
                                          <p:stCondLst>
                                            <p:cond delay="0"/>
                                          </p:stCondLst>
                                        </p:cTn>
                                        <p:tgtEl>
                                          <p:spTgt spid="13"/>
                                        </p:tgtEl>
                                        <p:attrNameLst>
                                          <p:attrName>style.visibility</p:attrName>
                                        </p:attrNameLst>
                                      </p:cBhvr>
                                      <p:to>
                                        <p:strVal val="visible"/>
                                      </p:to>
                                    </p:set>
                                    <p:anim calcmode="lin" valueType="num">
                                      <p:cBhvr>
                                        <p:cTn dur="250" fill="hold" id="17"/>
                                        <p:tgtEl>
                                          <p:spTgt spid="13"/>
                                        </p:tgtEl>
                                        <p:attrNameLst>
                                          <p:attrName>ppt_w</p:attrName>
                                        </p:attrNameLst>
                                      </p:cBhvr>
                                      <p:tavLst>
                                        <p:tav tm="0">
                                          <p:val>
                                            <p:fltVal val="0"/>
                                          </p:val>
                                        </p:tav>
                                        <p:tav tm="100000">
                                          <p:val>
                                            <p:strVal val="#ppt_w"/>
                                          </p:val>
                                        </p:tav>
                                      </p:tavLst>
                                    </p:anim>
                                    <p:anim calcmode="lin" valueType="num">
                                      <p:cBhvr>
                                        <p:cTn dur="250" fill="hold" id="18"/>
                                        <p:tgtEl>
                                          <p:spTgt spid="13"/>
                                        </p:tgtEl>
                                        <p:attrNameLst>
                                          <p:attrName>ppt_h</p:attrName>
                                        </p:attrNameLst>
                                      </p:cBhvr>
                                      <p:tavLst>
                                        <p:tav tm="0">
                                          <p:val>
                                            <p:fltVal val="0"/>
                                          </p:val>
                                        </p:tav>
                                        <p:tav tm="100000">
                                          <p:val>
                                            <p:strVal val="#ppt_h"/>
                                          </p:val>
                                        </p:tav>
                                      </p:tavLst>
                                    </p:anim>
                                    <p:animEffect filter="fade" transition="in">
                                      <p:cBhvr>
                                        <p:cTn dur="250" id="19"/>
                                        <p:tgtEl>
                                          <p:spTgt spid="13"/>
                                        </p:tgtEl>
                                      </p:cBhvr>
                                    </p:animEffect>
                                  </p:childTnLst>
                                </p:cTn>
                              </p:par>
                            </p:childTnLst>
                          </p:cTn>
                        </p:par>
                        <p:par>
                          <p:cTn fill="hold" id="20" nodeType="afterGroup">
                            <p:stCondLst>
                              <p:cond delay="1000"/>
                            </p:stCondLst>
                            <p:childTnLst>
                              <p:par>
                                <p:cTn fill="hold" id="21" nodeType="afterEffect" presetClass="entr" presetID="10" presetSubtype="0">
                                  <p:stCondLst>
                                    <p:cond delay="0"/>
                                  </p:stCondLst>
                                  <p:childTnLst>
                                    <p:set>
                                      <p:cBhvr>
                                        <p:cTn dur="1" fill="hold" id="22">
                                          <p:stCondLst>
                                            <p:cond delay="0"/>
                                          </p:stCondLst>
                                        </p:cTn>
                                        <p:tgtEl>
                                          <p:spTgt spid="26"/>
                                        </p:tgtEl>
                                        <p:attrNameLst>
                                          <p:attrName>style.visibility</p:attrName>
                                        </p:attrNameLst>
                                      </p:cBhvr>
                                      <p:to>
                                        <p:strVal val="visible"/>
                                      </p:to>
                                    </p:set>
                                    <p:anim calcmode="lin" valueType="num">
                                      <p:cBhvr>
                                        <p:cTn dur="250" fill="hold" id="23"/>
                                        <p:tgtEl>
                                          <p:spTgt spid="26"/>
                                        </p:tgtEl>
                                        <p:attrNameLst>
                                          <p:attrName>ppt_w</p:attrName>
                                        </p:attrNameLst>
                                      </p:cBhvr>
                                      <p:tavLst>
                                        <p:tav tm="0">
                                          <p:val>
                                            <p:fltVal val="0"/>
                                          </p:val>
                                        </p:tav>
                                        <p:tav tm="100000">
                                          <p:val>
                                            <p:strVal val="#ppt_w"/>
                                          </p:val>
                                        </p:tav>
                                      </p:tavLst>
                                    </p:anim>
                                    <p:anim calcmode="lin" valueType="num">
                                      <p:cBhvr>
                                        <p:cTn dur="250" fill="hold" id="24"/>
                                        <p:tgtEl>
                                          <p:spTgt spid="26"/>
                                        </p:tgtEl>
                                        <p:attrNameLst>
                                          <p:attrName>ppt_h</p:attrName>
                                        </p:attrNameLst>
                                      </p:cBhvr>
                                      <p:tavLst>
                                        <p:tav tm="0">
                                          <p:val>
                                            <p:fltVal val="0"/>
                                          </p:val>
                                        </p:tav>
                                        <p:tav tm="100000">
                                          <p:val>
                                            <p:strVal val="#ppt_h"/>
                                          </p:val>
                                        </p:tav>
                                      </p:tavLst>
                                    </p:anim>
                                    <p:animEffect filter="fade" transition="in">
                                      <p:cBhvr>
                                        <p:cTn dur="250" id="25"/>
                                        <p:tgtEl>
                                          <p:spTgt spid="26"/>
                                        </p:tgtEl>
                                      </p:cBhvr>
                                    </p:animEffect>
                                  </p:childTnLst>
                                </p:cTn>
                              </p:par>
                            </p:childTnLst>
                          </p:cTn>
                        </p:par>
                        <p:par>
                          <p:cTn fill="hold" id="26" nodeType="afterGroup">
                            <p:stCondLst>
                              <p:cond delay="1250"/>
                            </p:stCondLst>
                            <p:childTnLst>
                              <p:par>
                                <p:cTn fill="hold" id="27" nodeType="afterEffect" presetClass="entr" presetID="10" presetSubtype="0">
                                  <p:stCondLst>
                                    <p:cond delay="0"/>
                                  </p:stCondLst>
                                  <p:childTnLst>
                                    <p:set>
                                      <p:cBhvr>
                                        <p:cTn dur="1" fill="hold" id="28">
                                          <p:stCondLst>
                                            <p:cond delay="0"/>
                                          </p:stCondLst>
                                        </p:cTn>
                                        <p:tgtEl>
                                          <p:spTgt spid="20"/>
                                        </p:tgtEl>
                                        <p:attrNameLst>
                                          <p:attrName>style.visibility</p:attrName>
                                        </p:attrNameLst>
                                      </p:cBhvr>
                                      <p:to>
                                        <p:strVal val="visible"/>
                                      </p:to>
                                    </p:set>
                                    <p:anim calcmode="lin" valueType="num">
                                      <p:cBhvr>
                                        <p:cTn dur="250" fill="hold" id="29"/>
                                        <p:tgtEl>
                                          <p:spTgt spid="20"/>
                                        </p:tgtEl>
                                        <p:attrNameLst>
                                          <p:attrName>ppt_w</p:attrName>
                                        </p:attrNameLst>
                                      </p:cBhvr>
                                      <p:tavLst>
                                        <p:tav tm="0">
                                          <p:val>
                                            <p:fltVal val="0"/>
                                          </p:val>
                                        </p:tav>
                                        <p:tav tm="100000">
                                          <p:val>
                                            <p:strVal val="#ppt_w"/>
                                          </p:val>
                                        </p:tav>
                                      </p:tavLst>
                                    </p:anim>
                                    <p:anim calcmode="lin" valueType="num">
                                      <p:cBhvr>
                                        <p:cTn dur="250" fill="hold" id="30"/>
                                        <p:tgtEl>
                                          <p:spTgt spid="20"/>
                                        </p:tgtEl>
                                        <p:attrNameLst>
                                          <p:attrName>ppt_h</p:attrName>
                                        </p:attrNameLst>
                                      </p:cBhvr>
                                      <p:tavLst>
                                        <p:tav tm="0">
                                          <p:val>
                                            <p:fltVal val="0"/>
                                          </p:val>
                                        </p:tav>
                                        <p:tav tm="100000">
                                          <p:val>
                                            <p:strVal val="#ppt_h"/>
                                          </p:val>
                                        </p:tav>
                                      </p:tavLst>
                                    </p:anim>
                                    <p:animEffect filter="fade" transition="in">
                                      <p:cBhvr>
                                        <p:cTn dur="250" id="31"/>
                                        <p:tgtEl>
                                          <p:spTgt spid="20"/>
                                        </p:tgtEl>
                                      </p:cBhvr>
                                    </p:animEffect>
                                  </p:childTnLst>
                                </p:cTn>
                              </p:par>
                            </p:childTnLst>
                          </p:cTn>
                        </p:par>
                        <p:par>
                          <p:cTn fill="hold" id="32" nodeType="afterGroup">
                            <p:stCondLst>
                              <p:cond delay="1500"/>
                            </p:stCondLst>
                            <p:childTnLst>
                              <p:par>
                                <p:cTn fill="hold" grpId="0" id="33" nodeType="afterEffect" presetClass="entr" presetID="12" presetSubtype="4">
                                  <p:stCondLst>
                                    <p:cond delay="0"/>
                                  </p:stCondLst>
                                  <p:childTnLst>
                                    <p:set>
                                      <p:cBhvr>
                                        <p:cTn dur="1" fill="hold" id="34">
                                          <p:stCondLst>
                                            <p:cond delay="0"/>
                                          </p:stCondLst>
                                        </p:cTn>
                                        <p:tgtEl>
                                          <p:spTgt spid="44"/>
                                        </p:tgtEl>
                                        <p:attrNameLst>
                                          <p:attrName>style.visibility</p:attrName>
                                        </p:attrNameLst>
                                      </p:cBhvr>
                                      <p:to>
                                        <p:strVal val="visible"/>
                                      </p:to>
                                    </p:set>
                                    <p:anim calcmode="lin" valueType="num">
                                      <p:cBhvr additive="base">
                                        <p:cTn dur="500" id="35"/>
                                        <p:tgtEl>
                                          <p:spTgt spid="44"/>
                                        </p:tgtEl>
                                        <p:attrNameLst>
                                          <p:attrName>ppt_y</p:attrName>
                                        </p:attrNameLst>
                                      </p:cBhvr>
                                      <p:tavLst>
                                        <p:tav tm="0">
                                          <p:val>
                                            <p:strVal val="#ppt_y+#ppt_h*1.125000"/>
                                          </p:val>
                                        </p:tav>
                                        <p:tav tm="100000">
                                          <p:val>
                                            <p:strVal val="#ppt_y"/>
                                          </p:val>
                                        </p:tav>
                                      </p:tavLst>
                                    </p:anim>
                                    <p:animEffect filter="wipe(up)" transition="in">
                                      <p:cBhvr>
                                        <p:cTn dur="500" id="36"/>
                                        <p:tgtEl>
                                          <p:spTgt spid="44"/>
                                        </p:tgtEl>
                                      </p:cBhvr>
                                    </p:animEffect>
                                  </p:childTnLst>
                                </p:cTn>
                              </p:par>
                              <p:par>
                                <p:cTn fill="hold" grpId="0" id="37" nodeType="withEffect" presetClass="entr" presetID="12" presetSubtype="1">
                                  <p:stCondLst>
                                    <p:cond delay="0"/>
                                  </p:stCondLst>
                                  <p:childTnLst>
                                    <p:set>
                                      <p:cBhvr>
                                        <p:cTn dur="1" fill="hold" id="38">
                                          <p:stCondLst>
                                            <p:cond delay="0"/>
                                          </p:stCondLst>
                                        </p:cTn>
                                        <p:tgtEl>
                                          <p:spTgt spid="45"/>
                                        </p:tgtEl>
                                        <p:attrNameLst>
                                          <p:attrName>style.visibility</p:attrName>
                                        </p:attrNameLst>
                                      </p:cBhvr>
                                      <p:to>
                                        <p:strVal val="visible"/>
                                      </p:to>
                                    </p:set>
                                    <p:anim calcmode="lin" valueType="num">
                                      <p:cBhvr additive="base">
                                        <p:cTn dur="500" id="39"/>
                                        <p:tgtEl>
                                          <p:spTgt spid="45"/>
                                        </p:tgtEl>
                                        <p:attrNameLst>
                                          <p:attrName>ppt_y</p:attrName>
                                        </p:attrNameLst>
                                      </p:cBhvr>
                                      <p:tavLst>
                                        <p:tav tm="0">
                                          <p:val>
                                            <p:strVal val="#ppt_y-#ppt_h*1.125000"/>
                                          </p:val>
                                        </p:tav>
                                        <p:tav tm="100000">
                                          <p:val>
                                            <p:strVal val="#ppt_y"/>
                                          </p:val>
                                        </p:tav>
                                      </p:tavLst>
                                    </p:anim>
                                    <p:animEffect filter="wipe(down)" transition="in">
                                      <p:cBhvr>
                                        <p:cTn dur="500" id="40"/>
                                        <p:tgtEl>
                                          <p:spTgt spid="45"/>
                                        </p:tgtEl>
                                      </p:cBhvr>
                                    </p:animEffect>
                                  </p:childTnLst>
                                </p:cTn>
                              </p:par>
                            </p:childTnLst>
                          </p:cTn>
                        </p:par>
                        <p:par>
                          <p:cTn fill="hold" id="41" nodeType="afterGroup">
                            <p:stCondLst>
                              <p:cond delay="2000"/>
                            </p:stCondLst>
                            <p:childTnLst>
                              <p:par>
                                <p:cTn fill="hold" grpId="0" id="42" nodeType="afterEffect" presetClass="entr" presetID="12" presetSubtype="4">
                                  <p:stCondLst>
                                    <p:cond delay="0"/>
                                  </p:stCondLst>
                                  <p:childTnLst>
                                    <p:set>
                                      <p:cBhvr>
                                        <p:cTn dur="1" fill="hold" id="43">
                                          <p:stCondLst>
                                            <p:cond delay="0"/>
                                          </p:stCondLst>
                                        </p:cTn>
                                        <p:tgtEl>
                                          <p:spTgt spid="48"/>
                                        </p:tgtEl>
                                        <p:attrNameLst>
                                          <p:attrName>style.visibility</p:attrName>
                                        </p:attrNameLst>
                                      </p:cBhvr>
                                      <p:to>
                                        <p:strVal val="visible"/>
                                      </p:to>
                                    </p:set>
                                    <p:anim calcmode="lin" valueType="num">
                                      <p:cBhvr additive="base">
                                        <p:cTn dur="500" id="44"/>
                                        <p:tgtEl>
                                          <p:spTgt spid="48"/>
                                        </p:tgtEl>
                                        <p:attrNameLst>
                                          <p:attrName>ppt_y</p:attrName>
                                        </p:attrNameLst>
                                      </p:cBhvr>
                                      <p:tavLst>
                                        <p:tav tm="0">
                                          <p:val>
                                            <p:strVal val="#ppt_y+#ppt_h*1.125000"/>
                                          </p:val>
                                        </p:tav>
                                        <p:tav tm="100000">
                                          <p:val>
                                            <p:strVal val="#ppt_y"/>
                                          </p:val>
                                        </p:tav>
                                      </p:tavLst>
                                    </p:anim>
                                    <p:animEffect filter="wipe(up)" transition="in">
                                      <p:cBhvr>
                                        <p:cTn dur="500" id="45"/>
                                        <p:tgtEl>
                                          <p:spTgt spid="48"/>
                                        </p:tgtEl>
                                      </p:cBhvr>
                                    </p:animEffect>
                                  </p:childTnLst>
                                </p:cTn>
                              </p:par>
                              <p:par>
                                <p:cTn fill="hold" grpId="0" id="46" nodeType="withEffect" presetClass="entr" presetID="12" presetSubtype="1">
                                  <p:stCondLst>
                                    <p:cond delay="0"/>
                                  </p:stCondLst>
                                  <p:childTnLst>
                                    <p:set>
                                      <p:cBhvr>
                                        <p:cTn dur="1" fill="hold" id="47">
                                          <p:stCondLst>
                                            <p:cond delay="0"/>
                                          </p:stCondLst>
                                        </p:cTn>
                                        <p:tgtEl>
                                          <p:spTgt spid="49"/>
                                        </p:tgtEl>
                                        <p:attrNameLst>
                                          <p:attrName>style.visibility</p:attrName>
                                        </p:attrNameLst>
                                      </p:cBhvr>
                                      <p:to>
                                        <p:strVal val="visible"/>
                                      </p:to>
                                    </p:set>
                                    <p:anim calcmode="lin" valueType="num">
                                      <p:cBhvr additive="base">
                                        <p:cTn dur="500" id="48"/>
                                        <p:tgtEl>
                                          <p:spTgt spid="49"/>
                                        </p:tgtEl>
                                        <p:attrNameLst>
                                          <p:attrName>ppt_y</p:attrName>
                                        </p:attrNameLst>
                                      </p:cBhvr>
                                      <p:tavLst>
                                        <p:tav tm="0">
                                          <p:val>
                                            <p:strVal val="#ppt_y-#ppt_h*1.125000"/>
                                          </p:val>
                                        </p:tav>
                                        <p:tav tm="100000">
                                          <p:val>
                                            <p:strVal val="#ppt_y"/>
                                          </p:val>
                                        </p:tav>
                                      </p:tavLst>
                                    </p:anim>
                                    <p:animEffect filter="wipe(down)" transition="in">
                                      <p:cBhvr>
                                        <p:cTn dur="500" id="49"/>
                                        <p:tgtEl>
                                          <p:spTgt spid="49"/>
                                        </p:tgtEl>
                                      </p:cBhvr>
                                    </p:animEffect>
                                  </p:childTnLst>
                                </p:cTn>
                              </p:par>
                            </p:childTnLst>
                          </p:cTn>
                        </p:par>
                        <p:par>
                          <p:cTn fill="hold" id="50" nodeType="afterGroup">
                            <p:stCondLst>
                              <p:cond delay="2500"/>
                            </p:stCondLst>
                            <p:childTnLst>
                              <p:par>
                                <p:cTn fill="hold" grpId="0" id="51" nodeType="afterEffect" presetClass="entr" presetID="12" presetSubtype="4">
                                  <p:stCondLst>
                                    <p:cond delay="0"/>
                                  </p:stCondLst>
                                  <p:childTnLst>
                                    <p:set>
                                      <p:cBhvr>
                                        <p:cTn dur="1" fill="hold" id="52">
                                          <p:stCondLst>
                                            <p:cond delay="0"/>
                                          </p:stCondLst>
                                        </p:cTn>
                                        <p:tgtEl>
                                          <p:spTgt spid="50"/>
                                        </p:tgtEl>
                                        <p:attrNameLst>
                                          <p:attrName>style.visibility</p:attrName>
                                        </p:attrNameLst>
                                      </p:cBhvr>
                                      <p:to>
                                        <p:strVal val="visible"/>
                                      </p:to>
                                    </p:set>
                                    <p:anim calcmode="lin" valueType="num">
                                      <p:cBhvr additive="base">
                                        <p:cTn dur="500" id="53"/>
                                        <p:tgtEl>
                                          <p:spTgt spid="50"/>
                                        </p:tgtEl>
                                        <p:attrNameLst>
                                          <p:attrName>ppt_y</p:attrName>
                                        </p:attrNameLst>
                                      </p:cBhvr>
                                      <p:tavLst>
                                        <p:tav tm="0">
                                          <p:val>
                                            <p:strVal val="#ppt_y+#ppt_h*1.125000"/>
                                          </p:val>
                                        </p:tav>
                                        <p:tav tm="100000">
                                          <p:val>
                                            <p:strVal val="#ppt_y"/>
                                          </p:val>
                                        </p:tav>
                                      </p:tavLst>
                                    </p:anim>
                                    <p:animEffect filter="wipe(up)" transition="in">
                                      <p:cBhvr>
                                        <p:cTn dur="500" id="54"/>
                                        <p:tgtEl>
                                          <p:spTgt spid="50"/>
                                        </p:tgtEl>
                                      </p:cBhvr>
                                    </p:animEffect>
                                  </p:childTnLst>
                                </p:cTn>
                              </p:par>
                              <p:par>
                                <p:cTn fill="hold" grpId="0" id="55" nodeType="withEffect" presetClass="entr" presetID="12" presetSubtype="1">
                                  <p:stCondLst>
                                    <p:cond delay="0"/>
                                  </p:stCondLst>
                                  <p:childTnLst>
                                    <p:set>
                                      <p:cBhvr>
                                        <p:cTn dur="1" fill="hold" id="56">
                                          <p:stCondLst>
                                            <p:cond delay="0"/>
                                          </p:stCondLst>
                                        </p:cTn>
                                        <p:tgtEl>
                                          <p:spTgt spid="51"/>
                                        </p:tgtEl>
                                        <p:attrNameLst>
                                          <p:attrName>style.visibility</p:attrName>
                                        </p:attrNameLst>
                                      </p:cBhvr>
                                      <p:to>
                                        <p:strVal val="visible"/>
                                      </p:to>
                                    </p:set>
                                    <p:anim calcmode="lin" valueType="num">
                                      <p:cBhvr additive="base">
                                        <p:cTn dur="500" id="57"/>
                                        <p:tgtEl>
                                          <p:spTgt spid="51"/>
                                        </p:tgtEl>
                                        <p:attrNameLst>
                                          <p:attrName>ppt_y</p:attrName>
                                        </p:attrNameLst>
                                      </p:cBhvr>
                                      <p:tavLst>
                                        <p:tav tm="0">
                                          <p:val>
                                            <p:strVal val="#ppt_y-#ppt_h*1.125000"/>
                                          </p:val>
                                        </p:tav>
                                        <p:tav tm="100000">
                                          <p:val>
                                            <p:strVal val="#ppt_y"/>
                                          </p:val>
                                        </p:tav>
                                      </p:tavLst>
                                    </p:anim>
                                    <p:animEffect filter="wipe(down)" transition="in">
                                      <p:cBhvr>
                                        <p:cTn dur="500" id="58"/>
                                        <p:tgtEl>
                                          <p:spTgt spid="51"/>
                                        </p:tgtEl>
                                      </p:cBhvr>
                                    </p:animEffect>
                                  </p:childTnLst>
                                </p:cTn>
                              </p:par>
                            </p:childTnLst>
                          </p:cTn>
                        </p:par>
                        <p:par>
                          <p:cTn fill="hold" id="59" nodeType="afterGroup">
                            <p:stCondLst>
                              <p:cond delay="3000"/>
                            </p:stCondLst>
                            <p:childTnLst>
                              <p:par>
                                <p:cTn fill="hold" grpId="0" id="60" nodeType="afterEffect" presetClass="entr" presetID="12" presetSubtype="4">
                                  <p:stCondLst>
                                    <p:cond delay="0"/>
                                  </p:stCondLst>
                                  <p:childTnLst>
                                    <p:set>
                                      <p:cBhvr>
                                        <p:cTn dur="1" fill="hold" id="61">
                                          <p:stCondLst>
                                            <p:cond delay="0"/>
                                          </p:stCondLst>
                                        </p:cTn>
                                        <p:tgtEl>
                                          <p:spTgt spid="46"/>
                                        </p:tgtEl>
                                        <p:attrNameLst>
                                          <p:attrName>style.visibility</p:attrName>
                                        </p:attrNameLst>
                                      </p:cBhvr>
                                      <p:to>
                                        <p:strVal val="visible"/>
                                      </p:to>
                                    </p:set>
                                    <p:anim calcmode="lin" valueType="num">
                                      <p:cBhvr additive="base">
                                        <p:cTn dur="500" id="62"/>
                                        <p:tgtEl>
                                          <p:spTgt spid="46"/>
                                        </p:tgtEl>
                                        <p:attrNameLst>
                                          <p:attrName>ppt_y</p:attrName>
                                        </p:attrNameLst>
                                      </p:cBhvr>
                                      <p:tavLst>
                                        <p:tav tm="0">
                                          <p:val>
                                            <p:strVal val="#ppt_y+#ppt_h*1.125000"/>
                                          </p:val>
                                        </p:tav>
                                        <p:tav tm="100000">
                                          <p:val>
                                            <p:strVal val="#ppt_y"/>
                                          </p:val>
                                        </p:tav>
                                      </p:tavLst>
                                    </p:anim>
                                    <p:animEffect filter="wipe(up)" transition="in">
                                      <p:cBhvr>
                                        <p:cTn dur="500" id="63"/>
                                        <p:tgtEl>
                                          <p:spTgt spid="46"/>
                                        </p:tgtEl>
                                      </p:cBhvr>
                                    </p:animEffect>
                                  </p:childTnLst>
                                </p:cTn>
                              </p:par>
                              <p:par>
                                <p:cTn fill="hold" grpId="0" id="64" nodeType="withEffect" presetClass="entr" presetID="12" presetSubtype="1">
                                  <p:stCondLst>
                                    <p:cond delay="0"/>
                                  </p:stCondLst>
                                  <p:childTnLst>
                                    <p:set>
                                      <p:cBhvr>
                                        <p:cTn dur="1" fill="hold" id="65">
                                          <p:stCondLst>
                                            <p:cond delay="0"/>
                                          </p:stCondLst>
                                        </p:cTn>
                                        <p:tgtEl>
                                          <p:spTgt spid="47"/>
                                        </p:tgtEl>
                                        <p:attrNameLst>
                                          <p:attrName>style.visibility</p:attrName>
                                        </p:attrNameLst>
                                      </p:cBhvr>
                                      <p:to>
                                        <p:strVal val="visible"/>
                                      </p:to>
                                    </p:set>
                                    <p:anim calcmode="lin" valueType="num">
                                      <p:cBhvr additive="base">
                                        <p:cTn dur="500" id="66"/>
                                        <p:tgtEl>
                                          <p:spTgt spid="47"/>
                                        </p:tgtEl>
                                        <p:attrNameLst>
                                          <p:attrName>ppt_y</p:attrName>
                                        </p:attrNameLst>
                                      </p:cBhvr>
                                      <p:tavLst>
                                        <p:tav tm="0">
                                          <p:val>
                                            <p:strVal val="#ppt_y-#ppt_h*1.125000"/>
                                          </p:val>
                                        </p:tav>
                                        <p:tav tm="100000">
                                          <p:val>
                                            <p:strVal val="#ppt_y"/>
                                          </p:val>
                                        </p:tav>
                                      </p:tavLst>
                                    </p:anim>
                                    <p:animEffect filter="wipe(down)" transition="in">
                                      <p:cBhvr>
                                        <p:cTn dur="500" id="67"/>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P grpId="0" spid="46"/>
      <p:bldP grpId="0" spid="47"/>
      <p:bldP grpId="0" spid="48"/>
      <p:bldP grpId="0" spid="49"/>
      <p:bldP grpId="0" spid="50"/>
      <p:bldP grpId="0" spid="5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8" name="TextBox 9"/>
          <p:cNvSpPr txBox="1"/>
          <p:nvPr/>
        </p:nvSpPr>
        <p:spPr>
          <a:xfrm>
            <a:off x="870585" y="2207036"/>
            <a:ext cx="4133463" cy="2263140"/>
          </a:xfrm>
          <a:prstGeom prst="rect">
            <a:avLst/>
          </a:prstGeom>
          <a:noFill/>
        </p:spPr>
        <p:txBody>
          <a:bodyPr bIns="34290" lIns="68580" rIns="68580" rtlCol="0" tIns="34290" wrap="square">
            <a:spAutoFit/>
          </a:bodyPr>
          <a:lstStyle/>
          <a:p>
            <a:pPr algn="just" fontAlgn="base" lvl="0">
              <a:lnSpc>
                <a:spcPct val="150000"/>
              </a:lnSpc>
              <a:spcBef>
                <a:spcPct val="0"/>
              </a:spcBef>
              <a:spcAft>
                <a:spcPct val="0"/>
              </a:spcAft>
            </a:pPr>
            <a:r>
              <a:rPr altLang="en-US" kern="0" lang="zh-CN" sz="1200">
                <a:solidFill>
                  <a:sysClr lastClr="FFFFFF" val="window">
                    <a:lumMod val="50000"/>
                  </a:sysClr>
                </a:solidFill>
                <a:latin charset="-122" panose="020b0503020204020204" pitchFamily="34" typeface="微软雅黑"/>
                <a:ea charset="-122" panose="020b0503020204020204" pitchFamily="34" typeface="微软雅黑"/>
                <a:cs typeface="+mn-ea"/>
                <a:sym typeface="+mn-lt"/>
              </a:rPr>
              <a:t> 岁月流转，时光飞逝，转眼间2018年的工作又接近尾声</a:t>
            </a:r>
          </a:p>
          <a:p>
            <a:pPr algn="just" fontAlgn="base" lvl="0">
              <a:lnSpc>
                <a:spcPct val="150000"/>
              </a:lnSpc>
              <a:spcBef>
                <a:spcPct val="0"/>
              </a:spcBef>
              <a:spcAft>
                <a:spcPct val="0"/>
              </a:spcAft>
            </a:pPr>
            <a:r>
              <a:rPr altLang="en-US" kern="0" lang="zh-CN" sz="1200">
                <a:solidFill>
                  <a:sysClr lastClr="FFFFFF" val="window">
                    <a:lumMod val="50000"/>
                  </a:sysClr>
                </a:solidFill>
                <a:latin charset="-122" panose="020b0503020204020204" pitchFamily="34" typeface="微软雅黑"/>
                <a:ea charset="-122" panose="020b0503020204020204" pitchFamily="34" typeface="微软雅黑"/>
                <a:cs typeface="+mn-ea"/>
                <a:sym typeface="+mn-lt"/>
              </a:rPr>
              <a:t>        回首过去一年的工作，经过全体领导及员工的共同努力，公司经营业绩保持良好，行业地位、社会形象日渐提升，各项工作全面发展。今年，面对经济下行所带来的影响，公司上下团结一致，奋力拼搏，打了一场漂亮的安全效益翻身仗。我们不仅在上半年实现了扭亏为赢，而且全年销售收入突破了3亿元，标志着公司迈上了一个新台阶，步入了一个新的发展阶段。</a:t>
            </a:r>
          </a:p>
        </p:txBody>
      </p:sp>
      <p:sp>
        <p:nvSpPr>
          <p:cNvPr id="17" name="圆角矩形 16"/>
          <p:cNvSpPr/>
          <p:nvPr/>
        </p:nvSpPr>
        <p:spPr>
          <a:xfrm rot="2700000">
            <a:off x="5796136" y="2355726"/>
            <a:ext cx="1823899" cy="1823899"/>
          </a:xfrm>
          <a:prstGeom prst="roundRect">
            <a:avLst>
              <a:gd fmla="val 4810" name="adj"/>
            </a:avLst>
          </a:prstGeom>
          <a:solidFill>
            <a:schemeClr val="accent1">
              <a:lumMod val="75000"/>
            </a:schemeClr>
          </a:soli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grpSp>
        <p:nvGrpSpPr>
          <p:cNvPr id="4" name="组合 3"/>
          <p:cNvGrpSpPr/>
          <p:nvPr/>
        </p:nvGrpSpPr>
        <p:grpSpPr>
          <a:xfrm>
            <a:off x="6394121" y="2431779"/>
            <a:ext cx="1704529" cy="1704529"/>
            <a:chOff x="6297172" y="1925450"/>
            <a:chExt cx="1971063" cy="1971063"/>
          </a:xfrm>
        </p:grpSpPr>
        <p:sp>
          <p:nvSpPr>
            <p:cNvPr id="18" name="圆角矩形 17"/>
            <p:cNvSpPr/>
            <p:nvPr/>
          </p:nvSpPr>
          <p:spPr>
            <a:xfrm rot="2700000">
              <a:off x="6297172" y="1925450"/>
              <a:ext cx="1971063" cy="1971063"/>
            </a:xfrm>
            <a:custGeom>
              <a:gdLst>
                <a:gd fmla="*/ 0 w 1971063" name="connsiteX0"/>
                <a:gd fmla="*/ 94808 h 1971063" name="connsiteY0"/>
                <a:gd fmla="*/ 94808 w 1971063" name="connsiteX1"/>
                <a:gd fmla="*/ 0 h 1971063" name="connsiteY1"/>
                <a:gd fmla="*/ 517253 w 1971063" name="connsiteX2"/>
                <a:gd fmla="*/ 14656 h 1971063" name="connsiteY2"/>
                <a:gd fmla="*/ 1876255 w 1971063" name="connsiteX3"/>
                <a:gd fmla="*/ 0 h 1971063" name="connsiteY3"/>
                <a:gd fmla="*/ 1971063 w 1971063" name="connsiteX4"/>
                <a:gd fmla="*/ 94808 h 1971063" name="connsiteY4"/>
                <a:gd fmla="*/ 1971063 w 1971063" name="connsiteX5"/>
                <a:gd fmla="*/ 1876255 h 1971063" name="connsiteY5"/>
                <a:gd fmla="*/ 1876255 w 1971063" name="connsiteX6"/>
                <a:gd fmla="*/ 1971063 h 1971063" name="connsiteY6"/>
                <a:gd fmla="*/ 94808 w 1971063" name="connsiteX7"/>
                <a:gd fmla="*/ 1971063 h 1971063" name="connsiteY7"/>
                <a:gd fmla="*/ 0 w 1971063" name="connsiteX8"/>
                <a:gd fmla="*/ 1876255 h 1971063" name="connsiteY8"/>
                <a:gd fmla="*/ 0 w 1971063" name="connsiteX9"/>
                <a:gd fmla="*/ 94808 h 1971063"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971063" w="1971063">
                  <a:moveTo>
                    <a:pt x="0" y="94808"/>
                  </a:moveTo>
                  <a:cubicBezTo>
                    <a:pt x="0" y="42447"/>
                    <a:pt x="42447" y="0"/>
                    <a:pt x="94808" y="0"/>
                  </a:cubicBezTo>
                  <a:lnTo>
                    <a:pt x="517253" y="14656"/>
                  </a:lnTo>
                  <a:lnTo>
                    <a:pt x="1876255" y="0"/>
                  </a:lnTo>
                  <a:cubicBezTo>
                    <a:pt x="1928616" y="0"/>
                    <a:pt x="1971063" y="42447"/>
                    <a:pt x="1971063" y="94808"/>
                  </a:cubicBezTo>
                  <a:lnTo>
                    <a:pt x="1971063" y="1876255"/>
                  </a:lnTo>
                  <a:cubicBezTo>
                    <a:pt x="1971063" y="1928616"/>
                    <a:pt x="1928616" y="1971063"/>
                    <a:pt x="1876255" y="1971063"/>
                  </a:cubicBezTo>
                  <a:lnTo>
                    <a:pt x="94808" y="1971063"/>
                  </a:lnTo>
                  <a:cubicBezTo>
                    <a:pt x="42447" y="1971063"/>
                    <a:pt x="0" y="1928616"/>
                    <a:pt x="0" y="1876255"/>
                  </a:cubicBezTo>
                  <a:lnTo>
                    <a:pt x="0" y="94808"/>
                  </a:lnTo>
                  <a:close/>
                </a:path>
              </a:pathLst>
            </a:custGeom>
            <a:blipFill dpi="0" rotWithShape="0">
              <a:blip r:embed="rId3">
                <a:extLst>
                  <a:ext uri="{28A0092B-C50C-407E-A947-70E740481C1C}">
                    <a14:useLocalDpi val="0"/>
                  </a:ext>
                </a:extLst>
              </a:blip>
              <a:stretch>
                <a:fillRect b="-1273" l="-30689" r="-19375" t="-1"/>
              </a:stretch>
            </a:blipFill>
            <a:ln w="95250">
              <a:solidFill>
                <a:schemeClr val="bg1">
                  <a:lumMod val="95000"/>
                </a:schemeClr>
              </a:solid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1" name="圆角矩形 17"/>
            <p:cNvSpPr/>
            <p:nvPr/>
          </p:nvSpPr>
          <p:spPr>
            <a:xfrm rot="2700000">
              <a:off x="6358833" y="1993331"/>
              <a:ext cx="1847741" cy="1847741"/>
            </a:xfrm>
            <a:custGeom>
              <a:gdLst>
                <a:gd fmla="*/ 0 w 1971063" name="connsiteX0"/>
                <a:gd fmla="*/ 94808 h 1971063" name="connsiteY0"/>
                <a:gd fmla="*/ 94808 w 1971063" name="connsiteX1"/>
                <a:gd fmla="*/ 0 h 1971063" name="connsiteY1"/>
                <a:gd fmla="*/ 517253 w 1971063" name="connsiteX2"/>
                <a:gd fmla="*/ 14656 h 1971063" name="connsiteY2"/>
                <a:gd fmla="*/ 1876255 w 1971063" name="connsiteX3"/>
                <a:gd fmla="*/ 0 h 1971063" name="connsiteY3"/>
                <a:gd fmla="*/ 1971063 w 1971063" name="connsiteX4"/>
                <a:gd fmla="*/ 94808 h 1971063" name="connsiteY4"/>
                <a:gd fmla="*/ 1971063 w 1971063" name="connsiteX5"/>
                <a:gd fmla="*/ 1876255 h 1971063" name="connsiteY5"/>
                <a:gd fmla="*/ 1876255 w 1971063" name="connsiteX6"/>
                <a:gd fmla="*/ 1971063 h 1971063" name="connsiteY6"/>
                <a:gd fmla="*/ 94808 w 1971063" name="connsiteX7"/>
                <a:gd fmla="*/ 1971063 h 1971063" name="connsiteY7"/>
                <a:gd fmla="*/ 0 w 1971063" name="connsiteX8"/>
                <a:gd fmla="*/ 1876255 h 1971063" name="connsiteY8"/>
                <a:gd fmla="*/ 0 w 1971063" name="connsiteX9"/>
                <a:gd fmla="*/ 94808 h 1971063"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971063" w="1971063">
                  <a:moveTo>
                    <a:pt x="0" y="94808"/>
                  </a:moveTo>
                  <a:cubicBezTo>
                    <a:pt x="0" y="42447"/>
                    <a:pt x="42447" y="0"/>
                    <a:pt x="94808" y="0"/>
                  </a:cubicBezTo>
                  <a:lnTo>
                    <a:pt x="517253" y="14656"/>
                  </a:lnTo>
                  <a:lnTo>
                    <a:pt x="1876255" y="0"/>
                  </a:lnTo>
                  <a:cubicBezTo>
                    <a:pt x="1928616" y="0"/>
                    <a:pt x="1971063" y="42447"/>
                    <a:pt x="1971063" y="94808"/>
                  </a:cubicBezTo>
                  <a:lnTo>
                    <a:pt x="1971063" y="1876255"/>
                  </a:lnTo>
                  <a:cubicBezTo>
                    <a:pt x="1971063" y="1928616"/>
                    <a:pt x="1928616" y="1971063"/>
                    <a:pt x="1876255" y="1971063"/>
                  </a:cubicBezTo>
                  <a:lnTo>
                    <a:pt x="94808" y="1971063"/>
                  </a:lnTo>
                  <a:cubicBezTo>
                    <a:pt x="42447" y="1971063"/>
                    <a:pt x="0" y="1928616"/>
                    <a:pt x="0" y="1876255"/>
                  </a:cubicBezTo>
                  <a:lnTo>
                    <a:pt x="0" y="94808"/>
                  </a:lnTo>
                  <a:close/>
                </a:path>
              </a:pathLst>
            </a:custGeom>
            <a:blipFill dpi="0" rotWithShape="0">
              <a:blip r:embed="rId4">
                <a:extLst>
                  <a:ext uri="{28A0092B-C50C-407E-A947-70E740481C1C}">
                    <a14:useLocalDpi val="0"/>
                  </a:ext>
                </a:extLst>
              </a:blip>
              <a:stretch>
                <a:fillRect/>
              </a:stretch>
            </a:blipFill>
            <a:ln w="95250">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grpSp>
      <p:grpSp>
        <p:nvGrpSpPr>
          <p:cNvPr id="5" name="组合 4"/>
          <p:cNvGrpSpPr/>
          <p:nvPr/>
        </p:nvGrpSpPr>
        <p:grpSpPr>
          <a:xfrm>
            <a:off x="982967" y="776410"/>
            <a:ext cx="1848830" cy="1219276"/>
            <a:chOff x="562441" y="531294"/>
            <a:chExt cx="2322326" cy="1531540"/>
          </a:xfrm>
        </p:grpSpPr>
        <p:sp>
          <p:nvSpPr>
            <p:cNvPr id="25" name="圆角矩形 24"/>
            <p:cNvSpPr/>
            <p:nvPr/>
          </p:nvSpPr>
          <p:spPr>
            <a:xfrm rot="2700000">
              <a:off x="613474" y="711955"/>
              <a:ext cx="704611" cy="704611"/>
            </a:xfrm>
            <a:prstGeom prst="roundRect">
              <a:avLst>
                <a:gd fmla="val 4810" name="adj"/>
              </a:avLst>
            </a:prstGeom>
            <a:gradFill>
              <a:gsLst>
                <a:gs pos="0">
                  <a:srgbClr val="F2F2F2"/>
                </a:gs>
                <a:gs pos="100000">
                  <a:srgbClr val="DBDBDB"/>
                </a:gs>
              </a:gsLst>
              <a:lin ang="16800000" scaled="0"/>
            </a:gra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23" name="圆角矩形 22"/>
            <p:cNvSpPr/>
            <p:nvPr/>
          </p:nvSpPr>
          <p:spPr>
            <a:xfrm rot="2700000">
              <a:off x="1043261" y="555179"/>
              <a:ext cx="1041378" cy="1041378"/>
            </a:xfrm>
            <a:prstGeom prst="roundRect">
              <a:avLst>
                <a:gd fmla="val 4810" name="adj"/>
              </a:avLst>
            </a:prstGeom>
            <a:solidFill>
              <a:schemeClr val="accent1">
                <a:lumMod val="75000"/>
              </a:schemeClr>
            </a:soli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24" name="圆角矩形 23"/>
            <p:cNvSpPr/>
            <p:nvPr/>
          </p:nvSpPr>
          <p:spPr>
            <a:xfrm rot="2700000">
              <a:off x="2386142" y="531294"/>
              <a:ext cx="498625" cy="498625"/>
            </a:xfrm>
            <a:prstGeom prst="roundRect">
              <a:avLst>
                <a:gd fmla="val 4810" name="adj"/>
              </a:avLst>
            </a:prstGeom>
            <a:solidFill>
              <a:schemeClr val="bg1">
                <a:lumMod val="50000"/>
              </a:schemeClr>
            </a:soli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26" name="圆角矩形 25"/>
            <p:cNvSpPr/>
            <p:nvPr/>
          </p:nvSpPr>
          <p:spPr>
            <a:xfrm rot="2700000">
              <a:off x="2149679" y="1381541"/>
              <a:ext cx="432486" cy="432486"/>
            </a:xfrm>
            <a:prstGeom prst="roundRect">
              <a:avLst>
                <a:gd fmla="val 4810" name="adj"/>
              </a:avLst>
            </a:prstGeom>
            <a:gradFill>
              <a:gsLst>
                <a:gs pos="0">
                  <a:srgbClr val="F2F2F2"/>
                </a:gs>
                <a:gs pos="100000">
                  <a:srgbClr val="DBDBDB"/>
                </a:gs>
              </a:gsLst>
              <a:lin ang="16800000" scaled="0"/>
            </a:gra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27" name="圆角矩形 26"/>
            <p:cNvSpPr/>
            <p:nvPr/>
          </p:nvSpPr>
          <p:spPr>
            <a:xfrm rot="2700000">
              <a:off x="562441" y="1843807"/>
              <a:ext cx="219027" cy="219027"/>
            </a:xfrm>
            <a:prstGeom prst="roundRect">
              <a:avLst>
                <a:gd fmla="val 4810" name="adj"/>
              </a:avLst>
            </a:prstGeom>
            <a:gradFill>
              <a:gsLst>
                <a:gs pos="0">
                  <a:srgbClr val="F2F2F2"/>
                </a:gs>
                <a:gs pos="100000">
                  <a:srgbClr val="DBDBDB"/>
                </a:gs>
              </a:gsLst>
              <a:lin ang="16800000" scaled="0"/>
            </a:gradFill>
            <a:ln>
              <a:noFill/>
            </a:ln>
            <a:effectLst>
              <a:outerShdw algn="t" blurRad="76200" dir="5400000" dist="762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28" name="文本框 4"/>
            <p:cNvSpPr txBox="1"/>
            <p:nvPr/>
          </p:nvSpPr>
          <p:spPr>
            <a:xfrm>
              <a:off x="1125258" y="823252"/>
              <a:ext cx="867818" cy="497720"/>
            </a:xfrm>
            <a:prstGeom prst="rect">
              <a:avLst/>
            </a:prstGeom>
            <a:noFill/>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20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rPr>
                <a:t>序言</a:t>
              </a:r>
            </a:p>
          </p:txBody>
        </p:sp>
      </p:gr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9">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750" fill="hold" id="7"/>
                                        <p:tgtEl>
                                          <p:spTgt spid="5"/>
                                        </p:tgtEl>
                                        <p:attrNameLst>
                                          <p:attrName>ppt_x</p:attrName>
                                        </p:attrNameLst>
                                      </p:cBhvr>
                                      <p:tavLst>
                                        <p:tav tm="0">
                                          <p:val>
                                            <p:strVal val="0-#ppt_w/2"/>
                                          </p:val>
                                        </p:tav>
                                        <p:tav tm="100000">
                                          <p:val>
                                            <p:strVal val="#ppt_x"/>
                                          </p:val>
                                        </p:tav>
                                      </p:tavLst>
                                    </p:anim>
                                    <p:anim calcmode="lin" valueType="num">
                                      <p:cBhvr additive="base">
                                        <p:cTn dur="750" fill="hold" id="8"/>
                                        <p:tgtEl>
                                          <p:spTgt spid="5"/>
                                        </p:tgtEl>
                                        <p:attrNameLst>
                                          <p:attrName>ppt_y</p:attrName>
                                        </p:attrNameLst>
                                      </p:cBhvr>
                                      <p:tavLst>
                                        <p:tav tm="0">
                                          <p:val>
                                            <p:strVal val="0-#ppt_h/2"/>
                                          </p:val>
                                        </p:tav>
                                        <p:tav tm="100000">
                                          <p:val>
                                            <p:strVal val="#ppt_y"/>
                                          </p:val>
                                        </p:tav>
                                      </p:tavLst>
                                    </p:anim>
                                  </p:childTnLst>
                                </p:cTn>
                              </p:par>
                              <p:par>
                                <p:cTn fill="hold" id="9" nodeType="withEffect" presetClass="entr" presetID="2" presetSubtype="2">
                                  <p:stCondLst>
                                    <p:cond delay="25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750" fill="hold" id="11"/>
                                        <p:tgtEl>
                                          <p:spTgt spid="4"/>
                                        </p:tgtEl>
                                        <p:attrNameLst>
                                          <p:attrName>ppt_x</p:attrName>
                                        </p:attrNameLst>
                                      </p:cBhvr>
                                      <p:tavLst>
                                        <p:tav tm="0">
                                          <p:val>
                                            <p:strVal val="1+#ppt_w/2"/>
                                          </p:val>
                                        </p:tav>
                                        <p:tav tm="100000">
                                          <p:val>
                                            <p:strVal val="#ppt_x"/>
                                          </p:val>
                                        </p:tav>
                                      </p:tavLst>
                                    </p:anim>
                                    <p:anim calcmode="lin" valueType="num">
                                      <p:cBhvr additive="base">
                                        <p:cTn dur="750" fill="hold" id="12"/>
                                        <p:tgtEl>
                                          <p:spTgt spid="4"/>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750" fill="hold" id="15"/>
                                        <p:tgtEl>
                                          <p:spTgt spid="17"/>
                                        </p:tgtEl>
                                        <p:attrNameLst>
                                          <p:attrName>ppt_x</p:attrName>
                                        </p:attrNameLst>
                                      </p:cBhvr>
                                      <p:tavLst>
                                        <p:tav tm="0">
                                          <p:val>
                                            <p:strVal val="1+#ppt_w/2"/>
                                          </p:val>
                                        </p:tav>
                                        <p:tav tm="100000">
                                          <p:val>
                                            <p:strVal val="#ppt_x"/>
                                          </p:val>
                                        </p:tav>
                                      </p:tavLst>
                                    </p:anim>
                                    <p:anim calcmode="lin" valueType="num">
                                      <p:cBhvr additive="base">
                                        <p:cTn dur="750" fill="hold" id="16"/>
                                        <p:tgtEl>
                                          <p:spTgt spid="17"/>
                                        </p:tgtEl>
                                        <p:attrNameLst>
                                          <p:attrName>ppt_y</p:attrName>
                                        </p:attrNameLst>
                                      </p:cBhvr>
                                      <p:tavLst>
                                        <p:tav tm="0">
                                          <p:val>
                                            <p:strVal val="#ppt_y"/>
                                          </p:val>
                                        </p:tav>
                                        <p:tav tm="100000">
                                          <p:val>
                                            <p:strVal val="#ppt_y"/>
                                          </p:val>
                                        </p:tav>
                                      </p:tavLst>
                                    </p:anim>
                                  </p:childTnLst>
                                </p:cTn>
                              </p:par>
                              <p:par>
                                <p:cTn fill="hold" grpId="0" id="17" nodeType="withEffect" presetClass="entr" presetID="10" presetSubtype="0">
                                  <p:stCondLst>
                                    <p:cond delay="1200"/>
                                  </p:stCondLst>
                                  <p:iterate type="lt">
                                    <p:tmPct val="10000"/>
                                  </p:iterate>
                                  <p:childTnLst>
                                    <p:set>
                                      <p:cBhvr>
                                        <p:cTn dur="1" fill="hold" id="18">
                                          <p:stCondLst>
                                            <p:cond delay="0"/>
                                          </p:stCondLst>
                                        </p:cTn>
                                        <p:tgtEl>
                                          <p:spTgt spid="38"/>
                                        </p:tgtEl>
                                        <p:attrNameLst>
                                          <p:attrName>style.visibility</p:attrName>
                                        </p:attrNameLst>
                                      </p:cBhvr>
                                      <p:to>
                                        <p:strVal val="visible"/>
                                      </p:to>
                                    </p:set>
                                    <p:animEffect filter="fade" transition="in">
                                      <p:cBhvr>
                                        <p:cTn dur="200" id="19"/>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1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9" name="组合 138">
            <a:extLst>
              <a:ext uri="{FF2B5EF4-FFF2-40B4-BE49-F238E27FC236}">
                <a16:creationId xmlns:a16="http://schemas.microsoft.com/office/drawing/2014/main" id="{4DA56175-58E9-45C9-B2AF-36BBF328C728}"/>
              </a:ext>
            </a:extLst>
          </p:cNvPr>
          <p:cNvGrpSpPr/>
          <p:nvPr/>
        </p:nvGrpSpPr>
        <p:grpSpPr>
          <a:xfrm>
            <a:off x="2388054" y="1552236"/>
            <a:ext cx="4005944" cy="2803656"/>
            <a:chOff x="3257096" y="2279423"/>
            <a:chExt cx="5570537" cy="3898674"/>
          </a:xfrm>
          <a:effectLst>
            <a:outerShdw algn="tl" blurRad="254000" dir="2700000" dist="63500" rotWithShape="0">
              <a:prstClr val="black">
                <a:alpha val="30000"/>
              </a:prstClr>
            </a:outerShdw>
          </a:effectLst>
        </p:grpSpPr>
        <p:grpSp>
          <p:nvGrpSpPr>
            <p:cNvPr id="140" name="组合 139">
              <a:extLst>
                <a:ext uri="{FF2B5EF4-FFF2-40B4-BE49-F238E27FC236}">
                  <a16:creationId xmlns:a16="http://schemas.microsoft.com/office/drawing/2014/main" id="{E39A3F86-8680-4CA3-97E8-D7BEEECF211D}"/>
                </a:ext>
              </a:extLst>
            </p:cNvPr>
            <p:cNvGrpSpPr/>
            <p:nvPr/>
          </p:nvGrpSpPr>
          <p:grpSpPr>
            <a:xfrm>
              <a:off x="3257096" y="3655446"/>
              <a:ext cx="1146629" cy="1146629"/>
              <a:chOff x="4093028" y="-698246"/>
              <a:chExt cx="1799772" cy="1799772"/>
            </a:xfrm>
          </p:grpSpPr>
          <p:sp>
            <p:nvSpPr>
              <p:cNvPr id="157" name="椭圆 156">
                <a:extLst>
                  <a:ext uri="{FF2B5EF4-FFF2-40B4-BE49-F238E27FC236}">
                    <a16:creationId xmlns:a16="http://schemas.microsoft.com/office/drawing/2014/main" id="{B6E3E167-3F4F-4549-BD5D-3D4C489B0B74}"/>
                  </a:ext>
                </a:extLst>
              </p:cNvPr>
              <p:cNvSpPr/>
              <p:nvPr/>
            </p:nvSpPr>
            <p:spPr>
              <a:xfrm>
                <a:off x="4093028" y="-698246"/>
                <a:ext cx="1799772" cy="1799772"/>
              </a:xfrm>
              <a:prstGeom prst="ellipse">
                <a:avLst/>
              </a:prstGeom>
              <a:solidFill>
                <a:srgbClr val="376092"/>
              </a:solidFill>
              <a:ln w="57150">
                <a:noFill/>
              </a:ln>
              <a:effectLst>
                <a:outerShdw algn="tr" blurRad="381000" dir="81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158" name="椭圆 3">
                <a:extLst>
                  <a:ext uri="{FF2B5EF4-FFF2-40B4-BE49-F238E27FC236}">
                    <a16:creationId xmlns:a16="http://schemas.microsoft.com/office/drawing/2014/main" id="{7DC16221-46B3-499A-8A9D-D55BC50285A5}"/>
                  </a:ext>
                </a:extLst>
              </p:cNvPr>
              <p:cNvSpPr/>
              <p:nvPr/>
            </p:nvSpPr>
            <p:spPr>
              <a:xfrm>
                <a:off x="4619959" y="-248303"/>
                <a:ext cx="745908" cy="899886"/>
              </a:xfrm>
              <a:custGeom>
                <a:gdLst>
                  <a:gd fmla="*/ 1401 w 2249" name="T0"/>
                  <a:gd fmla="*/ 2064 h 2717" name="T1"/>
                  <a:gd fmla="*/ 1270 w 2249" name="T2"/>
                  <a:gd fmla="*/ 2195 h 2717" name="T3"/>
                  <a:gd fmla="*/ 1204 w 2249" name="T4"/>
                  <a:gd fmla="*/ 2195 h 2717" name="T5"/>
                  <a:gd fmla="*/ 1204 w 2249" name="T6"/>
                  <a:gd fmla="*/ 1934 h 2717" name="T7"/>
                  <a:gd fmla="*/ 1270 w 2249" name="T8"/>
                  <a:gd fmla="*/ 1934 h 2717" name="T9"/>
                  <a:gd fmla="*/ 1401 w 2249" name="T10"/>
                  <a:gd fmla="*/ 2064 h 2717" name="T11"/>
                  <a:gd fmla="*/ 1071 w 2249" name="T12"/>
                  <a:gd fmla="*/ 1540 h 2717" name="T13"/>
                  <a:gd fmla="*/ 992 w 2249" name="T14"/>
                  <a:gd fmla="*/ 1540 h 2717" name="T15"/>
                  <a:gd fmla="*/ 861 w 2249" name="T16"/>
                  <a:gd fmla="*/ 1670 h 2717" name="T17"/>
                  <a:gd fmla="*/ 992 w 2249" name="T18"/>
                  <a:gd fmla="*/ 1801 h 2717" name="T19"/>
                  <a:gd fmla="*/ 1071 w 2249" name="T20"/>
                  <a:gd fmla="*/ 1801 h 2717" name="T21"/>
                  <a:gd fmla="*/ 1071 w 2249" name="T22"/>
                  <a:gd fmla="*/ 1540 h 2717" name="T23"/>
                  <a:gd fmla="*/ 2249 w 2249" name="T24"/>
                  <a:gd fmla="*/ 1267 h 2717" name="T25"/>
                  <a:gd fmla="*/ 2249 w 2249" name="T26"/>
                  <a:gd fmla="*/ 2523 h 2717" name="T27"/>
                  <a:gd fmla="*/ 2055 w 2249" name="T28"/>
                  <a:gd fmla="*/ 2717 h 2717" name="T29"/>
                  <a:gd fmla="*/ 194 w 2249" name="T30"/>
                  <a:gd fmla="*/ 2717 h 2717" name="T31"/>
                  <a:gd fmla="*/ 0 w 2249" name="T32"/>
                  <a:gd fmla="*/ 2523 h 2717" name="T33"/>
                  <a:gd fmla="*/ 0 w 2249" name="T34"/>
                  <a:gd fmla="*/ 1267 h 2717" name="T35"/>
                  <a:gd fmla="*/ 194 w 2249" name="T36"/>
                  <a:gd fmla="*/ 1073 h 2717" name="T37"/>
                  <a:gd fmla="*/ 261 w 2249" name="T38"/>
                  <a:gd fmla="*/ 1073 h 2717" name="T39"/>
                  <a:gd fmla="*/ 261 w 2249" name="T40"/>
                  <a:gd fmla="*/ 863 h 2717" name="T41"/>
                  <a:gd fmla="*/ 1124 w 2249" name="T42"/>
                  <a:gd fmla="*/ 0 h 2717" name="T43"/>
                  <a:gd fmla="*/ 1988 w 2249" name="T44"/>
                  <a:gd fmla="*/ 863 h 2717" name="T45"/>
                  <a:gd fmla="*/ 1988 w 2249" name="T46"/>
                  <a:gd fmla="*/ 1073 h 2717" name="T47"/>
                  <a:gd fmla="*/ 2055 w 2249" name="T48"/>
                  <a:gd fmla="*/ 1073 h 2717" name="T49"/>
                  <a:gd fmla="*/ 2249 w 2249" name="T50"/>
                  <a:gd fmla="*/ 1267 h 2717" name="T51"/>
                  <a:gd fmla="*/ 1534 w 2249" name="T52"/>
                  <a:gd fmla="*/ 2064 h 2717" name="T53"/>
                  <a:gd fmla="*/ 1270 w 2249" name="T54"/>
                  <a:gd fmla="*/ 1801 h 2717" name="T55"/>
                  <a:gd fmla="*/ 1204 w 2249" name="T56"/>
                  <a:gd fmla="*/ 1801 h 2717" name="T57"/>
                  <a:gd fmla="*/ 1204 w 2249" name="T58"/>
                  <a:gd fmla="*/ 1540 h 2717" name="T59"/>
                  <a:gd fmla="*/ 1454 w 2249" name="T60"/>
                  <a:gd fmla="*/ 1540 h 2717" name="T61"/>
                  <a:gd fmla="*/ 1521 w 2249" name="T62"/>
                  <a:gd fmla="*/ 1473 h 2717" name="T63"/>
                  <a:gd fmla="*/ 1454 w 2249" name="T64"/>
                  <a:gd fmla="*/ 1406 h 2717" name="T65"/>
                  <a:gd fmla="*/ 1204 w 2249" name="T66"/>
                  <a:gd fmla="*/ 1406 h 2717" name="T67"/>
                  <a:gd fmla="*/ 1204 w 2249" name="T68"/>
                  <a:gd fmla="*/ 1358 h 2717" name="T69"/>
                  <a:gd fmla="*/ 1138 w 2249" name="T70"/>
                  <a:gd fmla="*/ 1292 h 2717" name="T71"/>
                  <a:gd fmla="*/ 1071 w 2249" name="T72"/>
                  <a:gd fmla="*/ 1358 h 2717" name="T73"/>
                  <a:gd fmla="*/ 1071 w 2249" name="T74"/>
                  <a:gd fmla="*/ 1406 h 2717" name="T75"/>
                  <a:gd fmla="*/ 992 w 2249" name="T76"/>
                  <a:gd fmla="*/ 1406 h 2717" name="T77"/>
                  <a:gd fmla="*/ 728 w 2249" name="T78"/>
                  <a:gd fmla="*/ 1670 h 2717" name="T79"/>
                  <a:gd fmla="*/ 992 w 2249" name="T80"/>
                  <a:gd fmla="*/ 1934 h 2717" name="T81"/>
                  <a:gd fmla="*/ 1071 w 2249" name="T82"/>
                  <a:gd fmla="*/ 1934 h 2717" name="T83"/>
                  <a:gd fmla="*/ 1071 w 2249" name="T84"/>
                  <a:gd fmla="*/ 2195 h 2717" name="T85"/>
                  <a:gd fmla="*/ 808 w 2249" name="T86"/>
                  <a:gd fmla="*/ 2195 h 2717" name="T87"/>
                  <a:gd fmla="*/ 741 w 2249" name="T88"/>
                  <a:gd fmla="*/ 2261 h 2717" name="T89"/>
                  <a:gd fmla="*/ 808 w 2249" name="T90"/>
                  <a:gd fmla="*/ 2328 h 2717" name="T91"/>
                  <a:gd fmla="*/ 1071 w 2249" name="T92"/>
                  <a:gd fmla="*/ 2328 h 2717" name="T93"/>
                  <a:gd fmla="*/ 1071 w 2249" name="T94"/>
                  <a:gd fmla="*/ 2397 h 2717" name="T95"/>
                  <a:gd fmla="*/ 1138 w 2249" name="T96"/>
                  <a:gd fmla="*/ 2464 h 2717" name="T97"/>
                  <a:gd fmla="*/ 1204 w 2249" name="T98"/>
                  <a:gd fmla="*/ 2397 h 2717" name="T99"/>
                  <a:gd fmla="*/ 1204 w 2249" name="T100"/>
                  <a:gd fmla="*/ 2328 h 2717" name="T101"/>
                  <a:gd fmla="*/ 1270 w 2249" name="T102"/>
                  <a:gd fmla="*/ 2328 h 2717" name="T103"/>
                  <a:gd fmla="*/ 1534 w 2249" name="T104"/>
                  <a:gd fmla="*/ 2064 h 2717" name="T105"/>
                  <a:gd fmla="*/ 1854 w 2249" name="T106"/>
                  <a:gd fmla="*/ 863 h 2717" name="T107"/>
                  <a:gd fmla="*/ 1124 w 2249" name="T108"/>
                  <a:gd fmla="*/ 133 h 2717" name="T109"/>
                  <a:gd fmla="*/ 394 w 2249" name="T110"/>
                  <a:gd fmla="*/ 863 h 2717" name="T111"/>
                  <a:gd fmla="*/ 394 w 2249" name="T112"/>
                  <a:gd fmla="*/ 1073 h 2717" name="T113"/>
                  <a:gd fmla="*/ 1854 w 2249" name="T114"/>
                  <a:gd fmla="*/ 1073 h 2717" name="T115"/>
                  <a:gd fmla="*/ 1854 w 2249" name="T116"/>
                  <a:gd fmla="*/ 863 h 271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717" w="2249">
                    <a:moveTo>
                      <a:pt x="1401" y="2064"/>
                    </a:moveTo>
                    <a:cubicBezTo>
                      <a:pt x="1401" y="2136"/>
                      <a:pt x="1342" y="2195"/>
                      <a:pt x="1270" y="2195"/>
                    </a:cubicBezTo>
                    <a:lnTo>
                      <a:pt x="1204" y="2195"/>
                    </a:lnTo>
                    <a:lnTo>
                      <a:pt x="1204" y="1934"/>
                    </a:lnTo>
                    <a:lnTo>
                      <a:pt x="1270" y="1934"/>
                    </a:lnTo>
                    <a:cubicBezTo>
                      <a:pt x="1342" y="1934"/>
                      <a:pt x="1401" y="1992"/>
                      <a:pt x="1401" y="2064"/>
                    </a:cubicBezTo>
                    <a:close/>
                    <a:moveTo>
                      <a:pt x="1071" y="1540"/>
                    </a:moveTo>
                    <a:lnTo>
                      <a:pt x="992" y="1540"/>
                    </a:lnTo>
                    <a:cubicBezTo>
                      <a:pt x="920" y="1540"/>
                      <a:pt x="861" y="1598"/>
                      <a:pt x="861" y="1670"/>
                    </a:cubicBezTo>
                    <a:cubicBezTo>
                      <a:pt x="861" y="1742"/>
                      <a:pt x="920" y="1801"/>
                      <a:pt x="992" y="1801"/>
                    </a:cubicBezTo>
                    <a:lnTo>
                      <a:pt x="1071" y="1801"/>
                    </a:lnTo>
                    <a:lnTo>
                      <a:pt x="1071" y="1540"/>
                    </a:lnTo>
                    <a:close/>
                    <a:moveTo>
                      <a:pt x="2249" y="1267"/>
                    </a:moveTo>
                    <a:lnTo>
                      <a:pt x="2249" y="2523"/>
                    </a:lnTo>
                    <a:cubicBezTo>
                      <a:pt x="2249" y="2630"/>
                      <a:pt x="2162" y="2717"/>
                      <a:pt x="2055" y="2717"/>
                    </a:cubicBezTo>
                    <a:lnTo>
                      <a:pt x="194" y="2717"/>
                    </a:lnTo>
                    <a:cubicBezTo>
                      <a:pt x="87" y="2717"/>
                      <a:pt x="0" y="2630"/>
                      <a:pt x="0" y="2523"/>
                    </a:cubicBezTo>
                    <a:lnTo>
                      <a:pt x="0" y="1267"/>
                    </a:lnTo>
                    <a:cubicBezTo>
                      <a:pt x="0" y="1160"/>
                      <a:pt x="87" y="1073"/>
                      <a:pt x="194" y="1073"/>
                    </a:cubicBezTo>
                    <a:lnTo>
                      <a:pt x="261" y="1073"/>
                    </a:lnTo>
                    <a:lnTo>
                      <a:pt x="261" y="863"/>
                    </a:lnTo>
                    <a:cubicBezTo>
                      <a:pt x="261" y="387"/>
                      <a:pt x="648" y="0"/>
                      <a:pt x="1124" y="0"/>
                    </a:cubicBezTo>
                    <a:cubicBezTo>
                      <a:pt x="1600" y="0"/>
                      <a:pt x="1988" y="387"/>
                      <a:pt x="1988" y="863"/>
                    </a:cubicBezTo>
                    <a:lnTo>
                      <a:pt x="1988" y="1073"/>
                    </a:lnTo>
                    <a:lnTo>
                      <a:pt x="2055" y="1073"/>
                    </a:lnTo>
                    <a:cubicBezTo>
                      <a:pt x="2162" y="1073"/>
                      <a:pt x="2249" y="1160"/>
                      <a:pt x="2249" y="1267"/>
                    </a:cubicBezTo>
                    <a:close/>
                    <a:moveTo>
                      <a:pt x="1534" y="2064"/>
                    </a:moveTo>
                    <a:cubicBezTo>
                      <a:pt x="1534" y="1919"/>
                      <a:pt x="1416" y="1801"/>
                      <a:pt x="1270" y="1801"/>
                    </a:cubicBezTo>
                    <a:lnTo>
                      <a:pt x="1204" y="1801"/>
                    </a:lnTo>
                    <a:lnTo>
                      <a:pt x="1204" y="1540"/>
                    </a:lnTo>
                    <a:lnTo>
                      <a:pt x="1454" y="1540"/>
                    </a:lnTo>
                    <a:cubicBezTo>
                      <a:pt x="1491" y="1540"/>
                      <a:pt x="1521" y="1510"/>
                      <a:pt x="1521" y="1473"/>
                    </a:cubicBezTo>
                    <a:cubicBezTo>
                      <a:pt x="1521" y="1436"/>
                      <a:pt x="1491" y="1406"/>
                      <a:pt x="1454" y="1406"/>
                    </a:cubicBezTo>
                    <a:lnTo>
                      <a:pt x="1204" y="1406"/>
                    </a:lnTo>
                    <a:lnTo>
                      <a:pt x="1204" y="1358"/>
                    </a:lnTo>
                    <a:cubicBezTo>
                      <a:pt x="1204" y="1322"/>
                      <a:pt x="1175" y="1292"/>
                      <a:pt x="1138" y="1292"/>
                    </a:cubicBezTo>
                    <a:cubicBezTo>
                      <a:pt x="1101" y="1292"/>
                      <a:pt x="1071" y="1322"/>
                      <a:pt x="1071" y="1358"/>
                    </a:cubicBezTo>
                    <a:lnTo>
                      <a:pt x="1071" y="1406"/>
                    </a:lnTo>
                    <a:lnTo>
                      <a:pt x="992" y="1406"/>
                    </a:lnTo>
                    <a:cubicBezTo>
                      <a:pt x="846" y="1406"/>
                      <a:pt x="728" y="1525"/>
                      <a:pt x="728" y="1670"/>
                    </a:cubicBezTo>
                    <a:cubicBezTo>
                      <a:pt x="728" y="1816"/>
                      <a:pt x="846" y="1934"/>
                      <a:pt x="992" y="1934"/>
                    </a:cubicBezTo>
                    <a:lnTo>
                      <a:pt x="1071" y="1934"/>
                    </a:lnTo>
                    <a:lnTo>
                      <a:pt x="1071" y="2195"/>
                    </a:lnTo>
                    <a:lnTo>
                      <a:pt x="808" y="2195"/>
                    </a:lnTo>
                    <a:cubicBezTo>
                      <a:pt x="771" y="2195"/>
                      <a:pt x="741" y="2225"/>
                      <a:pt x="741" y="2261"/>
                    </a:cubicBezTo>
                    <a:cubicBezTo>
                      <a:pt x="741" y="2298"/>
                      <a:pt x="771" y="2328"/>
                      <a:pt x="808" y="2328"/>
                    </a:cubicBezTo>
                    <a:lnTo>
                      <a:pt x="1071" y="2328"/>
                    </a:lnTo>
                    <a:lnTo>
                      <a:pt x="1071" y="2397"/>
                    </a:lnTo>
                    <a:cubicBezTo>
                      <a:pt x="1071" y="2434"/>
                      <a:pt x="1101" y="2464"/>
                      <a:pt x="1138" y="2464"/>
                    </a:cubicBezTo>
                    <a:cubicBezTo>
                      <a:pt x="1175" y="2464"/>
                      <a:pt x="1204" y="2434"/>
                      <a:pt x="1204" y="2397"/>
                    </a:cubicBezTo>
                    <a:lnTo>
                      <a:pt x="1204" y="2328"/>
                    </a:lnTo>
                    <a:lnTo>
                      <a:pt x="1270" y="2328"/>
                    </a:lnTo>
                    <a:cubicBezTo>
                      <a:pt x="1416" y="2328"/>
                      <a:pt x="1534" y="2210"/>
                      <a:pt x="1534" y="2064"/>
                    </a:cubicBezTo>
                    <a:close/>
                    <a:moveTo>
                      <a:pt x="1854" y="863"/>
                    </a:moveTo>
                    <a:cubicBezTo>
                      <a:pt x="1854" y="461"/>
                      <a:pt x="1527" y="133"/>
                      <a:pt x="1124" y="133"/>
                    </a:cubicBezTo>
                    <a:cubicBezTo>
                      <a:pt x="722" y="133"/>
                      <a:pt x="394" y="461"/>
                      <a:pt x="394" y="863"/>
                    </a:cubicBezTo>
                    <a:lnTo>
                      <a:pt x="394" y="1073"/>
                    </a:lnTo>
                    <a:lnTo>
                      <a:pt x="1854" y="1073"/>
                    </a:lnTo>
                    <a:lnTo>
                      <a:pt x="1854" y="8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grpSp>
        <p:grpSp>
          <p:nvGrpSpPr>
            <p:cNvPr id="141" name="组合 140">
              <a:extLst>
                <a:ext uri="{FF2B5EF4-FFF2-40B4-BE49-F238E27FC236}">
                  <a16:creationId xmlns:a16="http://schemas.microsoft.com/office/drawing/2014/main" id="{4F79C2B7-2AF0-4188-B1D5-BEA1907AF34B}"/>
                </a:ext>
              </a:extLst>
            </p:cNvPr>
            <p:cNvGrpSpPr/>
            <p:nvPr/>
          </p:nvGrpSpPr>
          <p:grpSpPr>
            <a:xfrm>
              <a:off x="6798581" y="2279423"/>
              <a:ext cx="1146629" cy="1146629"/>
              <a:chOff x="4093028" y="-698246"/>
              <a:chExt cx="1799772" cy="1799772"/>
            </a:xfrm>
          </p:grpSpPr>
          <p:sp>
            <p:nvSpPr>
              <p:cNvPr id="155" name="椭圆 154">
                <a:extLst>
                  <a:ext uri="{FF2B5EF4-FFF2-40B4-BE49-F238E27FC236}">
                    <a16:creationId xmlns:a16="http://schemas.microsoft.com/office/drawing/2014/main" id="{670C42C6-024F-4EDF-8CD8-5F1C906AA3AA}"/>
                  </a:ext>
                </a:extLst>
              </p:cNvPr>
              <p:cNvSpPr/>
              <p:nvPr/>
            </p:nvSpPr>
            <p:spPr>
              <a:xfrm>
                <a:off x="4093028" y="-698246"/>
                <a:ext cx="1799772" cy="1799772"/>
              </a:xfrm>
              <a:prstGeom prst="ellipse">
                <a:avLst/>
              </a:prstGeom>
              <a:solidFill>
                <a:srgbClr val="376092"/>
              </a:solidFill>
              <a:ln w="57150">
                <a:noFill/>
              </a:ln>
              <a:effectLst>
                <a:outerShdw algn="tr" blurRad="381000" dir="81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156" name="椭圆 75">
                <a:extLst>
                  <a:ext uri="{FF2B5EF4-FFF2-40B4-BE49-F238E27FC236}">
                    <a16:creationId xmlns:a16="http://schemas.microsoft.com/office/drawing/2014/main" id="{2499E366-4148-4E87-9187-BEA4642739AB}"/>
                  </a:ext>
                </a:extLst>
              </p:cNvPr>
              <p:cNvSpPr/>
              <p:nvPr/>
            </p:nvSpPr>
            <p:spPr>
              <a:xfrm>
                <a:off x="4542971" y="-247622"/>
                <a:ext cx="899886" cy="898525"/>
              </a:xfrm>
              <a:custGeom>
                <a:gdLst>
                  <a:gd fmla="*/ 6894 w 7804" name="T0"/>
                  <a:gd fmla="*/ 3038 h 7804" name="T1"/>
                  <a:gd fmla="*/ 6614 w 7804" name="T2"/>
                  <a:gd fmla="*/ 2704 h 7804" name="T3"/>
                  <a:gd fmla="*/ 6826 w 7804" name="T4"/>
                  <a:gd fmla="*/ 2200 h 7804" name="T5"/>
                  <a:gd fmla="*/ 6496 w 7804" name="T6"/>
                  <a:gd fmla="*/ 978 h 7804" name="T7"/>
                  <a:gd fmla="*/ 5604 w 7804" name="T8"/>
                  <a:gd fmla="*/ 978 h 7804" name="T9"/>
                  <a:gd fmla="*/ 5254 w 7804" name="T10"/>
                  <a:gd fmla="*/ 1222 h 7804" name="T11"/>
                  <a:gd fmla="*/ 4973 w 7804" name="T12"/>
                  <a:gd fmla="*/ 1137 h 7804" name="T13"/>
                  <a:gd fmla="*/ 4766 w 7804" name="T14"/>
                  <a:gd fmla="*/ 631 h 7804" name="T15"/>
                  <a:gd fmla="*/ 3668 w 7804" name="T16"/>
                  <a:gd fmla="*/ 0 h 7804" name="T17"/>
                  <a:gd fmla="*/ 3038 w 7804" name="T18"/>
                  <a:gd fmla="*/ 910 h 7804" name="T19"/>
                  <a:gd fmla="*/ 2704 w 7804" name="T20"/>
                  <a:gd fmla="*/ 1190 h 7804" name="T21"/>
                  <a:gd fmla="*/ 2398 w 7804" name="T22"/>
                  <a:gd fmla="*/ 1175 h 7804" name="T23"/>
                  <a:gd fmla="*/ 1754 w 7804" name="T24"/>
                  <a:gd fmla="*/ 793 h 7804" name="T25"/>
                  <a:gd fmla="*/ 978 w 7804" name="T26"/>
                  <a:gd fmla="*/ 1308 h 7804" name="T27"/>
                  <a:gd fmla="*/ 1175 w 7804" name="T28"/>
                  <a:gd fmla="*/ 2398 h 7804" name="T29"/>
                  <a:gd fmla="*/ 1137 w 7804" name="T30"/>
                  <a:gd fmla="*/ 2831 h 7804" name="T31"/>
                  <a:gd fmla="*/ 631 w 7804" name="T32"/>
                  <a:gd fmla="*/ 3038 h 7804" name="T33"/>
                  <a:gd fmla="*/ 0 w 7804" name="T34"/>
                  <a:gd fmla="*/ 4136 h 7804" name="T35"/>
                  <a:gd fmla="*/ 910 w 7804" name="T36"/>
                  <a:gd fmla="*/ 4766 h 7804" name="T37"/>
                  <a:gd fmla="*/ 1190 w 7804" name="T38"/>
                  <a:gd fmla="*/ 5100 h 7804" name="T39"/>
                  <a:gd fmla="*/ 978 w 7804" name="T40"/>
                  <a:gd fmla="*/ 5604 h 7804" name="T41"/>
                  <a:gd fmla="*/ 1308 w 7804" name="T42"/>
                  <a:gd fmla="*/ 6826 h 7804" name="T43"/>
                  <a:gd fmla="*/ 2200 w 7804" name="T44"/>
                  <a:gd fmla="*/ 6826 h 7804" name="T45"/>
                  <a:gd fmla="*/ 2550 w 7804" name="T46"/>
                  <a:gd fmla="*/ 6582 h 7804" name="T47"/>
                  <a:gd fmla="*/ 2831 w 7804" name="T48"/>
                  <a:gd fmla="*/ 6667 h 7804" name="T49"/>
                  <a:gd fmla="*/ 3038 w 7804" name="T50"/>
                  <a:gd fmla="*/ 7173 h 7804" name="T51"/>
                  <a:gd fmla="*/ 4136 w 7804" name="T52"/>
                  <a:gd fmla="*/ 7804 h 7804" name="T53"/>
                  <a:gd fmla="*/ 4766 w 7804" name="T54"/>
                  <a:gd fmla="*/ 6894 h 7804" name="T55"/>
                  <a:gd fmla="*/ 5100 w 7804" name="T56"/>
                  <a:gd fmla="*/ 6614 h 7804" name="T57"/>
                  <a:gd fmla="*/ 5406 w 7804" name="T58"/>
                  <a:gd fmla="*/ 6629 h 7804" name="T59"/>
                  <a:gd fmla="*/ 6050 w 7804" name="T60"/>
                  <a:gd fmla="*/ 7011 h 7804" name="T61"/>
                  <a:gd fmla="*/ 6647 w 7804" name="T62"/>
                  <a:gd fmla="*/ 6675 h 7804" name="T63"/>
                  <a:gd fmla="*/ 6826 w 7804" name="T64"/>
                  <a:gd fmla="*/ 6496 h 7804" name="T65"/>
                  <a:gd fmla="*/ 6629 w 7804" name="T66"/>
                  <a:gd fmla="*/ 5406 h 7804" name="T67"/>
                  <a:gd fmla="*/ 6667 w 7804" name="T68"/>
                  <a:gd fmla="*/ 4972 h 7804" name="T69"/>
                  <a:gd fmla="*/ 7173 w 7804" name="T70"/>
                  <a:gd fmla="*/ 4766 h 7804" name="T71"/>
                  <a:gd fmla="*/ 7804 w 7804" name="T72"/>
                  <a:gd fmla="*/ 3668 h 7804" name="T73"/>
                  <a:gd fmla="*/ 5608 w 7804" name="T74"/>
                  <a:gd fmla="*/ 3902 h 7804" name="T75"/>
                  <a:gd fmla="*/ 2196 w 7804" name="T76"/>
                  <a:gd fmla="*/ 3902 h 7804" name="T77"/>
                  <a:gd fmla="*/ 5608 w 7804" name="T78"/>
                  <a:gd fmla="*/ 3902 h 780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803" w="7803">
                    <a:moveTo>
                      <a:pt x="7173" y="3038"/>
                    </a:moveTo>
                    <a:lnTo>
                      <a:pt x="6894" y="3038"/>
                    </a:lnTo>
                    <a:cubicBezTo>
                      <a:pt x="6824" y="3038"/>
                      <a:pt x="6714" y="2953"/>
                      <a:pt x="6667" y="2831"/>
                    </a:cubicBezTo>
                    <a:cubicBezTo>
                      <a:pt x="6650" y="2789"/>
                      <a:pt x="6632" y="2746"/>
                      <a:pt x="6614" y="2704"/>
                    </a:cubicBezTo>
                    <a:cubicBezTo>
                      <a:pt x="6561" y="2585"/>
                      <a:pt x="6579" y="2447"/>
                      <a:pt x="6629" y="2398"/>
                    </a:cubicBezTo>
                    <a:lnTo>
                      <a:pt x="6826" y="2200"/>
                    </a:lnTo>
                    <a:cubicBezTo>
                      <a:pt x="7072" y="1954"/>
                      <a:pt x="7072" y="1554"/>
                      <a:pt x="6826" y="1308"/>
                    </a:cubicBezTo>
                    <a:lnTo>
                      <a:pt x="6496" y="978"/>
                    </a:lnTo>
                    <a:cubicBezTo>
                      <a:pt x="6377" y="859"/>
                      <a:pt x="6218" y="793"/>
                      <a:pt x="6050" y="793"/>
                    </a:cubicBezTo>
                    <a:cubicBezTo>
                      <a:pt x="5882" y="793"/>
                      <a:pt x="5723" y="859"/>
                      <a:pt x="5604" y="978"/>
                    </a:cubicBezTo>
                    <a:lnTo>
                      <a:pt x="5406" y="1176"/>
                    </a:lnTo>
                    <a:cubicBezTo>
                      <a:pt x="5378" y="1204"/>
                      <a:pt x="5319" y="1222"/>
                      <a:pt x="5254" y="1222"/>
                    </a:cubicBezTo>
                    <a:cubicBezTo>
                      <a:pt x="5201" y="1222"/>
                      <a:pt x="5147" y="1211"/>
                      <a:pt x="5100" y="1190"/>
                    </a:cubicBezTo>
                    <a:cubicBezTo>
                      <a:pt x="5058" y="1172"/>
                      <a:pt x="5015" y="1154"/>
                      <a:pt x="4973" y="1137"/>
                    </a:cubicBezTo>
                    <a:cubicBezTo>
                      <a:pt x="4851" y="1090"/>
                      <a:pt x="4766" y="980"/>
                      <a:pt x="4766" y="910"/>
                    </a:cubicBezTo>
                    <a:lnTo>
                      <a:pt x="4766" y="631"/>
                    </a:lnTo>
                    <a:cubicBezTo>
                      <a:pt x="4766" y="283"/>
                      <a:pt x="4483" y="0"/>
                      <a:pt x="4136" y="0"/>
                    </a:cubicBezTo>
                    <a:lnTo>
                      <a:pt x="3668" y="0"/>
                    </a:lnTo>
                    <a:cubicBezTo>
                      <a:pt x="3321" y="0"/>
                      <a:pt x="3038" y="283"/>
                      <a:pt x="3038" y="631"/>
                    </a:cubicBezTo>
                    <a:lnTo>
                      <a:pt x="3038" y="910"/>
                    </a:lnTo>
                    <a:cubicBezTo>
                      <a:pt x="3038" y="980"/>
                      <a:pt x="2953" y="1090"/>
                      <a:pt x="2831" y="1137"/>
                    </a:cubicBezTo>
                    <a:cubicBezTo>
                      <a:pt x="2789" y="1154"/>
                      <a:pt x="2746" y="1172"/>
                      <a:pt x="2704" y="1190"/>
                    </a:cubicBezTo>
                    <a:cubicBezTo>
                      <a:pt x="2657" y="1211"/>
                      <a:pt x="2603" y="1222"/>
                      <a:pt x="2550" y="1222"/>
                    </a:cubicBezTo>
                    <a:cubicBezTo>
                      <a:pt x="2485" y="1222"/>
                      <a:pt x="2426" y="1204"/>
                      <a:pt x="2398" y="1175"/>
                    </a:cubicBezTo>
                    <a:lnTo>
                      <a:pt x="2200" y="978"/>
                    </a:lnTo>
                    <a:cubicBezTo>
                      <a:pt x="2081" y="859"/>
                      <a:pt x="1922" y="793"/>
                      <a:pt x="1754" y="793"/>
                    </a:cubicBezTo>
                    <a:cubicBezTo>
                      <a:pt x="1585" y="793"/>
                      <a:pt x="1427" y="859"/>
                      <a:pt x="1308" y="978"/>
                    </a:cubicBezTo>
                    <a:lnTo>
                      <a:pt x="978" y="1308"/>
                    </a:lnTo>
                    <a:cubicBezTo>
                      <a:pt x="732" y="1554"/>
                      <a:pt x="732" y="1954"/>
                      <a:pt x="978" y="2200"/>
                    </a:cubicBezTo>
                    <a:lnTo>
                      <a:pt x="1175" y="2398"/>
                    </a:lnTo>
                    <a:cubicBezTo>
                      <a:pt x="1225" y="2447"/>
                      <a:pt x="1243" y="2585"/>
                      <a:pt x="1190" y="2704"/>
                    </a:cubicBezTo>
                    <a:cubicBezTo>
                      <a:pt x="1172" y="2746"/>
                      <a:pt x="1154" y="2789"/>
                      <a:pt x="1137" y="2831"/>
                    </a:cubicBezTo>
                    <a:cubicBezTo>
                      <a:pt x="1090" y="2953"/>
                      <a:pt x="980" y="3038"/>
                      <a:pt x="910" y="3038"/>
                    </a:cubicBezTo>
                    <a:lnTo>
                      <a:pt x="631" y="3038"/>
                    </a:lnTo>
                    <a:cubicBezTo>
                      <a:pt x="283" y="3038"/>
                      <a:pt x="0" y="3321"/>
                      <a:pt x="0" y="3668"/>
                    </a:cubicBezTo>
                    <a:lnTo>
                      <a:pt x="0" y="4136"/>
                    </a:lnTo>
                    <a:cubicBezTo>
                      <a:pt x="0" y="4483"/>
                      <a:pt x="283" y="4766"/>
                      <a:pt x="631" y="4766"/>
                    </a:cubicBezTo>
                    <a:lnTo>
                      <a:pt x="910" y="4766"/>
                    </a:lnTo>
                    <a:cubicBezTo>
                      <a:pt x="980" y="4766"/>
                      <a:pt x="1090" y="4851"/>
                      <a:pt x="1137" y="4972"/>
                    </a:cubicBezTo>
                    <a:cubicBezTo>
                      <a:pt x="1154" y="5015"/>
                      <a:pt x="1172" y="5058"/>
                      <a:pt x="1190" y="5100"/>
                    </a:cubicBezTo>
                    <a:cubicBezTo>
                      <a:pt x="1243" y="5219"/>
                      <a:pt x="1225" y="5357"/>
                      <a:pt x="1175" y="5406"/>
                    </a:cubicBezTo>
                    <a:lnTo>
                      <a:pt x="978" y="5604"/>
                    </a:lnTo>
                    <a:cubicBezTo>
                      <a:pt x="732" y="5850"/>
                      <a:pt x="732" y="6250"/>
                      <a:pt x="978" y="6496"/>
                    </a:cubicBezTo>
                    <a:lnTo>
                      <a:pt x="1308" y="6826"/>
                    </a:lnTo>
                    <a:cubicBezTo>
                      <a:pt x="1427" y="6945"/>
                      <a:pt x="1586" y="7011"/>
                      <a:pt x="1754" y="7011"/>
                    </a:cubicBezTo>
                    <a:cubicBezTo>
                      <a:pt x="1922" y="7011"/>
                      <a:pt x="2081" y="6945"/>
                      <a:pt x="2200" y="6826"/>
                    </a:cubicBezTo>
                    <a:lnTo>
                      <a:pt x="2398" y="6628"/>
                    </a:lnTo>
                    <a:cubicBezTo>
                      <a:pt x="2427" y="6599"/>
                      <a:pt x="2484" y="6582"/>
                      <a:pt x="2550" y="6582"/>
                    </a:cubicBezTo>
                    <a:cubicBezTo>
                      <a:pt x="2602" y="6582"/>
                      <a:pt x="2657" y="6593"/>
                      <a:pt x="2704" y="6614"/>
                    </a:cubicBezTo>
                    <a:cubicBezTo>
                      <a:pt x="2745" y="6632"/>
                      <a:pt x="2788" y="6650"/>
                      <a:pt x="2831" y="6667"/>
                    </a:cubicBezTo>
                    <a:cubicBezTo>
                      <a:pt x="2953" y="6714"/>
                      <a:pt x="3038" y="6824"/>
                      <a:pt x="3038" y="6894"/>
                    </a:cubicBezTo>
                    <a:lnTo>
                      <a:pt x="3038" y="7173"/>
                    </a:lnTo>
                    <a:cubicBezTo>
                      <a:pt x="3038" y="7521"/>
                      <a:pt x="3321" y="7804"/>
                      <a:pt x="3668" y="7804"/>
                    </a:cubicBezTo>
                    <a:lnTo>
                      <a:pt x="4136" y="7804"/>
                    </a:lnTo>
                    <a:cubicBezTo>
                      <a:pt x="4483" y="7804"/>
                      <a:pt x="4766" y="7521"/>
                      <a:pt x="4766" y="7173"/>
                    </a:cubicBezTo>
                    <a:lnTo>
                      <a:pt x="4766" y="6894"/>
                    </a:lnTo>
                    <a:cubicBezTo>
                      <a:pt x="4766" y="6824"/>
                      <a:pt x="4851" y="6714"/>
                      <a:pt x="4972" y="6667"/>
                    </a:cubicBezTo>
                    <a:cubicBezTo>
                      <a:pt x="5015" y="6650"/>
                      <a:pt x="5058" y="6632"/>
                      <a:pt x="5100" y="6614"/>
                    </a:cubicBezTo>
                    <a:cubicBezTo>
                      <a:pt x="5146" y="6593"/>
                      <a:pt x="5201" y="6582"/>
                      <a:pt x="5254" y="6582"/>
                    </a:cubicBezTo>
                    <a:cubicBezTo>
                      <a:pt x="5319" y="6582"/>
                      <a:pt x="5377" y="6600"/>
                      <a:pt x="5406" y="6629"/>
                    </a:cubicBezTo>
                    <a:lnTo>
                      <a:pt x="5604" y="6826"/>
                    </a:lnTo>
                    <a:cubicBezTo>
                      <a:pt x="5723" y="6945"/>
                      <a:pt x="5882" y="7011"/>
                      <a:pt x="6050" y="7011"/>
                    </a:cubicBezTo>
                    <a:cubicBezTo>
                      <a:pt x="6068" y="7011"/>
                      <a:pt x="6087" y="7010"/>
                      <a:pt x="6105" y="7009"/>
                    </a:cubicBezTo>
                    <a:cubicBezTo>
                      <a:pt x="6335" y="6989"/>
                      <a:pt x="6538" y="6785"/>
                      <a:pt x="6647" y="6675"/>
                    </a:cubicBezTo>
                    <a:lnTo>
                      <a:pt x="6661" y="6661"/>
                    </a:lnTo>
                    <a:lnTo>
                      <a:pt x="6826" y="6496"/>
                    </a:lnTo>
                    <a:cubicBezTo>
                      <a:pt x="7072" y="6250"/>
                      <a:pt x="7072" y="5850"/>
                      <a:pt x="6826" y="5604"/>
                    </a:cubicBezTo>
                    <a:lnTo>
                      <a:pt x="6629" y="5406"/>
                    </a:lnTo>
                    <a:cubicBezTo>
                      <a:pt x="6579" y="5357"/>
                      <a:pt x="6561" y="5219"/>
                      <a:pt x="6614" y="5100"/>
                    </a:cubicBezTo>
                    <a:cubicBezTo>
                      <a:pt x="6632" y="5058"/>
                      <a:pt x="6650" y="5015"/>
                      <a:pt x="6667" y="4972"/>
                    </a:cubicBezTo>
                    <a:cubicBezTo>
                      <a:pt x="6714" y="4851"/>
                      <a:pt x="6824" y="4766"/>
                      <a:pt x="6894" y="4766"/>
                    </a:cubicBezTo>
                    <a:lnTo>
                      <a:pt x="7173" y="4766"/>
                    </a:lnTo>
                    <a:cubicBezTo>
                      <a:pt x="7521" y="4766"/>
                      <a:pt x="7804" y="4483"/>
                      <a:pt x="7804" y="4135"/>
                    </a:cubicBezTo>
                    <a:lnTo>
                      <a:pt x="7804" y="3668"/>
                    </a:lnTo>
                    <a:cubicBezTo>
                      <a:pt x="7804" y="3321"/>
                      <a:pt x="7521" y="3038"/>
                      <a:pt x="7173" y="3038"/>
                    </a:cubicBezTo>
                    <a:close/>
                    <a:moveTo>
                      <a:pt x="5608" y="3902"/>
                    </a:moveTo>
                    <a:cubicBezTo>
                      <a:pt x="5608" y="4843"/>
                      <a:pt x="4843" y="5608"/>
                      <a:pt x="3902" y="5608"/>
                    </a:cubicBezTo>
                    <a:cubicBezTo>
                      <a:pt x="2961" y="5608"/>
                      <a:pt x="2196" y="4843"/>
                      <a:pt x="2196" y="3902"/>
                    </a:cubicBezTo>
                    <a:cubicBezTo>
                      <a:pt x="2196" y="2961"/>
                      <a:pt x="2961" y="2196"/>
                      <a:pt x="3902" y="2196"/>
                    </a:cubicBezTo>
                    <a:cubicBezTo>
                      <a:pt x="4843" y="2196"/>
                      <a:pt x="5608" y="2961"/>
                      <a:pt x="5608" y="390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grpSp>
        <p:grpSp>
          <p:nvGrpSpPr>
            <p:cNvPr id="142" name="组合 141">
              <a:extLst>
                <a:ext uri="{FF2B5EF4-FFF2-40B4-BE49-F238E27FC236}">
                  <a16:creationId xmlns:a16="http://schemas.microsoft.com/office/drawing/2014/main" id="{4CF61022-438C-4315-B215-6FD0A33A11DA}"/>
                </a:ext>
              </a:extLst>
            </p:cNvPr>
            <p:cNvGrpSpPr/>
            <p:nvPr/>
          </p:nvGrpSpPr>
          <p:grpSpPr>
            <a:xfrm>
              <a:off x="7681004" y="3655447"/>
              <a:ext cx="1146629" cy="1146629"/>
              <a:chOff x="4093028" y="-698246"/>
              <a:chExt cx="1799772" cy="1799772"/>
            </a:xfrm>
          </p:grpSpPr>
          <p:sp>
            <p:nvSpPr>
              <p:cNvPr id="153" name="椭圆 152">
                <a:extLst>
                  <a:ext uri="{FF2B5EF4-FFF2-40B4-BE49-F238E27FC236}">
                    <a16:creationId xmlns:a16="http://schemas.microsoft.com/office/drawing/2014/main" id="{DE903F7D-CAD2-4373-AC1E-F0FC95677B79}"/>
                  </a:ext>
                </a:extLst>
              </p:cNvPr>
              <p:cNvSpPr/>
              <p:nvPr/>
            </p:nvSpPr>
            <p:spPr>
              <a:xfrm>
                <a:off x="4093028" y="-698246"/>
                <a:ext cx="1799772" cy="1799772"/>
              </a:xfrm>
              <a:prstGeom prst="ellipse">
                <a:avLst/>
              </a:prstGeom>
              <a:solidFill>
                <a:srgbClr val="376092"/>
              </a:solidFill>
              <a:ln w="57150">
                <a:noFill/>
              </a:ln>
              <a:effectLst>
                <a:outerShdw algn="tr" blurRad="381000" dir="81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154" name="椭圆 93">
                <a:extLst>
                  <a:ext uri="{FF2B5EF4-FFF2-40B4-BE49-F238E27FC236}">
                    <a16:creationId xmlns:a16="http://schemas.microsoft.com/office/drawing/2014/main" id="{F4F42EFC-C816-4C09-B420-797ABEC7E8C4}"/>
                  </a:ext>
                </a:extLst>
              </p:cNvPr>
              <p:cNvSpPr/>
              <p:nvPr/>
            </p:nvSpPr>
            <p:spPr>
              <a:xfrm>
                <a:off x="4542971" y="-176821"/>
                <a:ext cx="899886" cy="756923"/>
              </a:xfrm>
              <a:custGeom>
                <a:gdLst>
                  <a:gd fmla="*/ 0 w 607639" name="connsiteX0"/>
                  <a:gd fmla="*/ 381265 h 511105" name="connsiteY0"/>
                  <a:gd fmla="*/ 44043 w 607639" name="connsiteX1"/>
                  <a:gd fmla="*/ 381265 h 511105" name="connsiteY1"/>
                  <a:gd fmla="*/ 110153 w 607639" name="connsiteX2"/>
                  <a:gd fmla="*/ 447289 h 511105" name="connsiteY2"/>
                  <a:gd fmla="*/ 110153 w 607639" name="connsiteX3"/>
                  <a:gd fmla="*/ 491276 h 511105" name="connsiteY3"/>
                  <a:gd fmla="*/ 0 w 607639" name="connsiteX4"/>
                  <a:gd fmla="*/ 381265 h 511105" name="connsiteY4"/>
                  <a:gd fmla="*/ 34436 w 607639" name="connsiteX5"/>
                  <a:gd fmla="*/ 253894 h 511105" name="connsiteY5"/>
                  <a:gd fmla="*/ 153833 w 607639" name="connsiteX6"/>
                  <a:gd fmla="*/ 297616 h 511105" name="connsiteY6"/>
                  <a:gd fmla="*/ 147779 w 607639" name="connsiteX7"/>
                  <a:gd fmla="*/ 304281 h 511105" name="connsiteY7"/>
                  <a:gd fmla="*/ 114479 w 607639" name="connsiteX8"/>
                  <a:gd fmla="*/ 370397 h 511105" name="connsiteY8"/>
                  <a:gd fmla="*/ 75927 w 607639" name="connsiteX9"/>
                  <a:gd fmla="*/ 354135 h 511105" name="connsiteY9"/>
                  <a:gd fmla="*/ 34436 w 607639" name="connsiteX10"/>
                  <a:gd fmla="*/ 300815 h 511105" name="connsiteY10"/>
                  <a:gd fmla="*/ 392346 w 607639" name="connsiteX11"/>
                  <a:gd fmla="*/ 173732 h 511105" name="connsiteY11"/>
                  <a:gd fmla="*/ 522999 w 607639" name="connsiteX12"/>
                  <a:gd fmla="*/ 297981 h 511105" name="connsiteY12"/>
                  <a:gd fmla="*/ 523711 w 607639" name="connsiteX13"/>
                  <a:gd fmla="*/ 313267 h 511105" name="connsiteY13"/>
                  <a:gd fmla="*/ 538307 w 607639" name="connsiteX14"/>
                  <a:gd fmla="*/ 317889 h 511105" name="connsiteY14"/>
                  <a:gd fmla="*/ 607639 w 607639" name="connsiteX15"/>
                  <a:gd fmla="*/ 412186 h 511105" name="connsiteY15"/>
                  <a:gd fmla="*/ 508581 w 607639" name="connsiteX16"/>
                  <a:gd fmla="*/ 511105 h 511105" name="connsiteY16"/>
                  <a:gd fmla="*/ 263027 w 607639" name="connsiteX17"/>
                  <a:gd fmla="*/ 511105 h 511105" name="connsiteY17"/>
                  <a:gd fmla="*/ 154891 w 607639" name="connsiteX18"/>
                  <a:gd fmla="*/ 403121 h 511105" name="connsiteY18"/>
                  <a:gd fmla="*/ 245850 w 607639" name="connsiteX19"/>
                  <a:gd fmla="*/ 296647 h 511105" name="connsiteY19"/>
                  <a:gd fmla="*/ 260980 w 607639" name="connsiteX20"/>
                  <a:gd fmla="*/ 294159 h 511105" name="connsiteY20"/>
                  <a:gd fmla="*/ 264006 w 607639" name="connsiteX21"/>
                  <a:gd fmla="*/ 279139 h 511105" name="connsiteY21"/>
                  <a:gd fmla="*/ 392346 w 607639" name="connsiteX22"/>
                  <a:gd fmla="*/ 173732 h 511105" name="connsiteY22"/>
                  <a:gd fmla="*/ 34436 w 607639" name="connsiteX23"/>
                  <a:gd fmla="*/ 139296 h 511105" name="connsiteY23"/>
                  <a:gd fmla="*/ 60690 w 607639" name="connsiteX24"/>
                  <a:gd fmla="*/ 157072 h 511105" name="connsiteY24"/>
                  <a:gd fmla="*/ 191871 w 607639" name="connsiteX25"/>
                  <a:gd fmla="*/ 187291 h 511105" name="connsiteY25"/>
                  <a:gd fmla="*/ 272947 w 607639" name="connsiteX26"/>
                  <a:gd fmla="*/ 176892 h 511105" name="connsiteY26"/>
                  <a:gd fmla="*/ 224889 w 607639" name="connsiteX27"/>
                  <a:gd fmla="*/ 253951 h 511105" name="connsiteY27"/>
                  <a:gd fmla="*/ 191871 w 607639" name="connsiteX28"/>
                  <a:gd fmla="*/ 255729 h 511105" name="connsiteY28"/>
                  <a:gd fmla="*/ 75908 w 607639" name="connsiteX29"/>
                  <a:gd fmla="*/ 228621 h 511105" name="connsiteY29"/>
                  <a:gd fmla="*/ 34436 w 607639" name="connsiteX30"/>
                  <a:gd fmla="*/ 175292 h 511105" name="connsiteY30"/>
                  <a:gd fmla="*/ 34436 w 607639" name="connsiteX31"/>
                  <a:gd fmla="*/ 172804 h 511105" name="connsiteY31"/>
                  <a:gd fmla="*/ 389239 w 607639" name="connsiteX32"/>
                  <a:gd fmla="*/ 22016 h 511105" name="connsiteY32"/>
                  <a:gd fmla="*/ 499321 w 607639" name="connsiteX33"/>
                  <a:gd fmla="*/ 131957 h 511105" name="connsiteY33"/>
                  <a:gd fmla="*/ 455270 w 607639" name="connsiteX34"/>
                  <a:gd fmla="*/ 131957 h 511105" name="connsiteY34"/>
                  <a:gd fmla="*/ 389239 w 607639" name="connsiteX35"/>
                  <a:gd fmla="*/ 66010 h 511105" name="connsiteY35"/>
                  <a:gd fmla="*/ 191938 w 607639" name="connsiteX36"/>
                  <a:gd fmla="*/ 0 h 511105" name="connsiteY36"/>
                  <a:gd fmla="*/ 340408 w 607639" name="connsiteX37"/>
                  <a:gd fmla="*/ 71659 h 511105" name="connsiteY37"/>
                  <a:gd fmla="*/ 191938 w 607639" name="connsiteX38"/>
                  <a:gd fmla="*/ 143318 h 511105" name="connsiteY38"/>
                  <a:gd fmla="*/ 43468 w 607639" name="connsiteX39"/>
                  <a:gd fmla="*/ 71659 h 511105" name="connsiteY39"/>
                  <a:gd fmla="*/ 191938 w 607639" name="connsiteX40"/>
                  <a:gd fmla="*/ 0 h 511105" name="connsiteY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b="b" l="l" r="r" t="t"/>
                <a:pathLst>
                  <a:path h="511105" w="607639">
                    <a:moveTo>
                      <a:pt x="0" y="381265"/>
                    </a:moveTo>
                    <a:lnTo>
                      <a:pt x="44043" y="381265"/>
                    </a:lnTo>
                    <a:cubicBezTo>
                      <a:pt x="44043" y="417698"/>
                      <a:pt x="73673" y="447289"/>
                      <a:pt x="110153" y="447289"/>
                    </a:cubicBezTo>
                    <a:lnTo>
                      <a:pt x="110153" y="491276"/>
                    </a:lnTo>
                    <a:cubicBezTo>
                      <a:pt x="49382" y="491276"/>
                      <a:pt x="0" y="441958"/>
                      <a:pt x="0" y="381265"/>
                    </a:cubicBezTo>
                    <a:close/>
                    <a:moveTo>
                      <a:pt x="34436" y="253894"/>
                    </a:moveTo>
                    <a:cubicBezTo>
                      <a:pt x="63640" y="276288"/>
                      <a:pt x="105487" y="292106"/>
                      <a:pt x="153833" y="297616"/>
                    </a:cubicBezTo>
                    <a:cubicBezTo>
                      <a:pt x="151785" y="299838"/>
                      <a:pt x="149737" y="301970"/>
                      <a:pt x="147779" y="304281"/>
                    </a:cubicBezTo>
                    <a:cubicBezTo>
                      <a:pt x="131218" y="323387"/>
                      <a:pt x="119910" y="346225"/>
                      <a:pt x="114479" y="370397"/>
                    </a:cubicBezTo>
                    <a:cubicBezTo>
                      <a:pt x="100412" y="366131"/>
                      <a:pt x="87412" y="360711"/>
                      <a:pt x="75927" y="354135"/>
                    </a:cubicBezTo>
                    <a:cubicBezTo>
                      <a:pt x="49572" y="339116"/>
                      <a:pt x="34436" y="319655"/>
                      <a:pt x="34436" y="300815"/>
                    </a:cubicBezTo>
                    <a:close/>
                    <a:moveTo>
                      <a:pt x="392346" y="173732"/>
                    </a:moveTo>
                    <a:cubicBezTo>
                      <a:pt x="462211" y="173732"/>
                      <a:pt x="519617" y="228302"/>
                      <a:pt x="522999" y="297981"/>
                    </a:cubicBezTo>
                    <a:lnTo>
                      <a:pt x="523711" y="313267"/>
                    </a:lnTo>
                    <a:lnTo>
                      <a:pt x="538307" y="317889"/>
                    </a:lnTo>
                    <a:cubicBezTo>
                      <a:pt x="579159" y="330865"/>
                      <a:pt x="607639" y="369615"/>
                      <a:pt x="607639" y="412186"/>
                    </a:cubicBezTo>
                    <a:cubicBezTo>
                      <a:pt x="607639" y="466756"/>
                      <a:pt x="563228" y="511105"/>
                      <a:pt x="508581" y="511105"/>
                    </a:cubicBezTo>
                    <a:lnTo>
                      <a:pt x="263027" y="511105"/>
                    </a:lnTo>
                    <a:cubicBezTo>
                      <a:pt x="203397" y="511105"/>
                      <a:pt x="154891" y="462668"/>
                      <a:pt x="154891" y="403121"/>
                    </a:cubicBezTo>
                    <a:cubicBezTo>
                      <a:pt x="154891" y="350773"/>
                      <a:pt x="194051" y="305002"/>
                      <a:pt x="245850" y="296647"/>
                    </a:cubicBezTo>
                    <a:lnTo>
                      <a:pt x="260980" y="294159"/>
                    </a:lnTo>
                    <a:lnTo>
                      <a:pt x="264006" y="279139"/>
                    </a:lnTo>
                    <a:cubicBezTo>
                      <a:pt x="276021" y="218081"/>
                      <a:pt x="329956" y="173732"/>
                      <a:pt x="392346" y="173732"/>
                    </a:cubicBezTo>
                    <a:close/>
                    <a:moveTo>
                      <a:pt x="34436" y="139296"/>
                    </a:moveTo>
                    <a:cubicBezTo>
                      <a:pt x="42001" y="145695"/>
                      <a:pt x="50811" y="151650"/>
                      <a:pt x="60690" y="157072"/>
                    </a:cubicBezTo>
                    <a:cubicBezTo>
                      <a:pt x="96111" y="176537"/>
                      <a:pt x="142656" y="187291"/>
                      <a:pt x="191871" y="187291"/>
                    </a:cubicBezTo>
                    <a:cubicBezTo>
                      <a:pt x="220350" y="187291"/>
                      <a:pt x="247850" y="183647"/>
                      <a:pt x="272947" y="176892"/>
                    </a:cubicBezTo>
                    <a:cubicBezTo>
                      <a:pt x="250787" y="197512"/>
                      <a:pt x="233966" y="223910"/>
                      <a:pt x="224889" y="253951"/>
                    </a:cubicBezTo>
                    <a:cubicBezTo>
                      <a:pt x="214120" y="255107"/>
                      <a:pt x="203085" y="255729"/>
                      <a:pt x="191871" y="255729"/>
                    </a:cubicBezTo>
                    <a:cubicBezTo>
                      <a:pt x="147729" y="255729"/>
                      <a:pt x="106523" y="246130"/>
                      <a:pt x="75908" y="228621"/>
                    </a:cubicBezTo>
                    <a:cubicBezTo>
                      <a:pt x="49565" y="213600"/>
                      <a:pt x="34436" y="194135"/>
                      <a:pt x="34436" y="175292"/>
                    </a:cubicBezTo>
                    <a:lnTo>
                      <a:pt x="34436" y="172804"/>
                    </a:lnTo>
                    <a:close/>
                    <a:moveTo>
                      <a:pt x="389239" y="22016"/>
                    </a:moveTo>
                    <a:cubicBezTo>
                      <a:pt x="449931" y="22016"/>
                      <a:pt x="499321" y="71343"/>
                      <a:pt x="499321" y="131957"/>
                    </a:cubicBezTo>
                    <a:lnTo>
                      <a:pt x="455270" y="131957"/>
                    </a:lnTo>
                    <a:cubicBezTo>
                      <a:pt x="455270" y="95606"/>
                      <a:pt x="425636" y="66010"/>
                      <a:pt x="389239" y="66010"/>
                    </a:cubicBezTo>
                    <a:close/>
                    <a:moveTo>
                      <a:pt x="191938" y="0"/>
                    </a:moveTo>
                    <a:cubicBezTo>
                      <a:pt x="273936" y="0"/>
                      <a:pt x="340408" y="32083"/>
                      <a:pt x="340408" y="71659"/>
                    </a:cubicBezTo>
                    <a:cubicBezTo>
                      <a:pt x="340408" y="111235"/>
                      <a:pt x="273936" y="143318"/>
                      <a:pt x="191938" y="143318"/>
                    </a:cubicBezTo>
                    <a:cubicBezTo>
                      <a:pt x="109940" y="143318"/>
                      <a:pt x="43468" y="111235"/>
                      <a:pt x="43468" y="71659"/>
                    </a:cubicBezTo>
                    <a:cubicBezTo>
                      <a:pt x="43468" y="32083"/>
                      <a:pt x="109940" y="0"/>
                      <a:pt x="1919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grpSp>
        <p:grpSp>
          <p:nvGrpSpPr>
            <p:cNvPr id="143" name="组合 142">
              <a:extLst>
                <a:ext uri="{FF2B5EF4-FFF2-40B4-BE49-F238E27FC236}">
                  <a16:creationId xmlns:a16="http://schemas.microsoft.com/office/drawing/2014/main" id="{9EF403FB-DF0E-407B-9055-845831A2F0A5}"/>
                </a:ext>
              </a:extLst>
            </p:cNvPr>
            <p:cNvGrpSpPr/>
            <p:nvPr/>
          </p:nvGrpSpPr>
          <p:grpSpPr>
            <a:xfrm>
              <a:off x="6798581" y="5031468"/>
              <a:ext cx="1146629" cy="1146629"/>
              <a:chOff x="4093028" y="-698246"/>
              <a:chExt cx="1799772" cy="1799772"/>
            </a:xfrm>
          </p:grpSpPr>
          <p:sp>
            <p:nvSpPr>
              <p:cNvPr id="151" name="椭圆 150">
                <a:extLst>
                  <a:ext uri="{FF2B5EF4-FFF2-40B4-BE49-F238E27FC236}">
                    <a16:creationId xmlns:a16="http://schemas.microsoft.com/office/drawing/2014/main" id="{D851270F-2697-4E2B-BF5B-19AFE037E8C9}"/>
                  </a:ext>
                </a:extLst>
              </p:cNvPr>
              <p:cNvSpPr/>
              <p:nvPr/>
            </p:nvSpPr>
            <p:spPr>
              <a:xfrm>
                <a:off x="4093028" y="-698246"/>
                <a:ext cx="1799772" cy="1799772"/>
              </a:xfrm>
              <a:prstGeom prst="ellipse">
                <a:avLst/>
              </a:prstGeom>
              <a:solidFill>
                <a:srgbClr val="376092"/>
              </a:solidFill>
              <a:ln w="57150">
                <a:noFill/>
              </a:ln>
              <a:effectLst>
                <a:outerShdw algn="tr" blurRad="381000" dir="81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152" name="椭圆 111">
                <a:extLst>
                  <a:ext uri="{FF2B5EF4-FFF2-40B4-BE49-F238E27FC236}">
                    <a16:creationId xmlns:a16="http://schemas.microsoft.com/office/drawing/2014/main" id="{20FEB7ED-09C5-4524-8E9F-FED024C08217}"/>
                  </a:ext>
                </a:extLst>
              </p:cNvPr>
              <p:cNvSpPr/>
              <p:nvPr/>
            </p:nvSpPr>
            <p:spPr>
              <a:xfrm>
                <a:off x="4604961" y="-248303"/>
                <a:ext cx="775904" cy="899886"/>
              </a:xfrm>
              <a:custGeom>
                <a:gdLst>
                  <a:gd fmla="*/ 232301 w 523313" name="connsiteX0"/>
                  <a:gd fmla="*/ 453100 h 606933" name="connsiteY0"/>
                  <a:gd fmla="*/ 443362 w 523313" name="connsiteX1"/>
                  <a:gd fmla="*/ 453100 h 606933" name="connsiteY1"/>
                  <a:gd fmla="*/ 443362 w 523313" name="connsiteX2"/>
                  <a:gd fmla="*/ 496498 h 606933" name="connsiteY2"/>
                  <a:gd fmla="*/ 232301 w 523313" name="connsiteX3"/>
                  <a:gd fmla="*/ 496498 h 606933" name="connsiteY3"/>
                  <a:gd fmla="*/ 166906 w 523313" name="connsiteX4"/>
                  <a:gd fmla="*/ 405116 h 606933" name="connsiteY4"/>
                  <a:gd fmla="*/ 197654 w 523313" name="connsiteX5"/>
                  <a:gd fmla="*/ 435818 h 606933" name="connsiteY5"/>
                  <a:gd fmla="*/ 118601 w 523313" name="connsiteX6"/>
                  <a:gd fmla="*/ 514704 h 606933" name="connsiteY6"/>
                  <a:gd fmla="*/ 70777 w 523313" name="connsiteX7"/>
                  <a:gd fmla="*/ 466951 h 606933" name="connsiteY7"/>
                  <a:gd fmla="*/ 101525 w 523313" name="connsiteX8"/>
                  <a:gd fmla="*/ 436249 h 606933" name="connsiteY8"/>
                  <a:gd fmla="*/ 118601 w 523313" name="connsiteX9"/>
                  <a:gd fmla="*/ 453300 h 606933" name="connsiteY9"/>
                  <a:gd fmla="*/ 232301 w 523313" name="connsiteX10"/>
                  <a:gd fmla="*/ 344783 h 606933" name="connsiteY10"/>
                  <a:gd fmla="*/ 443362 w 523313" name="connsiteX11"/>
                  <a:gd fmla="*/ 344783 h 606933" name="connsiteY11"/>
                  <a:gd fmla="*/ 443362 w 523313" name="connsiteX12"/>
                  <a:gd fmla="*/ 388251 h 606933" name="connsiteY12"/>
                  <a:gd fmla="*/ 232301 w 523313" name="connsiteX13"/>
                  <a:gd fmla="*/ 388251 h 606933" name="connsiteY13"/>
                  <a:gd fmla="*/ 166906 w 523313" name="connsiteX14"/>
                  <a:gd fmla="*/ 296939 h 606933" name="connsiteY14"/>
                  <a:gd fmla="*/ 197654 w 523313" name="connsiteX15"/>
                  <a:gd fmla="*/ 327627 h 606933" name="connsiteY15"/>
                  <a:gd fmla="*/ 118601 w 523313" name="connsiteX16"/>
                  <a:gd fmla="*/ 406527 h 606933" name="connsiteY16"/>
                  <a:gd fmla="*/ 70777 w 523313" name="connsiteX17"/>
                  <a:gd fmla="*/ 358795 h 606933" name="connsiteY17"/>
                  <a:gd fmla="*/ 101525 w 523313" name="connsiteX18"/>
                  <a:gd fmla="*/ 328106 h 606933" name="connsiteY18"/>
                  <a:gd fmla="*/ 118601 w 523313" name="connsiteX19"/>
                  <a:gd fmla="*/ 345150 h 606933" name="connsiteY19"/>
                  <a:gd fmla="*/ 232301 w 523313" name="connsiteX20"/>
                  <a:gd fmla="*/ 236606 h 606933" name="connsiteY20"/>
                  <a:gd fmla="*/ 443362 w 523313" name="connsiteX21"/>
                  <a:gd fmla="*/ 236606 h 606933" name="connsiteY21"/>
                  <a:gd fmla="*/ 443362 w 523313" name="connsiteX22"/>
                  <a:gd fmla="*/ 280004 h 606933" name="connsiteY22"/>
                  <a:gd fmla="*/ 232301 w 523313" name="connsiteX23"/>
                  <a:gd fmla="*/ 280004 h 606933" name="connsiteY23"/>
                  <a:gd fmla="*/ 166906 w 523313" name="connsiteX24"/>
                  <a:gd fmla="*/ 188762 h 606933" name="connsiteY24"/>
                  <a:gd fmla="*/ 197654 w 523313" name="connsiteX25"/>
                  <a:gd fmla="*/ 219470 h 606933" name="connsiteY25"/>
                  <a:gd fmla="*/ 118601 w 523313" name="connsiteX26"/>
                  <a:gd fmla="*/ 298421 h 606933" name="connsiteY26"/>
                  <a:gd fmla="*/ 70777 w 523313" name="connsiteX27"/>
                  <a:gd fmla="*/ 250610 h 606933" name="connsiteY27"/>
                  <a:gd fmla="*/ 101525 w 523313" name="connsiteX28"/>
                  <a:gd fmla="*/ 219902 h 606933" name="connsiteY28"/>
                  <a:gd fmla="*/ 118601 w 523313" name="connsiteX29"/>
                  <a:gd fmla="*/ 236956 h 606933" name="connsiteY29"/>
                  <a:gd fmla="*/ 393684 w 523313" name="connsiteX30"/>
                  <a:gd fmla="*/ 74154 h 606933" name="connsiteY30"/>
                  <a:gd fmla="*/ 393684 w 523313" name="connsiteX31"/>
                  <a:gd fmla="*/ 129434 h 606933" name="connsiteY31"/>
                  <a:gd fmla="*/ 449096 w 523313" name="connsiteX32"/>
                  <a:gd fmla="*/ 129434 h 606933" name="connsiteY32"/>
                  <a:gd fmla="*/ 43513 w 523313" name="connsiteX33"/>
                  <a:gd fmla="*/ 43448 h 606933" name="connsiteY33"/>
                  <a:gd fmla="*/ 43513 w 523313" name="connsiteX34"/>
                  <a:gd fmla="*/ 563533 h 606933" name="connsiteY34"/>
                  <a:gd fmla="*/ 479848 w 523313" name="connsiteX35"/>
                  <a:gd fmla="*/ 563533 h 606933" name="connsiteY35"/>
                  <a:gd fmla="*/ 479848 w 523313" name="connsiteX36"/>
                  <a:gd fmla="*/ 172883 h 606933" name="connsiteY36"/>
                  <a:gd fmla="*/ 350219 w 523313" name="connsiteX37"/>
                  <a:gd fmla="*/ 172883 h 606933" name="connsiteY37"/>
                  <a:gd fmla="*/ 350219 w 523313" name="connsiteX38"/>
                  <a:gd fmla="*/ 43448 h 606933" name="connsiteY38"/>
                  <a:gd fmla="*/ 0 w 523313" name="connsiteX39"/>
                  <a:gd fmla="*/ 0 h 606933" name="connsiteY39"/>
                  <a:gd fmla="*/ 380971 w 523313" name="connsiteX40"/>
                  <a:gd fmla="*/ 0 h 606933" name="connsiteY40"/>
                  <a:gd fmla="*/ 523313 w 523313" name="connsiteX41"/>
                  <a:gd fmla="*/ 142177 h 606933" name="connsiteY41"/>
                  <a:gd fmla="*/ 523313 w 523313" name="connsiteX42"/>
                  <a:gd fmla="*/ 606933 h 606933" name="connsiteY42"/>
                  <a:gd fmla="*/ 0 w 523313" name="connsiteX43"/>
                  <a:gd fmla="*/ 606933 h 606933" name="connsiteY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b="b" l="l" r="r" t="t"/>
                <a:pathLst>
                  <a:path h="606933" w="523313">
                    <a:moveTo>
                      <a:pt x="232301" y="453100"/>
                    </a:moveTo>
                    <a:lnTo>
                      <a:pt x="443362" y="453100"/>
                    </a:lnTo>
                    <a:lnTo>
                      <a:pt x="443362" y="496498"/>
                    </a:lnTo>
                    <a:lnTo>
                      <a:pt x="232301" y="496498"/>
                    </a:lnTo>
                    <a:close/>
                    <a:moveTo>
                      <a:pt x="166906" y="405116"/>
                    </a:moveTo>
                    <a:lnTo>
                      <a:pt x="197654" y="435818"/>
                    </a:lnTo>
                    <a:lnTo>
                      <a:pt x="118601" y="514704"/>
                    </a:lnTo>
                    <a:lnTo>
                      <a:pt x="70777" y="466951"/>
                    </a:lnTo>
                    <a:lnTo>
                      <a:pt x="101525" y="436249"/>
                    </a:lnTo>
                    <a:lnTo>
                      <a:pt x="118601" y="453300"/>
                    </a:lnTo>
                    <a:close/>
                    <a:moveTo>
                      <a:pt x="232301" y="344783"/>
                    </a:moveTo>
                    <a:lnTo>
                      <a:pt x="443362" y="344783"/>
                    </a:lnTo>
                    <a:lnTo>
                      <a:pt x="443362" y="388251"/>
                    </a:lnTo>
                    <a:lnTo>
                      <a:pt x="232301" y="388251"/>
                    </a:lnTo>
                    <a:close/>
                    <a:moveTo>
                      <a:pt x="166906" y="296939"/>
                    </a:moveTo>
                    <a:lnTo>
                      <a:pt x="197654" y="327627"/>
                    </a:lnTo>
                    <a:lnTo>
                      <a:pt x="118601" y="406527"/>
                    </a:lnTo>
                    <a:lnTo>
                      <a:pt x="70777" y="358795"/>
                    </a:lnTo>
                    <a:lnTo>
                      <a:pt x="101525" y="328106"/>
                    </a:lnTo>
                    <a:lnTo>
                      <a:pt x="118601" y="345150"/>
                    </a:lnTo>
                    <a:close/>
                    <a:moveTo>
                      <a:pt x="232301" y="236606"/>
                    </a:moveTo>
                    <a:lnTo>
                      <a:pt x="443362" y="236606"/>
                    </a:lnTo>
                    <a:lnTo>
                      <a:pt x="443362" y="280004"/>
                    </a:lnTo>
                    <a:lnTo>
                      <a:pt x="232301" y="280004"/>
                    </a:lnTo>
                    <a:close/>
                    <a:moveTo>
                      <a:pt x="166906" y="188762"/>
                    </a:moveTo>
                    <a:lnTo>
                      <a:pt x="197654" y="219470"/>
                    </a:lnTo>
                    <a:lnTo>
                      <a:pt x="118601" y="298421"/>
                    </a:lnTo>
                    <a:lnTo>
                      <a:pt x="70777" y="250610"/>
                    </a:lnTo>
                    <a:lnTo>
                      <a:pt x="101525" y="219902"/>
                    </a:lnTo>
                    <a:lnTo>
                      <a:pt x="118601" y="236956"/>
                    </a:lnTo>
                    <a:close/>
                    <a:moveTo>
                      <a:pt x="393684" y="74154"/>
                    </a:moveTo>
                    <a:lnTo>
                      <a:pt x="393684" y="129434"/>
                    </a:lnTo>
                    <a:lnTo>
                      <a:pt x="449096" y="129434"/>
                    </a:lnTo>
                    <a:close/>
                    <a:moveTo>
                      <a:pt x="43513" y="43448"/>
                    </a:moveTo>
                    <a:lnTo>
                      <a:pt x="43513" y="563533"/>
                    </a:lnTo>
                    <a:lnTo>
                      <a:pt x="479848" y="563533"/>
                    </a:lnTo>
                    <a:lnTo>
                      <a:pt x="479848" y="172883"/>
                    </a:lnTo>
                    <a:lnTo>
                      <a:pt x="350219" y="172883"/>
                    </a:lnTo>
                    <a:lnTo>
                      <a:pt x="350219" y="43448"/>
                    </a:lnTo>
                    <a:close/>
                    <a:moveTo>
                      <a:pt x="0" y="0"/>
                    </a:moveTo>
                    <a:lnTo>
                      <a:pt x="380971" y="0"/>
                    </a:lnTo>
                    <a:lnTo>
                      <a:pt x="523313" y="142177"/>
                    </a:lnTo>
                    <a:lnTo>
                      <a:pt x="523313" y="606933"/>
                    </a:lnTo>
                    <a:lnTo>
                      <a:pt x="0" y="6069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grpSp>
        <p:grpSp>
          <p:nvGrpSpPr>
            <p:cNvPr id="144" name="组合 143">
              <a:extLst>
                <a:ext uri="{FF2B5EF4-FFF2-40B4-BE49-F238E27FC236}">
                  <a16:creationId xmlns:a16="http://schemas.microsoft.com/office/drawing/2014/main" id="{B1BB27DB-C78C-433F-BD44-383E08DF8D32}"/>
                </a:ext>
              </a:extLst>
            </p:cNvPr>
            <p:cNvGrpSpPr/>
            <p:nvPr/>
          </p:nvGrpSpPr>
          <p:grpSpPr>
            <a:xfrm>
              <a:off x="5330936" y="3474926"/>
              <a:ext cx="1507672" cy="1507670"/>
              <a:chOff x="4093028" y="-698246"/>
              <a:chExt cx="1799772" cy="1799772"/>
            </a:xfrm>
          </p:grpSpPr>
          <p:sp>
            <p:nvSpPr>
              <p:cNvPr id="149" name="椭圆 148">
                <a:extLst>
                  <a:ext uri="{FF2B5EF4-FFF2-40B4-BE49-F238E27FC236}">
                    <a16:creationId xmlns:a16="http://schemas.microsoft.com/office/drawing/2014/main" id="{7C4C2260-D423-475C-B5A9-A13EDF5AF1D3}"/>
                  </a:ext>
                </a:extLst>
              </p:cNvPr>
              <p:cNvSpPr/>
              <p:nvPr/>
            </p:nvSpPr>
            <p:spPr>
              <a:xfrm>
                <a:off x="4093028" y="-698246"/>
                <a:ext cx="1799772" cy="1799772"/>
              </a:xfrm>
              <a:prstGeom prst="ellipse">
                <a:avLst/>
              </a:prstGeom>
              <a:gradFill flip="none" rotWithShape="1">
                <a:gsLst>
                  <a:gs pos="0">
                    <a:schemeClr val="bg1">
                      <a:lumMod val="85000"/>
                    </a:schemeClr>
                  </a:gs>
                  <a:gs pos="100000">
                    <a:schemeClr val="bg1"/>
                  </a:gs>
                </a:gsLst>
                <a:lin ang="8100000" scaled="1"/>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150" name="椭圆 49">
                <a:extLst>
                  <a:ext uri="{FF2B5EF4-FFF2-40B4-BE49-F238E27FC236}">
                    <a16:creationId xmlns:a16="http://schemas.microsoft.com/office/drawing/2014/main" id="{65512CC6-E235-4239-A248-6A4844A181BE}"/>
                  </a:ext>
                </a:extLst>
              </p:cNvPr>
              <p:cNvSpPr/>
              <p:nvPr/>
            </p:nvSpPr>
            <p:spPr>
              <a:xfrm>
                <a:off x="4542970" y="-247361"/>
                <a:ext cx="899886" cy="898002"/>
              </a:xfrm>
              <a:custGeom>
                <a:gdLst>
                  <a:gd fmla="*/ 73141 w 606368" name="connsiteX0"/>
                  <a:gd fmla="*/ 459099 h 605099" name="connsiteY0"/>
                  <a:gd fmla="*/ 146282 w 606368" name="connsiteX1"/>
                  <a:gd fmla="*/ 532099 h 605099" name="connsiteY1"/>
                  <a:gd fmla="*/ 73141 w 606368" name="connsiteX2"/>
                  <a:gd fmla="*/ 605099 h 605099" name="connsiteY2"/>
                  <a:gd fmla="*/ 0 w 606368" name="connsiteX3"/>
                  <a:gd fmla="*/ 532099 h 605099" name="connsiteY3"/>
                  <a:gd fmla="*/ 73141 w 606368" name="connsiteX4"/>
                  <a:gd fmla="*/ 459099 h 605099" name="connsiteY4"/>
                  <a:gd fmla="*/ 90350 w 606368" name="connsiteX5"/>
                  <a:gd fmla="*/ 311335 h 605099" name="connsiteY5"/>
                  <a:gd fmla="*/ 286566 w 606368" name="connsiteX6"/>
                  <a:gd fmla="*/ 507355 h 605099" name="connsiteY6"/>
                  <a:gd fmla="*/ 245213 w 606368" name="connsiteX7"/>
                  <a:gd fmla="*/ 548647 h 605099" name="connsiteY7"/>
                  <a:gd fmla="*/ 203860 w 606368" name="connsiteX8"/>
                  <a:gd fmla="*/ 507355 h 605099" name="connsiteY8"/>
                  <a:gd fmla="*/ 90350 w 606368" name="connsiteX9"/>
                  <a:gd fmla="*/ 393919 h 605099" name="connsiteY9"/>
                  <a:gd fmla="*/ 48902 w 606368" name="connsiteX10"/>
                  <a:gd fmla="*/ 352627 h 605099" name="connsiteY10"/>
                  <a:gd fmla="*/ 90350 w 606368" name="connsiteX11"/>
                  <a:gd fmla="*/ 311335 h 605099" name="connsiteY11"/>
                  <a:gd fmla="*/ 112838 w 606368" name="connsiteX12"/>
                  <a:gd fmla="*/ 158772 h 605099" name="connsiteY12"/>
                  <a:gd fmla="*/ 439340 w 606368" name="connsiteX13"/>
                  <a:gd fmla="*/ 484848 h 605099" name="connsiteY13"/>
                  <a:gd fmla="*/ 397986 w 606368" name="connsiteX14"/>
                  <a:gd fmla="*/ 526136 h 605099" name="connsiteY14"/>
                  <a:gd fmla="*/ 356631 w 606368" name="connsiteX15"/>
                  <a:gd fmla="*/ 484848 h 605099" name="connsiteY15"/>
                  <a:gd fmla="*/ 112838 w 606368" name="connsiteX16"/>
                  <a:gd fmla="*/ 241443 h 605099" name="connsiteY16"/>
                  <a:gd fmla="*/ 71483 w 606368" name="connsiteX17"/>
                  <a:gd fmla="*/ 200060 h 605099" name="connsiteY17"/>
                  <a:gd fmla="*/ 112838 w 606368" name="connsiteX18"/>
                  <a:gd fmla="*/ 158772 h 605099" name="connsiteY18"/>
                  <a:gd fmla="*/ 121024 w 606368" name="connsiteX19"/>
                  <a:gd fmla="*/ 0 h 605099" name="connsiteY19"/>
                  <a:gd fmla="*/ 606368 w 606368" name="connsiteX20"/>
                  <a:gd fmla="*/ 484702 h 605099" name="connsiteY20"/>
                  <a:gd fmla="*/ 565012 w 606368" name="connsiteX21"/>
                  <a:gd fmla="*/ 525995 h 605099" name="connsiteY21"/>
                  <a:gd fmla="*/ 523656 w 606368" name="connsiteX22"/>
                  <a:gd fmla="*/ 484702 h 605099" name="connsiteY22"/>
                  <a:gd fmla="*/ 121024 w 606368" name="connsiteX23"/>
                  <a:gd fmla="*/ 82586 h 605099" name="connsiteY23"/>
                  <a:gd fmla="*/ 79668 w 606368" name="connsiteX24"/>
                  <a:gd fmla="*/ 41293 h 605099" name="connsiteY24"/>
                  <a:gd fmla="*/ 121024 w 606368" name="connsiteX25"/>
                  <a:gd fmla="*/ 0 h 605099"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605099" w="606368">
                    <a:moveTo>
                      <a:pt x="73141" y="459099"/>
                    </a:moveTo>
                    <a:cubicBezTo>
                      <a:pt x="113536" y="459099"/>
                      <a:pt x="146282" y="491782"/>
                      <a:pt x="146282" y="532099"/>
                    </a:cubicBezTo>
                    <a:cubicBezTo>
                      <a:pt x="146282" y="572416"/>
                      <a:pt x="113536" y="605099"/>
                      <a:pt x="73141" y="605099"/>
                    </a:cubicBezTo>
                    <a:cubicBezTo>
                      <a:pt x="32746" y="605099"/>
                      <a:pt x="0" y="572416"/>
                      <a:pt x="0" y="532099"/>
                    </a:cubicBezTo>
                    <a:cubicBezTo>
                      <a:pt x="0" y="491782"/>
                      <a:pt x="32746" y="459099"/>
                      <a:pt x="73141" y="459099"/>
                    </a:cubicBezTo>
                    <a:close/>
                    <a:moveTo>
                      <a:pt x="90350" y="311335"/>
                    </a:moveTo>
                    <a:cubicBezTo>
                      <a:pt x="198584" y="311335"/>
                      <a:pt x="286566" y="399280"/>
                      <a:pt x="286566" y="507355"/>
                    </a:cubicBezTo>
                    <a:cubicBezTo>
                      <a:pt x="286566" y="530118"/>
                      <a:pt x="268103" y="548647"/>
                      <a:pt x="245213" y="548647"/>
                    </a:cubicBezTo>
                    <a:cubicBezTo>
                      <a:pt x="222417" y="548647"/>
                      <a:pt x="203860" y="530118"/>
                      <a:pt x="203860" y="507355"/>
                    </a:cubicBezTo>
                    <a:cubicBezTo>
                      <a:pt x="203860" y="444805"/>
                      <a:pt x="152898" y="393919"/>
                      <a:pt x="90350" y="393919"/>
                    </a:cubicBezTo>
                    <a:cubicBezTo>
                      <a:pt x="67459" y="393919"/>
                      <a:pt x="48902" y="375483"/>
                      <a:pt x="48902" y="352627"/>
                    </a:cubicBezTo>
                    <a:cubicBezTo>
                      <a:pt x="48902" y="329770"/>
                      <a:pt x="67459" y="311335"/>
                      <a:pt x="90350" y="311335"/>
                    </a:cubicBezTo>
                    <a:close/>
                    <a:moveTo>
                      <a:pt x="112838" y="158772"/>
                    </a:moveTo>
                    <a:cubicBezTo>
                      <a:pt x="292857" y="158772"/>
                      <a:pt x="439340" y="305021"/>
                      <a:pt x="439340" y="484848"/>
                    </a:cubicBezTo>
                    <a:cubicBezTo>
                      <a:pt x="439340" y="507608"/>
                      <a:pt x="420783" y="526136"/>
                      <a:pt x="397986" y="526136"/>
                    </a:cubicBezTo>
                    <a:cubicBezTo>
                      <a:pt x="375095" y="526136"/>
                      <a:pt x="356631" y="507608"/>
                      <a:pt x="356631" y="484848"/>
                    </a:cubicBezTo>
                    <a:cubicBezTo>
                      <a:pt x="356631" y="350636"/>
                      <a:pt x="247263" y="241443"/>
                      <a:pt x="112838" y="241443"/>
                    </a:cubicBezTo>
                    <a:cubicBezTo>
                      <a:pt x="89947" y="241443"/>
                      <a:pt x="71483" y="222915"/>
                      <a:pt x="71483" y="200060"/>
                    </a:cubicBezTo>
                    <a:cubicBezTo>
                      <a:pt x="71483" y="177300"/>
                      <a:pt x="89947" y="158772"/>
                      <a:pt x="112838" y="158772"/>
                    </a:cubicBezTo>
                    <a:close/>
                    <a:moveTo>
                      <a:pt x="121024" y="0"/>
                    </a:moveTo>
                    <a:cubicBezTo>
                      <a:pt x="388661" y="0"/>
                      <a:pt x="606368" y="217377"/>
                      <a:pt x="606368" y="484702"/>
                    </a:cubicBezTo>
                    <a:cubicBezTo>
                      <a:pt x="606368" y="507465"/>
                      <a:pt x="587904" y="525995"/>
                      <a:pt x="565012" y="525995"/>
                    </a:cubicBezTo>
                    <a:cubicBezTo>
                      <a:pt x="542120" y="525995"/>
                      <a:pt x="523656" y="507465"/>
                      <a:pt x="523656" y="484702"/>
                    </a:cubicBezTo>
                    <a:cubicBezTo>
                      <a:pt x="523656" y="262997"/>
                      <a:pt x="342971" y="82586"/>
                      <a:pt x="121024" y="82586"/>
                    </a:cubicBezTo>
                    <a:cubicBezTo>
                      <a:pt x="98227" y="82586"/>
                      <a:pt x="79668" y="64150"/>
                      <a:pt x="79668" y="41293"/>
                    </a:cubicBezTo>
                    <a:cubicBezTo>
                      <a:pt x="79668" y="18530"/>
                      <a:pt x="98227" y="0"/>
                      <a:pt x="121024"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grpSp>
        <p:cxnSp>
          <p:nvCxnSpPr>
            <p:cNvPr id="145" name="直接箭头连接符 144">
              <a:extLst>
                <a:ext uri="{FF2B5EF4-FFF2-40B4-BE49-F238E27FC236}">
                  <a16:creationId xmlns:a16="http://schemas.microsoft.com/office/drawing/2014/main" id="{A7DF929D-C6B6-46C5-BD4E-685075C47A5F}"/>
                </a:ext>
              </a:extLst>
            </p:cNvPr>
            <p:cNvCxnSpPr/>
            <p:nvPr/>
          </p:nvCxnSpPr>
          <p:spPr>
            <a:xfrm>
              <a:off x="6668747" y="4229338"/>
              <a:ext cx="832981" cy="0"/>
            </a:xfrm>
            <a:prstGeom prst="straightConnector1">
              <a:avLst/>
            </a:prstGeom>
            <a:ln w="76200">
              <a:solidFill>
                <a:srgbClr val="376092"/>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145">
              <a:extLst>
                <a:ext uri="{FF2B5EF4-FFF2-40B4-BE49-F238E27FC236}">
                  <a16:creationId xmlns:a16="http://schemas.microsoft.com/office/drawing/2014/main" id="{0C578335-239A-43E5-8E6F-0D162079E142}"/>
                </a:ext>
              </a:extLst>
            </p:cNvPr>
            <p:cNvCxnSpPr/>
            <p:nvPr/>
          </p:nvCxnSpPr>
          <p:spPr>
            <a:xfrm flipH="1">
              <a:off x="4667815" y="4228761"/>
              <a:ext cx="832981" cy="0"/>
            </a:xfrm>
            <a:prstGeom prst="straightConnector1">
              <a:avLst/>
            </a:prstGeom>
            <a:ln w="76200">
              <a:solidFill>
                <a:srgbClr val="376092"/>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直接箭头连接符 146">
              <a:extLst>
                <a:ext uri="{FF2B5EF4-FFF2-40B4-BE49-F238E27FC236}">
                  <a16:creationId xmlns:a16="http://schemas.microsoft.com/office/drawing/2014/main" id="{92635151-5743-4782-B205-7D70F1090039}"/>
                </a:ext>
              </a:extLst>
            </p:cNvPr>
            <p:cNvCxnSpPr/>
            <p:nvPr/>
          </p:nvCxnSpPr>
          <p:spPr>
            <a:xfrm>
              <a:off x="6467516" y="4730331"/>
              <a:ext cx="434363" cy="434363"/>
            </a:xfrm>
            <a:prstGeom prst="straightConnector1">
              <a:avLst/>
            </a:prstGeom>
            <a:ln w="76200">
              <a:solidFill>
                <a:srgbClr val="376092"/>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直接箭头连接符 147">
              <a:extLst>
                <a:ext uri="{FF2B5EF4-FFF2-40B4-BE49-F238E27FC236}">
                  <a16:creationId xmlns:a16="http://schemas.microsoft.com/office/drawing/2014/main" id="{B7EBCF7C-767A-42A4-B28A-90E5338E2D54}"/>
                </a:ext>
              </a:extLst>
            </p:cNvPr>
            <p:cNvCxnSpPr/>
            <p:nvPr/>
          </p:nvCxnSpPr>
          <p:spPr>
            <a:xfrm flipV="1">
              <a:off x="6467516" y="3293981"/>
              <a:ext cx="434363" cy="434363"/>
            </a:xfrm>
            <a:prstGeom prst="straightConnector1">
              <a:avLst/>
            </a:prstGeom>
            <a:ln w="76200">
              <a:solidFill>
                <a:srgbClr val="37609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组合 26">
            <a:extLst>
              <a:ext uri="{FF2B5EF4-FFF2-40B4-BE49-F238E27FC236}">
                <a16:creationId xmlns:a16="http://schemas.microsoft.com/office/drawing/2014/main" id="{2CFD4DFA-95BB-4372-AAC5-A9B8C201F4EB}"/>
              </a:ext>
            </a:extLst>
          </p:cNvPr>
          <p:cNvGrpSpPr/>
          <p:nvPr/>
        </p:nvGrpSpPr>
        <p:grpSpPr>
          <a:xfrm>
            <a:off x="5915034" y="1666557"/>
            <a:ext cx="1808311" cy="932570"/>
            <a:chOff x="6818242" y="1725490"/>
            <a:chExt cx="2411081" cy="1243427"/>
          </a:xfrm>
        </p:grpSpPr>
        <p:sp>
          <p:nvSpPr>
            <p:cNvPr id="28" name="文本框 6">
              <a:extLst>
                <a:ext uri="{FF2B5EF4-FFF2-40B4-BE49-F238E27FC236}">
                  <a16:creationId xmlns:a16="http://schemas.microsoft.com/office/drawing/2014/main" id="{6E6E8D70-EEBA-44DF-BD4F-E336390265BA}"/>
                </a:ext>
              </a:extLst>
            </p:cNvPr>
            <p:cNvSpPr txBox="1"/>
            <p:nvPr/>
          </p:nvSpPr>
          <p:spPr>
            <a:xfrm>
              <a:off x="6818242" y="2046869"/>
              <a:ext cx="2411081" cy="94488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请在此处添加具体内容，文字尽量言简意赅不必过于繁琐请在此处添加具体</a:t>
              </a:r>
            </a:p>
          </p:txBody>
        </p:sp>
        <p:sp>
          <p:nvSpPr>
            <p:cNvPr id="29" name="文本框 7">
              <a:extLst>
                <a:ext uri="{FF2B5EF4-FFF2-40B4-BE49-F238E27FC236}">
                  <a16:creationId xmlns:a16="http://schemas.microsoft.com/office/drawing/2014/main" id="{883FF479-A66B-4FE8-8F2A-0D6A2FF2B33C}"/>
                </a:ext>
              </a:extLst>
            </p:cNvPr>
            <p:cNvSpPr txBox="1"/>
            <p:nvPr/>
          </p:nvSpPr>
          <p:spPr>
            <a:xfrm>
              <a:off x="6818243" y="1725490"/>
              <a:ext cx="1813378" cy="36576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30" name="组合 29">
            <a:extLst>
              <a:ext uri="{FF2B5EF4-FFF2-40B4-BE49-F238E27FC236}">
                <a16:creationId xmlns:a16="http://schemas.microsoft.com/office/drawing/2014/main" id="{4B2C9DD8-AC67-4F84-A058-C29DDB0A6353}"/>
              </a:ext>
            </a:extLst>
          </p:cNvPr>
          <p:cNvGrpSpPr/>
          <p:nvPr/>
        </p:nvGrpSpPr>
        <p:grpSpPr>
          <a:xfrm>
            <a:off x="5915034" y="3645637"/>
            <a:ext cx="1808311" cy="932570"/>
            <a:chOff x="6818242" y="1725490"/>
            <a:chExt cx="2411081" cy="1243427"/>
          </a:xfrm>
        </p:grpSpPr>
        <p:sp>
          <p:nvSpPr>
            <p:cNvPr id="31" name="文本框 6">
              <a:extLst>
                <a:ext uri="{FF2B5EF4-FFF2-40B4-BE49-F238E27FC236}">
                  <a16:creationId xmlns:a16="http://schemas.microsoft.com/office/drawing/2014/main" id="{76D69E1C-C920-43C7-9F99-208E30AA10AB}"/>
                </a:ext>
              </a:extLst>
            </p:cNvPr>
            <p:cNvSpPr txBox="1"/>
            <p:nvPr/>
          </p:nvSpPr>
          <p:spPr>
            <a:xfrm>
              <a:off x="6818242" y="2046869"/>
              <a:ext cx="2411081" cy="94488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请在此处添加具体内容，文字尽量言简意赅不必过于繁琐请在此处添加具体</a:t>
              </a:r>
            </a:p>
          </p:txBody>
        </p:sp>
        <p:sp>
          <p:nvSpPr>
            <p:cNvPr id="32" name="文本框 7">
              <a:extLst>
                <a:ext uri="{FF2B5EF4-FFF2-40B4-BE49-F238E27FC236}">
                  <a16:creationId xmlns:a16="http://schemas.microsoft.com/office/drawing/2014/main" id="{3F357A09-C0D4-4E17-8950-FE08AE2BDBFD}"/>
                </a:ext>
              </a:extLst>
            </p:cNvPr>
            <p:cNvSpPr txBox="1"/>
            <p:nvPr/>
          </p:nvSpPr>
          <p:spPr>
            <a:xfrm>
              <a:off x="6818243" y="1725490"/>
              <a:ext cx="1813378" cy="36576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33" name="组合 32">
            <a:extLst>
              <a:ext uri="{FF2B5EF4-FFF2-40B4-BE49-F238E27FC236}">
                <a16:creationId xmlns:a16="http://schemas.microsoft.com/office/drawing/2014/main" id="{9A416A5E-6095-4B4C-A3CB-D8DD9873FE27}"/>
              </a:ext>
            </a:extLst>
          </p:cNvPr>
          <p:cNvGrpSpPr/>
          <p:nvPr/>
        </p:nvGrpSpPr>
        <p:grpSpPr>
          <a:xfrm>
            <a:off x="6537219" y="2656097"/>
            <a:ext cx="1808311" cy="932570"/>
            <a:chOff x="6818242" y="1725490"/>
            <a:chExt cx="2411081" cy="1243427"/>
          </a:xfrm>
        </p:grpSpPr>
        <p:sp>
          <p:nvSpPr>
            <p:cNvPr id="34" name="文本框 6">
              <a:extLst>
                <a:ext uri="{FF2B5EF4-FFF2-40B4-BE49-F238E27FC236}">
                  <a16:creationId xmlns:a16="http://schemas.microsoft.com/office/drawing/2014/main" id="{C3F7BED4-6528-45D9-B8E1-E30CF9CF0ACD}"/>
                </a:ext>
              </a:extLst>
            </p:cNvPr>
            <p:cNvSpPr txBox="1"/>
            <p:nvPr/>
          </p:nvSpPr>
          <p:spPr>
            <a:xfrm>
              <a:off x="6818243" y="2046869"/>
              <a:ext cx="2411081" cy="94488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请在此处添加具体内容，文字尽量言简意赅不必过于繁琐请在此处添加具体</a:t>
              </a:r>
            </a:p>
          </p:txBody>
        </p:sp>
        <p:sp>
          <p:nvSpPr>
            <p:cNvPr id="35" name="文本框 7">
              <a:extLst>
                <a:ext uri="{FF2B5EF4-FFF2-40B4-BE49-F238E27FC236}">
                  <a16:creationId xmlns:a16="http://schemas.microsoft.com/office/drawing/2014/main" id="{2760E3C6-E2EF-476B-8A15-C41A20EB6262}"/>
                </a:ext>
              </a:extLst>
            </p:cNvPr>
            <p:cNvSpPr txBox="1"/>
            <p:nvPr/>
          </p:nvSpPr>
          <p:spPr>
            <a:xfrm>
              <a:off x="6818241" y="1725490"/>
              <a:ext cx="1813378" cy="36576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36" name="组合 35">
            <a:extLst>
              <a:ext uri="{FF2B5EF4-FFF2-40B4-BE49-F238E27FC236}">
                <a16:creationId xmlns:a16="http://schemas.microsoft.com/office/drawing/2014/main" id="{6DCD30E4-08FF-45F0-B72A-E814C395EC6C}"/>
              </a:ext>
            </a:extLst>
          </p:cNvPr>
          <p:cNvGrpSpPr/>
          <p:nvPr/>
        </p:nvGrpSpPr>
        <p:grpSpPr>
          <a:xfrm>
            <a:off x="807177" y="2491604"/>
            <a:ext cx="1466641" cy="932570"/>
            <a:chOff x="6818242" y="1725490"/>
            <a:chExt cx="1955521" cy="1243424"/>
          </a:xfrm>
        </p:grpSpPr>
        <p:sp>
          <p:nvSpPr>
            <p:cNvPr id="37" name="文本框 6">
              <a:extLst>
                <a:ext uri="{FF2B5EF4-FFF2-40B4-BE49-F238E27FC236}">
                  <a16:creationId xmlns:a16="http://schemas.microsoft.com/office/drawing/2014/main" id="{E6C595EF-53ED-43C1-8C46-42FC47AE71F0}"/>
                </a:ext>
              </a:extLst>
            </p:cNvPr>
            <p:cNvSpPr txBox="1"/>
            <p:nvPr/>
          </p:nvSpPr>
          <p:spPr>
            <a:xfrm>
              <a:off x="6818242" y="2046868"/>
              <a:ext cx="1955521" cy="944878"/>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请在此处添加具体内容，文字尽量言简意赅不必过于繁琐请在此处添加具体</a:t>
              </a:r>
            </a:p>
          </p:txBody>
        </p:sp>
        <p:sp>
          <p:nvSpPr>
            <p:cNvPr id="38" name="文本框 7">
              <a:extLst>
                <a:ext uri="{FF2B5EF4-FFF2-40B4-BE49-F238E27FC236}">
                  <a16:creationId xmlns:a16="http://schemas.microsoft.com/office/drawing/2014/main" id="{6869B15B-ADB9-46A5-8AEF-646DB4D05B23}"/>
                </a:ext>
              </a:extLst>
            </p:cNvPr>
            <p:cNvSpPr txBox="1"/>
            <p:nvPr/>
          </p:nvSpPr>
          <p:spPr>
            <a:xfrm>
              <a:off x="6818243" y="1725490"/>
              <a:ext cx="1813378" cy="365759"/>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50" name="组合 49"/>
          <p:cNvGrpSpPr/>
          <p:nvPr/>
        </p:nvGrpSpPr>
        <p:grpSpPr>
          <a:xfrm>
            <a:off x="251900" y="155730"/>
            <a:ext cx="8568572" cy="625338"/>
            <a:chOff x="251900" y="155730"/>
            <a:chExt cx="8568572" cy="625338"/>
          </a:xfrm>
        </p:grpSpPr>
        <p:cxnSp>
          <p:nvCxnSpPr>
            <p:cNvPr id="51" name="直接连接符 50"/>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1331640" y="255120"/>
              <a:ext cx="2214880" cy="396240"/>
            </a:xfrm>
            <a:prstGeom prst="rect">
              <a:avLst/>
            </a:prstGeom>
          </p:spPr>
          <p:txBody>
            <a:bodyPr wrap="none">
              <a:spAutoFit/>
            </a:bodyPr>
            <a:lstStyle/>
            <a:p>
              <a:pPr defTabSz="913765">
                <a:spcBef>
                  <a:spcPct val="0"/>
                </a:spcBef>
                <a:spcAft>
                  <a:spcPct val="0"/>
                </a:spcAft>
                <a:defRPr/>
              </a:pPr>
              <a:r>
                <a:rPr altLang="en-US" b="1" kern="0" lang="zh-CN" smtClean="0" sz="2000">
                  <a:solidFill>
                    <a:srgbClr val="376092"/>
                  </a:solidFill>
                  <a:latin charset="-122" panose="020b0503020204020204" pitchFamily="34" typeface="微软雅黑"/>
                  <a:ea charset="-122" panose="020b0503020204020204" pitchFamily="34" typeface="微软雅黑"/>
                  <a:cs typeface="+mn-ea"/>
                  <a:sym typeface="+mn-lt"/>
                </a:rPr>
                <a:t>此处添加您的标题</a:t>
              </a:r>
            </a:p>
          </p:txBody>
        </p:sp>
        <p:grpSp>
          <p:nvGrpSpPr>
            <p:cNvPr id="53" name="组合 52"/>
            <p:cNvGrpSpPr/>
            <p:nvPr/>
          </p:nvGrpSpPr>
          <p:grpSpPr>
            <a:xfrm>
              <a:off x="251900" y="195486"/>
              <a:ext cx="887938" cy="585582"/>
              <a:chOff x="562441" y="531294"/>
              <a:chExt cx="2322326" cy="1531540"/>
            </a:xfrm>
          </p:grpSpPr>
          <p:sp>
            <p:nvSpPr>
              <p:cNvPr id="55" name="圆角矩形 54"/>
              <p:cNvSpPr/>
              <p:nvPr/>
            </p:nvSpPr>
            <p:spPr>
              <a:xfrm rot="2700000">
                <a:off x="613474" y="711955"/>
                <a:ext cx="704611" cy="704611"/>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56" name="圆角矩形 55"/>
              <p:cNvSpPr/>
              <p:nvPr/>
            </p:nvSpPr>
            <p:spPr>
              <a:xfrm rot="2700000">
                <a:off x="1043261" y="555179"/>
                <a:ext cx="1041378" cy="1041378"/>
              </a:xfrm>
              <a:prstGeom prst="roundRect">
                <a:avLst>
                  <a:gd fmla="val 4810" name="adj"/>
                </a:avLst>
              </a:prstGeom>
              <a:solidFill>
                <a:schemeClr val="accent1">
                  <a:lumMod val="75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57" name="圆角矩形 56"/>
              <p:cNvSpPr/>
              <p:nvPr/>
            </p:nvSpPr>
            <p:spPr>
              <a:xfrm rot="2700000">
                <a:off x="2386142" y="531294"/>
                <a:ext cx="498625" cy="498625"/>
              </a:xfrm>
              <a:prstGeom prst="roundRect">
                <a:avLst>
                  <a:gd fmla="val 4810" name="adj"/>
                </a:avLst>
              </a:prstGeom>
              <a:solidFill>
                <a:schemeClr val="bg1">
                  <a:lumMod val="50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58" name="圆角矩形 57"/>
              <p:cNvSpPr/>
              <p:nvPr/>
            </p:nvSpPr>
            <p:spPr>
              <a:xfrm rot="2700000">
                <a:off x="2149679" y="1381541"/>
                <a:ext cx="432486" cy="432486"/>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59" name="圆角矩形 58"/>
              <p:cNvSpPr/>
              <p:nvPr/>
            </p:nvSpPr>
            <p:spPr>
              <a:xfrm rot="2700000">
                <a:off x="562441" y="1843807"/>
                <a:ext cx="219027" cy="219027"/>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60" name="文本框 4"/>
              <p:cNvSpPr txBox="1"/>
              <p:nvPr/>
            </p:nvSpPr>
            <p:spPr>
              <a:xfrm>
                <a:off x="950487" y="617339"/>
                <a:ext cx="1217358" cy="956614"/>
              </a:xfrm>
              <a:prstGeom prst="rect">
                <a:avLst/>
              </a:prstGeom>
              <a:noFill/>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rPr>
                  <a:t>04</a:t>
                </a:r>
              </a:p>
            </p:txBody>
          </p:sp>
        </p:grpSp>
        <p:sp>
          <p:nvSpPr>
            <p:cNvPr id="54" name="矩形 53"/>
            <p:cNvSpPr/>
            <p:nvPr/>
          </p:nvSpPr>
          <p:spPr>
            <a:xfrm>
              <a:off x="7433345" y="155730"/>
              <a:ext cx="1363980" cy="518160"/>
            </a:xfrm>
            <a:prstGeom prst="rect">
              <a:avLst/>
            </a:prstGeom>
          </p:spPr>
          <p:txBody>
            <a:bodyPr wrap="none">
              <a:spAutoFit/>
            </a:bodyPr>
            <a:lstStyle/>
            <a:p>
              <a:pPr defTabSz="913765">
                <a:spcBef>
                  <a:spcPct val="0"/>
                </a:spcBef>
                <a:spcAft>
                  <a:spcPct val="0"/>
                </a:spcAft>
                <a:defRPr/>
              </a:pPr>
              <a:r>
                <a:rPr altLang="zh-CN" kern="0" lang="en-US" smtClean="0" spc="300" sz="2800">
                  <a:solidFill>
                    <a:schemeClr val="tx1">
                      <a:lumMod val="65000"/>
                      <a:lumOff val="35000"/>
                    </a:schemeClr>
                  </a:solidFill>
                  <a:effectLst>
                    <a:reflection algn="bl" blurRad="6350" dir="5400000" endA="300" endPos="45500" rotWithShape="0" stA="55000" sy="-100000"/>
                  </a:effectLst>
                  <a:latin charset="-122" panose="020b0503020204020204" pitchFamily="34" typeface="微软雅黑"/>
                  <a:ea charset="-122" panose="020b0503020204020204" pitchFamily="34" typeface="微软雅黑"/>
                  <a:cs typeface="+mn-ea"/>
                  <a:sym typeface="+mn-lt"/>
                </a:rPr>
                <a:t>LOGO</a:t>
              </a:r>
            </a:p>
          </p:txBody>
        </p:sp>
      </p:grpSp>
    </p:spTree>
    <p:extLst>
      <p:ext uri="{BB962C8B-B14F-4D97-AF65-F5344CB8AC3E}">
        <p14:creationId val="346720685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additive="base">
                                        <p:cTn dur="500" fill="hold" id="7"/>
                                        <p:tgtEl>
                                          <p:spTgt spid="36"/>
                                        </p:tgtEl>
                                        <p:attrNameLst>
                                          <p:attrName>ppt_x</p:attrName>
                                        </p:attrNameLst>
                                      </p:cBhvr>
                                      <p:tavLst>
                                        <p:tav tm="0">
                                          <p:val>
                                            <p:strVal val="0-#ppt_w/2"/>
                                          </p:val>
                                        </p:tav>
                                        <p:tav tm="100000">
                                          <p:val>
                                            <p:strVal val="#ppt_x"/>
                                          </p:val>
                                        </p:tav>
                                      </p:tavLst>
                                    </p:anim>
                                    <p:anim calcmode="lin" valueType="num">
                                      <p:cBhvr additive="base">
                                        <p:cTn dur="500" fill="hold" id="8"/>
                                        <p:tgtEl>
                                          <p:spTgt spid="3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139"/>
                                        </p:tgtEl>
                                        <p:attrNameLst>
                                          <p:attrName>style.visibility</p:attrName>
                                        </p:attrNameLst>
                                      </p:cBhvr>
                                      <p:to>
                                        <p:strVal val="visible"/>
                                      </p:to>
                                    </p:set>
                                    <p:animEffect filter="wipe(left)" transition="in">
                                      <p:cBhvr>
                                        <p:cTn dur="500" id="12"/>
                                        <p:tgtEl>
                                          <p:spTgt spid="139"/>
                                        </p:tgtEl>
                                      </p:cBhvr>
                                    </p:animEffect>
                                  </p:childTnLst>
                                </p:cTn>
                              </p:par>
                            </p:childTnLst>
                          </p:cTn>
                        </p:par>
                        <p:par>
                          <p:cTn fill="hold" id="13" nodeType="afterGroup">
                            <p:stCondLst>
                              <p:cond delay="1000"/>
                            </p:stCondLst>
                            <p:childTnLst>
                              <p:par>
                                <p:cTn fill="hold" id="14" nodeType="afterEffect" presetClass="entr" presetID="2" presetSubtype="2">
                                  <p:stCondLst>
                                    <p:cond delay="0"/>
                                  </p:stCondLst>
                                  <p:childTnLst>
                                    <p:set>
                                      <p:cBhvr>
                                        <p:cTn dur="1" fill="hold" id="15">
                                          <p:stCondLst>
                                            <p:cond delay="0"/>
                                          </p:stCondLst>
                                        </p:cTn>
                                        <p:tgtEl>
                                          <p:spTgt spid="27"/>
                                        </p:tgtEl>
                                        <p:attrNameLst>
                                          <p:attrName>style.visibility</p:attrName>
                                        </p:attrNameLst>
                                      </p:cBhvr>
                                      <p:to>
                                        <p:strVal val="visible"/>
                                      </p:to>
                                    </p:set>
                                    <p:anim calcmode="lin" valueType="num">
                                      <p:cBhvr additive="base">
                                        <p:cTn dur="500" fill="hold" id="16"/>
                                        <p:tgtEl>
                                          <p:spTgt spid="27"/>
                                        </p:tgtEl>
                                        <p:attrNameLst>
                                          <p:attrName>ppt_x</p:attrName>
                                        </p:attrNameLst>
                                      </p:cBhvr>
                                      <p:tavLst>
                                        <p:tav tm="0">
                                          <p:val>
                                            <p:strVal val="1+#ppt_w/2"/>
                                          </p:val>
                                        </p:tav>
                                        <p:tav tm="100000">
                                          <p:val>
                                            <p:strVal val="#ppt_x"/>
                                          </p:val>
                                        </p:tav>
                                      </p:tavLst>
                                    </p:anim>
                                    <p:anim calcmode="lin" valueType="num">
                                      <p:cBhvr additive="base">
                                        <p:cTn dur="500" fill="hold" id="17"/>
                                        <p:tgtEl>
                                          <p:spTgt spid="27"/>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fill="hold" id="19" nodeType="afterEffect" presetClass="entr" presetID="2" presetSubtype="2">
                                  <p:stCondLst>
                                    <p:cond delay="0"/>
                                  </p:stCondLst>
                                  <p:childTnLst>
                                    <p:set>
                                      <p:cBhvr>
                                        <p:cTn dur="1" fill="hold" id="20">
                                          <p:stCondLst>
                                            <p:cond delay="0"/>
                                          </p:stCondLst>
                                        </p:cTn>
                                        <p:tgtEl>
                                          <p:spTgt spid="33"/>
                                        </p:tgtEl>
                                        <p:attrNameLst>
                                          <p:attrName>style.visibility</p:attrName>
                                        </p:attrNameLst>
                                      </p:cBhvr>
                                      <p:to>
                                        <p:strVal val="visible"/>
                                      </p:to>
                                    </p:set>
                                    <p:anim calcmode="lin" valueType="num">
                                      <p:cBhvr additive="base">
                                        <p:cTn dur="500" fill="hold" id="21"/>
                                        <p:tgtEl>
                                          <p:spTgt spid="33"/>
                                        </p:tgtEl>
                                        <p:attrNameLst>
                                          <p:attrName>ppt_x</p:attrName>
                                        </p:attrNameLst>
                                      </p:cBhvr>
                                      <p:tavLst>
                                        <p:tav tm="0">
                                          <p:val>
                                            <p:strVal val="1+#ppt_w/2"/>
                                          </p:val>
                                        </p:tav>
                                        <p:tav tm="100000">
                                          <p:val>
                                            <p:strVal val="#ppt_x"/>
                                          </p:val>
                                        </p:tav>
                                      </p:tavLst>
                                    </p:anim>
                                    <p:anim calcmode="lin" valueType="num">
                                      <p:cBhvr additive="base">
                                        <p:cTn dur="500" fill="hold" id="22"/>
                                        <p:tgtEl>
                                          <p:spTgt spid="33"/>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2">
                                  <p:stCondLst>
                                    <p:cond delay="0"/>
                                  </p:stCondLst>
                                  <p:childTnLst>
                                    <p:set>
                                      <p:cBhvr>
                                        <p:cTn dur="1" fill="hold" id="25">
                                          <p:stCondLst>
                                            <p:cond delay="0"/>
                                          </p:stCondLst>
                                        </p:cTn>
                                        <p:tgtEl>
                                          <p:spTgt spid="30"/>
                                        </p:tgtEl>
                                        <p:attrNameLst>
                                          <p:attrName>style.visibility</p:attrName>
                                        </p:attrNameLst>
                                      </p:cBhvr>
                                      <p:to>
                                        <p:strVal val="visible"/>
                                      </p:to>
                                    </p:set>
                                    <p:anim calcmode="lin" valueType="num">
                                      <p:cBhvr additive="base">
                                        <p:cTn dur="500" fill="hold" id="26"/>
                                        <p:tgtEl>
                                          <p:spTgt spid="30"/>
                                        </p:tgtEl>
                                        <p:attrNameLst>
                                          <p:attrName>ppt_x</p:attrName>
                                        </p:attrNameLst>
                                      </p:cBhvr>
                                      <p:tavLst>
                                        <p:tav tm="0">
                                          <p:val>
                                            <p:strVal val="1+#ppt_w/2"/>
                                          </p:val>
                                        </p:tav>
                                        <p:tav tm="100000">
                                          <p:val>
                                            <p:strVal val="#ppt_x"/>
                                          </p:val>
                                        </p:tav>
                                      </p:tavLst>
                                    </p:anim>
                                    <p:anim calcmode="lin" valueType="num">
                                      <p:cBhvr additive="base">
                                        <p:cTn dur="500" fill="hold" id="27"/>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3" name="矩形 52">
            <a:extLst>
              <a:ext uri="{FF2B5EF4-FFF2-40B4-BE49-F238E27FC236}">
                <a16:creationId xmlns:a16="http://schemas.microsoft.com/office/drawing/2014/main" id="{65182C0E-1091-45D7-A985-B2F15221DFF0}"/>
              </a:ext>
            </a:extLst>
          </p:cNvPr>
          <p:cNvSpPr/>
          <p:nvPr/>
        </p:nvSpPr>
        <p:spPr>
          <a:xfrm>
            <a:off x="764381" y="1491630"/>
            <a:ext cx="700088" cy="700088"/>
          </a:xfrm>
          <a:prstGeom prst="rect">
            <a:avLst/>
          </a:prstGeom>
          <a:solidFill>
            <a:srgbClr val="376092"/>
          </a:solidFill>
          <a:ln w="57150">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54" name="椭圆 7">
            <a:extLst>
              <a:ext uri="{FF2B5EF4-FFF2-40B4-BE49-F238E27FC236}">
                <a16:creationId xmlns:a16="http://schemas.microsoft.com/office/drawing/2014/main" id="{F0C5F122-A8E1-4030-B022-A3953F8890E5}"/>
              </a:ext>
            </a:extLst>
          </p:cNvPr>
          <p:cNvSpPr/>
          <p:nvPr/>
        </p:nvSpPr>
        <p:spPr>
          <a:xfrm>
            <a:off x="958095" y="1638978"/>
            <a:ext cx="312661" cy="405392"/>
          </a:xfrm>
          <a:custGeom>
            <a:gdLst>
              <a:gd fmla="*/ 258685 w 463474" name="connsiteX0"/>
              <a:gd fmla="*/ 467637 h 600935" name="connsiteY0"/>
              <a:gd fmla="*/ 345002 w 463474" name="connsiteX1"/>
              <a:gd fmla="*/ 467637 h 600935" name="connsiteY1"/>
              <a:gd fmla="*/ 345002 w 463474" name="connsiteX2"/>
              <a:gd fmla="*/ 501085 h 600935" name="connsiteY2"/>
              <a:gd fmla="*/ 258685 w 463474" name="connsiteX3"/>
              <a:gd fmla="*/ 501085 h 600935" name="connsiteY3"/>
              <a:gd fmla="*/ 258685 w 463474" name="connsiteX4"/>
              <a:gd fmla="*/ 467637 h 600935" name="connsiteY4"/>
              <a:gd fmla="*/ 98427 w 463474" name="connsiteX5"/>
              <a:gd fmla="*/ 380841 h 600935" name="connsiteY5"/>
              <a:gd fmla="*/ 345006 w 463474" name="connsiteX6"/>
              <a:gd fmla="*/ 380841 h 600935" name="connsiteY6"/>
              <a:gd fmla="*/ 345006 w 463474" name="connsiteX7"/>
              <a:gd fmla="*/ 414148 h 600935" name="connsiteY7"/>
              <a:gd fmla="*/ 98427 w 463474" name="connsiteX8"/>
              <a:gd fmla="*/ 414148 h 600935" name="connsiteY8"/>
              <a:gd fmla="*/ 98427 w 463474" name="connsiteX9"/>
              <a:gd fmla="*/ 380841 h 600935" name="connsiteY9"/>
              <a:gd fmla="*/ 98427 w 463474" name="connsiteX10"/>
              <a:gd fmla="*/ 321002 h 600935" name="connsiteY10"/>
              <a:gd fmla="*/ 345006 w 463474" name="connsiteX11"/>
              <a:gd fmla="*/ 321002 h 600935" name="connsiteY11"/>
              <a:gd fmla="*/ 345006 w 463474" name="connsiteX12"/>
              <a:gd fmla="*/ 354309 h 600935" name="connsiteY12"/>
              <a:gd fmla="*/ 98427 w 463474" name="connsiteX13"/>
              <a:gd fmla="*/ 354309 h 600935" name="connsiteY13"/>
              <a:gd fmla="*/ 98427 w 463474" name="connsiteX14"/>
              <a:gd fmla="*/ 321002 h 600935" name="connsiteY14"/>
              <a:gd fmla="*/ 98427 w 463474" name="connsiteX15"/>
              <a:gd fmla="*/ 267161 h 600935" name="connsiteY15"/>
              <a:gd fmla="*/ 345006 w 463474" name="connsiteX16"/>
              <a:gd fmla="*/ 267161 h 600935" name="connsiteY16"/>
              <a:gd fmla="*/ 345006 w 463474" name="connsiteX17"/>
              <a:gd fmla="*/ 300468 h 600935" name="connsiteY17"/>
              <a:gd fmla="*/ 98427 w 463474" name="connsiteX18"/>
              <a:gd fmla="*/ 300468 h 600935" name="connsiteY18"/>
              <a:gd fmla="*/ 98427 w 463474" name="connsiteX19"/>
              <a:gd fmla="*/ 267161 h 600935" name="connsiteY19"/>
              <a:gd fmla="*/ 102892 w 463474" name="connsiteX20"/>
              <a:gd fmla="*/ 181353 h 600935" name="connsiteY20"/>
              <a:gd fmla="*/ 189389 w 463474" name="connsiteX21"/>
              <a:gd fmla="*/ 181353 h 600935" name="connsiteY21"/>
              <a:gd fmla="*/ 189389 w 463474" name="connsiteX22"/>
              <a:gd fmla="*/ 214872 h 600935" name="connsiteY22"/>
              <a:gd fmla="*/ 102892 w 463474" name="connsiteX23"/>
              <a:gd fmla="*/ 214872 h 600935" name="connsiteY23"/>
              <a:gd fmla="*/ 102892 w 463474" name="connsiteX24"/>
              <a:gd fmla="*/ 181353 h 600935" name="connsiteY24"/>
              <a:gd fmla="*/ 102892 w 463474" name="connsiteX25"/>
              <a:gd fmla="*/ 127512 h 600935" name="connsiteY25"/>
              <a:gd fmla="*/ 189389 w 463474" name="connsiteX26"/>
              <a:gd fmla="*/ 127512 h 600935" name="connsiteY26"/>
              <a:gd fmla="*/ 189389 w 463474" name="connsiteX27"/>
              <a:gd fmla="*/ 160819 h 600935" name="connsiteY27"/>
              <a:gd fmla="*/ 102892 w 463474" name="connsiteX28"/>
              <a:gd fmla="*/ 160819 h 600935" name="connsiteY28"/>
              <a:gd fmla="*/ 102892 w 463474" name="connsiteX29"/>
              <a:gd fmla="*/ 127512 h 600935" name="connsiteY29"/>
              <a:gd fmla="*/ 40068 w 463474" name="connsiteX30"/>
              <a:gd fmla="*/ 40011 h 600935" name="connsiteY30"/>
              <a:gd fmla="*/ 40068 w 463474" name="connsiteX31"/>
              <a:gd fmla="*/ 560924 h 600935" name="connsiteY31"/>
              <a:gd fmla="*/ 423407 w 463474" name="connsiteX32"/>
              <a:gd fmla="*/ 560924 h 600935" name="connsiteY32"/>
              <a:gd fmla="*/ 423407 w 463474" name="connsiteX33"/>
              <a:gd fmla="*/ 103490 h 600935" name="connsiteY33"/>
              <a:gd fmla="*/ 356756 w 463474" name="connsiteX34"/>
              <a:gd fmla="*/ 103490 h 600935" name="connsiteY34"/>
              <a:gd fmla="*/ 356756 w 463474" name="connsiteX35"/>
              <a:gd fmla="*/ 40011 h 600935" name="connsiteY35"/>
              <a:gd fmla="*/ 0 w 463474" name="connsiteX36"/>
              <a:gd fmla="*/ 0 h 600935" name="connsiteY36"/>
              <a:gd fmla="*/ 377367 w 463474" name="connsiteX37"/>
              <a:gd fmla="*/ 0 h 600935" name="connsiteY37"/>
              <a:gd fmla="*/ 463474 w 463474" name="connsiteX38"/>
              <a:gd fmla="*/ 83292 h 600935" name="connsiteY38"/>
              <a:gd fmla="*/ 463474 w 463474" name="connsiteX39"/>
              <a:gd fmla="*/ 600935 h 600935" name="connsiteY39"/>
              <a:gd fmla="*/ 0 w 463474" name="connsiteX40"/>
              <a:gd fmla="*/ 600935 h 600935" name="connsiteY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b="b" l="l" r="r" t="t"/>
            <a:pathLst>
              <a:path h="600935" w="463473">
                <a:moveTo>
                  <a:pt x="258685" y="467637"/>
                </a:moveTo>
                <a:lnTo>
                  <a:pt x="345002" y="467637"/>
                </a:lnTo>
                <a:cubicBezTo>
                  <a:pt x="365811" y="467637"/>
                  <a:pt x="365811" y="501085"/>
                  <a:pt x="345002" y="501085"/>
                </a:cubicBezTo>
                <a:lnTo>
                  <a:pt x="258685" y="501085"/>
                </a:lnTo>
                <a:cubicBezTo>
                  <a:pt x="237876" y="501085"/>
                  <a:pt x="237876" y="467637"/>
                  <a:pt x="258685" y="467637"/>
                </a:cubicBezTo>
                <a:close/>
                <a:moveTo>
                  <a:pt x="98427" y="380841"/>
                </a:moveTo>
                <a:lnTo>
                  <a:pt x="345006" y="380841"/>
                </a:lnTo>
                <a:cubicBezTo>
                  <a:pt x="365811" y="380841"/>
                  <a:pt x="365811" y="414148"/>
                  <a:pt x="345006" y="414148"/>
                </a:cubicBezTo>
                <a:lnTo>
                  <a:pt x="98427" y="414148"/>
                </a:lnTo>
                <a:cubicBezTo>
                  <a:pt x="77622" y="414148"/>
                  <a:pt x="77622" y="380841"/>
                  <a:pt x="98427" y="380841"/>
                </a:cubicBezTo>
                <a:close/>
                <a:moveTo>
                  <a:pt x="98427" y="321002"/>
                </a:moveTo>
                <a:lnTo>
                  <a:pt x="345006" y="321002"/>
                </a:lnTo>
                <a:cubicBezTo>
                  <a:pt x="365811" y="321002"/>
                  <a:pt x="365811" y="354309"/>
                  <a:pt x="345006" y="354309"/>
                </a:cubicBezTo>
                <a:lnTo>
                  <a:pt x="98427" y="354309"/>
                </a:lnTo>
                <a:cubicBezTo>
                  <a:pt x="77622" y="354309"/>
                  <a:pt x="77622" y="321002"/>
                  <a:pt x="98427" y="321002"/>
                </a:cubicBezTo>
                <a:close/>
                <a:moveTo>
                  <a:pt x="98427" y="267161"/>
                </a:moveTo>
                <a:lnTo>
                  <a:pt x="345006" y="267161"/>
                </a:lnTo>
                <a:cubicBezTo>
                  <a:pt x="365811" y="267161"/>
                  <a:pt x="365811" y="300468"/>
                  <a:pt x="345006" y="300468"/>
                </a:cubicBezTo>
                <a:lnTo>
                  <a:pt x="98427" y="300468"/>
                </a:lnTo>
                <a:cubicBezTo>
                  <a:pt x="77622" y="300468"/>
                  <a:pt x="77622" y="267161"/>
                  <a:pt x="98427" y="267161"/>
                </a:cubicBezTo>
                <a:close/>
                <a:moveTo>
                  <a:pt x="102892" y="181353"/>
                </a:moveTo>
                <a:lnTo>
                  <a:pt x="189389" y="181353"/>
                </a:lnTo>
                <a:cubicBezTo>
                  <a:pt x="210002" y="181353"/>
                  <a:pt x="210002" y="214872"/>
                  <a:pt x="189389" y="214872"/>
                </a:cubicBezTo>
                <a:lnTo>
                  <a:pt x="102892" y="214872"/>
                </a:lnTo>
                <a:cubicBezTo>
                  <a:pt x="82279" y="214872"/>
                  <a:pt x="82279" y="181353"/>
                  <a:pt x="102892" y="181353"/>
                </a:cubicBezTo>
                <a:close/>
                <a:moveTo>
                  <a:pt x="102892" y="127512"/>
                </a:moveTo>
                <a:lnTo>
                  <a:pt x="189389" y="127512"/>
                </a:lnTo>
                <a:cubicBezTo>
                  <a:pt x="210002" y="127512"/>
                  <a:pt x="210002" y="160819"/>
                  <a:pt x="189389" y="160819"/>
                </a:cubicBezTo>
                <a:lnTo>
                  <a:pt x="102892" y="160819"/>
                </a:lnTo>
                <a:cubicBezTo>
                  <a:pt x="82279" y="160819"/>
                  <a:pt x="82279" y="127512"/>
                  <a:pt x="102892" y="127512"/>
                </a:cubicBezTo>
                <a:close/>
                <a:moveTo>
                  <a:pt x="40068" y="40011"/>
                </a:moveTo>
                <a:lnTo>
                  <a:pt x="40068" y="560924"/>
                </a:lnTo>
                <a:lnTo>
                  <a:pt x="423407" y="560924"/>
                </a:lnTo>
                <a:lnTo>
                  <a:pt x="423407" y="103490"/>
                </a:lnTo>
                <a:lnTo>
                  <a:pt x="356756" y="103490"/>
                </a:lnTo>
                <a:lnTo>
                  <a:pt x="356756" y="40011"/>
                </a:lnTo>
                <a:close/>
                <a:moveTo>
                  <a:pt x="0" y="0"/>
                </a:moveTo>
                <a:lnTo>
                  <a:pt x="377367" y="0"/>
                </a:lnTo>
                <a:lnTo>
                  <a:pt x="463474" y="83292"/>
                </a:lnTo>
                <a:lnTo>
                  <a:pt x="463474" y="600935"/>
                </a:lnTo>
                <a:lnTo>
                  <a:pt x="0" y="6009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57" name="矩形 56">
            <a:extLst>
              <a:ext uri="{FF2B5EF4-FFF2-40B4-BE49-F238E27FC236}">
                <a16:creationId xmlns:a16="http://schemas.microsoft.com/office/drawing/2014/main" id="{FA2353E5-A6CD-424A-A4EB-538034758B0D}"/>
              </a:ext>
            </a:extLst>
          </p:cNvPr>
          <p:cNvSpPr/>
          <p:nvPr/>
        </p:nvSpPr>
        <p:spPr>
          <a:xfrm>
            <a:off x="764381" y="2539974"/>
            <a:ext cx="700088" cy="700088"/>
          </a:xfrm>
          <a:prstGeom prst="rect">
            <a:avLst/>
          </a:prstGeom>
          <a:solidFill>
            <a:srgbClr val="376092"/>
          </a:solidFill>
          <a:ln w="57150">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58" name="椭圆 11">
            <a:extLst>
              <a:ext uri="{FF2B5EF4-FFF2-40B4-BE49-F238E27FC236}">
                <a16:creationId xmlns:a16="http://schemas.microsoft.com/office/drawing/2014/main" id="{EE6ED4AF-A597-4EA4-9219-E50F8F843BCB}"/>
              </a:ext>
            </a:extLst>
          </p:cNvPr>
          <p:cNvSpPr/>
          <p:nvPr/>
        </p:nvSpPr>
        <p:spPr>
          <a:xfrm>
            <a:off x="911730" y="2687550"/>
            <a:ext cx="405392" cy="404936"/>
          </a:xfrm>
          <a:custGeom>
            <a:gdLst>
              <a:gd fmla="*/ 213 w 427" name="T0"/>
              <a:gd fmla="*/ 0 h 427" name="T1"/>
              <a:gd fmla="*/ 0 w 427" name="T2"/>
              <a:gd fmla="*/ 213 h 427" name="T3"/>
              <a:gd fmla="*/ 213 w 427" name="T4"/>
              <a:gd fmla="*/ 427 h 427" name="T5"/>
              <a:gd fmla="*/ 427 w 427" name="T6"/>
              <a:gd fmla="*/ 213 h 427" name="T7"/>
              <a:gd fmla="*/ 213 w 427" name="T8"/>
              <a:gd fmla="*/ 0 h 427" name="T9"/>
              <a:gd fmla="*/ 180 w 427" name="T10"/>
              <a:gd fmla="*/ 312 h 427" name="T11"/>
              <a:gd fmla="*/ 82 w 427" name="T12"/>
              <a:gd fmla="*/ 214 h 427" name="T13"/>
              <a:gd fmla="*/ 120 w 427" name="T14"/>
              <a:gd fmla="*/ 176 h 427" name="T15"/>
              <a:gd fmla="*/ 180 w 427" name="T16"/>
              <a:gd fmla="*/ 236 h 427" name="T17"/>
              <a:gd fmla="*/ 308 w 427" name="T18"/>
              <a:gd fmla="*/ 108 h 427" name="T19"/>
              <a:gd fmla="*/ 346 w 427" name="T20"/>
              <a:gd fmla="*/ 146 h 427" name="T21"/>
              <a:gd fmla="*/ 180 w 427" name="T22"/>
              <a:gd fmla="*/ 312 h 42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27" w="427">
                <a:moveTo>
                  <a:pt x="213" y="0"/>
                </a:moveTo>
                <a:cubicBezTo>
                  <a:pt x="96" y="0"/>
                  <a:pt x="0" y="96"/>
                  <a:pt x="0" y="213"/>
                </a:cubicBezTo>
                <a:cubicBezTo>
                  <a:pt x="0" y="331"/>
                  <a:pt x="96" y="427"/>
                  <a:pt x="213" y="427"/>
                </a:cubicBezTo>
                <a:cubicBezTo>
                  <a:pt x="331" y="427"/>
                  <a:pt x="427" y="331"/>
                  <a:pt x="427" y="213"/>
                </a:cubicBezTo>
                <a:cubicBezTo>
                  <a:pt x="427" y="96"/>
                  <a:pt x="331" y="0"/>
                  <a:pt x="213" y="0"/>
                </a:cubicBezTo>
                <a:close/>
                <a:moveTo>
                  <a:pt x="180" y="312"/>
                </a:moveTo>
                <a:lnTo>
                  <a:pt x="82" y="214"/>
                </a:lnTo>
                <a:lnTo>
                  <a:pt x="120" y="176"/>
                </a:lnTo>
                <a:lnTo>
                  <a:pt x="180" y="236"/>
                </a:lnTo>
                <a:lnTo>
                  <a:pt x="308" y="108"/>
                </a:lnTo>
                <a:lnTo>
                  <a:pt x="346" y="146"/>
                </a:lnTo>
                <a:lnTo>
                  <a:pt x="180" y="3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61" name="矩形 60">
            <a:extLst>
              <a:ext uri="{FF2B5EF4-FFF2-40B4-BE49-F238E27FC236}">
                <a16:creationId xmlns:a16="http://schemas.microsoft.com/office/drawing/2014/main" id="{5D57DBE9-7F9E-4671-8568-EE1B5D21C7B8}"/>
              </a:ext>
            </a:extLst>
          </p:cNvPr>
          <p:cNvSpPr/>
          <p:nvPr/>
        </p:nvSpPr>
        <p:spPr>
          <a:xfrm>
            <a:off x="764381" y="3588320"/>
            <a:ext cx="700088" cy="700088"/>
          </a:xfrm>
          <a:prstGeom prst="rect">
            <a:avLst/>
          </a:prstGeom>
          <a:solidFill>
            <a:srgbClr val="376092"/>
          </a:solidFill>
          <a:ln w="57150">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62" name="椭圆 15">
            <a:extLst>
              <a:ext uri="{FF2B5EF4-FFF2-40B4-BE49-F238E27FC236}">
                <a16:creationId xmlns:a16="http://schemas.microsoft.com/office/drawing/2014/main" id="{C69E3905-DB74-4C5E-9797-6F8715999666}"/>
              </a:ext>
            </a:extLst>
          </p:cNvPr>
          <p:cNvSpPr/>
          <p:nvPr/>
        </p:nvSpPr>
        <p:spPr>
          <a:xfrm>
            <a:off x="911730" y="3741770"/>
            <a:ext cx="405392" cy="393188"/>
          </a:xfrm>
          <a:custGeom>
            <a:gdLst>
              <a:gd fmla="*/ 35700 w 578738" name="connsiteX0"/>
              <a:gd fmla="*/ 243554 h 561315" name="connsiteY0"/>
              <a:gd fmla="*/ 30383 w 578738" name="connsiteX1"/>
              <a:gd fmla="*/ 254930 h 561315" name="connsiteY1"/>
              <a:gd fmla="*/ 30383 w 578738" name="connsiteX2"/>
              <a:gd fmla="*/ 519604 h 561315" name="connsiteY2"/>
              <a:gd fmla="*/ 35700 w 578738" name="connsiteX3"/>
              <a:gd fmla="*/ 530980 h 561315" name="connsiteY3"/>
              <a:gd fmla="*/ 132926 w 578738" name="connsiteX4"/>
              <a:gd fmla="*/ 530980 h 561315" name="connsiteY4"/>
              <a:gd fmla="*/ 138243 w 578738" name="connsiteX5"/>
              <a:gd fmla="*/ 519604 h 561315" name="connsiteY5"/>
              <a:gd fmla="*/ 138243 w 578738" name="connsiteX6"/>
              <a:gd fmla="*/ 254930 h 561315" name="connsiteY6"/>
              <a:gd fmla="*/ 132926 w 578738" name="connsiteX7"/>
              <a:gd fmla="*/ 243554 h 561315" name="connsiteY7"/>
              <a:gd fmla="*/ 35700 w 578738" name="connsiteX8"/>
              <a:gd fmla="*/ 213219 h 561315" name="connsiteY8"/>
              <a:gd fmla="*/ 132926 w 578738" name="connsiteX9"/>
              <a:gd fmla="*/ 213219 h 561315" name="connsiteY9"/>
              <a:gd fmla="*/ 168626 w 578738" name="connsiteX10"/>
              <a:gd fmla="*/ 254930 h 561315" name="connsiteY10"/>
              <a:gd fmla="*/ 168626 w 578738" name="connsiteX11"/>
              <a:gd fmla="*/ 519604 h 561315" name="connsiteY11"/>
              <a:gd fmla="*/ 132926 w 578738" name="connsiteX12"/>
              <a:gd fmla="*/ 561315 h 561315" name="connsiteY12"/>
              <a:gd fmla="*/ 35700 w 578738" name="connsiteX13"/>
              <a:gd fmla="*/ 561315 h 561315" name="connsiteY13"/>
              <a:gd fmla="*/ 0 w 578738" name="connsiteX14"/>
              <a:gd fmla="*/ 519604 h 561315" name="connsiteY14"/>
              <a:gd fmla="*/ 0 w 578738" name="connsiteX15"/>
              <a:gd fmla="*/ 254930 h 561315" name="connsiteY15"/>
              <a:gd fmla="*/ 35700 w 578738" name="connsiteX16"/>
              <a:gd fmla="*/ 213219 h 561315" name="connsiteY16"/>
              <a:gd fmla="*/ 321281 w 578738" name="connsiteX17"/>
              <a:gd fmla="*/ 30341 h 561315" name="connsiteY17"/>
              <a:gd fmla="*/ 296219 w 578738" name="connsiteX18"/>
              <a:gd fmla="*/ 55373 h 561315" name="connsiteY18"/>
              <a:gd fmla="*/ 296979 w 578738" name="connsiteX19"/>
              <a:gd fmla="*/ 60683 h 561315" name="connsiteY19"/>
              <a:gd fmla="*/ 296979 w 578738" name="connsiteX20"/>
              <a:gd fmla="*/ 65992 h 561315" name="connsiteY20"/>
              <a:gd fmla="*/ 268119 w 578738" name="connsiteX21"/>
              <a:gd fmla="*/ 212389 h 561315" name="connsiteY21"/>
              <a:gd fmla="*/ 263563 w 578738" name="connsiteX22"/>
              <a:gd fmla="*/ 221492 h 561315" name="connsiteY22"/>
              <a:gd fmla="*/ 262044 w 578738" name="connsiteX23"/>
              <a:gd fmla="*/ 223009 h 561315" name="connsiteY23"/>
              <a:gd fmla="*/ 232425 w 578738" name="connsiteX24"/>
              <a:gd fmla="*/ 240455 h 561315" name="connsiteY24"/>
              <a:gd fmla="*/ 230146 w 578738" name="connsiteX25"/>
              <a:gd fmla="*/ 240455 h 561315" name="connsiteY25"/>
              <a:gd fmla="*/ 225590 w 578738" name="connsiteX26"/>
              <a:gd fmla="*/ 240455 h 561315" name="connsiteY26"/>
              <a:gd fmla="*/ 224071 w 578738" name="connsiteX27"/>
              <a:gd fmla="*/ 241214 h 561315" name="connsiteY27"/>
              <a:gd fmla="*/ 211919 w 578738" name="connsiteX28"/>
              <a:gd fmla="*/ 253350 h 561315" name="connsiteY28"/>
              <a:gd fmla="*/ 211919 w 578738" name="connsiteX29"/>
              <a:gd fmla="*/ 518079 h 561315" name="connsiteY29"/>
              <a:gd fmla="*/ 224830 w 578738" name="connsiteX30"/>
              <a:gd fmla="*/ 530974 h 561315" name="connsiteY30"/>
              <a:gd fmla="*/ 521019 w 578738" name="connsiteX31"/>
              <a:gd fmla="*/ 530974 h 561315" name="connsiteY31"/>
              <a:gd fmla="*/ 522538 w 578738" name="connsiteX32"/>
              <a:gd fmla="*/ 530215 h 561315" name="connsiteY32"/>
              <a:gd fmla="*/ 546081 w 578738" name="connsiteX33"/>
              <a:gd fmla="*/ 505942 h 561315" name="connsiteY33"/>
              <a:gd fmla="*/ 522538 w 578738" name="connsiteX34"/>
              <a:gd fmla="*/ 480910 h 561315" name="connsiteY34"/>
              <a:gd fmla="*/ 508108 w 578738" name="connsiteX35"/>
              <a:gd fmla="*/ 465740 h 561315" name="connsiteY35"/>
              <a:gd fmla="*/ 523298 w 578738" name="connsiteX36"/>
              <a:gd fmla="*/ 450569 h 561315" name="connsiteY36"/>
              <a:gd fmla="*/ 548360 w 578738" name="connsiteX37"/>
              <a:gd fmla="*/ 425537 h 561315" name="connsiteY37"/>
              <a:gd fmla="*/ 523298 w 578738" name="connsiteX38"/>
              <a:gd fmla="*/ 401264 h 561315" name="connsiteY38"/>
              <a:gd fmla="*/ 508108 w 578738" name="connsiteX39"/>
              <a:gd fmla="*/ 386094 h 561315" name="connsiteY39"/>
              <a:gd fmla="*/ 523298 w 578738" name="connsiteX40"/>
              <a:gd fmla="*/ 370923 h 561315" name="connsiteY40"/>
              <a:gd fmla="*/ 548360 w 578738" name="connsiteX41"/>
              <a:gd fmla="*/ 345891 h 561315" name="connsiteY41"/>
              <a:gd fmla="*/ 523298 w 578738" name="connsiteX42"/>
              <a:gd fmla="*/ 320860 h 561315" name="connsiteY42"/>
              <a:gd fmla="*/ 508108 w 578738" name="connsiteX43"/>
              <a:gd fmla="*/ 305689 h 561315" name="connsiteY43"/>
              <a:gd fmla="*/ 523298 w 578738" name="connsiteX44"/>
              <a:gd fmla="*/ 290518 h 561315" name="connsiteY44"/>
              <a:gd fmla="*/ 548360 w 578738" name="connsiteX45"/>
              <a:gd fmla="*/ 265487 h 561315" name="connsiteY45"/>
              <a:gd fmla="*/ 523298 w 578738" name="connsiteX46"/>
              <a:gd fmla="*/ 240455 h 561315" name="connsiteY46"/>
              <a:gd fmla="*/ 373684 w 578738" name="connsiteX47"/>
              <a:gd fmla="*/ 240455 h 561315" name="connsiteY47"/>
              <a:gd fmla="*/ 361533 w 578738" name="connsiteX48"/>
              <a:gd fmla="*/ 234387 h 561315" name="connsiteY48"/>
              <a:gd fmla="*/ 360014 w 578738" name="connsiteX49"/>
              <a:gd fmla="*/ 219975 h 561315" name="connsiteY49"/>
              <a:gd fmla="*/ 343306 w 578738" name="connsiteX50"/>
              <a:gd fmla="*/ 42478 h 561315" name="connsiteY50"/>
              <a:gd fmla="*/ 341787 w 578738" name="connsiteX51"/>
              <a:gd fmla="*/ 40961 h 561315" name="connsiteY51"/>
              <a:gd fmla="*/ 321281 w 578738" name="connsiteX52"/>
              <a:gd fmla="*/ 30341 h 561315" name="connsiteY52"/>
              <a:gd fmla="*/ 321281 w 578738" name="connsiteX53"/>
              <a:gd fmla="*/ 0 h 561315" name="connsiteY53"/>
              <a:gd fmla="*/ 365330 w 578738" name="connsiteX54"/>
              <a:gd fmla="*/ 21997 h 561315" name="connsiteY54"/>
              <a:gd fmla="*/ 395708 w 578738" name="connsiteX55"/>
              <a:gd fmla="*/ 210114 h 561315" name="connsiteY55"/>
              <a:gd fmla="*/ 523298 w 578738" name="connsiteX56"/>
              <a:gd fmla="*/ 210114 h 561315" name="connsiteY56"/>
              <a:gd fmla="*/ 562789 w 578738" name="connsiteX57"/>
              <a:gd fmla="*/ 226802 h 561315" name="connsiteY57"/>
              <a:gd fmla="*/ 578738 w 578738" name="connsiteX58"/>
              <a:gd fmla="*/ 265487 h 561315" name="connsiteY58"/>
              <a:gd fmla="*/ 561270 w 578738" name="connsiteX59"/>
              <a:gd fmla="*/ 305689 h 561315" name="connsiteY59"/>
              <a:gd fmla="*/ 578738 w 578738" name="connsiteX60"/>
              <a:gd fmla="*/ 345891 h 561315" name="connsiteY60"/>
              <a:gd fmla="*/ 561270 w 578738" name="connsiteX61"/>
              <a:gd fmla="*/ 386094 h 561315" name="connsiteY61"/>
              <a:gd fmla="*/ 578738 w 578738" name="connsiteX62"/>
              <a:gd fmla="*/ 425537 h 561315" name="connsiteY62"/>
              <a:gd fmla="*/ 560511 w 578738" name="connsiteX63"/>
              <a:gd fmla="*/ 466498 h 561315" name="connsiteY63"/>
              <a:gd fmla="*/ 576460 w 578738" name="connsiteX64"/>
              <a:gd fmla="*/ 505942 h 561315" name="connsiteY64"/>
              <a:gd fmla="*/ 527095 w 578738" name="connsiteX65"/>
              <a:gd fmla="*/ 560556 h 561315" name="connsiteY65"/>
              <a:gd fmla="*/ 523298 w 578738" name="connsiteX66"/>
              <a:gd fmla="*/ 561315 h 561315" name="connsiteY66"/>
              <a:gd fmla="*/ 224830 w 578738" name="connsiteX67"/>
              <a:gd fmla="*/ 561315 h 561315" name="connsiteY67"/>
              <a:gd fmla="*/ 181541 w 578738" name="connsiteX68"/>
              <a:gd fmla="*/ 518079 h 561315" name="connsiteY68"/>
              <a:gd fmla="*/ 181541 w 578738" name="connsiteX69"/>
              <a:gd fmla="*/ 253350 h 561315" name="connsiteY69"/>
              <a:gd fmla="*/ 222552 w 578738" name="connsiteX70"/>
              <a:gd fmla="*/ 210872 h 561315" name="connsiteY70"/>
              <a:gd fmla="*/ 224830 w 578738" name="connsiteX71"/>
              <a:gd fmla="*/ 210114 h 561315" name="connsiteY71"/>
              <a:gd fmla="*/ 229387 w 578738" name="connsiteX72"/>
              <a:gd fmla="*/ 210114 h 561315" name="connsiteY72"/>
              <a:gd fmla="*/ 237741 w 578738" name="connsiteX73"/>
              <a:gd fmla="*/ 205563 h 561315" name="connsiteY73"/>
              <a:gd fmla="*/ 240779 w 578738" name="connsiteX74"/>
              <a:gd fmla="*/ 198736 h 561315" name="connsiteY74"/>
              <a:gd fmla="*/ 266600 w 578738" name="connsiteX75"/>
              <a:gd fmla="*/ 66751 h 561315" name="connsiteY75"/>
              <a:gd fmla="*/ 266600 w 578738" name="connsiteX76"/>
              <a:gd fmla="*/ 60683 h 561315" name="connsiteY76"/>
              <a:gd fmla="*/ 265841 w 578738" name="connsiteX77"/>
              <a:gd fmla="*/ 55373 h 561315" name="connsiteY77"/>
              <a:gd fmla="*/ 321281 w 578738" name="connsiteX78"/>
              <a:gd fmla="*/ 0 h 561315" name="connsiteY7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b="b" l="l" r="r" t="t"/>
            <a:pathLst>
              <a:path h="561315" w="578738">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65" name="矩形 64">
            <a:extLst>
              <a:ext uri="{FF2B5EF4-FFF2-40B4-BE49-F238E27FC236}">
                <a16:creationId xmlns:a16="http://schemas.microsoft.com/office/drawing/2014/main" id="{9A0B27D3-B180-4789-B333-1DD16C5537B4}"/>
              </a:ext>
            </a:extLst>
          </p:cNvPr>
          <p:cNvSpPr/>
          <p:nvPr/>
        </p:nvSpPr>
        <p:spPr>
          <a:xfrm>
            <a:off x="4660106" y="1491630"/>
            <a:ext cx="700088" cy="700088"/>
          </a:xfrm>
          <a:prstGeom prst="rect">
            <a:avLst/>
          </a:prstGeom>
          <a:solidFill>
            <a:srgbClr val="376092"/>
          </a:solidFill>
          <a:ln w="57150">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66" name="椭圆 23">
            <a:extLst>
              <a:ext uri="{FF2B5EF4-FFF2-40B4-BE49-F238E27FC236}">
                <a16:creationId xmlns:a16="http://schemas.microsoft.com/office/drawing/2014/main" id="{2F08C064-AACE-4914-B4FA-E0979B4A6A18}"/>
              </a:ext>
            </a:extLst>
          </p:cNvPr>
          <p:cNvSpPr/>
          <p:nvPr/>
        </p:nvSpPr>
        <p:spPr>
          <a:xfrm>
            <a:off x="4807455" y="1659284"/>
            <a:ext cx="405392" cy="364778"/>
          </a:xfrm>
          <a:custGeom>
            <a:gdLst>
              <a:gd fmla="*/ 465730 w 609191" name="connsiteX0"/>
              <a:gd fmla="*/ 360460 h 548159" name="connsiteY0"/>
              <a:gd fmla="*/ 465730 w 609191" name="connsiteX1"/>
              <a:gd fmla="*/ 404898 h 548159" name="connsiteY1"/>
              <a:gd fmla="*/ 421230 w 609191" name="connsiteX2"/>
              <a:gd fmla="*/ 404898 h 548159" name="connsiteY2"/>
              <a:gd fmla="*/ 421230 w 609191" name="connsiteX3"/>
              <a:gd fmla="*/ 439197 h 548159" name="connsiteY3"/>
              <a:gd fmla="*/ 465730 w 609191" name="connsiteX4"/>
              <a:gd fmla="*/ 439197 h 548159" name="connsiteY4"/>
              <a:gd fmla="*/ 465730 w 609191" name="connsiteX5"/>
              <a:gd fmla="*/ 483635 h 548159" name="connsiteY5"/>
              <a:gd fmla="*/ 499982 w 609191" name="connsiteX6"/>
              <a:gd fmla="*/ 483635 h 548159" name="connsiteY6"/>
              <a:gd fmla="*/ 499982 w 609191" name="connsiteX7"/>
              <a:gd fmla="*/ 439197 h 548159" name="connsiteY7"/>
              <a:gd fmla="*/ 544577 w 609191" name="connsiteX8"/>
              <a:gd fmla="*/ 439197 h 548159" name="connsiteY8"/>
              <a:gd fmla="*/ 544577 w 609191" name="connsiteX9"/>
              <a:gd fmla="*/ 404898 h 548159" name="connsiteY9"/>
              <a:gd fmla="*/ 499982 w 609191" name="connsiteX10"/>
              <a:gd fmla="*/ 404898 h 548159" name="connsiteY10"/>
              <a:gd fmla="*/ 499982 w 609191" name="connsiteX11"/>
              <a:gd fmla="*/ 360460 h 548159" name="connsiteY11"/>
              <a:gd fmla="*/ 482809 w 609191" name="connsiteX12"/>
              <a:gd fmla="*/ 295746 h 548159" name="connsiteY12"/>
              <a:gd fmla="*/ 609191 w 609191" name="connsiteX13"/>
              <a:gd fmla="*/ 421953 h 548159" name="connsiteY13"/>
              <a:gd fmla="*/ 482809 w 609191" name="connsiteX14"/>
              <a:gd fmla="*/ 548159 h 548159" name="connsiteY14"/>
              <a:gd fmla="*/ 356426 w 609191" name="connsiteX15"/>
              <a:gd fmla="*/ 421953 h 548159" name="connsiteY15"/>
              <a:gd fmla="*/ 482809 w 609191" name="connsiteX16"/>
              <a:gd fmla="*/ 295746 h 548159" name="connsiteY16"/>
              <a:gd fmla="*/ 256102 w 609191" name="connsiteX17"/>
              <a:gd fmla="*/ 446 h 548159" name="connsiteY17"/>
              <a:gd fmla="*/ 318064 w 609191" name="connsiteX18"/>
              <a:gd fmla="*/ 13618 h 548159" name="connsiteY18"/>
              <a:gd fmla="*/ 348333 w 609191" name="connsiteX19"/>
              <a:gd fmla="*/ 41667 h 548159" name="connsiteY19"/>
              <a:gd fmla="*/ 381544 w 609191" name="connsiteX20"/>
              <a:gd fmla="*/ 146945 h 548159" name="connsiteY20"/>
              <a:gd fmla="*/ 379267 w 609191" name="connsiteX21"/>
              <a:gd fmla="*/ 156232 h 548159" name="connsiteY21"/>
              <a:gd fmla="*/ 388186 w 609191" name="connsiteX22"/>
              <a:gd fmla="*/ 200485 h 548159" name="connsiteY22"/>
              <a:gd fmla="*/ 366742 w 609191" name="connsiteX23"/>
              <a:gd fmla="*/ 237725 h 548159" name="connsiteY23"/>
              <a:gd fmla="*/ 351749 w 609191" name="connsiteX24"/>
              <a:gd fmla="*/ 278851 h 548159" name="connsiteY24"/>
              <a:gd fmla="*/ 351749 w 609191" name="connsiteX25"/>
              <a:gd fmla="*/ 322915 h 548159" name="connsiteY25"/>
              <a:gd fmla="*/ 317969 w 609191" name="connsiteX26"/>
              <a:gd fmla="*/ 422507 h 548159" name="connsiteY26"/>
              <a:gd fmla="*/ 376800 w 609191" name="connsiteX27"/>
              <a:gd fmla="*/ 548159 h 548159" name="connsiteY27"/>
              <a:gd fmla="*/ 26853 w 609191" name="connsiteX28"/>
              <a:gd fmla="*/ 548159 h 548159" name="connsiteY28"/>
              <a:gd fmla="*/ 0 w 609191" name="connsiteX29"/>
              <a:gd fmla="*/ 521437 h 548159" name="connsiteY29"/>
              <a:gd fmla="*/ 0 w 609191" name="connsiteX30"/>
              <a:gd fmla="*/ 473867 h 548159" name="connsiteY30"/>
              <a:gd fmla="*/ 19452 w 609191" name="connsiteX31"/>
              <a:gd fmla="*/ 433120 h 548159" name="connsiteY31"/>
              <a:gd fmla="*/ 173740 w 609191" name="connsiteX32"/>
              <a:gd fmla="*/ 334286 h 548159" name="connsiteY32"/>
              <a:gd fmla="*/ 176586 w 609191" name="connsiteX33"/>
              <a:gd fmla="*/ 330021 h 548159" name="connsiteY33"/>
              <a:gd fmla="*/ 176586 w 609191" name="connsiteX34"/>
              <a:gd fmla="*/ 278851 h 548159" name="connsiteY34"/>
              <a:gd fmla="*/ 161594 w 609191" name="connsiteX35"/>
              <a:gd fmla="*/ 237725 h 548159" name="connsiteY35"/>
              <a:gd fmla="*/ 140149 w 609191" name="connsiteX36"/>
              <a:gd fmla="*/ 200485 h 548159" name="connsiteY36"/>
              <a:gd fmla="*/ 148499 w 609191" name="connsiteX37"/>
              <a:gd fmla="*/ 156232 h 548159" name="connsiteY37"/>
              <a:gd fmla="*/ 146222 w 609191" name="connsiteX38"/>
              <a:gd fmla="*/ 146756 h 548159" name="connsiteY38"/>
              <a:gd fmla="*/ 146032 w 609191" name="connsiteX39"/>
              <a:gd fmla="*/ 95111 h 548159" name="connsiteY39"/>
              <a:gd fmla="*/ 176207 w 609191" name="connsiteX40"/>
              <a:gd fmla="*/ 42141 h 548159" name="connsiteY40"/>
              <a:gd fmla="*/ 204199 w 609191" name="connsiteX41"/>
              <a:gd fmla="*/ 19019 h 548159" name="connsiteY41"/>
              <a:gd fmla="*/ 231431 w 609191" name="connsiteX42"/>
              <a:gd fmla="*/ 5184 h 548159" name="connsiteY42"/>
              <a:gd fmla="*/ 256102 w 609191" name="connsiteX43"/>
              <a:gd fmla="*/ 446 h 548159" name="connsiteY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b="b" l="l" r="r" t="t"/>
            <a:pathLst>
              <a:path h="548159" w="609191">
                <a:moveTo>
                  <a:pt x="465730" y="360460"/>
                </a:moveTo>
                <a:lnTo>
                  <a:pt x="465730" y="404898"/>
                </a:lnTo>
                <a:lnTo>
                  <a:pt x="421230" y="404898"/>
                </a:lnTo>
                <a:lnTo>
                  <a:pt x="421230" y="439197"/>
                </a:lnTo>
                <a:lnTo>
                  <a:pt x="465730" y="439197"/>
                </a:lnTo>
                <a:lnTo>
                  <a:pt x="465730" y="483635"/>
                </a:lnTo>
                <a:lnTo>
                  <a:pt x="499982" y="483635"/>
                </a:lnTo>
                <a:lnTo>
                  <a:pt x="499982" y="439197"/>
                </a:lnTo>
                <a:lnTo>
                  <a:pt x="544577" y="439197"/>
                </a:lnTo>
                <a:lnTo>
                  <a:pt x="544577" y="404898"/>
                </a:lnTo>
                <a:lnTo>
                  <a:pt x="499982" y="404898"/>
                </a:lnTo>
                <a:lnTo>
                  <a:pt x="499982" y="360460"/>
                </a:lnTo>
                <a:close/>
                <a:moveTo>
                  <a:pt x="482809" y="295746"/>
                </a:moveTo>
                <a:cubicBezTo>
                  <a:pt x="552642" y="295746"/>
                  <a:pt x="609191" y="352217"/>
                  <a:pt x="609191" y="421953"/>
                </a:cubicBezTo>
                <a:cubicBezTo>
                  <a:pt x="609191" y="491688"/>
                  <a:pt x="552642" y="548159"/>
                  <a:pt x="482809" y="548159"/>
                </a:cubicBezTo>
                <a:cubicBezTo>
                  <a:pt x="413071" y="548159"/>
                  <a:pt x="356426" y="491688"/>
                  <a:pt x="356426" y="421953"/>
                </a:cubicBezTo>
                <a:cubicBezTo>
                  <a:pt x="356426" y="352217"/>
                  <a:pt x="412976" y="295746"/>
                  <a:pt x="482809" y="295746"/>
                </a:cubicBezTo>
                <a:close/>
                <a:moveTo>
                  <a:pt x="256102" y="446"/>
                </a:moveTo>
                <a:cubicBezTo>
                  <a:pt x="283050" y="-1828"/>
                  <a:pt x="303356" y="4900"/>
                  <a:pt x="318064" y="13618"/>
                </a:cubicBezTo>
                <a:cubicBezTo>
                  <a:pt x="339983" y="25747"/>
                  <a:pt x="348333" y="41667"/>
                  <a:pt x="348333" y="41667"/>
                </a:cubicBezTo>
                <a:cubicBezTo>
                  <a:pt x="348333" y="41667"/>
                  <a:pt x="398434" y="45173"/>
                  <a:pt x="381544" y="146945"/>
                </a:cubicBezTo>
                <a:cubicBezTo>
                  <a:pt x="380975" y="149978"/>
                  <a:pt x="380216" y="153105"/>
                  <a:pt x="379267" y="156232"/>
                </a:cubicBezTo>
                <a:cubicBezTo>
                  <a:pt x="388946" y="156232"/>
                  <a:pt x="398624" y="163623"/>
                  <a:pt x="388186" y="200485"/>
                </a:cubicBezTo>
                <a:cubicBezTo>
                  <a:pt x="380026" y="229292"/>
                  <a:pt x="372435" y="237251"/>
                  <a:pt x="366742" y="237725"/>
                </a:cubicBezTo>
                <a:cubicBezTo>
                  <a:pt x="364749" y="250802"/>
                  <a:pt x="359530" y="265206"/>
                  <a:pt x="351749" y="278851"/>
                </a:cubicBezTo>
                <a:lnTo>
                  <a:pt x="351749" y="322915"/>
                </a:lnTo>
                <a:cubicBezTo>
                  <a:pt x="330589" y="350584"/>
                  <a:pt x="317969" y="385077"/>
                  <a:pt x="317969" y="422507"/>
                </a:cubicBezTo>
                <a:cubicBezTo>
                  <a:pt x="317969" y="472920"/>
                  <a:pt x="340837" y="518120"/>
                  <a:pt x="376800" y="548159"/>
                </a:cubicBezTo>
                <a:lnTo>
                  <a:pt x="26853" y="548159"/>
                </a:lnTo>
                <a:cubicBezTo>
                  <a:pt x="12051" y="548159"/>
                  <a:pt x="0" y="536219"/>
                  <a:pt x="0" y="521437"/>
                </a:cubicBezTo>
                <a:lnTo>
                  <a:pt x="0" y="473867"/>
                </a:lnTo>
                <a:cubicBezTo>
                  <a:pt x="0" y="458137"/>
                  <a:pt x="7211" y="443070"/>
                  <a:pt x="19452" y="433120"/>
                </a:cubicBezTo>
                <a:cubicBezTo>
                  <a:pt x="86633" y="377970"/>
                  <a:pt x="159032" y="341487"/>
                  <a:pt x="173740" y="334286"/>
                </a:cubicBezTo>
                <a:cubicBezTo>
                  <a:pt x="175353" y="333528"/>
                  <a:pt x="176396" y="331917"/>
                  <a:pt x="176586" y="330021"/>
                </a:cubicBezTo>
                <a:lnTo>
                  <a:pt x="176586" y="278851"/>
                </a:lnTo>
                <a:cubicBezTo>
                  <a:pt x="168616" y="265206"/>
                  <a:pt x="163587" y="250802"/>
                  <a:pt x="161594" y="237725"/>
                </a:cubicBezTo>
                <a:cubicBezTo>
                  <a:pt x="155901" y="237251"/>
                  <a:pt x="148310" y="229197"/>
                  <a:pt x="140149" y="200485"/>
                </a:cubicBezTo>
                <a:cubicBezTo>
                  <a:pt x="129806" y="164192"/>
                  <a:pt x="139200" y="156516"/>
                  <a:pt x="148499" y="156232"/>
                </a:cubicBezTo>
                <a:cubicBezTo>
                  <a:pt x="147645" y="153105"/>
                  <a:pt x="146886" y="149978"/>
                  <a:pt x="146222" y="146756"/>
                </a:cubicBezTo>
                <a:cubicBezTo>
                  <a:pt x="142711" y="128467"/>
                  <a:pt x="141667" y="111410"/>
                  <a:pt x="146032" y="95111"/>
                </a:cubicBezTo>
                <a:cubicBezTo>
                  <a:pt x="151061" y="73222"/>
                  <a:pt x="162922" y="55691"/>
                  <a:pt x="176207" y="42141"/>
                </a:cubicBezTo>
                <a:cubicBezTo>
                  <a:pt x="184557" y="33233"/>
                  <a:pt x="194046" y="25463"/>
                  <a:pt x="204199" y="19019"/>
                </a:cubicBezTo>
                <a:cubicBezTo>
                  <a:pt x="212454" y="13334"/>
                  <a:pt x="221563" y="8406"/>
                  <a:pt x="231431" y="5184"/>
                </a:cubicBezTo>
                <a:cubicBezTo>
                  <a:pt x="239117" y="2626"/>
                  <a:pt x="247373" y="825"/>
                  <a:pt x="256102" y="44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69" name="矩形 68">
            <a:extLst>
              <a:ext uri="{FF2B5EF4-FFF2-40B4-BE49-F238E27FC236}">
                <a16:creationId xmlns:a16="http://schemas.microsoft.com/office/drawing/2014/main" id="{7920A3B8-67A5-4C1A-8C88-2D5F37AB5096}"/>
              </a:ext>
            </a:extLst>
          </p:cNvPr>
          <p:cNvSpPr/>
          <p:nvPr/>
        </p:nvSpPr>
        <p:spPr>
          <a:xfrm>
            <a:off x="4660106" y="2539974"/>
            <a:ext cx="700088" cy="700088"/>
          </a:xfrm>
          <a:prstGeom prst="rect">
            <a:avLst/>
          </a:prstGeom>
          <a:solidFill>
            <a:srgbClr val="376092"/>
          </a:solidFill>
          <a:ln w="57150">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70" name="椭圆 27">
            <a:extLst>
              <a:ext uri="{FF2B5EF4-FFF2-40B4-BE49-F238E27FC236}">
                <a16:creationId xmlns:a16="http://schemas.microsoft.com/office/drawing/2014/main" id="{84B14ECC-8C9E-42E5-BD9B-561CC44F9B7B}"/>
              </a:ext>
            </a:extLst>
          </p:cNvPr>
          <p:cNvSpPr/>
          <p:nvPr/>
        </p:nvSpPr>
        <p:spPr>
          <a:xfrm>
            <a:off x="4807455" y="2710342"/>
            <a:ext cx="405392" cy="359352"/>
          </a:xfrm>
          <a:custGeom>
            <a:gdLst>
              <a:gd fmla="*/ 1133 w 7481" name="T0"/>
              <a:gd fmla="*/ 3184 h 6641" name="T1"/>
              <a:gd fmla="*/ 1815 w 7481" name="T2"/>
              <a:gd fmla="*/ 3566 h 6641" name="T3"/>
              <a:gd fmla="*/ 1618 w 7481" name="T4"/>
              <a:gd fmla="*/ 4057 h 6641" name="T5"/>
              <a:gd fmla="*/ 2411 w 7481" name="T6"/>
              <a:gd fmla="*/ 3846 h 6641" name="T7"/>
              <a:gd fmla="*/ 3226 w 7481" name="T8"/>
              <a:gd fmla="*/ 4471 h 6641" name="T9"/>
              <a:gd fmla="*/ 3337 w 7481" name="T10"/>
              <a:gd fmla="*/ 5414 h 6641" name="T11"/>
              <a:gd fmla="*/ 3239 w 7481" name="T12"/>
              <a:gd fmla="*/ 5550 h 6641" name="T13"/>
              <a:gd fmla="*/ 2429 w 7481" name="T14"/>
              <a:gd fmla="*/ 5852 h 6641" name="T15"/>
              <a:gd fmla="*/ 2731 w 7481" name="T16"/>
              <a:gd fmla="*/ 6641 h 6641" name="T17"/>
              <a:gd fmla="*/ 5052 w 7481" name="T18"/>
              <a:gd fmla="*/ 6338 h 6641" name="T19"/>
              <a:gd fmla="*/ 4749 w 7481" name="T20"/>
              <a:gd fmla="*/ 5550 h 6641" name="T21"/>
              <a:gd fmla="*/ 4137 w 7481" name="T22"/>
              <a:gd fmla="*/ 5483 h 6641" name="T23"/>
              <a:gd fmla="*/ 4144 w 7481" name="T24"/>
              <a:gd fmla="*/ 4646 h 6641" name="T25"/>
              <a:gd fmla="*/ 4976 w 7481" name="T26"/>
              <a:gd fmla="*/ 3824 h 6641" name="T27"/>
              <a:gd fmla="*/ 5193 w 7481" name="T28"/>
              <a:gd fmla="*/ 4030 h 6641" name="T29"/>
              <a:gd fmla="*/ 5680 w 7481" name="T30"/>
              <a:gd fmla="*/ 3591 h 6641" name="T31"/>
              <a:gd fmla="*/ 6076 w 7481" name="T32"/>
              <a:gd fmla="*/ 3300 h 6641" name="T33"/>
              <a:gd fmla="*/ 6903 w 7481" name="T34"/>
              <a:gd fmla="*/ 2860 h 6641" name="T35"/>
              <a:gd fmla="*/ 6416 w 7481" name="T36"/>
              <a:gd fmla="*/ 490 h 6641" name="T37"/>
              <a:gd fmla="*/ 6327 w 7481" name="T38"/>
              <a:gd fmla="*/ 122 h 6641" name="T39"/>
              <a:gd fmla="*/ 1273 w 7481" name="T40"/>
              <a:gd fmla="*/ 0 h 6641" name="T41"/>
              <a:gd fmla="*/ 1169 w 7481" name="T42"/>
              <a:gd fmla="*/ 336 h 6641" name="T43"/>
              <a:gd fmla="*/ 77 w 7481" name="T44"/>
              <a:gd fmla="*/ 1886 h 6641" name="T45"/>
              <a:gd fmla="*/ 5546 w 7481" name="T46"/>
              <a:gd fmla="*/ 2892 h 6641" name="T47"/>
              <a:gd fmla="*/ 6328 w 7481" name="T48"/>
              <a:gd fmla="*/ 1000 h 6641" name="T49"/>
              <a:gd fmla="*/ 5597 w 7481" name="T50"/>
              <a:gd fmla="*/ 2940 h 6641" name="T51"/>
              <a:gd fmla="*/ 3779 w 7481" name="T52"/>
              <a:gd fmla="*/ 762 h 6641" name="T53"/>
              <a:gd fmla="*/ 4201 w 7481" name="T54"/>
              <a:gd fmla="*/ 3605 h 6641" name="T55"/>
              <a:gd fmla="*/ 3723 w 7481" name="T56"/>
              <a:gd fmla="*/ 1223 h 6641" name="T57"/>
              <a:gd fmla="*/ 3076 w 7481" name="T58"/>
              <a:gd fmla="*/ 1566 h 6641" name="T59"/>
              <a:gd fmla="*/ 3779 w 7481" name="T60"/>
              <a:gd fmla="*/ 762 h 6641" name="T61"/>
              <a:gd fmla="*/ 1294 w 7481" name="T62"/>
              <a:gd fmla="*/ 1078 h 6641" name="T63"/>
              <a:gd fmla="*/ 1884 w 7481" name="T64"/>
              <a:gd fmla="*/ 2940 h 6641" name="T65"/>
              <a:gd fmla="*/ 1153 w 7481" name="T66"/>
              <a:gd fmla="*/ 1000 h 664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640" w="7481">
                <a:moveTo>
                  <a:pt x="578" y="2860"/>
                </a:moveTo>
                <a:cubicBezTo>
                  <a:pt x="752" y="2992"/>
                  <a:pt x="936" y="3092"/>
                  <a:pt x="1133" y="3184"/>
                </a:cubicBezTo>
                <a:cubicBezTo>
                  <a:pt x="1223" y="3224"/>
                  <a:pt x="1314" y="3262"/>
                  <a:pt x="1405" y="3300"/>
                </a:cubicBezTo>
                <a:cubicBezTo>
                  <a:pt x="1592" y="3378"/>
                  <a:pt x="1686" y="3455"/>
                  <a:pt x="1815" y="3566"/>
                </a:cubicBezTo>
                <a:cubicBezTo>
                  <a:pt x="1867" y="3610"/>
                  <a:pt x="1867" y="3603"/>
                  <a:pt x="1800" y="3591"/>
                </a:cubicBezTo>
                <a:cubicBezTo>
                  <a:pt x="1587" y="3550"/>
                  <a:pt x="1406" y="3879"/>
                  <a:pt x="1618" y="4057"/>
                </a:cubicBezTo>
                <a:cubicBezTo>
                  <a:pt x="1833" y="4238"/>
                  <a:pt x="2081" y="4205"/>
                  <a:pt x="2288" y="4030"/>
                </a:cubicBezTo>
                <a:cubicBezTo>
                  <a:pt x="2350" y="3977"/>
                  <a:pt x="2390" y="3914"/>
                  <a:pt x="2411" y="3846"/>
                </a:cubicBezTo>
                <a:cubicBezTo>
                  <a:pt x="2431" y="3782"/>
                  <a:pt x="2462" y="3770"/>
                  <a:pt x="2504" y="3824"/>
                </a:cubicBezTo>
                <a:cubicBezTo>
                  <a:pt x="2727" y="4110"/>
                  <a:pt x="2969" y="4337"/>
                  <a:pt x="3226" y="4471"/>
                </a:cubicBezTo>
                <a:cubicBezTo>
                  <a:pt x="3286" y="4503"/>
                  <a:pt x="3337" y="4578"/>
                  <a:pt x="3337" y="4646"/>
                </a:cubicBezTo>
                <a:lnTo>
                  <a:pt x="3337" y="5414"/>
                </a:lnTo>
                <a:cubicBezTo>
                  <a:pt x="3337" y="5438"/>
                  <a:pt x="3339" y="5461"/>
                  <a:pt x="3343" y="5483"/>
                </a:cubicBezTo>
                <a:cubicBezTo>
                  <a:pt x="3350" y="5520"/>
                  <a:pt x="3307" y="5550"/>
                  <a:pt x="3239" y="5550"/>
                </a:cubicBezTo>
                <a:lnTo>
                  <a:pt x="2731" y="5550"/>
                </a:lnTo>
                <a:cubicBezTo>
                  <a:pt x="2564" y="5550"/>
                  <a:pt x="2429" y="5685"/>
                  <a:pt x="2429" y="5852"/>
                </a:cubicBezTo>
                <a:lnTo>
                  <a:pt x="2429" y="6338"/>
                </a:lnTo>
                <a:cubicBezTo>
                  <a:pt x="2429" y="6505"/>
                  <a:pt x="2564" y="6641"/>
                  <a:pt x="2731" y="6641"/>
                </a:cubicBezTo>
                <a:lnTo>
                  <a:pt x="4749" y="6641"/>
                </a:lnTo>
                <a:cubicBezTo>
                  <a:pt x="4916" y="6641"/>
                  <a:pt x="5052" y="6505"/>
                  <a:pt x="5052" y="6338"/>
                </a:cubicBezTo>
                <a:lnTo>
                  <a:pt x="5052" y="5852"/>
                </a:lnTo>
                <a:cubicBezTo>
                  <a:pt x="5052" y="5685"/>
                  <a:pt x="4916" y="5550"/>
                  <a:pt x="4749" y="5550"/>
                </a:cubicBezTo>
                <a:lnTo>
                  <a:pt x="4241" y="5550"/>
                </a:lnTo>
                <a:cubicBezTo>
                  <a:pt x="4174" y="5550"/>
                  <a:pt x="4130" y="5521"/>
                  <a:pt x="4137" y="5483"/>
                </a:cubicBezTo>
                <a:cubicBezTo>
                  <a:pt x="4141" y="5461"/>
                  <a:pt x="4144" y="5438"/>
                  <a:pt x="4144" y="5414"/>
                </a:cubicBezTo>
                <a:lnTo>
                  <a:pt x="4144" y="4646"/>
                </a:lnTo>
                <a:cubicBezTo>
                  <a:pt x="4144" y="4578"/>
                  <a:pt x="4195" y="4503"/>
                  <a:pt x="4255" y="4471"/>
                </a:cubicBezTo>
                <a:cubicBezTo>
                  <a:pt x="4511" y="4337"/>
                  <a:pt x="4754" y="4110"/>
                  <a:pt x="4976" y="3824"/>
                </a:cubicBezTo>
                <a:cubicBezTo>
                  <a:pt x="5018" y="3770"/>
                  <a:pt x="5050" y="3782"/>
                  <a:pt x="5070" y="3846"/>
                </a:cubicBezTo>
                <a:cubicBezTo>
                  <a:pt x="5091" y="3914"/>
                  <a:pt x="5130" y="3977"/>
                  <a:pt x="5193" y="4030"/>
                </a:cubicBezTo>
                <a:cubicBezTo>
                  <a:pt x="5400" y="4205"/>
                  <a:pt x="5648" y="4238"/>
                  <a:pt x="5863" y="4057"/>
                </a:cubicBezTo>
                <a:cubicBezTo>
                  <a:pt x="6075" y="3879"/>
                  <a:pt x="5893" y="3550"/>
                  <a:pt x="5680" y="3591"/>
                </a:cubicBezTo>
                <a:cubicBezTo>
                  <a:pt x="5614" y="3603"/>
                  <a:pt x="5614" y="3610"/>
                  <a:pt x="5665" y="3566"/>
                </a:cubicBezTo>
                <a:cubicBezTo>
                  <a:pt x="5794" y="3455"/>
                  <a:pt x="5888" y="3378"/>
                  <a:pt x="6076" y="3300"/>
                </a:cubicBezTo>
                <a:cubicBezTo>
                  <a:pt x="6167" y="3262"/>
                  <a:pt x="6257" y="3224"/>
                  <a:pt x="6348" y="3184"/>
                </a:cubicBezTo>
                <a:cubicBezTo>
                  <a:pt x="6545" y="3092"/>
                  <a:pt x="6729" y="2992"/>
                  <a:pt x="6903" y="2860"/>
                </a:cubicBezTo>
                <a:cubicBezTo>
                  <a:pt x="7211" y="2625"/>
                  <a:pt x="7359" y="2259"/>
                  <a:pt x="7403" y="1886"/>
                </a:cubicBezTo>
                <a:cubicBezTo>
                  <a:pt x="7481" y="1226"/>
                  <a:pt x="7006" y="679"/>
                  <a:pt x="6416" y="490"/>
                </a:cubicBezTo>
                <a:cubicBezTo>
                  <a:pt x="6352" y="470"/>
                  <a:pt x="6305" y="403"/>
                  <a:pt x="6312" y="336"/>
                </a:cubicBezTo>
                <a:cubicBezTo>
                  <a:pt x="6319" y="262"/>
                  <a:pt x="6324" y="190"/>
                  <a:pt x="6327" y="122"/>
                </a:cubicBezTo>
                <a:cubicBezTo>
                  <a:pt x="6330" y="55"/>
                  <a:pt x="6275" y="0"/>
                  <a:pt x="6207" y="0"/>
                </a:cubicBezTo>
                <a:lnTo>
                  <a:pt x="1273" y="0"/>
                </a:lnTo>
                <a:cubicBezTo>
                  <a:pt x="1206" y="0"/>
                  <a:pt x="1151" y="55"/>
                  <a:pt x="1153" y="122"/>
                </a:cubicBezTo>
                <a:cubicBezTo>
                  <a:pt x="1156" y="190"/>
                  <a:pt x="1161" y="262"/>
                  <a:pt x="1169" y="336"/>
                </a:cubicBezTo>
                <a:cubicBezTo>
                  <a:pt x="1175" y="403"/>
                  <a:pt x="1129" y="470"/>
                  <a:pt x="1064" y="490"/>
                </a:cubicBezTo>
                <a:cubicBezTo>
                  <a:pt x="474" y="679"/>
                  <a:pt x="0" y="1226"/>
                  <a:pt x="77" y="1886"/>
                </a:cubicBezTo>
                <a:cubicBezTo>
                  <a:pt x="121" y="2259"/>
                  <a:pt x="269" y="2625"/>
                  <a:pt x="578" y="2860"/>
                </a:cubicBezTo>
                <a:close/>
                <a:moveTo>
                  <a:pt x="5546" y="2892"/>
                </a:moveTo>
                <a:cubicBezTo>
                  <a:pt x="5831" y="2311"/>
                  <a:pt x="6053" y="1662"/>
                  <a:pt x="6187" y="1078"/>
                </a:cubicBezTo>
                <a:cubicBezTo>
                  <a:pt x="6202" y="1012"/>
                  <a:pt x="6266" y="973"/>
                  <a:pt x="6328" y="1000"/>
                </a:cubicBezTo>
                <a:cubicBezTo>
                  <a:pt x="6935" y="1263"/>
                  <a:pt x="7167" y="2116"/>
                  <a:pt x="6498" y="2535"/>
                </a:cubicBezTo>
                <a:cubicBezTo>
                  <a:pt x="6239" y="2696"/>
                  <a:pt x="5887" y="2786"/>
                  <a:pt x="5597" y="2940"/>
                </a:cubicBezTo>
                <a:cubicBezTo>
                  <a:pt x="5537" y="2972"/>
                  <a:pt x="5516" y="2952"/>
                  <a:pt x="5546" y="2892"/>
                </a:cubicBezTo>
                <a:close/>
                <a:moveTo>
                  <a:pt x="3779" y="762"/>
                </a:moveTo>
                <a:lnTo>
                  <a:pt x="4201" y="762"/>
                </a:lnTo>
                <a:lnTo>
                  <a:pt x="4201" y="3605"/>
                </a:lnTo>
                <a:lnTo>
                  <a:pt x="3723" y="3605"/>
                </a:lnTo>
                <a:lnTo>
                  <a:pt x="3723" y="1223"/>
                </a:lnTo>
                <a:lnTo>
                  <a:pt x="3712" y="1223"/>
                </a:lnTo>
                <a:lnTo>
                  <a:pt x="3076" y="1566"/>
                </a:lnTo>
                <a:lnTo>
                  <a:pt x="2980" y="1189"/>
                </a:lnTo>
                <a:lnTo>
                  <a:pt x="3779" y="762"/>
                </a:lnTo>
                <a:close/>
                <a:moveTo>
                  <a:pt x="1153" y="1000"/>
                </a:moveTo>
                <a:cubicBezTo>
                  <a:pt x="1215" y="973"/>
                  <a:pt x="1279" y="1012"/>
                  <a:pt x="1294" y="1078"/>
                </a:cubicBezTo>
                <a:cubicBezTo>
                  <a:pt x="1428" y="1662"/>
                  <a:pt x="1649" y="2311"/>
                  <a:pt x="1935" y="2892"/>
                </a:cubicBezTo>
                <a:cubicBezTo>
                  <a:pt x="1965" y="2953"/>
                  <a:pt x="1943" y="2972"/>
                  <a:pt x="1884" y="2940"/>
                </a:cubicBezTo>
                <a:cubicBezTo>
                  <a:pt x="1594" y="2786"/>
                  <a:pt x="1241" y="2696"/>
                  <a:pt x="983" y="2535"/>
                </a:cubicBezTo>
                <a:cubicBezTo>
                  <a:pt x="313" y="2116"/>
                  <a:pt x="545" y="1263"/>
                  <a:pt x="1153" y="10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73" name="矩形 72">
            <a:extLst>
              <a:ext uri="{FF2B5EF4-FFF2-40B4-BE49-F238E27FC236}">
                <a16:creationId xmlns:a16="http://schemas.microsoft.com/office/drawing/2014/main" id="{65ACF7C9-5735-4B13-B609-8E3435B3E8F2}"/>
              </a:ext>
            </a:extLst>
          </p:cNvPr>
          <p:cNvSpPr/>
          <p:nvPr/>
        </p:nvSpPr>
        <p:spPr>
          <a:xfrm>
            <a:off x="4660106" y="3588320"/>
            <a:ext cx="700088" cy="700088"/>
          </a:xfrm>
          <a:prstGeom prst="rect">
            <a:avLst/>
          </a:prstGeom>
          <a:solidFill>
            <a:srgbClr val="376092"/>
          </a:solidFill>
          <a:ln w="57150">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74" name="椭圆 31">
            <a:extLst>
              <a:ext uri="{FF2B5EF4-FFF2-40B4-BE49-F238E27FC236}">
                <a16:creationId xmlns:a16="http://schemas.microsoft.com/office/drawing/2014/main" id="{73BA78FD-9BAC-49F3-94B3-1C511AAE8569}"/>
              </a:ext>
            </a:extLst>
          </p:cNvPr>
          <p:cNvSpPr/>
          <p:nvPr/>
        </p:nvSpPr>
        <p:spPr>
          <a:xfrm>
            <a:off x="4807455" y="3750516"/>
            <a:ext cx="405392" cy="375695"/>
          </a:xfrm>
          <a:custGeom>
            <a:gdLst>
              <a:gd fmla="*/ 182950 w 609756" name="connsiteX0"/>
              <a:gd fmla="*/ 245143 h 565088" name="connsiteY0"/>
              <a:gd fmla="*/ 177620 w 609756" name="connsiteX1"/>
              <a:gd fmla="*/ 266996 h 565088" name="connsiteY1"/>
              <a:gd fmla="*/ 170887 w 609756" name="connsiteX2"/>
              <a:gd fmla="*/ 290809 h 565088" name="connsiteY2"/>
              <a:gd fmla="*/ 195854 w 609756" name="connsiteX3"/>
              <a:gd fmla="*/ 290809 h 565088" name="connsiteY3"/>
              <a:gd fmla="*/ 188841 w 609756" name="connsiteX4"/>
              <a:gd fmla="*/ 266996 h 565088" name="connsiteY4"/>
              <a:gd fmla="*/ 183230 w 609756" name="connsiteX5"/>
              <a:gd fmla="*/ 245143 h 565088" name="connsiteY5"/>
              <a:gd fmla="*/ 361154 w 609756" name="connsiteX6"/>
              <a:gd fmla="*/ 226092 h 565088" name="connsiteY6"/>
              <a:gd fmla="*/ 431027 w 609756" name="connsiteX7"/>
              <a:gd fmla="*/ 226092 h 565088" name="connsiteY7"/>
              <a:gd fmla="*/ 431027 w 609756" name="connsiteX8"/>
              <a:gd fmla="*/ 247104 h 565088" name="connsiteY8"/>
              <a:gd fmla="*/ 386971 w 609756" name="connsiteX9"/>
              <a:gd fmla="*/ 247104 h 565088" name="connsiteY9"/>
              <a:gd fmla="*/ 386971 w 609756" name="connsiteX10"/>
              <a:gd fmla="*/ 270357 h 565088" name="connsiteY10"/>
              <a:gd fmla="*/ 428502 w 609756" name="connsiteX11"/>
              <a:gd fmla="*/ 270357 h 565088" name="connsiteY11"/>
              <a:gd fmla="*/ 428502 w 609756" name="connsiteX12"/>
              <a:gd fmla="*/ 291370 h 565088" name="connsiteY12"/>
              <a:gd fmla="*/ 386971 w 609756" name="connsiteX13"/>
              <a:gd fmla="*/ 291370 h 565088" name="connsiteY13"/>
              <a:gd fmla="*/ 386971 w 609756" name="connsiteX14"/>
              <a:gd fmla="*/ 317985 h 565088" name="connsiteY14"/>
              <a:gd fmla="*/ 433272 w 609756" name="connsiteX15"/>
              <a:gd fmla="*/ 317985 h 565088" name="connsiteY15"/>
              <a:gd fmla="*/ 433272 w 609756" name="connsiteX16"/>
              <a:gd fmla="*/ 338997 h 565088" name="connsiteY16"/>
              <a:gd fmla="*/ 361154 w 609756" name="connsiteX17"/>
              <a:gd fmla="*/ 338997 h 565088" name="connsiteY17"/>
              <a:gd fmla="*/ 167240 w 609756" name="connsiteX18"/>
              <a:gd fmla="*/ 226092 h 565088" name="connsiteY18"/>
              <a:gd fmla="*/ 200904 w 609756" name="connsiteX19"/>
              <a:gd fmla="*/ 226092 h 565088" name="connsiteY19"/>
              <a:gd fmla="*/ 235971 w 609756" name="connsiteX20"/>
              <a:gd fmla="*/ 338997 h 565088" name="connsiteY20"/>
              <a:gd fmla="*/ 208479 w 609756" name="connsiteX21"/>
              <a:gd fmla="*/ 338997 h 565088" name="connsiteY21"/>
              <a:gd fmla="*/ 199782 w 609756" name="connsiteX22"/>
              <a:gd fmla="*/ 309860 h 565088" name="connsiteY22"/>
              <a:gd fmla="*/ 167240 w 609756" name="connsiteX23"/>
              <a:gd fmla="*/ 309860 h 565088" name="connsiteY23"/>
              <a:gd fmla="*/ 159385 w 609756" name="connsiteX24"/>
              <a:gd fmla="*/ 338997 h 565088" name="connsiteY24"/>
              <a:gd fmla="*/ 132734 w 609756" name="connsiteX25"/>
              <a:gd fmla="*/ 338997 h 565088" name="connsiteY25"/>
              <a:gd fmla="*/ 306124 w 609756" name="connsiteX26"/>
              <a:gd fmla="*/ 224963 h 565088" name="connsiteY26"/>
              <a:gd fmla="*/ 337538 w 609756" name="connsiteX27"/>
              <a:gd fmla="*/ 230567 h 565088" name="connsiteY27"/>
              <a:gd fmla="*/ 332209 w 609756" name="connsiteX28"/>
              <a:gd fmla="*/ 251022 h 565088" name="connsiteY28"/>
              <a:gd fmla="*/ 305844 w 609756" name="connsiteX29"/>
              <a:gd fmla="*/ 245978 h 565088" name="connsiteY29"/>
              <a:gd fmla="*/ 268540 w 609756" name="connsiteX30"/>
              <a:gd fmla="*/ 282404 h 565088" name="connsiteY30"/>
              <a:gd fmla="*/ 303880 w 609756" name="connsiteX31"/>
              <a:gd fmla="*/ 319391 h 565088" name="connsiteY31"/>
              <a:gd fmla="*/ 316502 w 609756" name="connsiteX32"/>
              <a:gd fmla="*/ 317710 h 565088" name="connsiteY32"/>
              <a:gd fmla="*/ 316502 w 609756" name="connsiteX33"/>
              <a:gd fmla="*/ 294173 h 565088" name="connsiteY33"/>
              <a:gd fmla="*/ 299112 w 609756" name="connsiteX34"/>
              <a:gd fmla="*/ 294173 h 565088" name="connsiteY34"/>
              <a:gd fmla="*/ 299112 w 609756" name="connsiteX35"/>
              <a:gd fmla="*/ 274279 h 565088" name="connsiteY35"/>
              <a:gd fmla="*/ 341184 w 609756" name="connsiteX36"/>
              <a:gd fmla="*/ 274279 h 565088" name="connsiteY36"/>
              <a:gd fmla="*/ 341184 w 609756" name="connsiteX37"/>
              <a:gd fmla="*/ 333681 h 565088" name="connsiteY37"/>
              <a:gd fmla="*/ 303320 w 609756" name="connsiteX38"/>
              <a:gd fmla="*/ 340126 h 565088" name="connsiteY38"/>
              <a:gd fmla="*/ 257602 w 609756" name="connsiteX39"/>
              <a:gd fmla="*/ 324995 h 565088" name="connsiteY39"/>
              <a:gd fmla="*/ 241614 w 609756" name="connsiteX40"/>
              <a:gd fmla="*/ 283805 h 565088" name="connsiteY40"/>
              <a:gd fmla="*/ 306124 w 609756" name="connsiteX41"/>
              <a:gd fmla="*/ 224963 h 565088" name="connsiteY41"/>
              <a:gd fmla="*/ 283131 w 609756" name="connsiteX42"/>
              <a:gd fmla="*/ 0 h 565088" name="connsiteY42"/>
              <a:gd fmla="*/ 531748 w 609756" name="connsiteX43"/>
              <a:gd fmla="*/ 148206 h 565088" name="connsiteY43"/>
              <a:gd fmla="*/ 507896 w 609756" name="connsiteX44"/>
              <a:gd fmla="*/ 196114 h 565088" name="connsiteY44"/>
              <a:gd fmla="*/ 283131 w 609756" name="connsiteX45"/>
              <a:gd fmla="*/ 41744 h 565088" name="connsiteY45"/>
              <a:gd fmla="*/ 41810 w 609756" name="connsiteX46"/>
              <a:gd fmla="*/ 282684 h 565088" name="connsiteY46"/>
              <a:gd fmla="*/ 283131 w 609756" name="connsiteX47"/>
              <a:gd fmla="*/ 523344 h 565088" name="connsiteY47"/>
              <a:gd fmla="*/ 512386 w 609756" name="connsiteX48"/>
              <a:gd fmla="*/ 355807 h 565088" name="connsiteY48"/>
              <a:gd fmla="*/ 462999 w 609756" name="connsiteX49"/>
              <a:gd fmla="*/ 355807 h 565088" name="connsiteY49"/>
              <a:gd fmla="*/ 536518 w 609756" name="connsiteX50"/>
              <a:gd fmla="*/ 209281 h 565088" name="connsiteY50"/>
              <a:gd fmla="*/ 609756 w 609756" name="connsiteX51"/>
              <a:gd fmla="*/ 355807 h 565088" name="connsiteY51"/>
              <a:gd fmla="*/ 556160 w 609756" name="connsiteX52"/>
              <a:gd fmla="*/ 355807 h 565088" name="connsiteY52"/>
              <a:gd fmla="*/ 283131 w 609756" name="connsiteX53"/>
              <a:gd fmla="*/ 565088 h 565088" name="connsiteY53"/>
              <a:gd fmla="*/ 0 w 609756" name="connsiteX54"/>
              <a:gd fmla="*/ 282684 h 565088" name="connsiteY54"/>
              <a:gd fmla="*/ 283131 w 609756" name="connsiteX55"/>
              <a:gd fmla="*/ 0 h 565088" name="connsiteY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b="b" l="l" r="r" t="t"/>
            <a:pathLst>
              <a:path h="565088" w="609756">
                <a:moveTo>
                  <a:pt x="182950" y="245143"/>
                </a:moveTo>
                <a:cubicBezTo>
                  <a:pt x="181267" y="251867"/>
                  <a:pt x="179583" y="260552"/>
                  <a:pt x="177620" y="266996"/>
                </a:cubicBezTo>
                <a:lnTo>
                  <a:pt x="170887" y="290809"/>
                </a:lnTo>
                <a:lnTo>
                  <a:pt x="195854" y="290809"/>
                </a:lnTo>
                <a:lnTo>
                  <a:pt x="188841" y="266996"/>
                </a:lnTo>
                <a:cubicBezTo>
                  <a:pt x="186877" y="260272"/>
                  <a:pt x="184914" y="251867"/>
                  <a:pt x="183230" y="245143"/>
                </a:cubicBezTo>
                <a:close/>
                <a:moveTo>
                  <a:pt x="361154" y="226092"/>
                </a:moveTo>
                <a:lnTo>
                  <a:pt x="431027" y="226092"/>
                </a:lnTo>
                <a:lnTo>
                  <a:pt x="431027" y="247104"/>
                </a:lnTo>
                <a:lnTo>
                  <a:pt x="386971" y="247104"/>
                </a:lnTo>
                <a:lnTo>
                  <a:pt x="386971" y="270357"/>
                </a:lnTo>
                <a:lnTo>
                  <a:pt x="428502" y="270357"/>
                </a:lnTo>
                <a:lnTo>
                  <a:pt x="428502" y="291370"/>
                </a:lnTo>
                <a:lnTo>
                  <a:pt x="386971" y="291370"/>
                </a:lnTo>
                <a:lnTo>
                  <a:pt x="386971" y="317985"/>
                </a:lnTo>
                <a:lnTo>
                  <a:pt x="433272" y="317985"/>
                </a:lnTo>
                <a:lnTo>
                  <a:pt x="433272" y="338997"/>
                </a:lnTo>
                <a:lnTo>
                  <a:pt x="361154" y="338997"/>
                </a:lnTo>
                <a:close/>
                <a:moveTo>
                  <a:pt x="167240" y="226092"/>
                </a:moveTo>
                <a:lnTo>
                  <a:pt x="200904" y="226092"/>
                </a:lnTo>
                <a:lnTo>
                  <a:pt x="235971" y="338997"/>
                </a:lnTo>
                <a:lnTo>
                  <a:pt x="208479" y="338997"/>
                </a:lnTo>
                <a:lnTo>
                  <a:pt x="199782" y="309860"/>
                </a:lnTo>
                <a:lnTo>
                  <a:pt x="167240" y="309860"/>
                </a:lnTo>
                <a:lnTo>
                  <a:pt x="159385" y="338997"/>
                </a:lnTo>
                <a:lnTo>
                  <a:pt x="132734" y="338997"/>
                </a:lnTo>
                <a:close/>
                <a:moveTo>
                  <a:pt x="306124" y="224963"/>
                </a:moveTo>
                <a:cubicBezTo>
                  <a:pt x="320709" y="224963"/>
                  <a:pt x="331928" y="227765"/>
                  <a:pt x="337538" y="230567"/>
                </a:cubicBezTo>
                <a:lnTo>
                  <a:pt x="332209" y="251022"/>
                </a:lnTo>
                <a:cubicBezTo>
                  <a:pt x="325758" y="248220"/>
                  <a:pt x="318185" y="245978"/>
                  <a:pt x="305844" y="245978"/>
                </a:cubicBezTo>
                <a:cubicBezTo>
                  <a:pt x="284528" y="245978"/>
                  <a:pt x="268540" y="258027"/>
                  <a:pt x="268540" y="282404"/>
                </a:cubicBezTo>
                <a:cubicBezTo>
                  <a:pt x="268540" y="305661"/>
                  <a:pt x="283125" y="319391"/>
                  <a:pt x="303880" y="319391"/>
                </a:cubicBezTo>
                <a:cubicBezTo>
                  <a:pt x="309771" y="319391"/>
                  <a:pt x="314539" y="318831"/>
                  <a:pt x="316502" y="317710"/>
                </a:cubicBezTo>
                <a:lnTo>
                  <a:pt x="316502" y="294173"/>
                </a:lnTo>
                <a:lnTo>
                  <a:pt x="299112" y="294173"/>
                </a:lnTo>
                <a:lnTo>
                  <a:pt x="299112" y="274279"/>
                </a:lnTo>
                <a:lnTo>
                  <a:pt x="341184" y="274279"/>
                </a:lnTo>
                <a:lnTo>
                  <a:pt x="341184" y="333681"/>
                </a:lnTo>
                <a:cubicBezTo>
                  <a:pt x="333331" y="336483"/>
                  <a:pt x="318465" y="340126"/>
                  <a:pt x="303320" y="340126"/>
                </a:cubicBezTo>
                <a:cubicBezTo>
                  <a:pt x="282845" y="340126"/>
                  <a:pt x="267979" y="334802"/>
                  <a:pt x="257602" y="324995"/>
                </a:cubicBezTo>
                <a:cubicBezTo>
                  <a:pt x="247224" y="315188"/>
                  <a:pt x="241334" y="300337"/>
                  <a:pt x="241614" y="283805"/>
                </a:cubicBezTo>
                <a:cubicBezTo>
                  <a:pt x="241895" y="246258"/>
                  <a:pt x="269101" y="224963"/>
                  <a:pt x="306124" y="224963"/>
                </a:cubicBezTo>
                <a:close/>
                <a:moveTo>
                  <a:pt x="283131" y="0"/>
                </a:moveTo>
                <a:cubicBezTo>
                  <a:pt x="390322" y="0"/>
                  <a:pt x="484045" y="59955"/>
                  <a:pt x="531748" y="148206"/>
                </a:cubicBezTo>
                <a:lnTo>
                  <a:pt x="507896" y="196114"/>
                </a:lnTo>
                <a:cubicBezTo>
                  <a:pt x="472820" y="106182"/>
                  <a:pt x="385552" y="41744"/>
                  <a:pt x="283131" y="41744"/>
                </a:cubicBezTo>
                <a:cubicBezTo>
                  <a:pt x="150124" y="41744"/>
                  <a:pt x="41810" y="149887"/>
                  <a:pt x="41810" y="282684"/>
                </a:cubicBezTo>
                <a:cubicBezTo>
                  <a:pt x="41810" y="415201"/>
                  <a:pt x="150124" y="523344"/>
                  <a:pt x="283131" y="523344"/>
                </a:cubicBezTo>
                <a:cubicBezTo>
                  <a:pt x="390322" y="523344"/>
                  <a:pt x="481239" y="452743"/>
                  <a:pt x="512386" y="355807"/>
                </a:cubicBezTo>
                <a:lnTo>
                  <a:pt x="462999" y="355807"/>
                </a:lnTo>
                <a:lnTo>
                  <a:pt x="536518" y="209281"/>
                </a:lnTo>
                <a:lnTo>
                  <a:pt x="609756" y="355807"/>
                </a:lnTo>
                <a:lnTo>
                  <a:pt x="556160" y="355807"/>
                </a:lnTo>
                <a:cubicBezTo>
                  <a:pt x="523610" y="476276"/>
                  <a:pt x="413613" y="565088"/>
                  <a:pt x="283131" y="565088"/>
                </a:cubicBezTo>
                <a:cubicBezTo>
                  <a:pt x="126834" y="565088"/>
                  <a:pt x="0" y="438454"/>
                  <a:pt x="0" y="282684"/>
                </a:cubicBezTo>
                <a:cubicBezTo>
                  <a:pt x="0" y="126634"/>
                  <a:pt x="126834" y="0"/>
                  <a:pt x="28313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grpSp>
        <p:nvGrpSpPr>
          <p:cNvPr id="81" name="组合 80">
            <a:extLst>
              <a:ext uri="{FF2B5EF4-FFF2-40B4-BE49-F238E27FC236}">
                <a16:creationId xmlns:a16="http://schemas.microsoft.com/office/drawing/2014/main" id="{31741690-BBEE-41B8-A2E1-1EC0D7649C5C}"/>
              </a:ext>
            </a:extLst>
          </p:cNvPr>
          <p:cNvGrpSpPr/>
          <p:nvPr/>
        </p:nvGrpSpPr>
        <p:grpSpPr>
          <a:xfrm>
            <a:off x="1507331" y="1491630"/>
            <a:ext cx="2950368" cy="700088"/>
            <a:chOff x="2009774" y="2386013"/>
            <a:chExt cx="3933824" cy="933450"/>
          </a:xfrm>
          <a:effectLst>
            <a:outerShdw algn="tl" blurRad="254000" dir="2700000" dist="63500" rotWithShape="0">
              <a:prstClr val="black">
                <a:alpha val="30000"/>
              </a:prstClr>
            </a:outerShdw>
          </a:effectLst>
        </p:grpSpPr>
        <p:sp>
          <p:nvSpPr>
            <p:cNvPr id="55" name="矩形 54">
              <a:extLst>
                <a:ext uri="{FF2B5EF4-FFF2-40B4-BE49-F238E27FC236}">
                  <a16:creationId xmlns:a16="http://schemas.microsoft.com/office/drawing/2014/main" id="{C6AD1227-00AC-457E-BC48-9ED5E1DFAC72}"/>
                </a:ext>
              </a:extLst>
            </p:cNvPr>
            <p:cNvSpPr/>
            <p:nvPr/>
          </p:nvSpPr>
          <p:spPr>
            <a:xfrm>
              <a:off x="2009774" y="2386013"/>
              <a:ext cx="3933824" cy="933450"/>
            </a:xfrm>
            <a:prstGeom prst="rect">
              <a:avLst/>
            </a:prstGeom>
            <a:gradFill flip="none" rotWithShape="1">
              <a:gsLst>
                <a:gs pos="0">
                  <a:schemeClr val="bg1">
                    <a:lumMod val="85000"/>
                  </a:schemeClr>
                </a:gs>
                <a:gs pos="100000">
                  <a:schemeClr val="bg1"/>
                </a:gs>
              </a:gsLst>
              <a:lin ang="8100000" scaled="1"/>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35" name="文本框 6">
              <a:extLst>
                <a:ext uri="{FF2B5EF4-FFF2-40B4-BE49-F238E27FC236}">
                  <a16:creationId xmlns:a16="http://schemas.microsoft.com/office/drawing/2014/main" id="{0271D791-5E62-4C17-810F-BB2B4C810ED3}"/>
                </a:ext>
              </a:extLst>
            </p:cNvPr>
            <p:cNvSpPr txBox="1"/>
            <p:nvPr/>
          </p:nvSpPr>
          <p:spPr>
            <a:xfrm>
              <a:off x="2149089" y="2731515"/>
              <a:ext cx="3578611" cy="48768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请在此处添加具体内容，文字尽量言简意赅不必过于繁琐请在此处添加具体</a:t>
              </a:r>
            </a:p>
          </p:txBody>
        </p:sp>
        <p:sp>
          <p:nvSpPr>
            <p:cNvPr id="36" name="文本框 7">
              <a:extLst>
                <a:ext uri="{FF2B5EF4-FFF2-40B4-BE49-F238E27FC236}">
                  <a16:creationId xmlns:a16="http://schemas.microsoft.com/office/drawing/2014/main" id="{D37D0402-BC26-4D28-8DD1-80E34DFA3C38}"/>
                </a:ext>
              </a:extLst>
            </p:cNvPr>
            <p:cNvSpPr txBox="1"/>
            <p:nvPr/>
          </p:nvSpPr>
          <p:spPr>
            <a:xfrm>
              <a:off x="2149090" y="2468192"/>
              <a:ext cx="1813379" cy="36576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85" name="组合 84">
            <a:extLst>
              <a:ext uri="{FF2B5EF4-FFF2-40B4-BE49-F238E27FC236}">
                <a16:creationId xmlns:a16="http://schemas.microsoft.com/office/drawing/2014/main" id="{C8265A5A-97D9-48C0-9826-AFD0EE7411B4}"/>
              </a:ext>
            </a:extLst>
          </p:cNvPr>
          <p:cNvGrpSpPr/>
          <p:nvPr/>
        </p:nvGrpSpPr>
        <p:grpSpPr>
          <a:xfrm>
            <a:off x="1507331" y="2539974"/>
            <a:ext cx="2950368" cy="700088"/>
            <a:chOff x="2009774" y="3783806"/>
            <a:chExt cx="3933824" cy="933450"/>
          </a:xfrm>
          <a:effectLst>
            <a:outerShdw algn="tl" blurRad="254000" dir="2700000" dist="63500" rotWithShape="0">
              <a:prstClr val="black">
                <a:alpha val="30000"/>
              </a:prstClr>
            </a:outerShdw>
          </a:effectLst>
        </p:grpSpPr>
        <p:sp>
          <p:nvSpPr>
            <p:cNvPr id="59" name="矩形 58">
              <a:extLst>
                <a:ext uri="{FF2B5EF4-FFF2-40B4-BE49-F238E27FC236}">
                  <a16:creationId xmlns:a16="http://schemas.microsoft.com/office/drawing/2014/main" id="{6B766B87-A8CB-4F97-81A4-5D399EA917D4}"/>
                </a:ext>
              </a:extLst>
            </p:cNvPr>
            <p:cNvSpPr/>
            <p:nvPr/>
          </p:nvSpPr>
          <p:spPr>
            <a:xfrm>
              <a:off x="2009774" y="3783806"/>
              <a:ext cx="3933824" cy="933450"/>
            </a:xfrm>
            <a:prstGeom prst="rect">
              <a:avLst/>
            </a:prstGeom>
            <a:gradFill flip="none" rotWithShape="1">
              <a:gsLst>
                <a:gs pos="0">
                  <a:schemeClr val="bg1">
                    <a:lumMod val="85000"/>
                  </a:schemeClr>
                </a:gs>
                <a:gs pos="100000">
                  <a:schemeClr val="bg1"/>
                </a:gs>
              </a:gsLst>
              <a:lin ang="8100000" scaled="1"/>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38" name="文本框 6">
              <a:extLst>
                <a:ext uri="{FF2B5EF4-FFF2-40B4-BE49-F238E27FC236}">
                  <a16:creationId xmlns:a16="http://schemas.microsoft.com/office/drawing/2014/main" id="{8BF48865-0793-4161-B6C6-790046F69D93}"/>
                </a:ext>
              </a:extLst>
            </p:cNvPr>
            <p:cNvSpPr txBox="1"/>
            <p:nvPr/>
          </p:nvSpPr>
          <p:spPr>
            <a:xfrm>
              <a:off x="2149089" y="4136323"/>
              <a:ext cx="3578611" cy="487680"/>
            </a:xfrm>
            <a:prstGeom prst="rect">
              <a:avLst/>
            </a:prstGeom>
            <a:noFill/>
            <a:ln>
              <a:noFill/>
            </a:ln>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请在此处添加具体内容，文字尽量言简意赅不必过于繁琐请在此处添加具体</a:t>
              </a:r>
            </a:p>
          </p:txBody>
        </p:sp>
        <p:sp>
          <p:nvSpPr>
            <p:cNvPr id="39" name="文本框 7">
              <a:extLst>
                <a:ext uri="{FF2B5EF4-FFF2-40B4-BE49-F238E27FC236}">
                  <a16:creationId xmlns:a16="http://schemas.microsoft.com/office/drawing/2014/main" id="{A4873ECE-A956-45C1-91D1-10531E0B7206}"/>
                </a:ext>
              </a:extLst>
            </p:cNvPr>
            <p:cNvSpPr txBox="1"/>
            <p:nvPr/>
          </p:nvSpPr>
          <p:spPr>
            <a:xfrm>
              <a:off x="2149090" y="3873001"/>
              <a:ext cx="1813379" cy="365760"/>
            </a:xfrm>
            <a:prstGeom prst="rect">
              <a:avLst/>
            </a:prstGeom>
            <a:noFill/>
            <a:ln>
              <a:noFill/>
            </a:ln>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86" name="组合 85">
            <a:extLst>
              <a:ext uri="{FF2B5EF4-FFF2-40B4-BE49-F238E27FC236}">
                <a16:creationId xmlns:a16="http://schemas.microsoft.com/office/drawing/2014/main" id="{5C6AA496-7A2F-4D1E-8929-78EAB775750B}"/>
              </a:ext>
            </a:extLst>
          </p:cNvPr>
          <p:cNvGrpSpPr/>
          <p:nvPr/>
        </p:nvGrpSpPr>
        <p:grpSpPr>
          <a:xfrm>
            <a:off x="1507331" y="3588320"/>
            <a:ext cx="2950368" cy="700088"/>
            <a:chOff x="2009774" y="5181600"/>
            <a:chExt cx="3933824" cy="933450"/>
          </a:xfrm>
          <a:effectLst>
            <a:outerShdw algn="tl" blurRad="254000" dir="2700000" dist="63500" rotWithShape="0">
              <a:prstClr val="black">
                <a:alpha val="30000"/>
              </a:prstClr>
            </a:outerShdw>
          </a:effectLst>
        </p:grpSpPr>
        <p:sp>
          <p:nvSpPr>
            <p:cNvPr id="63" name="矩形 62">
              <a:extLst>
                <a:ext uri="{FF2B5EF4-FFF2-40B4-BE49-F238E27FC236}">
                  <a16:creationId xmlns:a16="http://schemas.microsoft.com/office/drawing/2014/main" id="{FC73115C-C1DB-4E94-B5AE-4FF43C91DEDC}"/>
                </a:ext>
              </a:extLst>
            </p:cNvPr>
            <p:cNvSpPr/>
            <p:nvPr/>
          </p:nvSpPr>
          <p:spPr>
            <a:xfrm>
              <a:off x="2009774" y="5181600"/>
              <a:ext cx="3933824" cy="933450"/>
            </a:xfrm>
            <a:prstGeom prst="rect">
              <a:avLst/>
            </a:prstGeom>
            <a:gradFill flip="none" rotWithShape="1">
              <a:gsLst>
                <a:gs pos="0">
                  <a:schemeClr val="bg1">
                    <a:lumMod val="85000"/>
                  </a:schemeClr>
                </a:gs>
                <a:gs pos="100000">
                  <a:schemeClr val="bg1"/>
                </a:gs>
              </a:gsLst>
              <a:lin ang="8100000" scaled="1"/>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41" name="文本框 6">
              <a:extLst>
                <a:ext uri="{FF2B5EF4-FFF2-40B4-BE49-F238E27FC236}">
                  <a16:creationId xmlns:a16="http://schemas.microsoft.com/office/drawing/2014/main" id="{930AB90E-92F6-44A8-881D-1C8B613E4A68}"/>
                </a:ext>
              </a:extLst>
            </p:cNvPr>
            <p:cNvSpPr txBox="1"/>
            <p:nvPr/>
          </p:nvSpPr>
          <p:spPr>
            <a:xfrm>
              <a:off x="2149089" y="5534117"/>
              <a:ext cx="3578611" cy="487680"/>
            </a:xfrm>
            <a:prstGeom prst="rect">
              <a:avLst/>
            </a:prstGeom>
            <a:noFill/>
            <a:ln>
              <a:noFill/>
            </a:ln>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请在此处添加具体内容，文字尽量言简意赅不必过于繁琐请在此处添加具体</a:t>
              </a:r>
            </a:p>
          </p:txBody>
        </p:sp>
        <p:sp>
          <p:nvSpPr>
            <p:cNvPr id="42" name="文本框 7">
              <a:extLst>
                <a:ext uri="{FF2B5EF4-FFF2-40B4-BE49-F238E27FC236}">
                  <a16:creationId xmlns:a16="http://schemas.microsoft.com/office/drawing/2014/main" id="{415CDF2F-B48D-4459-9B46-7C718F19EE03}"/>
                </a:ext>
              </a:extLst>
            </p:cNvPr>
            <p:cNvSpPr txBox="1"/>
            <p:nvPr/>
          </p:nvSpPr>
          <p:spPr>
            <a:xfrm>
              <a:off x="2149090" y="5270795"/>
              <a:ext cx="1813379" cy="365760"/>
            </a:xfrm>
            <a:prstGeom prst="rect">
              <a:avLst/>
            </a:prstGeom>
            <a:noFill/>
            <a:ln>
              <a:noFill/>
            </a:ln>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82" name="组合 81">
            <a:extLst>
              <a:ext uri="{FF2B5EF4-FFF2-40B4-BE49-F238E27FC236}">
                <a16:creationId xmlns:a16="http://schemas.microsoft.com/office/drawing/2014/main" id="{8EB5CDCF-41F5-40F7-A8E5-4ED608CDC67C}"/>
              </a:ext>
            </a:extLst>
          </p:cNvPr>
          <p:cNvGrpSpPr/>
          <p:nvPr/>
        </p:nvGrpSpPr>
        <p:grpSpPr>
          <a:xfrm>
            <a:off x="5403056" y="1491630"/>
            <a:ext cx="2950368" cy="700088"/>
            <a:chOff x="7204074" y="2386013"/>
            <a:chExt cx="3933824" cy="933450"/>
          </a:xfrm>
          <a:effectLst>
            <a:outerShdw algn="tl" blurRad="254000" dir="2700000" dist="63500" rotWithShape="0">
              <a:prstClr val="black">
                <a:alpha val="30000"/>
              </a:prstClr>
            </a:outerShdw>
          </a:effectLst>
        </p:grpSpPr>
        <p:sp>
          <p:nvSpPr>
            <p:cNvPr id="67" name="矩形 66">
              <a:extLst>
                <a:ext uri="{FF2B5EF4-FFF2-40B4-BE49-F238E27FC236}">
                  <a16:creationId xmlns:a16="http://schemas.microsoft.com/office/drawing/2014/main" id="{3CEC4BA5-0230-4063-9283-027D07A38A4F}"/>
                </a:ext>
              </a:extLst>
            </p:cNvPr>
            <p:cNvSpPr/>
            <p:nvPr/>
          </p:nvSpPr>
          <p:spPr>
            <a:xfrm>
              <a:off x="7204074" y="2386013"/>
              <a:ext cx="3933824" cy="933450"/>
            </a:xfrm>
            <a:prstGeom prst="rect">
              <a:avLst/>
            </a:prstGeom>
            <a:gradFill flip="none" rotWithShape="1">
              <a:gsLst>
                <a:gs pos="0">
                  <a:schemeClr val="bg1">
                    <a:lumMod val="85000"/>
                  </a:schemeClr>
                </a:gs>
                <a:gs pos="100000">
                  <a:schemeClr val="bg1"/>
                </a:gs>
              </a:gsLst>
              <a:lin ang="8100000" scaled="1"/>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44" name="文本框 6">
              <a:extLst>
                <a:ext uri="{FF2B5EF4-FFF2-40B4-BE49-F238E27FC236}">
                  <a16:creationId xmlns:a16="http://schemas.microsoft.com/office/drawing/2014/main" id="{EC6025D1-B373-4A9B-8F2E-066557F46EA3}"/>
                </a:ext>
              </a:extLst>
            </p:cNvPr>
            <p:cNvSpPr txBox="1"/>
            <p:nvPr/>
          </p:nvSpPr>
          <p:spPr>
            <a:xfrm>
              <a:off x="7343389" y="2731515"/>
              <a:ext cx="3578611" cy="487680"/>
            </a:xfrm>
            <a:prstGeom prst="rect">
              <a:avLst/>
            </a:prstGeom>
            <a:noFill/>
            <a:ln>
              <a:noFill/>
            </a:ln>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请在此处添加具体内容，文字尽量言简意赅不必过于繁琐请在此处添加具体</a:t>
              </a:r>
            </a:p>
          </p:txBody>
        </p:sp>
        <p:sp>
          <p:nvSpPr>
            <p:cNvPr id="45" name="文本框 7">
              <a:extLst>
                <a:ext uri="{FF2B5EF4-FFF2-40B4-BE49-F238E27FC236}">
                  <a16:creationId xmlns:a16="http://schemas.microsoft.com/office/drawing/2014/main" id="{133E0191-DF2B-4ED4-8698-A5CC3A8FACD5}"/>
                </a:ext>
              </a:extLst>
            </p:cNvPr>
            <p:cNvSpPr txBox="1"/>
            <p:nvPr/>
          </p:nvSpPr>
          <p:spPr>
            <a:xfrm>
              <a:off x="7343390" y="2468192"/>
              <a:ext cx="1813379" cy="365760"/>
            </a:xfrm>
            <a:prstGeom prst="rect">
              <a:avLst/>
            </a:prstGeom>
            <a:noFill/>
            <a:ln>
              <a:noFill/>
            </a:ln>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83" name="组合 82">
            <a:extLst>
              <a:ext uri="{FF2B5EF4-FFF2-40B4-BE49-F238E27FC236}">
                <a16:creationId xmlns:a16="http://schemas.microsoft.com/office/drawing/2014/main" id="{4930DBCE-9A22-45DF-96E7-B77FED41F92D}"/>
              </a:ext>
            </a:extLst>
          </p:cNvPr>
          <p:cNvGrpSpPr/>
          <p:nvPr/>
        </p:nvGrpSpPr>
        <p:grpSpPr>
          <a:xfrm>
            <a:off x="5403056" y="2539974"/>
            <a:ext cx="2950368" cy="700088"/>
            <a:chOff x="7204074" y="3783806"/>
            <a:chExt cx="3933824" cy="933450"/>
          </a:xfrm>
          <a:effectLst>
            <a:outerShdw algn="tl" blurRad="254000" dir="2700000" dist="63500" rotWithShape="0">
              <a:prstClr val="black">
                <a:alpha val="30000"/>
              </a:prstClr>
            </a:outerShdw>
          </a:effectLst>
        </p:grpSpPr>
        <p:sp>
          <p:nvSpPr>
            <p:cNvPr id="71" name="矩形 70">
              <a:extLst>
                <a:ext uri="{FF2B5EF4-FFF2-40B4-BE49-F238E27FC236}">
                  <a16:creationId xmlns:a16="http://schemas.microsoft.com/office/drawing/2014/main" id="{19C06596-5751-4B53-92B5-4E3981B37192}"/>
                </a:ext>
              </a:extLst>
            </p:cNvPr>
            <p:cNvSpPr/>
            <p:nvPr/>
          </p:nvSpPr>
          <p:spPr>
            <a:xfrm>
              <a:off x="7204074" y="3783806"/>
              <a:ext cx="3933824" cy="933450"/>
            </a:xfrm>
            <a:prstGeom prst="rect">
              <a:avLst/>
            </a:prstGeom>
            <a:gradFill flip="none" rotWithShape="1">
              <a:gsLst>
                <a:gs pos="0">
                  <a:schemeClr val="bg1">
                    <a:lumMod val="85000"/>
                  </a:schemeClr>
                </a:gs>
                <a:gs pos="100000">
                  <a:schemeClr val="bg1"/>
                </a:gs>
              </a:gsLst>
              <a:lin ang="8100000" scaled="1"/>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47" name="文本框 6">
              <a:extLst>
                <a:ext uri="{FF2B5EF4-FFF2-40B4-BE49-F238E27FC236}">
                  <a16:creationId xmlns:a16="http://schemas.microsoft.com/office/drawing/2014/main" id="{826CD17D-41EB-4F6B-A7DB-4C9924F3FE18}"/>
                </a:ext>
              </a:extLst>
            </p:cNvPr>
            <p:cNvSpPr txBox="1"/>
            <p:nvPr/>
          </p:nvSpPr>
          <p:spPr>
            <a:xfrm>
              <a:off x="7343389" y="4136323"/>
              <a:ext cx="3578611" cy="487680"/>
            </a:xfrm>
            <a:prstGeom prst="rect">
              <a:avLst/>
            </a:prstGeom>
            <a:noFill/>
            <a:ln>
              <a:noFill/>
            </a:ln>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请在此处添加具体内容，文字尽量言简意赅不必过于繁琐请在此处添加具体</a:t>
              </a:r>
            </a:p>
          </p:txBody>
        </p:sp>
        <p:sp>
          <p:nvSpPr>
            <p:cNvPr id="48" name="文本框 7">
              <a:extLst>
                <a:ext uri="{FF2B5EF4-FFF2-40B4-BE49-F238E27FC236}">
                  <a16:creationId xmlns:a16="http://schemas.microsoft.com/office/drawing/2014/main" id="{AD9C4EBB-1383-4C40-81E2-E0B6B23BF3E5}"/>
                </a:ext>
              </a:extLst>
            </p:cNvPr>
            <p:cNvSpPr txBox="1"/>
            <p:nvPr/>
          </p:nvSpPr>
          <p:spPr>
            <a:xfrm>
              <a:off x="7343390" y="3873001"/>
              <a:ext cx="1813379" cy="365760"/>
            </a:xfrm>
            <a:prstGeom prst="rect">
              <a:avLst/>
            </a:prstGeom>
            <a:noFill/>
            <a:ln>
              <a:noFill/>
            </a:ln>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84" name="组合 83">
            <a:extLst>
              <a:ext uri="{FF2B5EF4-FFF2-40B4-BE49-F238E27FC236}">
                <a16:creationId xmlns:a16="http://schemas.microsoft.com/office/drawing/2014/main" id="{6BD636BF-CB41-404B-8C17-3CD8A342300D}"/>
              </a:ext>
            </a:extLst>
          </p:cNvPr>
          <p:cNvGrpSpPr/>
          <p:nvPr/>
        </p:nvGrpSpPr>
        <p:grpSpPr>
          <a:xfrm>
            <a:off x="5403056" y="3588320"/>
            <a:ext cx="2950368" cy="700088"/>
            <a:chOff x="7204074" y="5181600"/>
            <a:chExt cx="3933824" cy="933450"/>
          </a:xfrm>
          <a:effectLst>
            <a:outerShdw algn="tl" blurRad="254000" dir="2700000" dist="63500" rotWithShape="0">
              <a:prstClr val="black">
                <a:alpha val="30000"/>
              </a:prstClr>
            </a:outerShdw>
          </a:effectLst>
        </p:grpSpPr>
        <p:sp>
          <p:nvSpPr>
            <p:cNvPr id="75" name="矩形 74">
              <a:extLst>
                <a:ext uri="{FF2B5EF4-FFF2-40B4-BE49-F238E27FC236}">
                  <a16:creationId xmlns:a16="http://schemas.microsoft.com/office/drawing/2014/main" id="{9CFBB6CA-694E-439B-85BC-CBCF88444F03}"/>
                </a:ext>
              </a:extLst>
            </p:cNvPr>
            <p:cNvSpPr/>
            <p:nvPr/>
          </p:nvSpPr>
          <p:spPr>
            <a:xfrm>
              <a:off x="7204074" y="5181600"/>
              <a:ext cx="3933824" cy="933450"/>
            </a:xfrm>
            <a:prstGeom prst="rect">
              <a:avLst/>
            </a:prstGeom>
            <a:gradFill flip="none" rotWithShape="1">
              <a:gsLst>
                <a:gs pos="0">
                  <a:schemeClr val="bg1">
                    <a:lumMod val="85000"/>
                  </a:schemeClr>
                </a:gs>
                <a:gs pos="100000">
                  <a:schemeClr val="bg1"/>
                </a:gs>
              </a:gsLst>
              <a:lin ang="8100000" scaled="1"/>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50" name="文本框 6">
              <a:extLst>
                <a:ext uri="{FF2B5EF4-FFF2-40B4-BE49-F238E27FC236}">
                  <a16:creationId xmlns:a16="http://schemas.microsoft.com/office/drawing/2014/main" id="{977637D4-B233-4D0C-B6CA-1E1313472CC8}"/>
                </a:ext>
              </a:extLst>
            </p:cNvPr>
            <p:cNvSpPr txBox="1"/>
            <p:nvPr/>
          </p:nvSpPr>
          <p:spPr>
            <a:xfrm>
              <a:off x="7343389" y="5534117"/>
              <a:ext cx="3578611" cy="487680"/>
            </a:xfrm>
            <a:prstGeom prst="rect">
              <a:avLst/>
            </a:prstGeom>
            <a:noFill/>
            <a:ln>
              <a:noFill/>
            </a:ln>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请在此处添加具体内容，文字尽量言简意赅不必过于繁琐请在此处添加具体</a:t>
              </a:r>
            </a:p>
          </p:txBody>
        </p:sp>
        <p:sp>
          <p:nvSpPr>
            <p:cNvPr id="51" name="文本框 7">
              <a:extLst>
                <a:ext uri="{FF2B5EF4-FFF2-40B4-BE49-F238E27FC236}">
                  <a16:creationId xmlns:a16="http://schemas.microsoft.com/office/drawing/2014/main" id="{4AB4E376-150A-4B0D-ABE0-3521EBC31F82}"/>
                </a:ext>
              </a:extLst>
            </p:cNvPr>
            <p:cNvSpPr txBox="1"/>
            <p:nvPr/>
          </p:nvSpPr>
          <p:spPr>
            <a:xfrm>
              <a:off x="7343390" y="5270795"/>
              <a:ext cx="1813379" cy="365760"/>
            </a:xfrm>
            <a:prstGeom prst="rect">
              <a:avLst/>
            </a:prstGeom>
            <a:noFill/>
            <a:ln>
              <a:noFill/>
            </a:ln>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88" name="组合 87"/>
          <p:cNvGrpSpPr/>
          <p:nvPr/>
        </p:nvGrpSpPr>
        <p:grpSpPr>
          <a:xfrm>
            <a:off x="251900" y="155730"/>
            <a:ext cx="8568572" cy="625338"/>
            <a:chOff x="251900" y="155730"/>
            <a:chExt cx="8568572" cy="625338"/>
          </a:xfrm>
        </p:grpSpPr>
        <p:cxnSp>
          <p:nvCxnSpPr>
            <p:cNvPr id="89" name="直接连接符 88"/>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1331640" y="255120"/>
              <a:ext cx="2214880" cy="396240"/>
            </a:xfrm>
            <a:prstGeom prst="rect">
              <a:avLst/>
            </a:prstGeom>
          </p:spPr>
          <p:txBody>
            <a:bodyPr wrap="none">
              <a:spAutoFit/>
            </a:bodyPr>
            <a:lstStyle/>
            <a:p>
              <a:pPr defTabSz="913765">
                <a:spcBef>
                  <a:spcPct val="0"/>
                </a:spcBef>
                <a:spcAft>
                  <a:spcPct val="0"/>
                </a:spcAft>
                <a:defRPr/>
              </a:pPr>
              <a:r>
                <a:rPr altLang="en-US" b="1" kern="0" lang="zh-CN" smtClean="0" sz="2000">
                  <a:solidFill>
                    <a:srgbClr val="376092"/>
                  </a:solidFill>
                  <a:latin charset="-122" panose="020b0503020204020204" pitchFamily="34" typeface="微软雅黑"/>
                  <a:ea charset="-122" panose="020b0503020204020204" pitchFamily="34" typeface="微软雅黑"/>
                  <a:cs typeface="+mn-ea"/>
                  <a:sym typeface="+mn-lt"/>
                </a:rPr>
                <a:t>此处添加您的标题</a:t>
              </a:r>
            </a:p>
          </p:txBody>
        </p:sp>
        <p:grpSp>
          <p:nvGrpSpPr>
            <p:cNvPr id="91" name="组合 90"/>
            <p:cNvGrpSpPr/>
            <p:nvPr/>
          </p:nvGrpSpPr>
          <p:grpSpPr>
            <a:xfrm>
              <a:off x="251900" y="195486"/>
              <a:ext cx="887938" cy="585582"/>
              <a:chOff x="562441" y="531294"/>
              <a:chExt cx="2322326" cy="1531540"/>
            </a:xfrm>
          </p:grpSpPr>
          <p:sp>
            <p:nvSpPr>
              <p:cNvPr id="93" name="圆角矩形 92"/>
              <p:cNvSpPr/>
              <p:nvPr/>
            </p:nvSpPr>
            <p:spPr>
              <a:xfrm rot="2700000">
                <a:off x="613474" y="711955"/>
                <a:ext cx="704611" cy="704611"/>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94" name="圆角矩形 93"/>
              <p:cNvSpPr/>
              <p:nvPr/>
            </p:nvSpPr>
            <p:spPr>
              <a:xfrm rot="2700000">
                <a:off x="1043261" y="555179"/>
                <a:ext cx="1041378" cy="1041378"/>
              </a:xfrm>
              <a:prstGeom prst="roundRect">
                <a:avLst>
                  <a:gd fmla="val 4810" name="adj"/>
                </a:avLst>
              </a:prstGeom>
              <a:solidFill>
                <a:schemeClr val="accent1">
                  <a:lumMod val="75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95" name="圆角矩形 94"/>
              <p:cNvSpPr/>
              <p:nvPr/>
            </p:nvSpPr>
            <p:spPr>
              <a:xfrm rot="2700000">
                <a:off x="2386142" y="531294"/>
                <a:ext cx="498625" cy="498625"/>
              </a:xfrm>
              <a:prstGeom prst="roundRect">
                <a:avLst>
                  <a:gd fmla="val 4810" name="adj"/>
                </a:avLst>
              </a:prstGeom>
              <a:solidFill>
                <a:schemeClr val="bg1">
                  <a:lumMod val="50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96" name="圆角矩形 95"/>
              <p:cNvSpPr/>
              <p:nvPr/>
            </p:nvSpPr>
            <p:spPr>
              <a:xfrm rot="2700000">
                <a:off x="2149679" y="1381541"/>
                <a:ext cx="432486" cy="432486"/>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97" name="圆角矩形 96"/>
              <p:cNvSpPr/>
              <p:nvPr/>
            </p:nvSpPr>
            <p:spPr>
              <a:xfrm rot="2700000">
                <a:off x="562441" y="1843807"/>
                <a:ext cx="219027" cy="219027"/>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98" name="文本框 4"/>
              <p:cNvSpPr txBox="1"/>
              <p:nvPr/>
            </p:nvSpPr>
            <p:spPr>
              <a:xfrm>
                <a:off x="950487" y="617339"/>
                <a:ext cx="1217358" cy="956614"/>
              </a:xfrm>
              <a:prstGeom prst="rect">
                <a:avLst/>
              </a:prstGeom>
              <a:noFill/>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rPr>
                  <a:t>04</a:t>
                </a:r>
              </a:p>
            </p:txBody>
          </p:sp>
        </p:grpSp>
        <p:sp>
          <p:nvSpPr>
            <p:cNvPr id="92" name="矩形 91"/>
            <p:cNvSpPr/>
            <p:nvPr/>
          </p:nvSpPr>
          <p:spPr>
            <a:xfrm>
              <a:off x="7433345" y="155730"/>
              <a:ext cx="1363980" cy="518160"/>
            </a:xfrm>
            <a:prstGeom prst="rect">
              <a:avLst/>
            </a:prstGeom>
          </p:spPr>
          <p:txBody>
            <a:bodyPr wrap="none">
              <a:spAutoFit/>
            </a:bodyPr>
            <a:lstStyle/>
            <a:p>
              <a:pPr defTabSz="913765">
                <a:spcBef>
                  <a:spcPct val="0"/>
                </a:spcBef>
                <a:spcAft>
                  <a:spcPct val="0"/>
                </a:spcAft>
                <a:defRPr/>
              </a:pPr>
              <a:r>
                <a:rPr altLang="zh-CN" kern="0" lang="en-US" smtClean="0" spc="300" sz="2800">
                  <a:solidFill>
                    <a:schemeClr val="tx1">
                      <a:lumMod val="65000"/>
                      <a:lumOff val="35000"/>
                    </a:schemeClr>
                  </a:solidFill>
                  <a:effectLst>
                    <a:reflection algn="bl" blurRad="6350" dir="5400000" endA="300" endPos="45500" rotWithShape="0" stA="55000" sy="-100000"/>
                  </a:effectLst>
                  <a:latin charset="-122" panose="020b0503020204020204" pitchFamily="34" typeface="微软雅黑"/>
                  <a:ea charset="-122" panose="020b0503020204020204" pitchFamily="34" typeface="微软雅黑"/>
                  <a:cs typeface="+mn-ea"/>
                  <a:sym typeface="+mn-lt"/>
                </a:rPr>
                <a:t>LOGO</a:t>
              </a:r>
            </a:p>
          </p:txBody>
        </p:sp>
      </p:grpSp>
    </p:spTree>
    <p:extLst>
      <p:ext uri="{BB962C8B-B14F-4D97-AF65-F5344CB8AC3E}">
        <p14:creationId val="4064684234"/>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53"/>
                                        </p:tgtEl>
                                        <p:attrNameLst>
                                          <p:attrName>style.visibility</p:attrName>
                                        </p:attrNameLst>
                                      </p:cBhvr>
                                      <p:to>
                                        <p:strVal val="visible"/>
                                      </p:to>
                                    </p:set>
                                    <p:anim calcmode="lin" valueType="num">
                                      <p:cBhvr additive="base">
                                        <p:cTn dur="500" fill="hold" id="7"/>
                                        <p:tgtEl>
                                          <p:spTgt spid="53"/>
                                        </p:tgtEl>
                                        <p:attrNameLst>
                                          <p:attrName>ppt_x</p:attrName>
                                        </p:attrNameLst>
                                      </p:cBhvr>
                                      <p:tavLst>
                                        <p:tav tm="0">
                                          <p:val>
                                            <p:strVal val="#ppt_x"/>
                                          </p:val>
                                        </p:tav>
                                        <p:tav tm="100000">
                                          <p:val>
                                            <p:strVal val="#ppt_x"/>
                                          </p:val>
                                        </p:tav>
                                      </p:tavLst>
                                    </p:anim>
                                    <p:anim calcmode="lin" valueType="num">
                                      <p:cBhvr additive="base">
                                        <p:cTn dur="500" fill="hold" id="8"/>
                                        <p:tgtEl>
                                          <p:spTgt spid="53"/>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54"/>
                                        </p:tgtEl>
                                        <p:attrNameLst>
                                          <p:attrName>style.visibility</p:attrName>
                                        </p:attrNameLst>
                                      </p:cBhvr>
                                      <p:to>
                                        <p:strVal val="visible"/>
                                      </p:to>
                                    </p:set>
                                    <p:anim calcmode="lin" valueType="num">
                                      <p:cBhvr additive="base">
                                        <p:cTn dur="500" fill="hold" id="11"/>
                                        <p:tgtEl>
                                          <p:spTgt spid="54"/>
                                        </p:tgtEl>
                                        <p:attrNameLst>
                                          <p:attrName>ppt_x</p:attrName>
                                        </p:attrNameLst>
                                      </p:cBhvr>
                                      <p:tavLst>
                                        <p:tav tm="0">
                                          <p:val>
                                            <p:strVal val="#ppt_x"/>
                                          </p:val>
                                        </p:tav>
                                        <p:tav tm="100000">
                                          <p:val>
                                            <p:strVal val="#ppt_x"/>
                                          </p:val>
                                        </p:tav>
                                      </p:tavLst>
                                    </p:anim>
                                    <p:anim calcmode="lin" valueType="num">
                                      <p:cBhvr additive="base">
                                        <p:cTn dur="500" fill="hold" id="12"/>
                                        <p:tgtEl>
                                          <p:spTgt spid="54"/>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57"/>
                                        </p:tgtEl>
                                        <p:attrNameLst>
                                          <p:attrName>style.visibility</p:attrName>
                                        </p:attrNameLst>
                                      </p:cBhvr>
                                      <p:to>
                                        <p:strVal val="visible"/>
                                      </p:to>
                                    </p:set>
                                    <p:anim calcmode="lin" valueType="num">
                                      <p:cBhvr additive="base">
                                        <p:cTn dur="500" fill="hold" id="15"/>
                                        <p:tgtEl>
                                          <p:spTgt spid="57"/>
                                        </p:tgtEl>
                                        <p:attrNameLst>
                                          <p:attrName>ppt_x</p:attrName>
                                        </p:attrNameLst>
                                      </p:cBhvr>
                                      <p:tavLst>
                                        <p:tav tm="0">
                                          <p:val>
                                            <p:strVal val="#ppt_x"/>
                                          </p:val>
                                        </p:tav>
                                        <p:tav tm="100000">
                                          <p:val>
                                            <p:strVal val="#ppt_x"/>
                                          </p:val>
                                        </p:tav>
                                      </p:tavLst>
                                    </p:anim>
                                    <p:anim calcmode="lin" valueType="num">
                                      <p:cBhvr additive="base">
                                        <p:cTn dur="500" fill="hold" id="16"/>
                                        <p:tgtEl>
                                          <p:spTgt spid="57"/>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58"/>
                                        </p:tgtEl>
                                        <p:attrNameLst>
                                          <p:attrName>style.visibility</p:attrName>
                                        </p:attrNameLst>
                                      </p:cBhvr>
                                      <p:to>
                                        <p:strVal val="visible"/>
                                      </p:to>
                                    </p:set>
                                    <p:anim calcmode="lin" valueType="num">
                                      <p:cBhvr additive="base">
                                        <p:cTn dur="500" fill="hold" id="19"/>
                                        <p:tgtEl>
                                          <p:spTgt spid="58"/>
                                        </p:tgtEl>
                                        <p:attrNameLst>
                                          <p:attrName>ppt_x</p:attrName>
                                        </p:attrNameLst>
                                      </p:cBhvr>
                                      <p:tavLst>
                                        <p:tav tm="0">
                                          <p:val>
                                            <p:strVal val="#ppt_x"/>
                                          </p:val>
                                        </p:tav>
                                        <p:tav tm="100000">
                                          <p:val>
                                            <p:strVal val="#ppt_x"/>
                                          </p:val>
                                        </p:tav>
                                      </p:tavLst>
                                    </p:anim>
                                    <p:anim calcmode="lin" valueType="num">
                                      <p:cBhvr additive="base">
                                        <p:cTn dur="500" fill="hold" id="20"/>
                                        <p:tgtEl>
                                          <p:spTgt spid="58"/>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61"/>
                                        </p:tgtEl>
                                        <p:attrNameLst>
                                          <p:attrName>style.visibility</p:attrName>
                                        </p:attrNameLst>
                                      </p:cBhvr>
                                      <p:to>
                                        <p:strVal val="visible"/>
                                      </p:to>
                                    </p:set>
                                    <p:anim calcmode="lin" valueType="num">
                                      <p:cBhvr additive="base">
                                        <p:cTn dur="500" fill="hold" id="23"/>
                                        <p:tgtEl>
                                          <p:spTgt spid="61"/>
                                        </p:tgtEl>
                                        <p:attrNameLst>
                                          <p:attrName>ppt_x</p:attrName>
                                        </p:attrNameLst>
                                      </p:cBhvr>
                                      <p:tavLst>
                                        <p:tav tm="0">
                                          <p:val>
                                            <p:strVal val="#ppt_x"/>
                                          </p:val>
                                        </p:tav>
                                        <p:tav tm="100000">
                                          <p:val>
                                            <p:strVal val="#ppt_x"/>
                                          </p:val>
                                        </p:tav>
                                      </p:tavLst>
                                    </p:anim>
                                    <p:anim calcmode="lin" valueType="num">
                                      <p:cBhvr additive="base">
                                        <p:cTn dur="500" fill="hold" id="24"/>
                                        <p:tgtEl>
                                          <p:spTgt spid="61"/>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62"/>
                                        </p:tgtEl>
                                        <p:attrNameLst>
                                          <p:attrName>style.visibility</p:attrName>
                                        </p:attrNameLst>
                                      </p:cBhvr>
                                      <p:to>
                                        <p:strVal val="visible"/>
                                      </p:to>
                                    </p:set>
                                    <p:anim calcmode="lin" valueType="num">
                                      <p:cBhvr additive="base">
                                        <p:cTn dur="500" fill="hold" id="27"/>
                                        <p:tgtEl>
                                          <p:spTgt spid="62"/>
                                        </p:tgtEl>
                                        <p:attrNameLst>
                                          <p:attrName>ppt_x</p:attrName>
                                        </p:attrNameLst>
                                      </p:cBhvr>
                                      <p:tavLst>
                                        <p:tav tm="0">
                                          <p:val>
                                            <p:strVal val="#ppt_x"/>
                                          </p:val>
                                        </p:tav>
                                        <p:tav tm="100000">
                                          <p:val>
                                            <p:strVal val="#ppt_x"/>
                                          </p:val>
                                        </p:tav>
                                      </p:tavLst>
                                    </p:anim>
                                    <p:anim calcmode="lin" valueType="num">
                                      <p:cBhvr additive="base">
                                        <p:cTn dur="500" fill="hold" id="28"/>
                                        <p:tgtEl>
                                          <p:spTgt spid="62"/>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65"/>
                                        </p:tgtEl>
                                        <p:attrNameLst>
                                          <p:attrName>style.visibility</p:attrName>
                                        </p:attrNameLst>
                                      </p:cBhvr>
                                      <p:to>
                                        <p:strVal val="visible"/>
                                      </p:to>
                                    </p:set>
                                    <p:anim calcmode="lin" valueType="num">
                                      <p:cBhvr additive="base">
                                        <p:cTn dur="500" fill="hold" id="31"/>
                                        <p:tgtEl>
                                          <p:spTgt spid="65"/>
                                        </p:tgtEl>
                                        <p:attrNameLst>
                                          <p:attrName>ppt_x</p:attrName>
                                        </p:attrNameLst>
                                      </p:cBhvr>
                                      <p:tavLst>
                                        <p:tav tm="0">
                                          <p:val>
                                            <p:strVal val="#ppt_x"/>
                                          </p:val>
                                        </p:tav>
                                        <p:tav tm="100000">
                                          <p:val>
                                            <p:strVal val="#ppt_x"/>
                                          </p:val>
                                        </p:tav>
                                      </p:tavLst>
                                    </p:anim>
                                    <p:anim calcmode="lin" valueType="num">
                                      <p:cBhvr additive="base">
                                        <p:cTn dur="500" fill="hold" id="32"/>
                                        <p:tgtEl>
                                          <p:spTgt spid="65"/>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66"/>
                                        </p:tgtEl>
                                        <p:attrNameLst>
                                          <p:attrName>style.visibility</p:attrName>
                                        </p:attrNameLst>
                                      </p:cBhvr>
                                      <p:to>
                                        <p:strVal val="visible"/>
                                      </p:to>
                                    </p:set>
                                    <p:anim calcmode="lin" valueType="num">
                                      <p:cBhvr additive="base">
                                        <p:cTn dur="500" fill="hold" id="35"/>
                                        <p:tgtEl>
                                          <p:spTgt spid="66"/>
                                        </p:tgtEl>
                                        <p:attrNameLst>
                                          <p:attrName>ppt_x</p:attrName>
                                        </p:attrNameLst>
                                      </p:cBhvr>
                                      <p:tavLst>
                                        <p:tav tm="0">
                                          <p:val>
                                            <p:strVal val="#ppt_x"/>
                                          </p:val>
                                        </p:tav>
                                        <p:tav tm="100000">
                                          <p:val>
                                            <p:strVal val="#ppt_x"/>
                                          </p:val>
                                        </p:tav>
                                      </p:tavLst>
                                    </p:anim>
                                    <p:anim calcmode="lin" valueType="num">
                                      <p:cBhvr additive="base">
                                        <p:cTn dur="500" fill="hold" id="36"/>
                                        <p:tgtEl>
                                          <p:spTgt spid="66"/>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69"/>
                                        </p:tgtEl>
                                        <p:attrNameLst>
                                          <p:attrName>style.visibility</p:attrName>
                                        </p:attrNameLst>
                                      </p:cBhvr>
                                      <p:to>
                                        <p:strVal val="visible"/>
                                      </p:to>
                                    </p:set>
                                    <p:anim calcmode="lin" valueType="num">
                                      <p:cBhvr additive="base">
                                        <p:cTn dur="500" fill="hold" id="39"/>
                                        <p:tgtEl>
                                          <p:spTgt spid="69"/>
                                        </p:tgtEl>
                                        <p:attrNameLst>
                                          <p:attrName>ppt_x</p:attrName>
                                        </p:attrNameLst>
                                      </p:cBhvr>
                                      <p:tavLst>
                                        <p:tav tm="0">
                                          <p:val>
                                            <p:strVal val="#ppt_x"/>
                                          </p:val>
                                        </p:tav>
                                        <p:tav tm="100000">
                                          <p:val>
                                            <p:strVal val="#ppt_x"/>
                                          </p:val>
                                        </p:tav>
                                      </p:tavLst>
                                    </p:anim>
                                    <p:anim calcmode="lin" valueType="num">
                                      <p:cBhvr additive="base">
                                        <p:cTn dur="500" fill="hold" id="40"/>
                                        <p:tgtEl>
                                          <p:spTgt spid="69"/>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70"/>
                                        </p:tgtEl>
                                        <p:attrNameLst>
                                          <p:attrName>style.visibility</p:attrName>
                                        </p:attrNameLst>
                                      </p:cBhvr>
                                      <p:to>
                                        <p:strVal val="visible"/>
                                      </p:to>
                                    </p:set>
                                    <p:anim calcmode="lin" valueType="num">
                                      <p:cBhvr additive="base">
                                        <p:cTn dur="500" fill="hold" id="43"/>
                                        <p:tgtEl>
                                          <p:spTgt spid="70"/>
                                        </p:tgtEl>
                                        <p:attrNameLst>
                                          <p:attrName>ppt_x</p:attrName>
                                        </p:attrNameLst>
                                      </p:cBhvr>
                                      <p:tavLst>
                                        <p:tav tm="0">
                                          <p:val>
                                            <p:strVal val="#ppt_x"/>
                                          </p:val>
                                        </p:tav>
                                        <p:tav tm="100000">
                                          <p:val>
                                            <p:strVal val="#ppt_x"/>
                                          </p:val>
                                        </p:tav>
                                      </p:tavLst>
                                    </p:anim>
                                    <p:anim calcmode="lin" valueType="num">
                                      <p:cBhvr additive="base">
                                        <p:cTn dur="500" fill="hold" id="44"/>
                                        <p:tgtEl>
                                          <p:spTgt spid="70"/>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73"/>
                                        </p:tgtEl>
                                        <p:attrNameLst>
                                          <p:attrName>style.visibility</p:attrName>
                                        </p:attrNameLst>
                                      </p:cBhvr>
                                      <p:to>
                                        <p:strVal val="visible"/>
                                      </p:to>
                                    </p:set>
                                    <p:anim calcmode="lin" valueType="num">
                                      <p:cBhvr additive="base">
                                        <p:cTn dur="500" fill="hold" id="47"/>
                                        <p:tgtEl>
                                          <p:spTgt spid="73"/>
                                        </p:tgtEl>
                                        <p:attrNameLst>
                                          <p:attrName>ppt_x</p:attrName>
                                        </p:attrNameLst>
                                      </p:cBhvr>
                                      <p:tavLst>
                                        <p:tav tm="0">
                                          <p:val>
                                            <p:strVal val="#ppt_x"/>
                                          </p:val>
                                        </p:tav>
                                        <p:tav tm="100000">
                                          <p:val>
                                            <p:strVal val="#ppt_x"/>
                                          </p:val>
                                        </p:tav>
                                      </p:tavLst>
                                    </p:anim>
                                    <p:anim calcmode="lin" valueType="num">
                                      <p:cBhvr additive="base">
                                        <p:cTn dur="500" fill="hold" id="48"/>
                                        <p:tgtEl>
                                          <p:spTgt spid="73"/>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0"/>
                                  </p:stCondLst>
                                  <p:childTnLst>
                                    <p:set>
                                      <p:cBhvr>
                                        <p:cTn dur="1" fill="hold" id="50">
                                          <p:stCondLst>
                                            <p:cond delay="0"/>
                                          </p:stCondLst>
                                        </p:cTn>
                                        <p:tgtEl>
                                          <p:spTgt spid="74"/>
                                        </p:tgtEl>
                                        <p:attrNameLst>
                                          <p:attrName>style.visibility</p:attrName>
                                        </p:attrNameLst>
                                      </p:cBhvr>
                                      <p:to>
                                        <p:strVal val="visible"/>
                                      </p:to>
                                    </p:set>
                                    <p:anim calcmode="lin" valueType="num">
                                      <p:cBhvr additive="base">
                                        <p:cTn dur="500" fill="hold" id="51"/>
                                        <p:tgtEl>
                                          <p:spTgt spid="74"/>
                                        </p:tgtEl>
                                        <p:attrNameLst>
                                          <p:attrName>ppt_x</p:attrName>
                                        </p:attrNameLst>
                                      </p:cBhvr>
                                      <p:tavLst>
                                        <p:tav tm="0">
                                          <p:val>
                                            <p:strVal val="#ppt_x"/>
                                          </p:val>
                                        </p:tav>
                                        <p:tav tm="100000">
                                          <p:val>
                                            <p:strVal val="#ppt_x"/>
                                          </p:val>
                                        </p:tav>
                                      </p:tavLst>
                                    </p:anim>
                                    <p:anim calcmode="lin" valueType="num">
                                      <p:cBhvr additive="base">
                                        <p:cTn dur="500" fill="hold" id="52"/>
                                        <p:tgtEl>
                                          <p:spTgt spid="74"/>
                                        </p:tgtEl>
                                        <p:attrNameLst>
                                          <p:attrName>ppt_y</p:attrName>
                                        </p:attrNameLst>
                                      </p:cBhvr>
                                      <p:tavLst>
                                        <p:tav tm="0">
                                          <p:val>
                                            <p:strVal val="1+#ppt_h/2"/>
                                          </p:val>
                                        </p:tav>
                                        <p:tav tm="100000">
                                          <p:val>
                                            <p:strVal val="#ppt_y"/>
                                          </p:val>
                                        </p:tav>
                                      </p:tavLst>
                                    </p:anim>
                                  </p:childTnLst>
                                </p:cTn>
                              </p:par>
                            </p:childTnLst>
                          </p:cTn>
                        </p:par>
                        <p:par>
                          <p:cTn fill="hold" id="53" nodeType="afterGroup">
                            <p:stCondLst>
                              <p:cond delay="500"/>
                            </p:stCondLst>
                            <p:childTnLst>
                              <p:par>
                                <p:cTn fill="hold" id="54" nodeType="afterEffect" presetClass="entr" presetID="22" presetSubtype="8">
                                  <p:stCondLst>
                                    <p:cond delay="0"/>
                                  </p:stCondLst>
                                  <p:childTnLst>
                                    <p:set>
                                      <p:cBhvr>
                                        <p:cTn dur="1" fill="hold" id="55">
                                          <p:stCondLst>
                                            <p:cond delay="0"/>
                                          </p:stCondLst>
                                        </p:cTn>
                                        <p:tgtEl>
                                          <p:spTgt spid="81"/>
                                        </p:tgtEl>
                                        <p:attrNameLst>
                                          <p:attrName>style.visibility</p:attrName>
                                        </p:attrNameLst>
                                      </p:cBhvr>
                                      <p:to>
                                        <p:strVal val="visible"/>
                                      </p:to>
                                    </p:set>
                                    <p:animEffect filter="wipe(left)" transition="in">
                                      <p:cBhvr>
                                        <p:cTn dur="500" id="56"/>
                                        <p:tgtEl>
                                          <p:spTgt spid="81"/>
                                        </p:tgtEl>
                                      </p:cBhvr>
                                    </p:animEffect>
                                  </p:childTnLst>
                                </p:cTn>
                              </p:par>
                            </p:childTnLst>
                          </p:cTn>
                        </p:par>
                        <p:par>
                          <p:cTn fill="hold" id="57" nodeType="afterGroup">
                            <p:stCondLst>
                              <p:cond delay="1000"/>
                            </p:stCondLst>
                            <p:childTnLst>
                              <p:par>
                                <p:cTn fill="hold" id="58" nodeType="afterEffect" presetClass="entr" presetID="22" presetSubtype="8">
                                  <p:stCondLst>
                                    <p:cond delay="0"/>
                                  </p:stCondLst>
                                  <p:childTnLst>
                                    <p:set>
                                      <p:cBhvr>
                                        <p:cTn dur="1" fill="hold" id="59">
                                          <p:stCondLst>
                                            <p:cond delay="0"/>
                                          </p:stCondLst>
                                        </p:cTn>
                                        <p:tgtEl>
                                          <p:spTgt spid="82"/>
                                        </p:tgtEl>
                                        <p:attrNameLst>
                                          <p:attrName>style.visibility</p:attrName>
                                        </p:attrNameLst>
                                      </p:cBhvr>
                                      <p:to>
                                        <p:strVal val="visible"/>
                                      </p:to>
                                    </p:set>
                                    <p:animEffect filter="wipe(left)" transition="in">
                                      <p:cBhvr>
                                        <p:cTn dur="500" id="60"/>
                                        <p:tgtEl>
                                          <p:spTgt spid="82"/>
                                        </p:tgtEl>
                                      </p:cBhvr>
                                    </p:animEffect>
                                  </p:childTnLst>
                                </p:cTn>
                              </p:par>
                            </p:childTnLst>
                          </p:cTn>
                        </p:par>
                        <p:par>
                          <p:cTn fill="hold" id="61" nodeType="afterGroup">
                            <p:stCondLst>
                              <p:cond delay="1500"/>
                            </p:stCondLst>
                            <p:childTnLst>
                              <p:par>
                                <p:cTn fill="hold" id="62" nodeType="afterEffect" presetClass="entr" presetID="22" presetSubtype="8">
                                  <p:stCondLst>
                                    <p:cond delay="0"/>
                                  </p:stCondLst>
                                  <p:childTnLst>
                                    <p:set>
                                      <p:cBhvr>
                                        <p:cTn dur="1" fill="hold" id="63">
                                          <p:stCondLst>
                                            <p:cond delay="0"/>
                                          </p:stCondLst>
                                        </p:cTn>
                                        <p:tgtEl>
                                          <p:spTgt spid="85"/>
                                        </p:tgtEl>
                                        <p:attrNameLst>
                                          <p:attrName>style.visibility</p:attrName>
                                        </p:attrNameLst>
                                      </p:cBhvr>
                                      <p:to>
                                        <p:strVal val="visible"/>
                                      </p:to>
                                    </p:set>
                                    <p:animEffect filter="wipe(left)" transition="in">
                                      <p:cBhvr>
                                        <p:cTn dur="500" id="64"/>
                                        <p:tgtEl>
                                          <p:spTgt spid="85"/>
                                        </p:tgtEl>
                                      </p:cBhvr>
                                    </p:animEffect>
                                  </p:childTnLst>
                                </p:cTn>
                              </p:par>
                            </p:childTnLst>
                          </p:cTn>
                        </p:par>
                        <p:par>
                          <p:cTn fill="hold" id="65" nodeType="afterGroup">
                            <p:stCondLst>
                              <p:cond delay="2000"/>
                            </p:stCondLst>
                            <p:childTnLst>
                              <p:par>
                                <p:cTn fill="hold" id="66" nodeType="afterEffect" presetClass="entr" presetID="22" presetSubtype="8">
                                  <p:stCondLst>
                                    <p:cond delay="0"/>
                                  </p:stCondLst>
                                  <p:childTnLst>
                                    <p:set>
                                      <p:cBhvr>
                                        <p:cTn dur="1" fill="hold" id="67">
                                          <p:stCondLst>
                                            <p:cond delay="0"/>
                                          </p:stCondLst>
                                        </p:cTn>
                                        <p:tgtEl>
                                          <p:spTgt spid="83"/>
                                        </p:tgtEl>
                                        <p:attrNameLst>
                                          <p:attrName>style.visibility</p:attrName>
                                        </p:attrNameLst>
                                      </p:cBhvr>
                                      <p:to>
                                        <p:strVal val="visible"/>
                                      </p:to>
                                    </p:set>
                                    <p:animEffect filter="wipe(left)" transition="in">
                                      <p:cBhvr>
                                        <p:cTn dur="500" id="68"/>
                                        <p:tgtEl>
                                          <p:spTgt spid="83"/>
                                        </p:tgtEl>
                                      </p:cBhvr>
                                    </p:animEffect>
                                  </p:childTnLst>
                                </p:cTn>
                              </p:par>
                            </p:childTnLst>
                          </p:cTn>
                        </p:par>
                        <p:par>
                          <p:cTn fill="hold" id="69" nodeType="afterGroup">
                            <p:stCondLst>
                              <p:cond delay="2500"/>
                            </p:stCondLst>
                            <p:childTnLst>
                              <p:par>
                                <p:cTn fill="hold" id="70" nodeType="afterEffect" presetClass="entr" presetID="22" presetSubtype="8">
                                  <p:stCondLst>
                                    <p:cond delay="0"/>
                                  </p:stCondLst>
                                  <p:childTnLst>
                                    <p:set>
                                      <p:cBhvr>
                                        <p:cTn dur="1" fill="hold" id="71">
                                          <p:stCondLst>
                                            <p:cond delay="0"/>
                                          </p:stCondLst>
                                        </p:cTn>
                                        <p:tgtEl>
                                          <p:spTgt spid="86"/>
                                        </p:tgtEl>
                                        <p:attrNameLst>
                                          <p:attrName>style.visibility</p:attrName>
                                        </p:attrNameLst>
                                      </p:cBhvr>
                                      <p:to>
                                        <p:strVal val="visible"/>
                                      </p:to>
                                    </p:set>
                                    <p:animEffect filter="wipe(left)" transition="in">
                                      <p:cBhvr>
                                        <p:cTn dur="500" id="72"/>
                                        <p:tgtEl>
                                          <p:spTgt spid="86"/>
                                        </p:tgtEl>
                                      </p:cBhvr>
                                    </p:animEffect>
                                  </p:childTnLst>
                                </p:cTn>
                              </p:par>
                            </p:childTnLst>
                          </p:cTn>
                        </p:par>
                        <p:par>
                          <p:cTn fill="hold" id="73" nodeType="afterGroup">
                            <p:stCondLst>
                              <p:cond delay="3000"/>
                            </p:stCondLst>
                            <p:childTnLst>
                              <p:par>
                                <p:cTn fill="hold" id="74" nodeType="afterEffect" presetClass="entr" presetID="22" presetSubtype="8">
                                  <p:stCondLst>
                                    <p:cond delay="0"/>
                                  </p:stCondLst>
                                  <p:childTnLst>
                                    <p:set>
                                      <p:cBhvr>
                                        <p:cTn dur="1" fill="hold" id="75">
                                          <p:stCondLst>
                                            <p:cond delay="0"/>
                                          </p:stCondLst>
                                        </p:cTn>
                                        <p:tgtEl>
                                          <p:spTgt spid="84"/>
                                        </p:tgtEl>
                                        <p:attrNameLst>
                                          <p:attrName>style.visibility</p:attrName>
                                        </p:attrNameLst>
                                      </p:cBhvr>
                                      <p:to>
                                        <p:strVal val="visible"/>
                                      </p:to>
                                    </p:set>
                                    <p:animEffect filter="wipe(left)" transition="in">
                                      <p:cBhvr>
                                        <p:cTn dur="500" id="76"/>
                                        <p:tgtEl>
                                          <p:spTgt spid="8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54"/>
      <p:bldP grpId="0" spid="57"/>
      <p:bldP grpId="0" spid="58"/>
      <p:bldP grpId="0" spid="61"/>
      <p:bldP grpId="0" spid="62"/>
      <p:bldP grpId="0" spid="65"/>
      <p:bldP grpId="0" spid="66"/>
      <p:bldP grpId="0" spid="69"/>
      <p:bldP grpId="0" spid="70"/>
      <p:bldP grpId="0" spid="73"/>
      <p:bldP grpId="0" spid="7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圆角矩形 23"/>
          <p:cNvSpPr/>
          <p:nvPr/>
        </p:nvSpPr>
        <p:spPr>
          <a:xfrm rot="2700000">
            <a:off x="7474061" y="4221928"/>
            <a:ext cx="399563" cy="399563"/>
          </a:xfrm>
          <a:prstGeom prst="roundRect">
            <a:avLst>
              <a:gd fmla="val 4810" name="adj"/>
            </a:avLst>
          </a:prstGeom>
          <a:solidFill>
            <a:srgbClr val="9C9899"/>
          </a:soli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7" name="圆角矩形 16"/>
          <p:cNvSpPr/>
          <p:nvPr/>
        </p:nvSpPr>
        <p:spPr>
          <a:xfrm rot="2700000">
            <a:off x="6430345" y="1140972"/>
            <a:ext cx="1323803" cy="1323803"/>
          </a:xfrm>
          <a:prstGeom prst="roundRect">
            <a:avLst>
              <a:gd fmla="val 4810" name="adj"/>
            </a:avLst>
          </a:prstGeom>
          <a:solidFill>
            <a:schemeClr val="accent1">
              <a:lumMod val="75000"/>
            </a:schemeClr>
          </a:soli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0" name="圆角矩形 19"/>
          <p:cNvSpPr/>
          <p:nvPr/>
        </p:nvSpPr>
        <p:spPr>
          <a:xfrm rot="2700000">
            <a:off x="5699113" y="2947008"/>
            <a:ext cx="1221683" cy="1221683"/>
          </a:xfrm>
          <a:prstGeom prst="roundRect">
            <a:avLst>
              <a:gd fmla="val 4810" name="adj"/>
            </a:avLst>
          </a:prstGeom>
          <a:solidFill>
            <a:schemeClr val="accent1">
              <a:lumMod val="75000"/>
            </a:schemeClr>
          </a:soli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1" name="圆角矩形 20"/>
          <p:cNvSpPr/>
          <p:nvPr/>
        </p:nvSpPr>
        <p:spPr>
          <a:xfrm rot="2700000">
            <a:off x="7279982" y="2731542"/>
            <a:ext cx="840595" cy="840595"/>
          </a:xfrm>
          <a:prstGeom prst="roundRect">
            <a:avLst>
              <a:gd fmla="val 4810" name="adj"/>
            </a:avLst>
          </a:prstGeom>
          <a:solidFill>
            <a:schemeClr val="bg1">
              <a:lumMod val="50000"/>
            </a:schemeClr>
          </a:soli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2" name="圆角矩形 21"/>
          <p:cNvSpPr/>
          <p:nvPr/>
        </p:nvSpPr>
        <p:spPr>
          <a:xfrm rot="2700000">
            <a:off x="7859058" y="2034386"/>
            <a:ext cx="636431" cy="636431"/>
          </a:xfrm>
          <a:prstGeom prst="roundRect">
            <a:avLst>
              <a:gd fmla="val 4810" name="adj"/>
            </a:avLst>
          </a:prstGeom>
          <a:solidFill>
            <a:schemeClr val="accent1">
              <a:lumMod val="75000"/>
            </a:schemeClr>
          </a:soli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3" name="圆角矩形 22"/>
          <p:cNvSpPr/>
          <p:nvPr/>
        </p:nvSpPr>
        <p:spPr>
          <a:xfrm rot="2700000">
            <a:off x="7942044" y="729761"/>
            <a:ext cx="532017" cy="532017"/>
          </a:xfrm>
          <a:prstGeom prst="roundRect">
            <a:avLst>
              <a:gd fmla="val 4810" name="adj"/>
            </a:avLst>
          </a:prstGeom>
          <a:solidFill>
            <a:schemeClr val="bg1">
              <a:lumMod val="65000"/>
            </a:schemeClr>
          </a:soli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lt"/>
              <a:sym typeface="+mn-lt"/>
            </a:endParaRPr>
          </a:p>
        </p:txBody>
      </p:sp>
      <p:sp>
        <p:nvSpPr>
          <p:cNvPr id="3" name="圆角矩形 2"/>
          <p:cNvSpPr/>
          <p:nvPr/>
        </p:nvSpPr>
        <p:spPr>
          <a:xfrm rot="18900000">
            <a:off x="-1205537" y="92970"/>
            <a:ext cx="2151435" cy="2065377"/>
          </a:xfrm>
          <a:prstGeom prst="roundRect">
            <a:avLst>
              <a:gd fmla="val 8219" name="adj"/>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6" name="圆角矩形 5"/>
          <p:cNvSpPr/>
          <p:nvPr/>
        </p:nvSpPr>
        <p:spPr>
          <a:xfrm rot="18900000">
            <a:off x="967987" y="-869121"/>
            <a:ext cx="1425327" cy="1368314"/>
          </a:xfrm>
          <a:prstGeom prst="roundRect">
            <a:avLst>
              <a:gd fmla="val 8219" name="adj"/>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8" name="圆角矩形 7"/>
          <p:cNvSpPr/>
          <p:nvPr/>
        </p:nvSpPr>
        <p:spPr>
          <a:xfrm rot="2700000">
            <a:off x="5569230" y="451226"/>
            <a:ext cx="539452" cy="539452"/>
          </a:xfrm>
          <a:prstGeom prst="roundRect">
            <a:avLst>
              <a:gd fmla="val 4810" name="adj"/>
            </a:avLst>
          </a:prstGeom>
          <a:gradFill>
            <a:gsLst>
              <a:gs pos="0">
                <a:srgbClr val="F2F2F2"/>
              </a:gs>
              <a:gs pos="100000">
                <a:srgbClr val="DBDBDB"/>
              </a:gs>
            </a:gsLst>
            <a:lin ang="16800000" scaled="0"/>
          </a:gra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9" name="圆角矩形 8"/>
          <p:cNvSpPr/>
          <p:nvPr/>
        </p:nvSpPr>
        <p:spPr>
          <a:xfrm rot="2700000">
            <a:off x="7924084" y="441189"/>
            <a:ext cx="539452" cy="539452"/>
          </a:xfrm>
          <a:prstGeom prst="roundRect">
            <a:avLst>
              <a:gd fmla="val 4810" name="adj"/>
            </a:avLst>
          </a:prstGeom>
          <a:gradFill>
            <a:gsLst>
              <a:gs pos="0">
                <a:srgbClr val="F2F2F2"/>
              </a:gs>
              <a:gs pos="100000">
                <a:srgbClr val="DBDBDB"/>
              </a:gs>
            </a:gsLst>
            <a:lin ang="16800000" scaled="0"/>
          </a:gra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0" name="圆角矩形 9"/>
          <p:cNvSpPr/>
          <p:nvPr/>
        </p:nvSpPr>
        <p:spPr>
          <a:xfrm rot="2700000">
            <a:off x="7875903" y="1686659"/>
            <a:ext cx="593998" cy="593998"/>
          </a:xfrm>
          <a:prstGeom prst="roundRect">
            <a:avLst>
              <a:gd fmla="val 4810" name="adj"/>
            </a:avLst>
          </a:prstGeom>
          <a:gradFill>
            <a:gsLst>
              <a:gs pos="0">
                <a:srgbClr val="F2F2F2"/>
              </a:gs>
              <a:gs pos="100000">
                <a:srgbClr val="DBDBDB"/>
              </a:gs>
            </a:gsLst>
            <a:lin ang="16800000" scaled="0"/>
          </a:gra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1" name="圆角矩形 10"/>
          <p:cNvSpPr/>
          <p:nvPr/>
        </p:nvSpPr>
        <p:spPr>
          <a:xfrm rot="2700000">
            <a:off x="6430345" y="757754"/>
            <a:ext cx="1323803" cy="1323803"/>
          </a:xfrm>
          <a:prstGeom prst="roundRect">
            <a:avLst>
              <a:gd fmla="val 4810" name="adj"/>
            </a:avLst>
          </a:prstGeom>
          <a:gradFill>
            <a:gsLst>
              <a:gs pos="0">
                <a:srgbClr val="F2F2F2"/>
              </a:gs>
              <a:gs pos="100000">
                <a:srgbClr val="DBDBDB"/>
              </a:gs>
            </a:gsLst>
            <a:lin ang="16800000" scaled="0"/>
          </a:gra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2" name="圆角矩形 11"/>
          <p:cNvSpPr/>
          <p:nvPr/>
        </p:nvSpPr>
        <p:spPr>
          <a:xfrm rot="2700000">
            <a:off x="7651901" y="2748553"/>
            <a:ext cx="806575" cy="806575"/>
          </a:xfrm>
          <a:prstGeom prst="roundRect">
            <a:avLst>
              <a:gd fmla="val 4810" name="adj"/>
            </a:avLst>
          </a:prstGeom>
          <a:gradFill>
            <a:gsLst>
              <a:gs pos="0">
                <a:srgbClr val="F2F2F2"/>
              </a:gs>
              <a:gs pos="100000">
                <a:srgbClr val="DBDBDB"/>
              </a:gs>
            </a:gsLst>
            <a:lin ang="16800000" scaled="0"/>
          </a:gra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3" name="圆角矩形 12"/>
          <p:cNvSpPr/>
          <p:nvPr/>
        </p:nvSpPr>
        <p:spPr>
          <a:xfrm rot="2700000">
            <a:off x="5702325" y="3377079"/>
            <a:ext cx="1182098" cy="1182098"/>
          </a:xfrm>
          <a:prstGeom prst="roundRect">
            <a:avLst>
              <a:gd fmla="val 4810" name="adj"/>
            </a:avLst>
          </a:prstGeom>
          <a:gradFill>
            <a:gsLst>
              <a:gs pos="0">
                <a:srgbClr val="F2F2F2"/>
              </a:gs>
              <a:gs pos="100000">
                <a:srgbClr val="DBDBDB"/>
              </a:gs>
            </a:gsLst>
            <a:lin ang="16800000" scaled="0"/>
          </a:gra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4" name="圆角矩形 13"/>
          <p:cNvSpPr/>
          <p:nvPr/>
        </p:nvSpPr>
        <p:spPr>
          <a:xfrm rot="2700000">
            <a:off x="4391728" y="3680354"/>
            <a:ext cx="637272" cy="637272"/>
          </a:xfrm>
          <a:prstGeom prst="roundRect">
            <a:avLst>
              <a:gd fmla="val 4810" name="adj"/>
            </a:avLst>
          </a:prstGeom>
          <a:gradFill>
            <a:gsLst>
              <a:gs pos="0">
                <a:srgbClr val="F2F2F2"/>
              </a:gs>
              <a:gs pos="100000">
                <a:srgbClr val="DBDBDB"/>
              </a:gs>
            </a:gsLst>
            <a:lin ang="16800000" scaled="0"/>
          </a:gra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5" name="圆角矩形 14"/>
          <p:cNvSpPr/>
          <p:nvPr/>
        </p:nvSpPr>
        <p:spPr>
          <a:xfrm rot="2700000">
            <a:off x="8304885" y="4287910"/>
            <a:ext cx="637272" cy="637272"/>
          </a:xfrm>
          <a:prstGeom prst="roundRect">
            <a:avLst>
              <a:gd fmla="val 4810" name="adj"/>
            </a:avLst>
          </a:prstGeom>
          <a:gradFill>
            <a:gsLst>
              <a:gs pos="0">
                <a:srgbClr val="F2F2F2"/>
              </a:gs>
              <a:gs pos="100000">
                <a:srgbClr val="DBDBDB"/>
              </a:gs>
            </a:gsLst>
            <a:lin ang="16800000" scaled="0"/>
          </a:gra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6" name="圆角矩形 15"/>
          <p:cNvSpPr/>
          <p:nvPr/>
        </p:nvSpPr>
        <p:spPr>
          <a:xfrm rot="2700000">
            <a:off x="7432318" y="3741845"/>
            <a:ext cx="507367" cy="507367"/>
          </a:xfrm>
          <a:prstGeom prst="roundRect">
            <a:avLst>
              <a:gd fmla="val 4810" name="adj"/>
            </a:avLst>
          </a:prstGeom>
          <a:gradFill>
            <a:gsLst>
              <a:gs pos="0">
                <a:srgbClr val="F2F2F2"/>
              </a:gs>
              <a:gs pos="100000">
                <a:srgbClr val="DBDBDB"/>
              </a:gs>
            </a:gsLst>
            <a:lin ang="16800000" scaled="0"/>
          </a:gra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5" name="圆角矩形 24"/>
          <p:cNvSpPr/>
          <p:nvPr/>
        </p:nvSpPr>
        <p:spPr>
          <a:xfrm rot="2700000">
            <a:off x="5329029" y="4407508"/>
            <a:ext cx="256950" cy="256950"/>
          </a:xfrm>
          <a:prstGeom prst="roundRect">
            <a:avLst>
              <a:gd fmla="val 4810" name="adj"/>
            </a:avLst>
          </a:prstGeom>
          <a:gradFill>
            <a:gsLst>
              <a:gs pos="0">
                <a:srgbClr val="F2F2F2"/>
              </a:gs>
              <a:gs pos="100000">
                <a:srgbClr val="DBDBDB"/>
              </a:gs>
            </a:gsLst>
            <a:lin ang="16800000" scaled="0"/>
          </a:gradFill>
          <a:ln>
            <a:noFill/>
          </a:ln>
          <a:effectLst>
            <a:outerShdw algn="t" blurRad="76200" dir="5400000" dist="762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6" name="圆角矩形 25"/>
          <p:cNvSpPr/>
          <p:nvPr/>
        </p:nvSpPr>
        <p:spPr>
          <a:xfrm rot="2700000">
            <a:off x="8302864" y="3845760"/>
            <a:ext cx="256950" cy="256950"/>
          </a:xfrm>
          <a:prstGeom prst="roundRect">
            <a:avLst>
              <a:gd fmla="val 4810" name="adj"/>
            </a:avLst>
          </a:prstGeom>
          <a:gradFill>
            <a:gsLst>
              <a:gs pos="0">
                <a:srgbClr val="F2F2F2"/>
              </a:gs>
              <a:gs pos="100000">
                <a:srgbClr val="DBDBDB"/>
              </a:gs>
            </a:gsLst>
            <a:lin ang="16800000" scaled="0"/>
          </a:gradFill>
          <a:ln>
            <a:noFill/>
          </a:ln>
          <a:effectLst>
            <a:outerShdw algn="t" blurRad="76200" dir="5400000" dist="762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7" name="圆角矩形 26"/>
          <p:cNvSpPr/>
          <p:nvPr/>
        </p:nvSpPr>
        <p:spPr>
          <a:xfrm rot="2700000">
            <a:off x="8313355" y="1108110"/>
            <a:ext cx="256950" cy="256950"/>
          </a:xfrm>
          <a:prstGeom prst="roundRect">
            <a:avLst>
              <a:gd fmla="val 4810" name="adj"/>
            </a:avLst>
          </a:prstGeom>
          <a:gradFill>
            <a:gsLst>
              <a:gs pos="0">
                <a:srgbClr val="F2F2F2"/>
              </a:gs>
              <a:gs pos="100000">
                <a:srgbClr val="DBDBDB"/>
              </a:gs>
            </a:gsLst>
            <a:lin ang="16800000" scaled="0"/>
          </a:gradFill>
          <a:ln>
            <a:noFill/>
          </a:ln>
          <a:effectLst>
            <a:outerShdw algn="t" blurRad="76200" dir="5400000" dist="762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8" name="圆角矩形 27"/>
          <p:cNvSpPr/>
          <p:nvPr/>
        </p:nvSpPr>
        <p:spPr>
          <a:xfrm rot="2700000">
            <a:off x="6484684" y="2775838"/>
            <a:ext cx="256950" cy="256950"/>
          </a:xfrm>
          <a:prstGeom prst="roundRect">
            <a:avLst>
              <a:gd fmla="val 4810" name="adj"/>
            </a:avLst>
          </a:prstGeom>
          <a:gradFill>
            <a:gsLst>
              <a:gs pos="0">
                <a:srgbClr val="F2F2F2"/>
              </a:gs>
              <a:gs pos="100000">
                <a:srgbClr val="DBDBDB"/>
              </a:gs>
            </a:gsLst>
            <a:lin ang="16800000" scaled="0"/>
          </a:gra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9" name="矩形 28"/>
          <p:cNvSpPr/>
          <p:nvPr/>
        </p:nvSpPr>
        <p:spPr>
          <a:xfrm>
            <a:off x="3100868" y="3469925"/>
            <a:ext cx="1221105" cy="251460"/>
          </a:xfrm>
          <a:prstGeom prst="rect">
            <a:avLst/>
          </a:prstGeom>
        </p:spPr>
        <p:txBody>
          <a:bodyPr wrap="none">
            <a:spAutoFit/>
          </a:bodyPr>
          <a:lstStyle/>
          <a:p>
            <a:pPr algn="l"/>
            <a:r>
              <a:rPr altLang="en-US" lang="zh-CN" smtClean="0" sz="105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汇报人：优页PPT</a:t>
            </a:r>
          </a:p>
        </p:txBody>
      </p:sp>
      <p:sp>
        <p:nvSpPr>
          <p:cNvPr id="30" name="矩形 29"/>
          <p:cNvSpPr/>
          <p:nvPr/>
        </p:nvSpPr>
        <p:spPr>
          <a:xfrm>
            <a:off x="1104632" y="3469925"/>
            <a:ext cx="1249680" cy="251460"/>
          </a:xfrm>
          <a:prstGeom prst="rect">
            <a:avLst/>
          </a:prstGeom>
        </p:spPr>
        <p:txBody>
          <a:bodyPr wrap="none">
            <a:spAutoFit/>
          </a:bodyPr>
          <a:lstStyle/>
          <a:p>
            <a:pPr algn="l"/>
            <a:r>
              <a:rPr altLang="en-US" lang="zh-CN" smtClean="0" sz="105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汇报部门：市场部</a:t>
            </a:r>
          </a:p>
        </p:txBody>
      </p:sp>
      <p:sp>
        <p:nvSpPr>
          <p:cNvPr id="31" name="矩形 30"/>
          <p:cNvSpPr/>
          <p:nvPr/>
        </p:nvSpPr>
        <p:spPr>
          <a:xfrm>
            <a:off x="755576" y="1851670"/>
            <a:ext cx="7344816" cy="822804"/>
          </a:xfrm>
          <a:prstGeom prst="rect">
            <a:avLst/>
          </a:prstGeom>
        </p:spPr>
        <p:txBody>
          <a:bodyPr bIns="45642" lIns="91284" rIns="91284" tIns="45642" wrap="square">
            <a:spAutoFit/>
          </a:bodyPr>
          <a:lstStyle/>
          <a:p>
            <a:r>
              <a:rPr altLang="en-US" b="1" lang="zh-CN" smtClean="0" spc="300" sz="4800">
                <a:solidFill>
                  <a:srgbClr val="133F6B"/>
                </a:solidFill>
                <a:latin charset="-122" panose="020b0503020204020204" pitchFamily="34" typeface="微软雅黑"/>
                <a:ea charset="-122" panose="020b0503020204020204" pitchFamily="34" typeface="微软雅黑"/>
                <a:cs typeface="+mn-ea"/>
                <a:sym typeface="+mn-lt"/>
              </a:rPr>
              <a:t>感谢您的聆听</a:t>
            </a:r>
          </a:p>
        </p:txBody>
      </p:sp>
      <p:sp>
        <p:nvSpPr>
          <p:cNvPr id="33" name="矩形 32"/>
          <p:cNvSpPr/>
          <p:nvPr/>
        </p:nvSpPr>
        <p:spPr>
          <a:xfrm>
            <a:off x="755576" y="2675854"/>
            <a:ext cx="7344816" cy="396084"/>
          </a:xfrm>
          <a:prstGeom prst="rect">
            <a:avLst/>
          </a:prstGeom>
        </p:spPr>
        <p:txBody>
          <a:bodyPr bIns="45642" lIns="91284" rIns="91284" tIns="45642" wrap="square">
            <a:spAutoFit/>
          </a:bodyPr>
          <a:lstStyle/>
          <a:p>
            <a:r>
              <a:rPr altLang="zh-CN" lang="en-US" smtClean="0" sz="2000">
                <a:solidFill>
                  <a:srgbClr val="133F6B"/>
                </a:solidFill>
                <a:latin charset="-122" panose="020b0503020204020204" pitchFamily="34" typeface="微软雅黑"/>
                <a:ea charset="-122" panose="020b0503020204020204" pitchFamily="34" typeface="微软雅黑"/>
                <a:cs typeface="+mn-ea"/>
                <a:sym typeface="+mn-lt"/>
              </a:rPr>
              <a:t>THANK YOU FOR LISTENING</a:t>
            </a:r>
          </a:p>
        </p:txBody>
      </p:sp>
      <p:grpSp>
        <p:nvGrpSpPr>
          <p:cNvPr id="40" name="组合 39"/>
          <p:cNvGrpSpPr/>
          <p:nvPr/>
        </p:nvGrpSpPr>
        <p:grpSpPr>
          <a:xfrm>
            <a:off x="844322" y="3484708"/>
            <a:ext cx="260310" cy="224405"/>
            <a:chOff x="2574154" y="3948094"/>
            <a:chExt cx="539308" cy="464921"/>
          </a:xfrm>
        </p:grpSpPr>
        <p:sp>
          <p:nvSpPr>
            <p:cNvPr id="41" name="六边形 40"/>
            <p:cNvSpPr/>
            <p:nvPr/>
          </p:nvSpPr>
          <p:spPr>
            <a:xfrm>
              <a:off x="2574154" y="3948094"/>
              <a:ext cx="539308" cy="464921"/>
            </a:xfrm>
            <a:prstGeom prst="hex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0" panose="020b0604020202020204" pitchFamily="34" typeface="Arial"/>
                <a:ea charset="-122" panose="020b0503020204020204" pitchFamily="34" typeface="微软雅黑"/>
                <a:cs typeface="+mn-ea"/>
                <a:sym typeface="+mn-lt"/>
              </a:endParaRPr>
            </a:p>
          </p:txBody>
        </p:sp>
        <p:grpSp>
          <p:nvGrpSpPr>
            <p:cNvPr id="42" name="Group 17"/>
            <p:cNvGrpSpPr>
              <a:grpSpLocks noChangeAspect="1"/>
            </p:cNvGrpSpPr>
            <p:nvPr/>
          </p:nvGrpSpPr>
          <p:grpSpPr>
            <a:xfrm>
              <a:off x="2727716" y="4055936"/>
              <a:ext cx="232184" cy="249236"/>
              <a:chOff x="231" y="1205"/>
              <a:chExt cx="640" cy="687"/>
            </a:xfrm>
            <a:solidFill>
              <a:schemeClr val="bg1"/>
            </a:solidFill>
            <a:effectLst/>
          </p:grpSpPr>
          <p:sp>
            <p:nvSpPr>
              <p:cNvPr id="43" name="Freeform 18"/>
              <p:cNvSpPr/>
              <p:nvPr/>
            </p:nvSpPr>
            <p:spPr bwMode="auto">
              <a:xfrm>
                <a:off x="231" y="1205"/>
                <a:ext cx="499" cy="687"/>
              </a:xfrm>
              <a:custGeom>
                <a:gdLst>
                  <a:gd fmla="*/ 442 w 499" name="T0"/>
                  <a:gd fmla="*/ 629 h 687" name="T1"/>
                  <a:gd fmla="*/ 57 w 499" name="T2"/>
                  <a:gd fmla="*/ 629 h 687" name="T3"/>
                  <a:gd fmla="*/ 57 w 499" name="T4"/>
                  <a:gd fmla="*/ 200 h 687" name="T5"/>
                  <a:gd fmla="*/ 200 w 499" name="T6"/>
                  <a:gd fmla="*/ 200 h 687" name="T7"/>
                  <a:gd fmla="*/ 200 w 499" name="T8"/>
                  <a:gd fmla="*/ 57 h 687" name="T9"/>
                  <a:gd fmla="*/ 442 w 499" name="T10"/>
                  <a:gd fmla="*/ 57 h 687" name="T11"/>
                  <a:gd fmla="*/ 442 w 499" name="T12"/>
                  <a:gd fmla="*/ 116 h 687" name="T13"/>
                  <a:gd fmla="*/ 494 w 499" name="T14"/>
                  <a:gd fmla="*/ 64 h 687" name="T15"/>
                  <a:gd fmla="*/ 499 w 499" name="T16"/>
                  <a:gd fmla="*/ 59 h 687" name="T17"/>
                  <a:gd fmla="*/ 499 w 499" name="T18"/>
                  <a:gd fmla="*/ 0 h 687" name="T19"/>
                  <a:gd fmla="*/ 143 w 499" name="T20"/>
                  <a:gd fmla="*/ 0 h 687" name="T21"/>
                  <a:gd fmla="*/ 143 w 499" name="T22"/>
                  <a:gd fmla="*/ 0 h 687" name="T23"/>
                  <a:gd fmla="*/ 0 w 499" name="T24"/>
                  <a:gd fmla="*/ 143 h 687" name="T25"/>
                  <a:gd fmla="*/ 0 w 499" name="T26"/>
                  <a:gd fmla="*/ 687 h 687" name="T27"/>
                  <a:gd fmla="*/ 499 w 499" name="T28"/>
                  <a:gd fmla="*/ 687 h 687" name="T29"/>
                  <a:gd fmla="*/ 499 w 499" name="T30"/>
                  <a:gd fmla="*/ 429 h 687" name="T31"/>
                  <a:gd fmla="*/ 442 w 499" name="T32"/>
                  <a:gd fmla="*/ 486 h 687" name="T33"/>
                  <a:gd fmla="*/ 442 w 499" name="T34"/>
                  <a:gd fmla="*/ 629 h 68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87" w="499">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60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44" name="Freeform 19"/>
              <p:cNvSpPr>
                <a:spLocks noEditPoints="1"/>
              </p:cNvSpPr>
              <p:nvPr/>
            </p:nvSpPr>
            <p:spPr bwMode="auto">
              <a:xfrm>
                <a:off x="436" y="1310"/>
                <a:ext cx="435" cy="431"/>
              </a:xfrm>
              <a:custGeom>
                <a:gdLst>
                  <a:gd fmla="*/ 50 w 435" name="T0"/>
                  <a:gd fmla="*/ 279 h 431" name="T1"/>
                  <a:gd fmla="*/ 50 w 435" name="T2"/>
                  <a:gd fmla="*/ 279 h 431" name="T3"/>
                  <a:gd fmla="*/ 50 w 435" name="T4"/>
                  <a:gd fmla="*/ 279 h 431" name="T5"/>
                  <a:gd fmla="*/ 50 w 435" name="T6"/>
                  <a:gd fmla="*/ 279 h 431" name="T7"/>
                  <a:gd fmla="*/ 0 w 435" name="T8"/>
                  <a:gd fmla="*/ 431 h 431" name="T9"/>
                  <a:gd fmla="*/ 155 w 435" name="T10"/>
                  <a:gd fmla="*/ 381 h 431" name="T11"/>
                  <a:gd fmla="*/ 155 w 435" name="T12"/>
                  <a:gd fmla="*/ 381 h 431" name="T13"/>
                  <a:gd fmla="*/ 155 w 435" name="T14"/>
                  <a:gd fmla="*/ 381 h 431" name="T15"/>
                  <a:gd fmla="*/ 155 w 435" name="T16"/>
                  <a:gd fmla="*/ 381 h 431" name="T17"/>
                  <a:gd fmla="*/ 435 w 435" name="T18"/>
                  <a:gd fmla="*/ 102 h 431" name="T19"/>
                  <a:gd fmla="*/ 330 w 435" name="T20"/>
                  <a:gd fmla="*/ 0 h 431" name="T21"/>
                  <a:gd fmla="*/ 50 w 435" name="T22"/>
                  <a:gd fmla="*/ 279 h 431" name="T23"/>
                  <a:gd fmla="*/ 50 w 435" name="T24"/>
                  <a:gd fmla="*/ 279 h 431" name="T25"/>
                  <a:gd fmla="*/ 141 w 435" name="T26"/>
                  <a:gd fmla="*/ 360 h 431" name="T27"/>
                  <a:gd fmla="*/ 38 w 435" name="T28"/>
                  <a:gd fmla="*/ 396 h 431" name="T29"/>
                  <a:gd fmla="*/ 72 w 435" name="T30"/>
                  <a:gd fmla="*/ 291 h 431" name="T31"/>
                  <a:gd fmla="*/ 141 w 435" name="T32"/>
                  <a:gd fmla="*/ 360 h 43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31" w="435">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600">
                  <a:solidFill>
                    <a:prstClr val="black"/>
                  </a:solidFill>
                  <a:latin charset="-122" panose="020b0503020204020204" pitchFamily="34" typeface="微软雅黑"/>
                  <a:ea charset="-122" panose="020b0503020204020204" pitchFamily="34" typeface="微软雅黑"/>
                  <a:cs typeface="+mn-ea"/>
                  <a:sym typeface="+mn-lt"/>
                </a:endParaRPr>
              </a:p>
            </p:txBody>
          </p:sp>
        </p:grpSp>
      </p:grpSp>
      <p:grpSp>
        <p:nvGrpSpPr>
          <p:cNvPr id="45" name="组合 44"/>
          <p:cNvGrpSpPr/>
          <p:nvPr/>
        </p:nvGrpSpPr>
        <p:grpSpPr>
          <a:xfrm>
            <a:off x="2832824" y="3496223"/>
            <a:ext cx="260310" cy="224405"/>
            <a:chOff x="3484568" y="3959609"/>
            <a:chExt cx="539308" cy="464921"/>
          </a:xfrm>
        </p:grpSpPr>
        <p:sp>
          <p:nvSpPr>
            <p:cNvPr id="46" name="六边形 45"/>
            <p:cNvSpPr/>
            <p:nvPr/>
          </p:nvSpPr>
          <p:spPr>
            <a:xfrm>
              <a:off x="3484568" y="3959609"/>
              <a:ext cx="539308" cy="464921"/>
            </a:xfrm>
            <a:prstGeom prst="hex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anose="020b0503020204020204" pitchFamily="34" typeface="微软雅黑"/>
                <a:ea charset="-122" panose="020b0503020204020204" pitchFamily="34" typeface="微软雅黑"/>
                <a:cs typeface="+mn-ea"/>
                <a:sym typeface="+mn-lt"/>
              </a:endParaRPr>
            </a:p>
          </p:txBody>
        </p:sp>
        <p:sp>
          <p:nvSpPr>
            <p:cNvPr id="47" name="Freeform 96"/>
            <p:cNvSpPr>
              <a:spLocks noChangeArrowheads="1"/>
            </p:cNvSpPr>
            <p:nvPr/>
          </p:nvSpPr>
          <p:spPr bwMode="auto">
            <a:xfrm>
              <a:off x="3621202" y="4063904"/>
              <a:ext cx="266040" cy="256330"/>
            </a:xfrm>
            <a:custGeom>
              <a:gdLst>
                <a:gd fmla="*/ 78442719 w 602" name="T0"/>
                <a:gd fmla="*/ 71923702 h 580" name="T1"/>
                <a:gd fmla="*/ 78442719 w 602" name="T2"/>
                <a:gd fmla="*/ 71923702 h 580" name="T3"/>
                <a:gd fmla="*/ 78442719 w 602" name="T4"/>
                <a:gd fmla="*/ 71923702 h 580" name="T5"/>
                <a:gd fmla="*/ 74657633 w 602" name="T6"/>
                <a:gd fmla="*/ 75578543 h 580" name="T7"/>
                <a:gd fmla="*/ 3654665 w 602" name="T8"/>
                <a:gd fmla="*/ 75578543 h 580" name="T9"/>
                <a:gd fmla="*/ 0 w 602" name="T10"/>
                <a:gd fmla="*/ 71923702 h 580" name="T11"/>
                <a:gd fmla="*/ 0 w 602" name="T12"/>
                <a:gd fmla="*/ 71923702 h 580" name="T13"/>
                <a:gd fmla="*/ 0 w 602" name="T14"/>
                <a:gd fmla="*/ 71923702 h 580" name="T15"/>
                <a:gd fmla="*/ 10180751 w 602" name="T16"/>
                <a:gd fmla="*/ 53518347 h 580" name="T17"/>
                <a:gd fmla="*/ 21274806 w 602" name="T18"/>
                <a:gd fmla="*/ 49733080 h 580" name="T19"/>
                <a:gd fmla="*/ 30411109 w 602" name="T20"/>
                <a:gd fmla="*/ 46077877 h 580" name="T21"/>
                <a:gd fmla="*/ 30411109 w 602" name="T22"/>
                <a:gd fmla="*/ 38637768 h 580" name="T23"/>
                <a:gd fmla="*/ 26756804 w 602" name="T24"/>
                <a:gd fmla="*/ 29500304 h 580" name="T25"/>
                <a:gd fmla="*/ 24929472 w 602" name="T26"/>
                <a:gd fmla="*/ 25845463 h 580" name="T27"/>
                <a:gd fmla="*/ 25843138 w 602" name="T28"/>
                <a:gd fmla="*/ 19318704 h 580" name="T29"/>
                <a:gd fmla="*/ 24929472 w 602" name="T30"/>
                <a:gd fmla="*/ 12009021 h 580" name="T31"/>
                <a:gd fmla="*/ 39678193 w 602" name="T32"/>
                <a:gd fmla="*/ 0 h 580" name="T33"/>
                <a:gd fmla="*/ 53513248 w 602" name="T34"/>
                <a:gd fmla="*/ 12009021 h 580" name="T35"/>
                <a:gd fmla="*/ 52599581 w 602" name="T36"/>
                <a:gd fmla="*/ 19318704 h 580" name="T37"/>
                <a:gd fmla="*/ 54426914 w 602" name="T38"/>
                <a:gd fmla="*/ 25845463 h 580" name="T39"/>
                <a:gd fmla="*/ 51685915 w 602" name="T40"/>
                <a:gd fmla="*/ 29500304 h 580" name="T41"/>
                <a:gd fmla="*/ 48031249 w 602" name="T42"/>
                <a:gd fmla="*/ 38637768 h 580" name="T43"/>
                <a:gd fmla="*/ 48031249 w 602" name="T44"/>
                <a:gd fmla="*/ 46077877 h 580" name="T45"/>
                <a:gd fmla="*/ 57167913 w 602" name="T46"/>
                <a:gd fmla="*/ 49733080 h 580" name="T47"/>
                <a:gd fmla="*/ 69175635 w 602" name="T48"/>
                <a:gd fmla="*/ 53518347 h 580" name="T49"/>
                <a:gd fmla="*/ 78442719 w 602" name="T50"/>
                <a:gd fmla="*/ 71923702 h 580"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580" w="602">
                  <a:moveTo>
                    <a:pt x="601" y="551"/>
                  </a:moveTo>
                  <a:lnTo>
                    <a:pt x="601" y="551"/>
                  </a:lnTo>
                  <a:cubicBezTo>
                    <a:pt x="601" y="572"/>
                    <a:pt x="594" y="579"/>
                    <a:pt x="572" y="579"/>
                  </a:cubicBezTo>
                  <a:cubicBezTo>
                    <a:pt x="28" y="579"/>
                    <a:pt x="28" y="579"/>
                    <a:pt x="28" y="579"/>
                  </a:cubicBezTo>
                  <a:cubicBezTo>
                    <a:pt x="14"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0"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8" y="381"/>
                  </a:cubicBezTo>
                  <a:cubicBezTo>
                    <a:pt x="502" y="410"/>
                    <a:pt x="481" y="388"/>
                    <a:pt x="530" y="410"/>
                  </a:cubicBezTo>
                  <a:cubicBezTo>
                    <a:pt x="601" y="452"/>
                    <a:pt x="601" y="551"/>
                    <a:pt x="601" y="551"/>
                  </a:cubicBezTo>
                </a:path>
              </a:pathLst>
            </a:custGeom>
            <a:solidFill>
              <a:schemeClr val="bg1"/>
            </a:solidFill>
            <a:ln>
              <a:noFill/>
            </a:ln>
            <a:extLst/>
          </p:spPr>
          <p:txBody>
            <a:bodyPr anchor="ctr" bIns="17145" lIns="34290" rIns="34290" tIns="17145" wrap="none"/>
            <a:lstStyle/>
            <a:p>
              <a:endParaRPr lang="en-US" sz="1600">
                <a:latin charset="-122" panose="020b0503020204020204" pitchFamily="34" typeface="微软雅黑"/>
                <a:ea charset="-122" panose="020b0503020204020204" pitchFamily="34" typeface="微软雅黑"/>
                <a:cs typeface="+mn-ea"/>
                <a:sym typeface="+mn-lt"/>
              </a:endParaRPr>
            </a:p>
          </p:txBody>
        </p:sp>
      </p:grpSp>
    </p:spTree>
    <p:extLst>
      <p:ext uri="{BB962C8B-B14F-4D97-AF65-F5344CB8AC3E}">
        <p14:creationId val="560228182"/>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ppt_x"/>
                                          </p:val>
                                        </p:tav>
                                        <p:tav tm="100000">
                                          <p:val>
                                            <p:strVal val="#ppt_x"/>
                                          </p:val>
                                        </p:tav>
                                      </p:tavLst>
                                    </p:anim>
                                    <p:anim calcmode="lin" valueType="num">
                                      <p:cBhvr additive="base">
                                        <p:cTn dur="500" fill="hold" id="12"/>
                                        <p:tgtEl>
                                          <p:spTgt spid="6"/>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24"/>
                                        </p:tgtEl>
                                        <p:attrNameLst>
                                          <p:attrName>style.visibility</p:attrName>
                                        </p:attrNameLst>
                                      </p:cBhvr>
                                      <p:to>
                                        <p:strVal val="visible"/>
                                      </p:to>
                                    </p:set>
                                    <p:anim calcmode="lin" valueType="num">
                                      <p:cBhvr additive="base">
                                        <p:cTn dur="750" fill="hold" id="15"/>
                                        <p:tgtEl>
                                          <p:spTgt spid="24"/>
                                        </p:tgtEl>
                                        <p:attrNameLst>
                                          <p:attrName>ppt_x</p:attrName>
                                        </p:attrNameLst>
                                      </p:cBhvr>
                                      <p:tavLst>
                                        <p:tav tm="0">
                                          <p:val>
                                            <p:strVal val="#ppt_x"/>
                                          </p:val>
                                        </p:tav>
                                        <p:tav tm="100000">
                                          <p:val>
                                            <p:strVal val="#ppt_x"/>
                                          </p:val>
                                        </p:tav>
                                      </p:tavLst>
                                    </p:anim>
                                    <p:anim calcmode="lin" valueType="num">
                                      <p:cBhvr additive="base">
                                        <p:cTn dur="750" fill="hold" id="16"/>
                                        <p:tgtEl>
                                          <p:spTgt spid="24"/>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17"/>
                                        </p:tgtEl>
                                        <p:attrNameLst>
                                          <p:attrName>style.visibility</p:attrName>
                                        </p:attrNameLst>
                                      </p:cBhvr>
                                      <p:to>
                                        <p:strVal val="visible"/>
                                      </p:to>
                                    </p:set>
                                    <p:anim calcmode="lin" valueType="num">
                                      <p:cBhvr additive="base">
                                        <p:cTn dur="750" fill="hold" id="19"/>
                                        <p:tgtEl>
                                          <p:spTgt spid="17"/>
                                        </p:tgtEl>
                                        <p:attrNameLst>
                                          <p:attrName>ppt_x</p:attrName>
                                        </p:attrNameLst>
                                      </p:cBhvr>
                                      <p:tavLst>
                                        <p:tav tm="0">
                                          <p:val>
                                            <p:strVal val="#ppt_x"/>
                                          </p:val>
                                        </p:tav>
                                        <p:tav tm="100000">
                                          <p:val>
                                            <p:strVal val="#ppt_x"/>
                                          </p:val>
                                        </p:tav>
                                      </p:tavLst>
                                    </p:anim>
                                    <p:anim calcmode="lin" valueType="num">
                                      <p:cBhvr additive="base">
                                        <p:cTn dur="750" fill="hold" id="20"/>
                                        <p:tgtEl>
                                          <p:spTgt spid="17"/>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20"/>
                                        </p:tgtEl>
                                        <p:attrNameLst>
                                          <p:attrName>style.visibility</p:attrName>
                                        </p:attrNameLst>
                                      </p:cBhvr>
                                      <p:to>
                                        <p:strVal val="visible"/>
                                      </p:to>
                                    </p:set>
                                    <p:anim calcmode="lin" valueType="num">
                                      <p:cBhvr additive="base">
                                        <p:cTn dur="750" fill="hold" id="23"/>
                                        <p:tgtEl>
                                          <p:spTgt spid="20"/>
                                        </p:tgtEl>
                                        <p:attrNameLst>
                                          <p:attrName>ppt_x</p:attrName>
                                        </p:attrNameLst>
                                      </p:cBhvr>
                                      <p:tavLst>
                                        <p:tav tm="0">
                                          <p:val>
                                            <p:strVal val="1+#ppt_w/2"/>
                                          </p:val>
                                        </p:tav>
                                        <p:tav tm="100000">
                                          <p:val>
                                            <p:strVal val="#ppt_x"/>
                                          </p:val>
                                        </p:tav>
                                      </p:tavLst>
                                    </p:anim>
                                    <p:anim calcmode="lin" valueType="num">
                                      <p:cBhvr additive="base">
                                        <p:cTn dur="750" fill="hold" id="24"/>
                                        <p:tgtEl>
                                          <p:spTgt spid="20"/>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21"/>
                                        </p:tgtEl>
                                        <p:attrNameLst>
                                          <p:attrName>style.visibility</p:attrName>
                                        </p:attrNameLst>
                                      </p:cBhvr>
                                      <p:to>
                                        <p:strVal val="visible"/>
                                      </p:to>
                                    </p:set>
                                    <p:anim calcmode="lin" valueType="num">
                                      <p:cBhvr additive="base">
                                        <p:cTn dur="750" fill="hold" id="27"/>
                                        <p:tgtEl>
                                          <p:spTgt spid="21"/>
                                        </p:tgtEl>
                                        <p:attrNameLst>
                                          <p:attrName>ppt_x</p:attrName>
                                        </p:attrNameLst>
                                      </p:cBhvr>
                                      <p:tavLst>
                                        <p:tav tm="0">
                                          <p:val>
                                            <p:strVal val="1+#ppt_w/2"/>
                                          </p:val>
                                        </p:tav>
                                        <p:tav tm="100000">
                                          <p:val>
                                            <p:strVal val="#ppt_x"/>
                                          </p:val>
                                        </p:tav>
                                      </p:tavLst>
                                    </p:anim>
                                    <p:anim calcmode="lin" valueType="num">
                                      <p:cBhvr additive="base">
                                        <p:cTn dur="750" fill="hold" id="28"/>
                                        <p:tgtEl>
                                          <p:spTgt spid="21"/>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0"/>
                                  </p:stCondLst>
                                  <p:childTnLst>
                                    <p:set>
                                      <p:cBhvr>
                                        <p:cTn dur="1" fill="hold" id="30">
                                          <p:stCondLst>
                                            <p:cond delay="0"/>
                                          </p:stCondLst>
                                        </p:cTn>
                                        <p:tgtEl>
                                          <p:spTgt spid="22"/>
                                        </p:tgtEl>
                                        <p:attrNameLst>
                                          <p:attrName>style.visibility</p:attrName>
                                        </p:attrNameLst>
                                      </p:cBhvr>
                                      <p:to>
                                        <p:strVal val="visible"/>
                                      </p:to>
                                    </p:set>
                                    <p:anim calcmode="lin" valueType="num">
                                      <p:cBhvr additive="base">
                                        <p:cTn dur="750" fill="hold" id="31"/>
                                        <p:tgtEl>
                                          <p:spTgt spid="22"/>
                                        </p:tgtEl>
                                        <p:attrNameLst>
                                          <p:attrName>ppt_x</p:attrName>
                                        </p:attrNameLst>
                                      </p:cBhvr>
                                      <p:tavLst>
                                        <p:tav tm="0">
                                          <p:val>
                                            <p:strVal val="1+#ppt_w/2"/>
                                          </p:val>
                                        </p:tav>
                                        <p:tav tm="100000">
                                          <p:val>
                                            <p:strVal val="#ppt_x"/>
                                          </p:val>
                                        </p:tav>
                                      </p:tavLst>
                                    </p:anim>
                                    <p:anim calcmode="lin" valueType="num">
                                      <p:cBhvr additive="base">
                                        <p:cTn dur="750" fill="hold" id="32"/>
                                        <p:tgtEl>
                                          <p:spTgt spid="22"/>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3">
                                  <p:stCondLst>
                                    <p:cond delay="0"/>
                                  </p:stCondLst>
                                  <p:childTnLst>
                                    <p:set>
                                      <p:cBhvr>
                                        <p:cTn dur="1" fill="hold" id="34">
                                          <p:stCondLst>
                                            <p:cond delay="0"/>
                                          </p:stCondLst>
                                        </p:cTn>
                                        <p:tgtEl>
                                          <p:spTgt spid="23"/>
                                        </p:tgtEl>
                                        <p:attrNameLst>
                                          <p:attrName>style.visibility</p:attrName>
                                        </p:attrNameLst>
                                      </p:cBhvr>
                                      <p:to>
                                        <p:strVal val="visible"/>
                                      </p:to>
                                    </p:set>
                                    <p:anim calcmode="lin" valueType="num">
                                      <p:cBhvr additive="base">
                                        <p:cTn dur="750" fill="hold" id="35"/>
                                        <p:tgtEl>
                                          <p:spTgt spid="23"/>
                                        </p:tgtEl>
                                        <p:attrNameLst>
                                          <p:attrName>ppt_x</p:attrName>
                                        </p:attrNameLst>
                                      </p:cBhvr>
                                      <p:tavLst>
                                        <p:tav tm="0">
                                          <p:val>
                                            <p:strVal val="1+#ppt_w/2"/>
                                          </p:val>
                                        </p:tav>
                                        <p:tav tm="100000">
                                          <p:val>
                                            <p:strVal val="#ppt_x"/>
                                          </p:val>
                                        </p:tav>
                                      </p:tavLst>
                                    </p:anim>
                                    <p:anim calcmode="lin" valueType="num">
                                      <p:cBhvr additive="base">
                                        <p:cTn dur="750" fill="hold" id="36"/>
                                        <p:tgtEl>
                                          <p:spTgt spid="23"/>
                                        </p:tgtEl>
                                        <p:attrNameLst>
                                          <p:attrName>ppt_y</p:attrName>
                                        </p:attrNameLst>
                                      </p:cBhvr>
                                      <p:tavLst>
                                        <p:tav tm="0">
                                          <p:val>
                                            <p:strVal val="0-#ppt_h/2"/>
                                          </p:val>
                                        </p:tav>
                                        <p:tav tm="100000">
                                          <p:val>
                                            <p:strVal val="#ppt_y"/>
                                          </p:val>
                                        </p:tav>
                                      </p:tavLst>
                                    </p:anim>
                                  </p:childTnLst>
                                </p:cTn>
                              </p:par>
                              <p:par>
                                <p:cTn fill="hold" grpId="0" id="37" nodeType="withEffect" presetClass="entr" presetID="2" presetSubtype="3">
                                  <p:stCondLst>
                                    <p:cond delay="0"/>
                                  </p:stCondLst>
                                  <p:childTnLst>
                                    <p:set>
                                      <p:cBhvr>
                                        <p:cTn dur="1" fill="hold" id="38">
                                          <p:stCondLst>
                                            <p:cond delay="0"/>
                                          </p:stCondLst>
                                        </p:cTn>
                                        <p:tgtEl>
                                          <p:spTgt spid="8"/>
                                        </p:tgtEl>
                                        <p:attrNameLst>
                                          <p:attrName>style.visibility</p:attrName>
                                        </p:attrNameLst>
                                      </p:cBhvr>
                                      <p:to>
                                        <p:strVal val="visible"/>
                                      </p:to>
                                    </p:set>
                                    <p:anim calcmode="lin" valueType="num">
                                      <p:cBhvr additive="base">
                                        <p:cTn dur="750" fill="hold" id="39"/>
                                        <p:tgtEl>
                                          <p:spTgt spid="8"/>
                                        </p:tgtEl>
                                        <p:attrNameLst>
                                          <p:attrName>ppt_x</p:attrName>
                                        </p:attrNameLst>
                                      </p:cBhvr>
                                      <p:tavLst>
                                        <p:tav tm="0">
                                          <p:val>
                                            <p:strVal val="1+#ppt_w/2"/>
                                          </p:val>
                                        </p:tav>
                                        <p:tav tm="100000">
                                          <p:val>
                                            <p:strVal val="#ppt_x"/>
                                          </p:val>
                                        </p:tav>
                                      </p:tavLst>
                                    </p:anim>
                                    <p:anim calcmode="lin" valueType="num">
                                      <p:cBhvr additive="base">
                                        <p:cTn dur="750" fill="hold" id="40"/>
                                        <p:tgtEl>
                                          <p:spTgt spid="8"/>
                                        </p:tgtEl>
                                        <p:attrNameLst>
                                          <p:attrName>ppt_y</p:attrName>
                                        </p:attrNameLst>
                                      </p:cBhvr>
                                      <p:tavLst>
                                        <p:tav tm="0">
                                          <p:val>
                                            <p:strVal val="0-#ppt_h/2"/>
                                          </p:val>
                                        </p:tav>
                                        <p:tav tm="100000">
                                          <p:val>
                                            <p:strVal val="#ppt_y"/>
                                          </p:val>
                                        </p:tav>
                                      </p:tavLst>
                                    </p:anim>
                                  </p:childTnLst>
                                </p:cTn>
                              </p:par>
                              <p:par>
                                <p:cTn fill="hold" grpId="0" id="41" nodeType="withEffect" presetClass="entr" presetID="2" presetSubtype="3">
                                  <p:stCondLst>
                                    <p:cond delay="0"/>
                                  </p:stCondLst>
                                  <p:childTnLst>
                                    <p:set>
                                      <p:cBhvr>
                                        <p:cTn dur="1" fill="hold" id="42">
                                          <p:stCondLst>
                                            <p:cond delay="0"/>
                                          </p:stCondLst>
                                        </p:cTn>
                                        <p:tgtEl>
                                          <p:spTgt spid="9"/>
                                        </p:tgtEl>
                                        <p:attrNameLst>
                                          <p:attrName>style.visibility</p:attrName>
                                        </p:attrNameLst>
                                      </p:cBhvr>
                                      <p:to>
                                        <p:strVal val="visible"/>
                                      </p:to>
                                    </p:set>
                                    <p:anim calcmode="lin" valueType="num">
                                      <p:cBhvr additive="base">
                                        <p:cTn dur="750" fill="hold" id="43"/>
                                        <p:tgtEl>
                                          <p:spTgt spid="9"/>
                                        </p:tgtEl>
                                        <p:attrNameLst>
                                          <p:attrName>ppt_x</p:attrName>
                                        </p:attrNameLst>
                                      </p:cBhvr>
                                      <p:tavLst>
                                        <p:tav tm="0">
                                          <p:val>
                                            <p:strVal val="1+#ppt_w/2"/>
                                          </p:val>
                                        </p:tav>
                                        <p:tav tm="100000">
                                          <p:val>
                                            <p:strVal val="#ppt_x"/>
                                          </p:val>
                                        </p:tav>
                                      </p:tavLst>
                                    </p:anim>
                                    <p:anim calcmode="lin" valueType="num">
                                      <p:cBhvr additive="base">
                                        <p:cTn dur="750" fill="hold" id="44"/>
                                        <p:tgtEl>
                                          <p:spTgt spid="9"/>
                                        </p:tgtEl>
                                        <p:attrNameLst>
                                          <p:attrName>ppt_y</p:attrName>
                                        </p:attrNameLst>
                                      </p:cBhvr>
                                      <p:tavLst>
                                        <p:tav tm="0">
                                          <p:val>
                                            <p:strVal val="0-#ppt_h/2"/>
                                          </p:val>
                                        </p:tav>
                                        <p:tav tm="100000">
                                          <p:val>
                                            <p:strVal val="#ppt_y"/>
                                          </p:val>
                                        </p:tav>
                                      </p:tavLst>
                                    </p:anim>
                                  </p:childTnLst>
                                </p:cTn>
                              </p:par>
                              <p:par>
                                <p:cTn fill="hold" grpId="0" id="45" nodeType="withEffect" presetClass="entr" presetID="2" presetSubtype="3">
                                  <p:stCondLst>
                                    <p:cond delay="0"/>
                                  </p:stCondLst>
                                  <p:childTnLst>
                                    <p:set>
                                      <p:cBhvr>
                                        <p:cTn dur="1" fill="hold" id="46">
                                          <p:stCondLst>
                                            <p:cond delay="0"/>
                                          </p:stCondLst>
                                        </p:cTn>
                                        <p:tgtEl>
                                          <p:spTgt spid="10"/>
                                        </p:tgtEl>
                                        <p:attrNameLst>
                                          <p:attrName>style.visibility</p:attrName>
                                        </p:attrNameLst>
                                      </p:cBhvr>
                                      <p:to>
                                        <p:strVal val="visible"/>
                                      </p:to>
                                    </p:set>
                                    <p:anim calcmode="lin" valueType="num">
                                      <p:cBhvr additive="base">
                                        <p:cTn dur="750" fill="hold" id="47"/>
                                        <p:tgtEl>
                                          <p:spTgt spid="10"/>
                                        </p:tgtEl>
                                        <p:attrNameLst>
                                          <p:attrName>ppt_x</p:attrName>
                                        </p:attrNameLst>
                                      </p:cBhvr>
                                      <p:tavLst>
                                        <p:tav tm="0">
                                          <p:val>
                                            <p:strVal val="1+#ppt_w/2"/>
                                          </p:val>
                                        </p:tav>
                                        <p:tav tm="100000">
                                          <p:val>
                                            <p:strVal val="#ppt_x"/>
                                          </p:val>
                                        </p:tav>
                                      </p:tavLst>
                                    </p:anim>
                                    <p:anim calcmode="lin" valueType="num">
                                      <p:cBhvr additive="base">
                                        <p:cTn dur="750" fill="hold" id="48"/>
                                        <p:tgtEl>
                                          <p:spTgt spid="10"/>
                                        </p:tgtEl>
                                        <p:attrNameLst>
                                          <p:attrName>ppt_y</p:attrName>
                                        </p:attrNameLst>
                                      </p:cBhvr>
                                      <p:tavLst>
                                        <p:tav tm="0">
                                          <p:val>
                                            <p:strVal val="0-#ppt_h/2"/>
                                          </p:val>
                                        </p:tav>
                                        <p:tav tm="100000">
                                          <p:val>
                                            <p:strVal val="#ppt_y"/>
                                          </p:val>
                                        </p:tav>
                                      </p:tavLst>
                                    </p:anim>
                                  </p:childTnLst>
                                </p:cTn>
                              </p:par>
                              <p:par>
                                <p:cTn fill="hold" grpId="0" id="49" nodeType="withEffect" presetClass="entr" presetID="2" presetSubtype="2">
                                  <p:stCondLst>
                                    <p:cond delay="0"/>
                                  </p:stCondLst>
                                  <p:childTnLst>
                                    <p:set>
                                      <p:cBhvr>
                                        <p:cTn dur="1" fill="hold" id="50">
                                          <p:stCondLst>
                                            <p:cond delay="0"/>
                                          </p:stCondLst>
                                        </p:cTn>
                                        <p:tgtEl>
                                          <p:spTgt spid="11"/>
                                        </p:tgtEl>
                                        <p:attrNameLst>
                                          <p:attrName>style.visibility</p:attrName>
                                        </p:attrNameLst>
                                      </p:cBhvr>
                                      <p:to>
                                        <p:strVal val="visible"/>
                                      </p:to>
                                    </p:set>
                                    <p:anim calcmode="lin" valueType="num">
                                      <p:cBhvr additive="base">
                                        <p:cTn dur="750" fill="hold" id="51"/>
                                        <p:tgtEl>
                                          <p:spTgt spid="11"/>
                                        </p:tgtEl>
                                        <p:attrNameLst>
                                          <p:attrName>ppt_x</p:attrName>
                                        </p:attrNameLst>
                                      </p:cBhvr>
                                      <p:tavLst>
                                        <p:tav tm="0">
                                          <p:val>
                                            <p:strVal val="1+#ppt_w/2"/>
                                          </p:val>
                                        </p:tav>
                                        <p:tav tm="100000">
                                          <p:val>
                                            <p:strVal val="#ppt_x"/>
                                          </p:val>
                                        </p:tav>
                                      </p:tavLst>
                                    </p:anim>
                                    <p:anim calcmode="lin" valueType="num">
                                      <p:cBhvr additive="base">
                                        <p:cTn dur="750" fill="hold" id="52"/>
                                        <p:tgtEl>
                                          <p:spTgt spid="11"/>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2">
                                  <p:stCondLst>
                                    <p:cond delay="0"/>
                                  </p:stCondLst>
                                  <p:childTnLst>
                                    <p:set>
                                      <p:cBhvr>
                                        <p:cTn dur="1" fill="hold" id="54">
                                          <p:stCondLst>
                                            <p:cond delay="0"/>
                                          </p:stCondLst>
                                        </p:cTn>
                                        <p:tgtEl>
                                          <p:spTgt spid="12"/>
                                        </p:tgtEl>
                                        <p:attrNameLst>
                                          <p:attrName>style.visibility</p:attrName>
                                        </p:attrNameLst>
                                      </p:cBhvr>
                                      <p:to>
                                        <p:strVal val="visible"/>
                                      </p:to>
                                    </p:set>
                                    <p:anim calcmode="lin" valueType="num">
                                      <p:cBhvr additive="base">
                                        <p:cTn dur="750" fill="hold" id="55"/>
                                        <p:tgtEl>
                                          <p:spTgt spid="12"/>
                                        </p:tgtEl>
                                        <p:attrNameLst>
                                          <p:attrName>ppt_x</p:attrName>
                                        </p:attrNameLst>
                                      </p:cBhvr>
                                      <p:tavLst>
                                        <p:tav tm="0">
                                          <p:val>
                                            <p:strVal val="1+#ppt_w/2"/>
                                          </p:val>
                                        </p:tav>
                                        <p:tav tm="100000">
                                          <p:val>
                                            <p:strVal val="#ppt_x"/>
                                          </p:val>
                                        </p:tav>
                                      </p:tavLst>
                                    </p:anim>
                                    <p:anim calcmode="lin" valueType="num">
                                      <p:cBhvr additive="base">
                                        <p:cTn dur="750" fill="hold" id="56"/>
                                        <p:tgtEl>
                                          <p:spTgt spid="12"/>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4">
                                  <p:stCondLst>
                                    <p:cond delay="0"/>
                                  </p:stCondLst>
                                  <p:childTnLst>
                                    <p:set>
                                      <p:cBhvr>
                                        <p:cTn dur="1" fill="hold" id="58">
                                          <p:stCondLst>
                                            <p:cond delay="0"/>
                                          </p:stCondLst>
                                        </p:cTn>
                                        <p:tgtEl>
                                          <p:spTgt spid="13"/>
                                        </p:tgtEl>
                                        <p:attrNameLst>
                                          <p:attrName>style.visibility</p:attrName>
                                        </p:attrNameLst>
                                      </p:cBhvr>
                                      <p:to>
                                        <p:strVal val="visible"/>
                                      </p:to>
                                    </p:set>
                                    <p:anim calcmode="lin" valueType="num">
                                      <p:cBhvr additive="base">
                                        <p:cTn dur="750" fill="hold" id="59"/>
                                        <p:tgtEl>
                                          <p:spTgt spid="13"/>
                                        </p:tgtEl>
                                        <p:attrNameLst>
                                          <p:attrName>ppt_x</p:attrName>
                                        </p:attrNameLst>
                                      </p:cBhvr>
                                      <p:tavLst>
                                        <p:tav tm="0">
                                          <p:val>
                                            <p:strVal val="#ppt_x"/>
                                          </p:val>
                                        </p:tav>
                                        <p:tav tm="100000">
                                          <p:val>
                                            <p:strVal val="#ppt_x"/>
                                          </p:val>
                                        </p:tav>
                                      </p:tavLst>
                                    </p:anim>
                                    <p:anim calcmode="lin" valueType="num">
                                      <p:cBhvr additive="base">
                                        <p:cTn dur="750" fill="hold" id="60"/>
                                        <p:tgtEl>
                                          <p:spTgt spid="13"/>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6">
                                  <p:stCondLst>
                                    <p:cond delay="0"/>
                                  </p:stCondLst>
                                  <p:childTnLst>
                                    <p:set>
                                      <p:cBhvr>
                                        <p:cTn dur="1" fill="hold" id="62">
                                          <p:stCondLst>
                                            <p:cond delay="0"/>
                                          </p:stCondLst>
                                        </p:cTn>
                                        <p:tgtEl>
                                          <p:spTgt spid="15"/>
                                        </p:tgtEl>
                                        <p:attrNameLst>
                                          <p:attrName>style.visibility</p:attrName>
                                        </p:attrNameLst>
                                      </p:cBhvr>
                                      <p:to>
                                        <p:strVal val="visible"/>
                                      </p:to>
                                    </p:set>
                                    <p:anim calcmode="lin" valueType="num">
                                      <p:cBhvr additive="base">
                                        <p:cTn dur="750" fill="hold" id="63"/>
                                        <p:tgtEl>
                                          <p:spTgt spid="15"/>
                                        </p:tgtEl>
                                        <p:attrNameLst>
                                          <p:attrName>ppt_x</p:attrName>
                                        </p:attrNameLst>
                                      </p:cBhvr>
                                      <p:tavLst>
                                        <p:tav tm="0">
                                          <p:val>
                                            <p:strVal val="1+#ppt_w/2"/>
                                          </p:val>
                                        </p:tav>
                                        <p:tav tm="100000">
                                          <p:val>
                                            <p:strVal val="#ppt_x"/>
                                          </p:val>
                                        </p:tav>
                                      </p:tavLst>
                                    </p:anim>
                                    <p:anim calcmode="lin" valueType="num">
                                      <p:cBhvr additive="base">
                                        <p:cTn dur="750" fill="hold" id="64"/>
                                        <p:tgtEl>
                                          <p:spTgt spid="15"/>
                                        </p:tgtEl>
                                        <p:attrNameLst>
                                          <p:attrName>ppt_y</p:attrName>
                                        </p:attrNameLst>
                                      </p:cBhvr>
                                      <p:tavLst>
                                        <p:tav tm="0">
                                          <p:val>
                                            <p:strVal val="1+#ppt_h/2"/>
                                          </p:val>
                                        </p:tav>
                                        <p:tav tm="100000">
                                          <p:val>
                                            <p:strVal val="#ppt_y"/>
                                          </p:val>
                                        </p:tav>
                                      </p:tavLst>
                                    </p:anim>
                                  </p:childTnLst>
                                </p:cTn>
                              </p:par>
                              <p:par>
                                <p:cTn fill="hold" grpId="0" id="65" nodeType="withEffect" presetClass="entr" presetID="2" presetSubtype="6">
                                  <p:stCondLst>
                                    <p:cond delay="0"/>
                                  </p:stCondLst>
                                  <p:childTnLst>
                                    <p:set>
                                      <p:cBhvr>
                                        <p:cTn dur="1" fill="hold" id="66">
                                          <p:stCondLst>
                                            <p:cond delay="0"/>
                                          </p:stCondLst>
                                        </p:cTn>
                                        <p:tgtEl>
                                          <p:spTgt spid="16"/>
                                        </p:tgtEl>
                                        <p:attrNameLst>
                                          <p:attrName>style.visibility</p:attrName>
                                        </p:attrNameLst>
                                      </p:cBhvr>
                                      <p:to>
                                        <p:strVal val="visible"/>
                                      </p:to>
                                    </p:set>
                                    <p:anim calcmode="lin" valueType="num">
                                      <p:cBhvr additive="base">
                                        <p:cTn dur="750" fill="hold" id="67"/>
                                        <p:tgtEl>
                                          <p:spTgt spid="16"/>
                                        </p:tgtEl>
                                        <p:attrNameLst>
                                          <p:attrName>ppt_x</p:attrName>
                                        </p:attrNameLst>
                                      </p:cBhvr>
                                      <p:tavLst>
                                        <p:tav tm="0">
                                          <p:val>
                                            <p:strVal val="1+#ppt_w/2"/>
                                          </p:val>
                                        </p:tav>
                                        <p:tav tm="100000">
                                          <p:val>
                                            <p:strVal val="#ppt_x"/>
                                          </p:val>
                                        </p:tav>
                                      </p:tavLst>
                                    </p:anim>
                                    <p:anim calcmode="lin" valueType="num">
                                      <p:cBhvr additive="base">
                                        <p:cTn dur="750" fill="hold" id="68"/>
                                        <p:tgtEl>
                                          <p:spTgt spid="16"/>
                                        </p:tgtEl>
                                        <p:attrNameLst>
                                          <p:attrName>ppt_y</p:attrName>
                                        </p:attrNameLst>
                                      </p:cBhvr>
                                      <p:tavLst>
                                        <p:tav tm="0">
                                          <p:val>
                                            <p:strVal val="1+#ppt_h/2"/>
                                          </p:val>
                                        </p:tav>
                                        <p:tav tm="100000">
                                          <p:val>
                                            <p:strVal val="#ppt_y"/>
                                          </p:val>
                                        </p:tav>
                                      </p:tavLst>
                                    </p:anim>
                                  </p:childTnLst>
                                </p:cTn>
                              </p:par>
                              <p:par>
                                <p:cTn fill="hold" grpId="0" id="69" nodeType="withEffect" presetClass="entr" presetID="2" presetSubtype="4">
                                  <p:stCondLst>
                                    <p:cond delay="0"/>
                                  </p:stCondLst>
                                  <p:childTnLst>
                                    <p:set>
                                      <p:cBhvr>
                                        <p:cTn dur="1" fill="hold" id="70">
                                          <p:stCondLst>
                                            <p:cond delay="0"/>
                                          </p:stCondLst>
                                        </p:cTn>
                                        <p:tgtEl>
                                          <p:spTgt spid="25"/>
                                        </p:tgtEl>
                                        <p:attrNameLst>
                                          <p:attrName>style.visibility</p:attrName>
                                        </p:attrNameLst>
                                      </p:cBhvr>
                                      <p:to>
                                        <p:strVal val="visible"/>
                                      </p:to>
                                    </p:set>
                                    <p:anim calcmode="lin" valueType="num">
                                      <p:cBhvr additive="base">
                                        <p:cTn dur="750" fill="hold" id="71"/>
                                        <p:tgtEl>
                                          <p:spTgt spid="25"/>
                                        </p:tgtEl>
                                        <p:attrNameLst>
                                          <p:attrName>ppt_x</p:attrName>
                                        </p:attrNameLst>
                                      </p:cBhvr>
                                      <p:tavLst>
                                        <p:tav tm="0">
                                          <p:val>
                                            <p:strVal val="#ppt_x"/>
                                          </p:val>
                                        </p:tav>
                                        <p:tav tm="100000">
                                          <p:val>
                                            <p:strVal val="#ppt_x"/>
                                          </p:val>
                                        </p:tav>
                                      </p:tavLst>
                                    </p:anim>
                                    <p:anim calcmode="lin" valueType="num">
                                      <p:cBhvr additive="base">
                                        <p:cTn dur="750" fill="hold" id="72"/>
                                        <p:tgtEl>
                                          <p:spTgt spid="25"/>
                                        </p:tgtEl>
                                        <p:attrNameLst>
                                          <p:attrName>ppt_y</p:attrName>
                                        </p:attrNameLst>
                                      </p:cBhvr>
                                      <p:tavLst>
                                        <p:tav tm="0">
                                          <p:val>
                                            <p:strVal val="1+#ppt_h/2"/>
                                          </p:val>
                                        </p:tav>
                                        <p:tav tm="100000">
                                          <p:val>
                                            <p:strVal val="#ppt_y"/>
                                          </p:val>
                                        </p:tav>
                                      </p:tavLst>
                                    </p:anim>
                                  </p:childTnLst>
                                </p:cTn>
                              </p:par>
                              <p:par>
                                <p:cTn fill="hold" grpId="0" id="73" nodeType="withEffect" presetClass="entr" presetID="2" presetSubtype="6">
                                  <p:stCondLst>
                                    <p:cond delay="0"/>
                                  </p:stCondLst>
                                  <p:childTnLst>
                                    <p:set>
                                      <p:cBhvr>
                                        <p:cTn dur="1" fill="hold" id="74">
                                          <p:stCondLst>
                                            <p:cond delay="0"/>
                                          </p:stCondLst>
                                        </p:cTn>
                                        <p:tgtEl>
                                          <p:spTgt spid="26"/>
                                        </p:tgtEl>
                                        <p:attrNameLst>
                                          <p:attrName>style.visibility</p:attrName>
                                        </p:attrNameLst>
                                      </p:cBhvr>
                                      <p:to>
                                        <p:strVal val="visible"/>
                                      </p:to>
                                    </p:set>
                                    <p:anim calcmode="lin" valueType="num">
                                      <p:cBhvr additive="base">
                                        <p:cTn dur="750" fill="hold" id="75"/>
                                        <p:tgtEl>
                                          <p:spTgt spid="26"/>
                                        </p:tgtEl>
                                        <p:attrNameLst>
                                          <p:attrName>ppt_x</p:attrName>
                                        </p:attrNameLst>
                                      </p:cBhvr>
                                      <p:tavLst>
                                        <p:tav tm="0">
                                          <p:val>
                                            <p:strVal val="1+#ppt_w/2"/>
                                          </p:val>
                                        </p:tav>
                                        <p:tav tm="100000">
                                          <p:val>
                                            <p:strVal val="#ppt_x"/>
                                          </p:val>
                                        </p:tav>
                                      </p:tavLst>
                                    </p:anim>
                                    <p:anim calcmode="lin" valueType="num">
                                      <p:cBhvr additive="base">
                                        <p:cTn dur="750" fill="hold" id="76"/>
                                        <p:tgtEl>
                                          <p:spTgt spid="26"/>
                                        </p:tgtEl>
                                        <p:attrNameLst>
                                          <p:attrName>ppt_y</p:attrName>
                                        </p:attrNameLst>
                                      </p:cBhvr>
                                      <p:tavLst>
                                        <p:tav tm="0">
                                          <p:val>
                                            <p:strVal val="1+#ppt_h/2"/>
                                          </p:val>
                                        </p:tav>
                                        <p:tav tm="100000">
                                          <p:val>
                                            <p:strVal val="#ppt_y"/>
                                          </p:val>
                                        </p:tav>
                                      </p:tavLst>
                                    </p:anim>
                                  </p:childTnLst>
                                </p:cTn>
                              </p:par>
                              <p:par>
                                <p:cTn fill="hold" grpId="0" id="77" nodeType="withEffect" presetClass="entr" presetID="2" presetSubtype="3">
                                  <p:stCondLst>
                                    <p:cond delay="0"/>
                                  </p:stCondLst>
                                  <p:childTnLst>
                                    <p:set>
                                      <p:cBhvr>
                                        <p:cTn dur="1" fill="hold" id="78">
                                          <p:stCondLst>
                                            <p:cond delay="0"/>
                                          </p:stCondLst>
                                        </p:cTn>
                                        <p:tgtEl>
                                          <p:spTgt spid="27"/>
                                        </p:tgtEl>
                                        <p:attrNameLst>
                                          <p:attrName>style.visibility</p:attrName>
                                        </p:attrNameLst>
                                      </p:cBhvr>
                                      <p:to>
                                        <p:strVal val="visible"/>
                                      </p:to>
                                    </p:set>
                                    <p:anim calcmode="lin" valueType="num">
                                      <p:cBhvr additive="base">
                                        <p:cTn dur="750" fill="hold" id="79"/>
                                        <p:tgtEl>
                                          <p:spTgt spid="27"/>
                                        </p:tgtEl>
                                        <p:attrNameLst>
                                          <p:attrName>ppt_x</p:attrName>
                                        </p:attrNameLst>
                                      </p:cBhvr>
                                      <p:tavLst>
                                        <p:tav tm="0">
                                          <p:val>
                                            <p:strVal val="1+#ppt_w/2"/>
                                          </p:val>
                                        </p:tav>
                                        <p:tav tm="100000">
                                          <p:val>
                                            <p:strVal val="#ppt_x"/>
                                          </p:val>
                                        </p:tav>
                                      </p:tavLst>
                                    </p:anim>
                                    <p:anim calcmode="lin" valueType="num">
                                      <p:cBhvr additive="base">
                                        <p:cTn dur="750" fill="hold" id="80"/>
                                        <p:tgtEl>
                                          <p:spTgt spid="27"/>
                                        </p:tgtEl>
                                        <p:attrNameLst>
                                          <p:attrName>ppt_y</p:attrName>
                                        </p:attrNameLst>
                                      </p:cBhvr>
                                      <p:tavLst>
                                        <p:tav tm="0">
                                          <p:val>
                                            <p:strVal val="0-#ppt_h/2"/>
                                          </p:val>
                                        </p:tav>
                                        <p:tav tm="100000">
                                          <p:val>
                                            <p:strVal val="#ppt_y"/>
                                          </p:val>
                                        </p:tav>
                                      </p:tavLst>
                                    </p:anim>
                                  </p:childTnLst>
                                </p:cTn>
                              </p:par>
                              <p:par>
                                <p:cTn fill="hold" grpId="0" id="81" nodeType="withEffect" presetClass="entr" presetID="2" presetSubtype="4">
                                  <p:stCondLst>
                                    <p:cond delay="0"/>
                                  </p:stCondLst>
                                  <p:childTnLst>
                                    <p:set>
                                      <p:cBhvr>
                                        <p:cTn dur="1" fill="hold" id="82">
                                          <p:stCondLst>
                                            <p:cond delay="0"/>
                                          </p:stCondLst>
                                        </p:cTn>
                                        <p:tgtEl>
                                          <p:spTgt spid="28"/>
                                        </p:tgtEl>
                                        <p:attrNameLst>
                                          <p:attrName>style.visibility</p:attrName>
                                        </p:attrNameLst>
                                      </p:cBhvr>
                                      <p:to>
                                        <p:strVal val="visible"/>
                                      </p:to>
                                    </p:set>
                                    <p:anim calcmode="lin" valueType="num">
                                      <p:cBhvr additive="base">
                                        <p:cTn dur="750" fill="hold" id="83"/>
                                        <p:tgtEl>
                                          <p:spTgt spid="28"/>
                                        </p:tgtEl>
                                        <p:attrNameLst>
                                          <p:attrName>ppt_x</p:attrName>
                                        </p:attrNameLst>
                                      </p:cBhvr>
                                      <p:tavLst>
                                        <p:tav tm="0">
                                          <p:val>
                                            <p:strVal val="#ppt_x"/>
                                          </p:val>
                                        </p:tav>
                                        <p:tav tm="100000">
                                          <p:val>
                                            <p:strVal val="#ppt_x"/>
                                          </p:val>
                                        </p:tav>
                                      </p:tavLst>
                                    </p:anim>
                                    <p:anim calcmode="lin" valueType="num">
                                      <p:cBhvr additive="base">
                                        <p:cTn dur="750" fill="hold" id="84"/>
                                        <p:tgtEl>
                                          <p:spTgt spid="28"/>
                                        </p:tgtEl>
                                        <p:attrNameLst>
                                          <p:attrName>ppt_y</p:attrName>
                                        </p:attrNameLst>
                                      </p:cBhvr>
                                      <p:tavLst>
                                        <p:tav tm="0">
                                          <p:val>
                                            <p:strVal val="1+#ppt_h/2"/>
                                          </p:val>
                                        </p:tav>
                                        <p:tav tm="100000">
                                          <p:val>
                                            <p:strVal val="#ppt_y"/>
                                          </p:val>
                                        </p:tav>
                                      </p:tavLst>
                                    </p:anim>
                                  </p:childTnLst>
                                </p:cTn>
                              </p:par>
                              <p:par>
                                <p:cTn fill="hold" grpId="0" id="85" nodeType="withEffect" presetClass="entr" presetID="2" presetSubtype="4">
                                  <p:stCondLst>
                                    <p:cond delay="0"/>
                                  </p:stCondLst>
                                  <p:childTnLst>
                                    <p:set>
                                      <p:cBhvr>
                                        <p:cTn dur="1" fill="hold" id="86">
                                          <p:stCondLst>
                                            <p:cond delay="0"/>
                                          </p:stCondLst>
                                        </p:cTn>
                                        <p:tgtEl>
                                          <p:spTgt spid="14"/>
                                        </p:tgtEl>
                                        <p:attrNameLst>
                                          <p:attrName>style.visibility</p:attrName>
                                        </p:attrNameLst>
                                      </p:cBhvr>
                                      <p:to>
                                        <p:strVal val="visible"/>
                                      </p:to>
                                    </p:set>
                                    <p:anim calcmode="lin" valueType="num">
                                      <p:cBhvr additive="base">
                                        <p:cTn dur="750" fill="hold" id="87"/>
                                        <p:tgtEl>
                                          <p:spTgt spid="14"/>
                                        </p:tgtEl>
                                        <p:attrNameLst>
                                          <p:attrName>ppt_x</p:attrName>
                                        </p:attrNameLst>
                                      </p:cBhvr>
                                      <p:tavLst>
                                        <p:tav tm="0">
                                          <p:val>
                                            <p:strVal val="#ppt_x"/>
                                          </p:val>
                                        </p:tav>
                                        <p:tav tm="100000">
                                          <p:val>
                                            <p:strVal val="#ppt_x"/>
                                          </p:val>
                                        </p:tav>
                                      </p:tavLst>
                                    </p:anim>
                                    <p:anim calcmode="lin" valueType="num">
                                      <p:cBhvr additive="base">
                                        <p:cTn dur="750" fill="hold" id="88"/>
                                        <p:tgtEl>
                                          <p:spTgt spid="14"/>
                                        </p:tgtEl>
                                        <p:attrNameLst>
                                          <p:attrName>ppt_y</p:attrName>
                                        </p:attrNameLst>
                                      </p:cBhvr>
                                      <p:tavLst>
                                        <p:tav tm="0">
                                          <p:val>
                                            <p:strVal val="1+#ppt_h/2"/>
                                          </p:val>
                                        </p:tav>
                                        <p:tav tm="100000">
                                          <p:val>
                                            <p:strVal val="#ppt_y"/>
                                          </p:val>
                                        </p:tav>
                                      </p:tavLst>
                                    </p:anim>
                                  </p:childTnLst>
                                </p:cTn>
                              </p:par>
                            </p:childTnLst>
                          </p:cTn>
                        </p:par>
                        <p:par>
                          <p:cTn fill="hold" id="89" nodeType="afterGroup">
                            <p:stCondLst>
                              <p:cond delay="750"/>
                            </p:stCondLst>
                            <p:childTnLst>
                              <p:par>
                                <p:cTn fill="hold" grpId="0" id="90" nodeType="afterEffect" presetClass="entr" presetID="41" presetSubtype="0">
                                  <p:stCondLst>
                                    <p:cond delay="0"/>
                                  </p:stCondLst>
                                  <p:iterate type="lt">
                                    <p:tmPct val="10000"/>
                                  </p:iterate>
                                  <p:childTnLst>
                                    <p:set>
                                      <p:cBhvr>
                                        <p:cTn dur="1" fill="hold" id="91">
                                          <p:stCondLst>
                                            <p:cond delay="0"/>
                                          </p:stCondLst>
                                        </p:cTn>
                                        <p:tgtEl>
                                          <p:spTgt spid="31"/>
                                        </p:tgtEl>
                                        <p:attrNameLst>
                                          <p:attrName>style.visibility</p:attrName>
                                        </p:attrNameLst>
                                      </p:cBhvr>
                                      <p:to>
                                        <p:strVal val="visible"/>
                                      </p:to>
                                    </p:set>
                                    <p:anim calcmode="lin" valueType="num">
                                      <p:cBhvr>
                                        <p:cTn dur="500" fill="hold" id="92"/>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3"/>
                                        <p:tgtEl>
                                          <p:spTgt spid="31"/>
                                        </p:tgtEl>
                                        <p:attrNameLst>
                                          <p:attrName>ppt_y</p:attrName>
                                        </p:attrNameLst>
                                      </p:cBhvr>
                                      <p:tavLst>
                                        <p:tav tm="0">
                                          <p:val>
                                            <p:strVal val="#ppt_y"/>
                                          </p:val>
                                        </p:tav>
                                        <p:tav tm="100000">
                                          <p:val>
                                            <p:strVal val="#ppt_y"/>
                                          </p:val>
                                        </p:tav>
                                      </p:tavLst>
                                    </p:anim>
                                    <p:anim calcmode="lin" valueType="num">
                                      <p:cBhvr>
                                        <p:cTn dur="500" fill="hold" id="94"/>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5"/>
                                        <p:tgtEl>
                                          <p:spTgt spid="3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6" tmFilter="0,0; .5, 1; 1, 1"/>
                                        <p:tgtEl>
                                          <p:spTgt spid="31"/>
                                        </p:tgtEl>
                                      </p:cBhvr>
                                    </p:animEffect>
                                  </p:childTnLst>
                                </p:cTn>
                              </p:par>
                            </p:childTnLst>
                          </p:cTn>
                        </p:par>
                        <p:par>
                          <p:cTn fill="hold" id="97" nodeType="afterGroup">
                            <p:stCondLst>
                              <p:cond delay="1250"/>
                            </p:stCondLst>
                            <p:childTnLst>
                              <p:par>
                                <p:cTn fill="hold" grpId="0" id="98" nodeType="afterEffect" presetClass="entr" presetID="41" presetSubtype="0">
                                  <p:stCondLst>
                                    <p:cond delay="0"/>
                                  </p:stCondLst>
                                  <p:iterate type="lt">
                                    <p:tmPct val="10000"/>
                                  </p:iterate>
                                  <p:childTnLst>
                                    <p:set>
                                      <p:cBhvr>
                                        <p:cTn dur="1" fill="hold" id="99">
                                          <p:stCondLst>
                                            <p:cond delay="0"/>
                                          </p:stCondLst>
                                        </p:cTn>
                                        <p:tgtEl>
                                          <p:spTgt spid="33"/>
                                        </p:tgtEl>
                                        <p:attrNameLst>
                                          <p:attrName>style.visibility</p:attrName>
                                        </p:attrNameLst>
                                      </p:cBhvr>
                                      <p:to>
                                        <p:strVal val="visible"/>
                                      </p:to>
                                    </p:set>
                                    <p:anim calcmode="lin" valueType="num">
                                      <p:cBhvr>
                                        <p:cTn dur="500" fill="hold" id="100"/>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01"/>
                                        <p:tgtEl>
                                          <p:spTgt spid="33"/>
                                        </p:tgtEl>
                                        <p:attrNameLst>
                                          <p:attrName>ppt_y</p:attrName>
                                        </p:attrNameLst>
                                      </p:cBhvr>
                                      <p:tavLst>
                                        <p:tav tm="0">
                                          <p:val>
                                            <p:strVal val="#ppt_y"/>
                                          </p:val>
                                        </p:tav>
                                        <p:tav tm="100000">
                                          <p:val>
                                            <p:strVal val="#ppt_y"/>
                                          </p:val>
                                        </p:tav>
                                      </p:tavLst>
                                    </p:anim>
                                    <p:anim calcmode="lin" valueType="num">
                                      <p:cBhvr>
                                        <p:cTn dur="500" fill="hold" id="102"/>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3"/>
                                        <p:tgtEl>
                                          <p:spTgt spid="3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04" tmFilter="0,0; .5, 1; 1, 1"/>
                                        <p:tgtEl>
                                          <p:spTgt spid="33"/>
                                        </p:tgtEl>
                                      </p:cBhvr>
                                    </p:animEffect>
                                  </p:childTnLst>
                                </p:cTn>
                              </p:par>
                            </p:childTnLst>
                          </p:cTn>
                        </p:par>
                        <p:par>
                          <p:cTn fill="hold" id="105" nodeType="afterGroup">
                            <p:stCondLst>
                              <p:cond delay="1750"/>
                            </p:stCondLst>
                            <p:childTnLst>
                              <p:par>
                                <p:cTn fill="hold" id="106" nodeType="afterEffect" presetClass="entr" presetID="53" presetSubtype="0">
                                  <p:stCondLst>
                                    <p:cond delay="0"/>
                                  </p:stCondLst>
                                  <p:childTnLst>
                                    <p:set>
                                      <p:cBhvr>
                                        <p:cTn dur="1" fill="hold" id="107">
                                          <p:stCondLst>
                                            <p:cond delay="0"/>
                                          </p:stCondLst>
                                        </p:cTn>
                                        <p:tgtEl>
                                          <p:spTgt spid="40"/>
                                        </p:tgtEl>
                                        <p:attrNameLst>
                                          <p:attrName>style.visibility</p:attrName>
                                        </p:attrNameLst>
                                      </p:cBhvr>
                                      <p:to>
                                        <p:strVal val="visible"/>
                                      </p:to>
                                    </p:set>
                                    <p:anim calcmode="lin" valueType="num">
                                      <p:cBhvr>
                                        <p:cTn dur="500" fill="hold" id="108"/>
                                        <p:tgtEl>
                                          <p:spTgt spid="40"/>
                                        </p:tgtEl>
                                        <p:attrNameLst>
                                          <p:attrName>ppt_w</p:attrName>
                                        </p:attrNameLst>
                                      </p:cBhvr>
                                      <p:tavLst>
                                        <p:tav tm="0">
                                          <p:val>
                                            <p:fltVal val="0"/>
                                          </p:val>
                                        </p:tav>
                                        <p:tav tm="100000">
                                          <p:val>
                                            <p:strVal val="#ppt_w"/>
                                          </p:val>
                                        </p:tav>
                                      </p:tavLst>
                                    </p:anim>
                                    <p:anim calcmode="lin" valueType="num">
                                      <p:cBhvr>
                                        <p:cTn dur="500" fill="hold" id="109"/>
                                        <p:tgtEl>
                                          <p:spTgt spid="40"/>
                                        </p:tgtEl>
                                        <p:attrNameLst>
                                          <p:attrName>ppt_h</p:attrName>
                                        </p:attrNameLst>
                                      </p:cBhvr>
                                      <p:tavLst>
                                        <p:tav tm="0">
                                          <p:val>
                                            <p:fltVal val="0"/>
                                          </p:val>
                                        </p:tav>
                                        <p:tav tm="100000">
                                          <p:val>
                                            <p:strVal val="#ppt_h"/>
                                          </p:val>
                                        </p:tav>
                                      </p:tavLst>
                                    </p:anim>
                                    <p:animEffect filter="fade" transition="in">
                                      <p:cBhvr>
                                        <p:cTn dur="500" id="110"/>
                                        <p:tgtEl>
                                          <p:spTgt spid="40"/>
                                        </p:tgtEl>
                                      </p:cBhvr>
                                    </p:animEffect>
                                  </p:childTnLst>
                                </p:cTn>
                              </p:par>
                              <p:par>
                                <p:cTn fill="hold" id="111" nodeType="withEffect" presetClass="entr" presetID="53" presetSubtype="0">
                                  <p:stCondLst>
                                    <p:cond delay="0"/>
                                  </p:stCondLst>
                                  <p:childTnLst>
                                    <p:set>
                                      <p:cBhvr>
                                        <p:cTn dur="1" fill="hold" id="112">
                                          <p:stCondLst>
                                            <p:cond delay="0"/>
                                          </p:stCondLst>
                                        </p:cTn>
                                        <p:tgtEl>
                                          <p:spTgt spid="45"/>
                                        </p:tgtEl>
                                        <p:attrNameLst>
                                          <p:attrName>style.visibility</p:attrName>
                                        </p:attrNameLst>
                                      </p:cBhvr>
                                      <p:to>
                                        <p:strVal val="visible"/>
                                      </p:to>
                                    </p:set>
                                    <p:anim calcmode="lin" valueType="num">
                                      <p:cBhvr>
                                        <p:cTn dur="500" fill="hold" id="113"/>
                                        <p:tgtEl>
                                          <p:spTgt spid="45"/>
                                        </p:tgtEl>
                                        <p:attrNameLst>
                                          <p:attrName>ppt_w</p:attrName>
                                        </p:attrNameLst>
                                      </p:cBhvr>
                                      <p:tavLst>
                                        <p:tav tm="0">
                                          <p:val>
                                            <p:fltVal val="0"/>
                                          </p:val>
                                        </p:tav>
                                        <p:tav tm="100000">
                                          <p:val>
                                            <p:strVal val="#ppt_w"/>
                                          </p:val>
                                        </p:tav>
                                      </p:tavLst>
                                    </p:anim>
                                    <p:anim calcmode="lin" valueType="num">
                                      <p:cBhvr>
                                        <p:cTn dur="500" fill="hold" id="114"/>
                                        <p:tgtEl>
                                          <p:spTgt spid="45"/>
                                        </p:tgtEl>
                                        <p:attrNameLst>
                                          <p:attrName>ppt_h</p:attrName>
                                        </p:attrNameLst>
                                      </p:cBhvr>
                                      <p:tavLst>
                                        <p:tav tm="0">
                                          <p:val>
                                            <p:fltVal val="0"/>
                                          </p:val>
                                        </p:tav>
                                        <p:tav tm="100000">
                                          <p:val>
                                            <p:strVal val="#ppt_h"/>
                                          </p:val>
                                        </p:tav>
                                      </p:tavLst>
                                    </p:anim>
                                    <p:animEffect filter="fade" transition="in">
                                      <p:cBhvr>
                                        <p:cTn dur="500" id="115"/>
                                        <p:tgtEl>
                                          <p:spTgt spid="45"/>
                                        </p:tgtEl>
                                      </p:cBhvr>
                                    </p:animEffect>
                                  </p:childTnLst>
                                </p:cTn>
                              </p:par>
                              <p:par>
                                <p:cTn fill="hold" grpId="0" id="116" nodeType="withEffect" presetClass="entr" presetID="22" presetSubtype="2">
                                  <p:stCondLst>
                                    <p:cond delay="0"/>
                                  </p:stCondLst>
                                  <p:childTnLst>
                                    <p:set>
                                      <p:cBhvr>
                                        <p:cTn dur="1" fill="hold" id="117">
                                          <p:stCondLst>
                                            <p:cond delay="0"/>
                                          </p:stCondLst>
                                        </p:cTn>
                                        <p:tgtEl>
                                          <p:spTgt spid="29"/>
                                        </p:tgtEl>
                                        <p:attrNameLst>
                                          <p:attrName>style.visibility</p:attrName>
                                        </p:attrNameLst>
                                      </p:cBhvr>
                                      <p:to>
                                        <p:strVal val="visible"/>
                                      </p:to>
                                    </p:set>
                                    <p:animEffect filter="wipe(right)" transition="in">
                                      <p:cBhvr>
                                        <p:cTn dur="1200" id="118"/>
                                        <p:tgtEl>
                                          <p:spTgt spid="29"/>
                                        </p:tgtEl>
                                      </p:cBhvr>
                                    </p:animEffect>
                                  </p:childTnLst>
                                </p:cTn>
                              </p:par>
                              <p:par>
                                <p:cTn fill="hold" grpId="0" id="119" nodeType="withEffect" presetClass="entr" presetID="22" presetSubtype="2">
                                  <p:stCondLst>
                                    <p:cond delay="0"/>
                                  </p:stCondLst>
                                  <p:childTnLst>
                                    <p:set>
                                      <p:cBhvr>
                                        <p:cTn dur="1" fill="hold" id="120">
                                          <p:stCondLst>
                                            <p:cond delay="0"/>
                                          </p:stCondLst>
                                        </p:cTn>
                                        <p:tgtEl>
                                          <p:spTgt spid="30"/>
                                        </p:tgtEl>
                                        <p:attrNameLst>
                                          <p:attrName>style.visibility</p:attrName>
                                        </p:attrNameLst>
                                      </p:cBhvr>
                                      <p:to>
                                        <p:strVal val="visible"/>
                                      </p:to>
                                    </p:set>
                                    <p:animEffect filter="wipe(right)" transition="in">
                                      <p:cBhvr>
                                        <p:cTn dur="1200" id="121"/>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17"/>
      <p:bldP grpId="0" spid="20"/>
      <p:bldP grpId="0" spid="21"/>
      <p:bldP grpId="0" spid="22"/>
      <p:bldP grpId="0" spid="23"/>
      <p:bldP grpId="0" spid="3"/>
      <p:bldP grpId="0" spid="6"/>
      <p:bldP grpId="0" spid="8"/>
      <p:bldP grpId="0" spid="9"/>
      <p:bldP grpId="0" spid="10"/>
      <p:bldP grpId="0" spid="11"/>
      <p:bldP grpId="0" spid="12"/>
      <p:bldP grpId="0" spid="13"/>
      <p:bldP grpId="0" spid="14"/>
      <p:bldP grpId="0" spid="15"/>
      <p:bldP grpId="0" spid="16"/>
      <p:bldP grpId="0" spid="25"/>
      <p:bldP grpId="0" spid="26"/>
      <p:bldP grpId="0" spid="27"/>
      <p:bldP grpId="0" spid="28"/>
      <p:bldP grpId="0" spid="29"/>
      <p:bldP grpId="0" spid="30"/>
      <p:bldP grpId="0" spid="31"/>
      <p:bldP grpId="0" spid="3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6" name="Freeform 5"/>
          <p:cNvSpPr/>
          <p:nvPr/>
        </p:nvSpPr>
        <p:spPr bwMode="auto">
          <a:xfrm>
            <a:off x="940108" y="1611844"/>
            <a:ext cx="2212496" cy="196091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65000"/>
            </a:schemeClr>
          </a:solidFill>
          <a:ln w="15875">
            <a:gradFill flip="none" rotWithShape="1">
              <a:gsLst>
                <a:gs pos="0">
                  <a:schemeClr val="bg1">
                    <a:lumMod val="65000"/>
                  </a:schemeClr>
                </a:gs>
                <a:gs pos="100000">
                  <a:schemeClr val="bg1"/>
                </a:gs>
              </a:gsLst>
              <a:lin ang="2700000" scaled="1"/>
            </a:gradFill>
          </a:ln>
          <a:effectLst>
            <a:innerShdw blurRad="114300">
              <a:prstClr val="black"/>
            </a:innerShdw>
          </a:effectLst>
        </p:spPr>
        <p:txBody>
          <a:bodyPr anchor="t" anchorCtr="0" bIns="34290" compatLnSpc="1" lIns="68580" numCol="1" rIns="68580" tIns="34290" vert="horz" wrap="square"/>
          <a:lstStyle/>
          <a:p>
            <a:endParaRPr altLang="en-US" lang="zh-CN">
              <a:solidFill>
                <a:srgbClr val="005A9E"/>
              </a:solidFill>
              <a:latin charset="-122" panose="020b0503020204020204" pitchFamily="34" typeface="微软雅黑"/>
              <a:ea charset="-122" panose="020b0503020204020204" pitchFamily="34" typeface="微软雅黑"/>
              <a:cs typeface="+mn-ea"/>
              <a:sym typeface="+mn-lt"/>
            </a:endParaRPr>
          </a:p>
        </p:txBody>
      </p:sp>
      <p:sp>
        <p:nvSpPr>
          <p:cNvPr id="47" name="Freeform 5"/>
          <p:cNvSpPr/>
          <p:nvPr/>
        </p:nvSpPr>
        <p:spPr bwMode="auto">
          <a:xfrm>
            <a:off x="1115616" y="1676240"/>
            <a:ext cx="2212496" cy="196091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61000"/>
                  <a:lumOff val="39000"/>
                </a:schemeClr>
              </a:gs>
              <a:gs pos="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algn="tl" blurRad="266700" dir="6780000" dist="203200" rotWithShape="0">
              <a:prstClr val="black">
                <a:alpha val="40000"/>
              </a:prstClr>
            </a:outerShdw>
          </a:effectLst>
        </p:spPr>
        <p:txBody>
          <a:bodyPr anchor="t" anchorCtr="0" bIns="34290" compatLnSpc="1" lIns="68580" numCol="1" rIns="68580" tIns="34290" vert="horz" wrap="square"/>
          <a:lstStyle/>
          <a:p>
            <a:endParaRPr altLang="en-US" lang="zh-CN">
              <a:solidFill>
                <a:srgbClr val="005A9E"/>
              </a:solidFill>
              <a:latin charset="-122" panose="020b0503020204020204" pitchFamily="34" typeface="微软雅黑"/>
              <a:ea charset="-122" panose="020b0503020204020204" pitchFamily="34" typeface="微软雅黑"/>
              <a:cs typeface="+mn-ea"/>
              <a:sym typeface="+mn-lt"/>
            </a:endParaRPr>
          </a:p>
        </p:txBody>
      </p:sp>
      <p:sp>
        <p:nvSpPr>
          <p:cNvPr id="48" name="矩形 47"/>
          <p:cNvSpPr/>
          <p:nvPr/>
        </p:nvSpPr>
        <p:spPr>
          <a:xfrm>
            <a:off x="1357873" y="2119935"/>
            <a:ext cx="1638756" cy="777218"/>
          </a:xfrm>
          <a:prstGeom prst="rect">
            <a:avLst/>
          </a:prstGeom>
        </p:spPr>
        <p:txBody>
          <a:bodyPr bIns="45709" lIns="91418" rIns="91418" tIns="45709" wrap="square">
            <a:spAutoFit/>
          </a:bodyPr>
          <a:lstStyle/>
          <a:p>
            <a:pPr algn="ctr" defTabSz="933450">
              <a:spcBef>
                <a:spcPct val="0"/>
              </a:spcBef>
              <a:spcAft>
                <a:spcPct val="0"/>
              </a:spcAft>
              <a:defRPr/>
            </a:pPr>
            <a:r>
              <a:rPr altLang="en-US" b="1" kern="0" lang="zh-CN" smtClean="0" sz="4500">
                <a:solidFill>
                  <a:srgbClr val="376092"/>
                </a:solidFill>
                <a:latin charset="-122" panose="020b0503020204020204" pitchFamily="34" typeface="微软雅黑"/>
                <a:ea charset="-122" panose="020b0503020204020204" pitchFamily="34" typeface="微软雅黑"/>
                <a:cs typeface="+mn-ea"/>
                <a:sym typeface="+mn-lt"/>
              </a:rPr>
              <a:t>目录</a:t>
            </a:r>
          </a:p>
        </p:txBody>
      </p:sp>
      <p:sp>
        <p:nvSpPr>
          <p:cNvPr id="49" name="Rectangle 4"/>
          <p:cNvSpPr txBox="1">
            <a:spLocks noChangeArrowheads="1"/>
          </p:cNvSpPr>
          <p:nvPr/>
        </p:nvSpPr>
        <p:spPr bwMode="auto">
          <a:xfrm>
            <a:off x="1354831" y="2812961"/>
            <a:ext cx="1644841" cy="380971"/>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34277" compatLnSpc="1" lIns="68554" numCol="1" rIns="68554" tIns="34277"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spcBef>
                <a:spcPct val="0"/>
              </a:spcBef>
              <a:spcAft>
                <a:spcPct val="0"/>
              </a:spcAft>
              <a:defRPr/>
            </a:pPr>
            <a:r>
              <a:rPr altLang="zh-CN" kern="0" lang="en-US" sz="18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CONTENTS</a:t>
            </a:r>
          </a:p>
        </p:txBody>
      </p:sp>
      <p:grpSp>
        <p:nvGrpSpPr>
          <p:cNvPr id="6" name="组合 5"/>
          <p:cNvGrpSpPr/>
          <p:nvPr/>
        </p:nvGrpSpPr>
        <p:grpSpPr>
          <a:xfrm>
            <a:off x="4228980" y="1081252"/>
            <a:ext cx="3799404" cy="515562"/>
            <a:chOff x="3852992" y="849029"/>
            <a:chExt cx="3799404" cy="515562"/>
          </a:xfrm>
        </p:grpSpPr>
        <p:sp>
          <p:nvSpPr>
            <p:cNvPr id="4" name="矩形 3"/>
            <p:cNvSpPr/>
            <p:nvPr/>
          </p:nvSpPr>
          <p:spPr>
            <a:xfrm>
              <a:off x="4099343" y="854782"/>
              <a:ext cx="3553053" cy="50405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42" name="Rectangle 7"/>
            <p:cNvSpPr>
              <a:spLocks noChangeArrowheads="1"/>
            </p:cNvSpPr>
            <p:nvPr/>
          </p:nvSpPr>
          <p:spPr bwMode="auto">
            <a:xfrm>
              <a:off x="4608004" y="926324"/>
              <a:ext cx="2484276" cy="373380"/>
            </a:xfrm>
            <a:prstGeom prst="rect">
              <a:avLst/>
            </a:prstGeom>
            <a:noFill/>
            <a:ln w="9525">
              <a:noFill/>
              <a:miter lim="800000"/>
            </a:ln>
          </p:spPr>
          <p:txBody>
            <a:bodyPr bIns="34290" lIns="68580" rIns="68580" tIns="34290" wrap="square">
              <a:spAutoFit/>
            </a:bodyPr>
            <a:lstStyle/>
            <a:p>
              <a:pPr defTabSz="913765">
                <a:spcBef>
                  <a:spcPct val="0"/>
                </a:spcBef>
                <a:spcAft>
                  <a:spcPct val="0"/>
                </a:spcAft>
                <a:defRPr/>
              </a:pPr>
              <a:r>
                <a:rPr altLang="en-US" kern="0" lang="zh-CN" smtClean="0" sz="20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季度工作概述</a:t>
              </a:r>
            </a:p>
          </p:txBody>
        </p:sp>
        <p:grpSp>
          <p:nvGrpSpPr>
            <p:cNvPr id="5" name="组合 4"/>
            <p:cNvGrpSpPr/>
            <p:nvPr/>
          </p:nvGrpSpPr>
          <p:grpSpPr>
            <a:xfrm>
              <a:off x="3852992" y="849029"/>
              <a:ext cx="515562" cy="515562"/>
              <a:chOff x="3852992" y="854501"/>
              <a:chExt cx="515562" cy="515562"/>
            </a:xfrm>
          </p:grpSpPr>
          <p:sp>
            <p:nvSpPr>
              <p:cNvPr id="66" name="圆角矩形 65"/>
              <p:cNvSpPr/>
              <p:nvPr/>
            </p:nvSpPr>
            <p:spPr>
              <a:xfrm rot="2700000">
                <a:off x="3852992" y="854501"/>
                <a:ext cx="515562" cy="515562"/>
              </a:xfrm>
              <a:prstGeom prst="roundRect">
                <a:avLst>
                  <a:gd fmla="val 4810" name="adj"/>
                </a:avLst>
              </a:prstGeom>
              <a:solidFill>
                <a:schemeClr val="accent1">
                  <a:lumMod val="75000"/>
                </a:schemeClr>
              </a:soli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53" name="Rectangle 7"/>
              <p:cNvSpPr>
                <a:spLocks noChangeArrowheads="1"/>
              </p:cNvSpPr>
              <p:nvPr/>
            </p:nvSpPr>
            <p:spPr bwMode="auto">
              <a:xfrm>
                <a:off x="3923927" y="862866"/>
                <a:ext cx="348297" cy="480060"/>
              </a:xfrm>
              <a:prstGeom prst="rect">
                <a:avLst/>
              </a:prstGeom>
              <a:noFill/>
              <a:ln w="9525">
                <a:noFill/>
                <a:miter lim="800000"/>
              </a:ln>
            </p:spPr>
            <p:txBody>
              <a:bodyPr bIns="34290" lIns="68580" rIns="68580" tIns="34290" wrap="none">
                <a:spAutoFit/>
              </a:bodyPr>
              <a:lstStyle/>
              <a:p>
                <a:r>
                  <a:rPr altLang="zh-CN" b="1" lang="en-US" sz="2700">
                    <a:solidFill>
                      <a:schemeClr val="bg1"/>
                    </a:solidFill>
                    <a:latin charset="-122" panose="020b0503020204020204" pitchFamily="34" typeface="微软雅黑"/>
                    <a:ea charset="-122" panose="020b0503020204020204" pitchFamily="34" typeface="微软雅黑"/>
                    <a:cs typeface="+mn-ea"/>
                    <a:sym typeface="+mn-lt"/>
                  </a:rPr>
                  <a:t>1</a:t>
                </a:r>
              </a:p>
            </p:txBody>
          </p:sp>
        </p:grpSp>
      </p:grpSp>
      <p:grpSp>
        <p:nvGrpSpPr>
          <p:cNvPr id="67" name="组合 66"/>
          <p:cNvGrpSpPr/>
          <p:nvPr/>
        </p:nvGrpSpPr>
        <p:grpSpPr>
          <a:xfrm>
            <a:off x="4227908" y="1937735"/>
            <a:ext cx="3799404" cy="515562"/>
            <a:chOff x="3852992" y="849029"/>
            <a:chExt cx="3799404" cy="515562"/>
          </a:xfrm>
        </p:grpSpPr>
        <p:sp>
          <p:nvSpPr>
            <p:cNvPr id="68" name="矩形 67"/>
            <p:cNvSpPr/>
            <p:nvPr/>
          </p:nvSpPr>
          <p:spPr>
            <a:xfrm>
              <a:off x="4099343" y="854782"/>
              <a:ext cx="3553053" cy="50405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69" name="Rectangle 7"/>
            <p:cNvSpPr>
              <a:spLocks noChangeArrowheads="1"/>
            </p:cNvSpPr>
            <p:nvPr/>
          </p:nvSpPr>
          <p:spPr bwMode="auto">
            <a:xfrm>
              <a:off x="4608004" y="926324"/>
              <a:ext cx="2484276" cy="373380"/>
            </a:xfrm>
            <a:prstGeom prst="rect">
              <a:avLst/>
            </a:prstGeom>
            <a:noFill/>
            <a:ln w="9525">
              <a:noFill/>
              <a:miter lim="800000"/>
            </a:ln>
          </p:spPr>
          <p:txBody>
            <a:bodyPr bIns="34290" lIns="68580" rIns="68580" tIns="34290" wrap="square">
              <a:spAutoFit/>
            </a:bodyPr>
            <a:lstStyle/>
            <a:p>
              <a:pPr defTabSz="913765">
                <a:spcBef>
                  <a:spcPct val="0"/>
                </a:spcBef>
                <a:spcAft>
                  <a:spcPct val="0"/>
                </a:spcAft>
                <a:defRPr/>
              </a:pPr>
              <a:r>
                <a:rPr altLang="en-US" kern="0" lang="zh-CN" sz="20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项目完成情况</a:t>
              </a:r>
            </a:p>
          </p:txBody>
        </p:sp>
        <p:grpSp>
          <p:nvGrpSpPr>
            <p:cNvPr id="70" name="组合 69"/>
            <p:cNvGrpSpPr/>
            <p:nvPr/>
          </p:nvGrpSpPr>
          <p:grpSpPr>
            <a:xfrm>
              <a:off x="3852992" y="849029"/>
              <a:ext cx="515562" cy="515562"/>
              <a:chOff x="3852992" y="854501"/>
              <a:chExt cx="515562" cy="515562"/>
            </a:xfrm>
          </p:grpSpPr>
          <p:sp>
            <p:nvSpPr>
              <p:cNvPr id="71" name="圆角矩形 70"/>
              <p:cNvSpPr/>
              <p:nvPr/>
            </p:nvSpPr>
            <p:spPr>
              <a:xfrm rot="2700000">
                <a:off x="3852992" y="854501"/>
                <a:ext cx="515562" cy="515562"/>
              </a:xfrm>
              <a:prstGeom prst="roundRect">
                <a:avLst>
                  <a:gd fmla="val 4810" name="adj"/>
                </a:avLst>
              </a:prstGeom>
              <a:solidFill>
                <a:schemeClr val="accent1">
                  <a:lumMod val="75000"/>
                </a:schemeClr>
              </a:soli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72" name="Rectangle 7"/>
              <p:cNvSpPr>
                <a:spLocks noChangeArrowheads="1"/>
              </p:cNvSpPr>
              <p:nvPr/>
            </p:nvSpPr>
            <p:spPr bwMode="auto">
              <a:xfrm>
                <a:off x="3923927" y="862866"/>
                <a:ext cx="348297" cy="480060"/>
              </a:xfrm>
              <a:prstGeom prst="rect">
                <a:avLst/>
              </a:prstGeom>
              <a:noFill/>
              <a:ln w="9525">
                <a:noFill/>
                <a:miter lim="800000"/>
              </a:ln>
            </p:spPr>
            <p:txBody>
              <a:bodyPr bIns="34290" lIns="68580" rIns="68580" tIns="34290" wrap="none">
                <a:spAutoFit/>
              </a:bodyPr>
              <a:lstStyle/>
              <a:p>
                <a:r>
                  <a:rPr altLang="zh-CN" b="1" lang="en-US" sz="2700">
                    <a:solidFill>
                      <a:schemeClr val="bg1"/>
                    </a:solidFill>
                    <a:latin charset="-122" panose="020b0503020204020204" pitchFamily="34" typeface="微软雅黑"/>
                    <a:ea charset="-122" panose="020b0503020204020204" pitchFamily="34" typeface="微软雅黑"/>
                    <a:cs typeface="+mn-ea"/>
                    <a:sym typeface="+mn-lt"/>
                  </a:rPr>
                  <a:t>2</a:t>
                </a:r>
              </a:p>
            </p:txBody>
          </p:sp>
        </p:grpSp>
      </p:grpSp>
      <p:grpSp>
        <p:nvGrpSpPr>
          <p:cNvPr id="73" name="组合 72"/>
          <p:cNvGrpSpPr/>
          <p:nvPr/>
        </p:nvGrpSpPr>
        <p:grpSpPr>
          <a:xfrm>
            <a:off x="4228980" y="2720498"/>
            <a:ext cx="3799404" cy="515562"/>
            <a:chOff x="3852992" y="849029"/>
            <a:chExt cx="3799404" cy="515562"/>
          </a:xfrm>
        </p:grpSpPr>
        <p:sp>
          <p:nvSpPr>
            <p:cNvPr id="74" name="矩形 73"/>
            <p:cNvSpPr/>
            <p:nvPr/>
          </p:nvSpPr>
          <p:spPr>
            <a:xfrm>
              <a:off x="4099343" y="854782"/>
              <a:ext cx="3553053" cy="50405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75" name="Rectangle 7"/>
            <p:cNvSpPr>
              <a:spLocks noChangeArrowheads="1"/>
            </p:cNvSpPr>
            <p:nvPr/>
          </p:nvSpPr>
          <p:spPr bwMode="auto">
            <a:xfrm>
              <a:off x="4608004" y="926324"/>
              <a:ext cx="2484276" cy="373380"/>
            </a:xfrm>
            <a:prstGeom prst="rect">
              <a:avLst/>
            </a:prstGeom>
            <a:noFill/>
            <a:ln w="9525">
              <a:noFill/>
              <a:miter lim="800000"/>
            </a:ln>
          </p:spPr>
          <p:txBody>
            <a:bodyPr bIns="34290" lIns="68580" rIns="68580" tIns="34290" wrap="square">
              <a:spAutoFit/>
            </a:bodyPr>
            <a:lstStyle/>
            <a:p>
              <a:pPr defTabSz="913765">
                <a:spcBef>
                  <a:spcPct val="0"/>
                </a:spcBef>
                <a:spcAft>
                  <a:spcPct val="0"/>
                </a:spcAft>
                <a:defRPr/>
              </a:pPr>
              <a:r>
                <a:rPr altLang="en-US" kern="0" lang="zh-CN" sz="20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成功项目展示</a:t>
              </a:r>
            </a:p>
          </p:txBody>
        </p:sp>
        <p:grpSp>
          <p:nvGrpSpPr>
            <p:cNvPr id="76" name="组合 75"/>
            <p:cNvGrpSpPr/>
            <p:nvPr/>
          </p:nvGrpSpPr>
          <p:grpSpPr>
            <a:xfrm>
              <a:off x="3852992" y="849029"/>
              <a:ext cx="515562" cy="515562"/>
              <a:chOff x="3852992" y="854501"/>
              <a:chExt cx="515562" cy="515562"/>
            </a:xfrm>
          </p:grpSpPr>
          <p:sp>
            <p:nvSpPr>
              <p:cNvPr id="77" name="圆角矩形 76"/>
              <p:cNvSpPr/>
              <p:nvPr/>
            </p:nvSpPr>
            <p:spPr>
              <a:xfrm rot="2700000">
                <a:off x="3852992" y="854501"/>
                <a:ext cx="515562" cy="515562"/>
              </a:xfrm>
              <a:prstGeom prst="roundRect">
                <a:avLst>
                  <a:gd fmla="val 4810" name="adj"/>
                </a:avLst>
              </a:prstGeom>
              <a:solidFill>
                <a:schemeClr val="accent1">
                  <a:lumMod val="75000"/>
                </a:schemeClr>
              </a:soli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78" name="Rectangle 7"/>
              <p:cNvSpPr>
                <a:spLocks noChangeArrowheads="1"/>
              </p:cNvSpPr>
              <p:nvPr/>
            </p:nvSpPr>
            <p:spPr bwMode="auto">
              <a:xfrm>
                <a:off x="3923927" y="862866"/>
                <a:ext cx="348297" cy="480060"/>
              </a:xfrm>
              <a:prstGeom prst="rect">
                <a:avLst/>
              </a:prstGeom>
              <a:noFill/>
              <a:ln w="9525">
                <a:noFill/>
                <a:miter lim="800000"/>
              </a:ln>
            </p:spPr>
            <p:txBody>
              <a:bodyPr bIns="34290" lIns="68580" rIns="68580" tIns="34290" wrap="none">
                <a:spAutoFit/>
              </a:bodyPr>
              <a:lstStyle/>
              <a:p>
                <a:r>
                  <a:rPr altLang="zh-CN" b="1" lang="en-US" sz="2700">
                    <a:solidFill>
                      <a:schemeClr val="bg1"/>
                    </a:solidFill>
                    <a:latin charset="-122" panose="020b0503020204020204" pitchFamily="34" typeface="微软雅黑"/>
                    <a:ea charset="-122" panose="020b0503020204020204" pitchFamily="34" typeface="微软雅黑"/>
                    <a:cs typeface="+mn-ea"/>
                    <a:sym typeface="+mn-lt"/>
                  </a:rPr>
                  <a:t>3</a:t>
                </a:r>
              </a:p>
            </p:txBody>
          </p:sp>
        </p:grpSp>
      </p:grpSp>
      <p:grpSp>
        <p:nvGrpSpPr>
          <p:cNvPr id="79" name="组合 78"/>
          <p:cNvGrpSpPr/>
          <p:nvPr/>
        </p:nvGrpSpPr>
        <p:grpSpPr>
          <a:xfrm>
            <a:off x="4214232" y="3568356"/>
            <a:ext cx="3799404" cy="515562"/>
            <a:chOff x="3852992" y="849029"/>
            <a:chExt cx="3799404" cy="515562"/>
          </a:xfrm>
        </p:grpSpPr>
        <p:sp>
          <p:nvSpPr>
            <p:cNvPr id="80" name="矩形 79"/>
            <p:cNvSpPr/>
            <p:nvPr/>
          </p:nvSpPr>
          <p:spPr>
            <a:xfrm>
              <a:off x="4099343" y="854782"/>
              <a:ext cx="3553053" cy="50405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81" name="Rectangle 7"/>
            <p:cNvSpPr>
              <a:spLocks noChangeArrowheads="1"/>
            </p:cNvSpPr>
            <p:nvPr/>
          </p:nvSpPr>
          <p:spPr bwMode="auto">
            <a:xfrm>
              <a:off x="4608004" y="926324"/>
              <a:ext cx="2484276" cy="373380"/>
            </a:xfrm>
            <a:prstGeom prst="rect">
              <a:avLst/>
            </a:prstGeom>
            <a:noFill/>
            <a:ln w="9525">
              <a:noFill/>
              <a:miter lim="800000"/>
            </a:ln>
          </p:spPr>
          <p:txBody>
            <a:bodyPr bIns="34290" lIns="68580" rIns="68580" tIns="34290" wrap="square">
              <a:spAutoFit/>
            </a:bodyPr>
            <a:lstStyle/>
            <a:p>
              <a:pPr defTabSz="913765">
                <a:spcBef>
                  <a:spcPct val="0"/>
                </a:spcBef>
                <a:spcAft>
                  <a:spcPct val="0"/>
                </a:spcAft>
                <a:defRPr/>
              </a:pPr>
              <a:r>
                <a:rPr altLang="en-US" kern="0" lang="zh-CN" sz="20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未来工作计划</a:t>
              </a:r>
            </a:p>
          </p:txBody>
        </p:sp>
        <p:grpSp>
          <p:nvGrpSpPr>
            <p:cNvPr id="82" name="组合 81"/>
            <p:cNvGrpSpPr/>
            <p:nvPr/>
          </p:nvGrpSpPr>
          <p:grpSpPr>
            <a:xfrm>
              <a:off x="3852992" y="849029"/>
              <a:ext cx="515562" cy="515562"/>
              <a:chOff x="3852992" y="854501"/>
              <a:chExt cx="515562" cy="515562"/>
            </a:xfrm>
          </p:grpSpPr>
          <p:sp>
            <p:nvSpPr>
              <p:cNvPr id="83" name="圆角矩形 82"/>
              <p:cNvSpPr/>
              <p:nvPr/>
            </p:nvSpPr>
            <p:spPr>
              <a:xfrm rot="2700000">
                <a:off x="3852992" y="854501"/>
                <a:ext cx="515562" cy="515562"/>
              </a:xfrm>
              <a:prstGeom prst="roundRect">
                <a:avLst>
                  <a:gd fmla="val 4810" name="adj"/>
                </a:avLst>
              </a:prstGeom>
              <a:solidFill>
                <a:schemeClr val="accent1">
                  <a:lumMod val="75000"/>
                </a:schemeClr>
              </a:solidFill>
              <a:ln>
                <a:noFill/>
              </a:ln>
              <a:effectLst>
                <a:outerShdw algn="t" blurRad="139700" dir="5400000" dist="1397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84" name="Rectangle 7"/>
              <p:cNvSpPr>
                <a:spLocks noChangeArrowheads="1"/>
              </p:cNvSpPr>
              <p:nvPr/>
            </p:nvSpPr>
            <p:spPr bwMode="auto">
              <a:xfrm>
                <a:off x="3923928" y="862866"/>
                <a:ext cx="348297" cy="480060"/>
              </a:xfrm>
              <a:prstGeom prst="rect">
                <a:avLst/>
              </a:prstGeom>
              <a:noFill/>
              <a:ln w="9525">
                <a:noFill/>
                <a:miter lim="800000"/>
              </a:ln>
            </p:spPr>
            <p:txBody>
              <a:bodyPr bIns="34290" lIns="68580" rIns="68580" tIns="34290" wrap="none">
                <a:spAutoFit/>
              </a:bodyPr>
              <a:lstStyle/>
              <a:p>
                <a:r>
                  <a:rPr altLang="zh-CN" b="1" lang="en-US" sz="2700">
                    <a:solidFill>
                      <a:schemeClr val="bg1"/>
                    </a:solidFill>
                    <a:latin charset="-122" panose="020b0503020204020204" pitchFamily="34" typeface="微软雅黑"/>
                    <a:ea charset="-122" panose="020b0503020204020204" pitchFamily="34" typeface="微软雅黑"/>
                    <a:cs typeface="+mn-ea"/>
                    <a:sym typeface="+mn-lt"/>
                  </a:rPr>
                  <a:t>4</a:t>
                </a:r>
              </a:p>
            </p:txBody>
          </p:sp>
        </p:grpSp>
      </p:grpSp>
    </p:spTree>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6"/>
                                        </p:tgtEl>
                                        <p:attrNameLst>
                                          <p:attrName>style.visibility</p:attrName>
                                        </p:attrNameLst>
                                      </p:cBhvr>
                                      <p:to>
                                        <p:strVal val="visible"/>
                                      </p:to>
                                    </p:set>
                                    <p:anim calcmode="lin" valueType="num">
                                      <p:cBhvr>
                                        <p:cTn dur="500" fill="hold" id="7"/>
                                        <p:tgtEl>
                                          <p:spTgt spid="46"/>
                                        </p:tgtEl>
                                        <p:attrNameLst>
                                          <p:attrName>ppt_w</p:attrName>
                                        </p:attrNameLst>
                                      </p:cBhvr>
                                      <p:tavLst>
                                        <p:tav tm="0">
                                          <p:val>
                                            <p:fltVal val="0"/>
                                          </p:val>
                                        </p:tav>
                                        <p:tav tm="100000">
                                          <p:val>
                                            <p:strVal val="#ppt_w"/>
                                          </p:val>
                                        </p:tav>
                                      </p:tavLst>
                                    </p:anim>
                                    <p:anim calcmode="lin" valueType="num">
                                      <p:cBhvr>
                                        <p:cTn dur="500" fill="hold" id="8"/>
                                        <p:tgtEl>
                                          <p:spTgt spid="46"/>
                                        </p:tgtEl>
                                        <p:attrNameLst>
                                          <p:attrName>ppt_h</p:attrName>
                                        </p:attrNameLst>
                                      </p:cBhvr>
                                      <p:tavLst>
                                        <p:tav tm="0">
                                          <p:val>
                                            <p:fltVal val="0"/>
                                          </p:val>
                                        </p:tav>
                                        <p:tav tm="100000">
                                          <p:val>
                                            <p:strVal val="#ppt_h"/>
                                          </p:val>
                                        </p:tav>
                                      </p:tavLst>
                                    </p:anim>
                                    <p:animEffect filter="fade" transition="in">
                                      <p:cBhvr>
                                        <p:cTn dur="500" id="9"/>
                                        <p:tgtEl>
                                          <p:spTgt spid="46"/>
                                        </p:tgtEl>
                                      </p:cBhvr>
                                    </p:animEffect>
                                  </p:childTnLst>
                                </p:cTn>
                              </p:par>
                            </p:childTnLst>
                          </p:cTn>
                        </p:par>
                        <p:par>
                          <p:cTn fill="hold" id="10" nodeType="afterGroup">
                            <p:stCondLst>
                              <p:cond delay="500"/>
                            </p:stCondLst>
                            <p:childTnLst>
                              <p:par>
                                <p:cTn fill="hold" grpId="0" id="11" nodeType="afterEffect" presetClass="entr" presetID="31" presetSubtype="0">
                                  <p:stCondLst>
                                    <p:cond delay="0"/>
                                  </p:stCondLst>
                                  <p:childTnLst>
                                    <p:set>
                                      <p:cBhvr>
                                        <p:cTn dur="1" fill="hold" id="12">
                                          <p:stCondLst>
                                            <p:cond delay="0"/>
                                          </p:stCondLst>
                                        </p:cTn>
                                        <p:tgtEl>
                                          <p:spTgt spid="47"/>
                                        </p:tgtEl>
                                        <p:attrNameLst>
                                          <p:attrName>style.visibility</p:attrName>
                                        </p:attrNameLst>
                                      </p:cBhvr>
                                      <p:to>
                                        <p:strVal val="visible"/>
                                      </p:to>
                                    </p:set>
                                    <p:anim calcmode="lin" valueType="num">
                                      <p:cBhvr>
                                        <p:cTn dur="1000" fill="hold" id="13"/>
                                        <p:tgtEl>
                                          <p:spTgt spid="47"/>
                                        </p:tgtEl>
                                        <p:attrNameLst>
                                          <p:attrName>ppt_w</p:attrName>
                                        </p:attrNameLst>
                                      </p:cBhvr>
                                      <p:tavLst>
                                        <p:tav tm="0">
                                          <p:val>
                                            <p:fltVal val="0"/>
                                          </p:val>
                                        </p:tav>
                                        <p:tav tm="100000">
                                          <p:val>
                                            <p:strVal val="#ppt_w"/>
                                          </p:val>
                                        </p:tav>
                                      </p:tavLst>
                                    </p:anim>
                                    <p:anim calcmode="lin" valueType="num">
                                      <p:cBhvr>
                                        <p:cTn dur="1000" fill="hold" id="14"/>
                                        <p:tgtEl>
                                          <p:spTgt spid="47"/>
                                        </p:tgtEl>
                                        <p:attrNameLst>
                                          <p:attrName>ppt_h</p:attrName>
                                        </p:attrNameLst>
                                      </p:cBhvr>
                                      <p:tavLst>
                                        <p:tav tm="0">
                                          <p:val>
                                            <p:fltVal val="0"/>
                                          </p:val>
                                        </p:tav>
                                        <p:tav tm="100000">
                                          <p:val>
                                            <p:strVal val="#ppt_h"/>
                                          </p:val>
                                        </p:tav>
                                      </p:tavLst>
                                    </p:anim>
                                    <p:anim calcmode="lin" valueType="num">
                                      <p:cBhvr>
                                        <p:cTn dur="1000" fill="hold" id="15"/>
                                        <p:tgtEl>
                                          <p:spTgt spid="47"/>
                                        </p:tgtEl>
                                        <p:attrNameLst>
                                          <p:attrName>style.rotation</p:attrName>
                                        </p:attrNameLst>
                                      </p:cBhvr>
                                      <p:tavLst>
                                        <p:tav tm="0">
                                          <p:val>
                                            <p:fltVal val="90"/>
                                          </p:val>
                                        </p:tav>
                                        <p:tav tm="100000">
                                          <p:val>
                                            <p:fltVal val="0"/>
                                          </p:val>
                                        </p:tav>
                                      </p:tavLst>
                                    </p:anim>
                                    <p:animEffect filter="fade" transition="in">
                                      <p:cBhvr>
                                        <p:cTn dur="1000" id="16"/>
                                        <p:tgtEl>
                                          <p:spTgt spid="47"/>
                                        </p:tgtEl>
                                      </p:cBhvr>
                                    </p:animEffect>
                                  </p:childTnLst>
                                </p:cTn>
                              </p:par>
                            </p:childTnLst>
                          </p:cTn>
                        </p:par>
                        <p:par>
                          <p:cTn fill="hold" id="17" nodeType="afterGroup">
                            <p:stCondLst>
                              <p:cond delay="1500"/>
                            </p:stCondLst>
                            <p:childTnLst>
                              <p:par>
                                <p:cTn fill="hold" grpId="0" id="18" nodeType="afterEffect" presetClass="entr" presetID="31" presetSubtype="0">
                                  <p:stCondLst>
                                    <p:cond delay="0"/>
                                  </p:stCondLst>
                                  <p:childTnLst>
                                    <p:set>
                                      <p:cBhvr>
                                        <p:cTn dur="1" fill="hold" id="19">
                                          <p:stCondLst>
                                            <p:cond delay="0"/>
                                          </p:stCondLst>
                                        </p:cTn>
                                        <p:tgtEl>
                                          <p:spTgt spid="48"/>
                                        </p:tgtEl>
                                        <p:attrNameLst>
                                          <p:attrName>style.visibility</p:attrName>
                                        </p:attrNameLst>
                                      </p:cBhvr>
                                      <p:to>
                                        <p:strVal val="visible"/>
                                      </p:to>
                                    </p:set>
                                    <p:anim calcmode="lin" valueType="num">
                                      <p:cBhvr>
                                        <p:cTn dur="1000" fill="hold" id="20"/>
                                        <p:tgtEl>
                                          <p:spTgt spid="48"/>
                                        </p:tgtEl>
                                        <p:attrNameLst>
                                          <p:attrName>ppt_w</p:attrName>
                                        </p:attrNameLst>
                                      </p:cBhvr>
                                      <p:tavLst>
                                        <p:tav tm="0">
                                          <p:val>
                                            <p:fltVal val="0"/>
                                          </p:val>
                                        </p:tav>
                                        <p:tav tm="100000">
                                          <p:val>
                                            <p:strVal val="#ppt_w"/>
                                          </p:val>
                                        </p:tav>
                                      </p:tavLst>
                                    </p:anim>
                                    <p:anim calcmode="lin" valueType="num">
                                      <p:cBhvr>
                                        <p:cTn dur="1000" fill="hold" id="21"/>
                                        <p:tgtEl>
                                          <p:spTgt spid="48"/>
                                        </p:tgtEl>
                                        <p:attrNameLst>
                                          <p:attrName>ppt_h</p:attrName>
                                        </p:attrNameLst>
                                      </p:cBhvr>
                                      <p:tavLst>
                                        <p:tav tm="0">
                                          <p:val>
                                            <p:fltVal val="0"/>
                                          </p:val>
                                        </p:tav>
                                        <p:tav tm="100000">
                                          <p:val>
                                            <p:strVal val="#ppt_h"/>
                                          </p:val>
                                        </p:tav>
                                      </p:tavLst>
                                    </p:anim>
                                    <p:anim calcmode="lin" valueType="num">
                                      <p:cBhvr>
                                        <p:cTn dur="1000" fill="hold" id="22"/>
                                        <p:tgtEl>
                                          <p:spTgt spid="48"/>
                                        </p:tgtEl>
                                        <p:attrNameLst>
                                          <p:attrName>style.rotation</p:attrName>
                                        </p:attrNameLst>
                                      </p:cBhvr>
                                      <p:tavLst>
                                        <p:tav tm="0">
                                          <p:val>
                                            <p:fltVal val="90"/>
                                          </p:val>
                                        </p:tav>
                                        <p:tav tm="100000">
                                          <p:val>
                                            <p:fltVal val="0"/>
                                          </p:val>
                                        </p:tav>
                                      </p:tavLst>
                                    </p:anim>
                                    <p:animEffect filter="fade" transition="in">
                                      <p:cBhvr>
                                        <p:cTn dur="1000" id="23"/>
                                        <p:tgtEl>
                                          <p:spTgt spid="48"/>
                                        </p:tgtEl>
                                      </p:cBhvr>
                                    </p:animEffect>
                                  </p:childTnLst>
                                </p:cTn>
                              </p:par>
                            </p:childTnLst>
                          </p:cTn>
                        </p:par>
                        <p:par>
                          <p:cTn fill="hold" id="24" nodeType="afterGroup">
                            <p:stCondLst>
                              <p:cond delay="2500"/>
                            </p:stCondLst>
                            <p:childTnLst>
                              <p:par>
                                <p:cTn fill="hold" grpId="0" id="25" nodeType="afterEffect" presetClass="entr" presetID="53" presetSubtype="0">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p:cTn dur="500" fill="hold" id="27"/>
                                        <p:tgtEl>
                                          <p:spTgt spid="49"/>
                                        </p:tgtEl>
                                        <p:attrNameLst>
                                          <p:attrName>ppt_w</p:attrName>
                                        </p:attrNameLst>
                                      </p:cBhvr>
                                      <p:tavLst>
                                        <p:tav tm="0">
                                          <p:val>
                                            <p:fltVal val="0"/>
                                          </p:val>
                                        </p:tav>
                                        <p:tav tm="100000">
                                          <p:val>
                                            <p:strVal val="#ppt_w"/>
                                          </p:val>
                                        </p:tav>
                                      </p:tavLst>
                                    </p:anim>
                                    <p:anim calcmode="lin" valueType="num">
                                      <p:cBhvr>
                                        <p:cTn dur="500" fill="hold" id="28"/>
                                        <p:tgtEl>
                                          <p:spTgt spid="49"/>
                                        </p:tgtEl>
                                        <p:attrNameLst>
                                          <p:attrName>ppt_h</p:attrName>
                                        </p:attrNameLst>
                                      </p:cBhvr>
                                      <p:tavLst>
                                        <p:tav tm="0">
                                          <p:val>
                                            <p:fltVal val="0"/>
                                          </p:val>
                                        </p:tav>
                                        <p:tav tm="100000">
                                          <p:val>
                                            <p:strVal val="#ppt_h"/>
                                          </p:val>
                                        </p:tav>
                                      </p:tavLst>
                                    </p:anim>
                                    <p:animEffect filter="fade" transition="in">
                                      <p:cBhvr>
                                        <p:cTn dur="500" id="29"/>
                                        <p:tgtEl>
                                          <p:spTgt spid="49"/>
                                        </p:tgtEl>
                                      </p:cBhvr>
                                    </p:animEffect>
                                  </p:childTnLst>
                                </p:cTn>
                              </p:par>
                            </p:childTnLst>
                          </p:cTn>
                        </p:par>
                        <p:par>
                          <p:cTn fill="hold" id="30" nodeType="afterGroup">
                            <p:stCondLst>
                              <p:cond delay="3000"/>
                            </p:stCondLst>
                            <p:childTnLst>
                              <p:par>
                                <p:cTn fill="hold" id="31" nodeType="afterEffect" presetClass="entr" presetID="2" presetSubtype="2">
                                  <p:stCondLst>
                                    <p:cond delay="0"/>
                                  </p:stCondLst>
                                  <p:childTnLst>
                                    <p:set>
                                      <p:cBhvr>
                                        <p:cTn dur="1" fill="hold" id="32">
                                          <p:stCondLst>
                                            <p:cond delay="0"/>
                                          </p:stCondLst>
                                        </p:cTn>
                                        <p:tgtEl>
                                          <p:spTgt spid="6"/>
                                        </p:tgtEl>
                                        <p:attrNameLst>
                                          <p:attrName>style.visibility</p:attrName>
                                        </p:attrNameLst>
                                      </p:cBhvr>
                                      <p:to>
                                        <p:strVal val="visible"/>
                                      </p:to>
                                    </p:set>
                                    <p:anim calcmode="lin" valueType="num">
                                      <p:cBhvr additive="base">
                                        <p:cTn dur="750" fill="hold" id="33"/>
                                        <p:tgtEl>
                                          <p:spTgt spid="6"/>
                                        </p:tgtEl>
                                        <p:attrNameLst>
                                          <p:attrName>ppt_x</p:attrName>
                                        </p:attrNameLst>
                                      </p:cBhvr>
                                      <p:tavLst>
                                        <p:tav tm="0">
                                          <p:val>
                                            <p:strVal val="1+#ppt_w/2"/>
                                          </p:val>
                                        </p:tav>
                                        <p:tav tm="100000">
                                          <p:val>
                                            <p:strVal val="#ppt_x"/>
                                          </p:val>
                                        </p:tav>
                                      </p:tavLst>
                                    </p:anim>
                                    <p:anim calcmode="lin" valueType="num">
                                      <p:cBhvr additive="base">
                                        <p:cTn dur="750" fill="hold" id="34"/>
                                        <p:tgtEl>
                                          <p:spTgt spid="6"/>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3750"/>
                            </p:stCondLst>
                            <p:childTnLst>
                              <p:par>
                                <p:cTn fill="hold" id="36" nodeType="afterEffect" presetClass="entr" presetID="2" presetSubtype="2">
                                  <p:stCondLst>
                                    <p:cond delay="0"/>
                                  </p:stCondLst>
                                  <p:childTnLst>
                                    <p:set>
                                      <p:cBhvr>
                                        <p:cTn dur="1" fill="hold" id="37">
                                          <p:stCondLst>
                                            <p:cond delay="0"/>
                                          </p:stCondLst>
                                        </p:cTn>
                                        <p:tgtEl>
                                          <p:spTgt spid="67"/>
                                        </p:tgtEl>
                                        <p:attrNameLst>
                                          <p:attrName>style.visibility</p:attrName>
                                        </p:attrNameLst>
                                      </p:cBhvr>
                                      <p:to>
                                        <p:strVal val="visible"/>
                                      </p:to>
                                    </p:set>
                                    <p:anim calcmode="lin" valueType="num">
                                      <p:cBhvr additive="base">
                                        <p:cTn dur="750" fill="hold" id="38"/>
                                        <p:tgtEl>
                                          <p:spTgt spid="67"/>
                                        </p:tgtEl>
                                        <p:attrNameLst>
                                          <p:attrName>ppt_x</p:attrName>
                                        </p:attrNameLst>
                                      </p:cBhvr>
                                      <p:tavLst>
                                        <p:tav tm="0">
                                          <p:val>
                                            <p:strVal val="1+#ppt_w/2"/>
                                          </p:val>
                                        </p:tav>
                                        <p:tav tm="100000">
                                          <p:val>
                                            <p:strVal val="#ppt_x"/>
                                          </p:val>
                                        </p:tav>
                                      </p:tavLst>
                                    </p:anim>
                                    <p:anim calcmode="lin" valueType="num">
                                      <p:cBhvr additive="base">
                                        <p:cTn dur="750" fill="hold" id="39"/>
                                        <p:tgtEl>
                                          <p:spTgt spid="67"/>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4500"/>
                            </p:stCondLst>
                            <p:childTnLst>
                              <p:par>
                                <p:cTn fill="hold" id="41" nodeType="afterEffect" presetClass="entr" presetID="2" presetSubtype="2">
                                  <p:stCondLst>
                                    <p:cond delay="0"/>
                                  </p:stCondLst>
                                  <p:childTnLst>
                                    <p:set>
                                      <p:cBhvr>
                                        <p:cTn dur="1" fill="hold" id="42">
                                          <p:stCondLst>
                                            <p:cond delay="0"/>
                                          </p:stCondLst>
                                        </p:cTn>
                                        <p:tgtEl>
                                          <p:spTgt spid="73"/>
                                        </p:tgtEl>
                                        <p:attrNameLst>
                                          <p:attrName>style.visibility</p:attrName>
                                        </p:attrNameLst>
                                      </p:cBhvr>
                                      <p:to>
                                        <p:strVal val="visible"/>
                                      </p:to>
                                    </p:set>
                                    <p:anim calcmode="lin" valueType="num">
                                      <p:cBhvr additive="base">
                                        <p:cTn dur="750" fill="hold" id="43"/>
                                        <p:tgtEl>
                                          <p:spTgt spid="73"/>
                                        </p:tgtEl>
                                        <p:attrNameLst>
                                          <p:attrName>ppt_x</p:attrName>
                                        </p:attrNameLst>
                                      </p:cBhvr>
                                      <p:tavLst>
                                        <p:tav tm="0">
                                          <p:val>
                                            <p:strVal val="1+#ppt_w/2"/>
                                          </p:val>
                                        </p:tav>
                                        <p:tav tm="100000">
                                          <p:val>
                                            <p:strVal val="#ppt_x"/>
                                          </p:val>
                                        </p:tav>
                                      </p:tavLst>
                                    </p:anim>
                                    <p:anim calcmode="lin" valueType="num">
                                      <p:cBhvr additive="base">
                                        <p:cTn dur="750" fill="hold" id="44"/>
                                        <p:tgtEl>
                                          <p:spTgt spid="73"/>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5250"/>
                            </p:stCondLst>
                            <p:childTnLst>
                              <p:par>
                                <p:cTn fill="hold" id="46" nodeType="afterEffect" presetClass="entr" presetID="2" presetSubtype="2">
                                  <p:stCondLst>
                                    <p:cond delay="0"/>
                                  </p:stCondLst>
                                  <p:childTnLst>
                                    <p:set>
                                      <p:cBhvr>
                                        <p:cTn dur="1" fill="hold" id="47">
                                          <p:stCondLst>
                                            <p:cond delay="0"/>
                                          </p:stCondLst>
                                        </p:cTn>
                                        <p:tgtEl>
                                          <p:spTgt spid="79"/>
                                        </p:tgtEl>
                                        <p:attrNameLst>
                                          <p:attrName>style.visibility</p:attrName>
                                        </p:attrNameLst>
                                      </p:cBhvr>
                                      <p:to>
                                        <p:strVal val="visible"/>
                                      </p:to>
                                    </p:set>
                                    <p:anim calcmode="lin" valueType="num">
                                      <p:cBhvr additive="base">
                                        <p:cTn dur="750" fill="hold" id="48"/>
                                        <p:tgtEl>
                                          <p:spTgt spid="79"/>
                                        </p:tgtEl>
                                        <p:attrNameLst>
                                          <p:attrName>ppt_x</p:attrName>
                                        </p:attrNameLst>
                                      </p:cBhvr>
                                      <p:tavLst>
                                        <p:tav tm="0">
                                          <p:val>
                                            <p:strVal val="1+#ppt_w/2"/>
                                          </p:val>
                                        </p:tav>
                                        <p:tav tm="100000">
                                          <p:val>
                                            <p:strVal val="#ppt_x"/>
                                          </p:val>
                                        </p:tav>
                                      </p:tavLst>
                                    </p:anim>
                                    <p:anim calcmode="lin" valueType="num">
                                      <p:cBhvr additive="base">
                                        <p:cTn dur="750" fill="hold" id="49"/>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47"/>
      <p:bldP grpId="0" spid="48"/>
      <p:bldP grpId="0" spid="4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115616" y="0"/>
            <a:ext cx="8028384" cy="2571750"/>
          </a:xfrm>
          <a:custGeom>
            <a:gdLst>
              <a:gd fmla="*/ 0 w 8028384" name="connsiteX0"/>
              <a:gd fmla="*/ 0 h 2571750" name="connsiteY0"/>
              <a:gd fmla="*/ 8028384 w 8028384" name="connsiteX1"/>
              <a:gd fmla="*/ 0 h 2571750" name="connsiteY1"/>
              <a:gd fmla="*/ 8028384 w 8028384" name="connsiteX2"/>
              <a:gd fmla="*/ 2571750 h 2571750" name="connsiteY2"/>
              <a:gd fmla="*/ 2445165 w 8028384" name="connsiteX3"/>
              <a:gd fmla="*/ 2571078 h 2571750" name="connsiteY3"/>
              <a:gd fmla="*/ 0 w 8028384" name="connsiteX4"/>
              <a:gd fmla="*/ 0 h 2571750" name="connsiteY4"/>
              <a:gd fmla="*/ 0 w 8028384" name="connsiteX5"/>
              <a:gd fmla="*/ 0 h 2571750" name="connsiteY5"/>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71750" w="8028384">
                <a:moveTo>
                  <a:pt x="0" y="0"/>
                </a:moveTo>
                <a:lnTo>
                  <a:pt x="8028384" y="0"/>
                </a:lnTo>
                <a:lnTo>
                  <a:pt x="8028384" y="2571750"/>
                </a:lnTo>
                <a:lnTo>
                  <a:pt x="2445165" y="2571078"/>
                </a:lnTo>
                <a:lnTo>
                  <a:pt x="0" y="0"/>
                </a:lnTo>
                <a:close/>
              </a:path>
            </a:pathLst>
          </a:custGeom>
          <a:blipFill dpi="0" rotWithShape="1">
            <a:blip r:embed="rId3">
              <a:extLst>
                <a:ext uri="{28A0092B-C50C-407E-A947-70E740481C1C}">
                  <a14:useLocalDpi val="0"/>
                </a:ext>
              </a:extLst>
            </a:blip>
            <a:stretch>
              <a:fillRect b="-46580" t="-62398"/>
            </a:stretch>
          </a:blipFill>
          <a:ln>
            <a:noFill/>
          </a:ln>
          <a:effectLst>
            <a:outerShdw algn="t" blurRad="254000" dir="54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3" name="等腰三角形 2"/>
          <p:cNvSpPr/>
          <p:nvPr/>
        </p:nvSpPr>
        <p:spPr>
          <a:xfrm rot="5400000">
            <a:off x="-1313377" y="1313377"/>
            <a:ext cx="5143500" cy="2516746"/>
          </a:xfrm>
          <a:prstGeom prst="triangle">
            <a:avLst/>
          </a:prstGeom>
          <a:solidFill>
            <a:srgbClr val="376092"/>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1" name="矩形 20"/>
          <p:cNvSpPr/>
          <p:nvPr/>
        </p:nvSpPr>
        <p:spPr>
          <a:xfrm>
            <a:off x="3779912" y="3157167"/>
            <a:ext cx="2575560" cy="556260"/>
          </a:xfrm>
          <a:prstGeom prst="rect">
            <a:avLst/>
          </a:prstGeom>
        </p:spPr>
        <p:txBody>
          <a:bodyPr bIns="34290" lIns="68580" rIns="68580" tIns="34290" wrap="none">
            <a:spAutoFit/>
          </a:bodyPr>
          <a:lstStyle/>
          <a:p>
            <a:pPr defTabSz="913765">
              <a:spcBef>
                <a:spcPct val="0"/>
              </a:spcBef>
              <a:spcAft>
                <a:spcPct val="0"/>
              </a:spcAft>
              <a:defRPr/>
            </a:pPr>
            <a:r>
              <a:rPr altLang="en-US" b="1" kern="0" lang="zh-CN" smtClean="0" sz="32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季度工作概述</a:t>
            </a:r>
          </a:p>
        </p:txBody>
      </p:sp>
      <p:sp>
        <p:nvSpPr>
          <p:cNvPr id="22" name="Rectangle 5"/>
          <p:cNvSpPr/>
          <p:nvPr/>
        </p:nvSpPr>
        <p:spPr bwMode="auto">
          <a:xfrm>
            <a:off x="3840730" y="3763323"/>
            <a:ext cx="4187654" cy="680635"/>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lvl="0">
              <a:spcBef>
                <a:spcPct val="0"/>
              </a:spcBef>
              <a:spcAft>
                <a:spcPct val="0"/>
              </a:spcAft>
              <a:defRPr/>
            </a:pPr>
            <a:r>
              <a:rPr altLang="en-US" b="0" baseline="0" cap="none" i="0" kern="0" kumimoji="0" lang="zh-CN" noProof="0" normalizeH="0" spc="0" strike="noStrike" sz="1200" u="none">
                <a:ln>
                  <a:noFill/>
                </a:ln>
                <a:solidFill>
                  <a:sysClr lastClr="FFFFFF" val="window">
                    <a:lumMod val="50000"/>
                  </a:sysClr>
                </a:solidFill>
                <a:effectLst/>
                <a:uLnTx/>
                <a:uFillTx/>
                <a:latin charset="-122" panose="020b0503020204020204" pitchFamily="34" typeface="微软雅黑"/>
                <a:ea charset="-122" panose="020b0503020204020204" pitchFamily="34" typeface="微软雅黑"/>
                <a:cs typeface="+mn-ea"/>
                <a:sym typeface="+mn-lt"/>
              </a:rPr>
              <a:t>此处添加详细文本描述，建议与标题相关并符合整体语言风格，语言描述尽量简洁生动。尽量将每页幻灯片的字数控制在200字以内尽量数控制在200字以内。</a:t>
            </a:r>
          </a:p>
        </p:txBody>
      </p:sp>
      <p:sp>
        <p:nvSpPr>
          <p:cNvPr id="24" name="矩形 3"/>
          <p:cNvSpPr/>
          <p:nvPr/>
        </p:nvSpPr>
        <p:spPr>
          <a:xfrm>
            <a:off x="1115616" y="0"/>
            <a:ext cx="8028384" cy="2571750"/>
          </a:xfrm>
          <a:custGeom>
            <a:gdLst>
              <a:gd fmla="*/ 0 w 8028384" name="connsiteX0"/>
              <a:gd fmla="*/ 0 h 2571750" name="connsiteY0"/>
              <a:gd fmla="*/ 8028384 w 8028384" name="connsiteX1"/>
              <a:gd fmla="*/ 0 h 2571750" name="connsiteY1"/>
              <a:gd fmla="*/ 8028384 w 8028384" name="connsiteX2"/>
              <a:gd fmla="*/ 2571750 h 2571750" name="connsiteY2"/>
              <a:gd fmla="*/ 2445165 w 8028384" name="connsiteX3"/>
              <a:gd fmla="*/ 2571078 h 2571750" name="connsiteY3"/>
              <a:gd fmla="*/ 0 w 8028384" name="connsiteX4"/>
              <a:gd fmla="*/ 0 h 2571750" name="connsiteY4"/>
              <a:gd fmla="*/ 0 w 8028384" name="connsiteX5"/>
              <a:gd fmla="*/ 0 h 2571750" name="connsiteY5"/>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71750" w="8028384">
                <a:moveTo>
                  <a:pt x="0" y="0"/>
                </a:moveTo>
                <a:lnTo>
                  <a:pt x="8028384" y="0"/>
                </a:lnTo>
                <a:lnTo>
                  <a:pt x="8028384" y="2571750"/>
                </a:lnTo>
                <a:lnTo>
                  <a:pt x="2445165" y="2571078"/>
                </a:lnTo>
                <a:lnTo>
                  <a:pt x="0" y="0"/>
                </a:lnTo>
                <a:close/>
              </a:path>
            </a:pathLst>
          </a:custGeom>
          <a:solidFill>
            <a:srgbClr val="3760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5" name="矩形 24"/>
          <p:cNvSpPr/>
          <p:nvPr/>
        </p:nvSpPr>
        <p:spPr>
          <a:xfrm>
            <a:off x="357249" y="1946807"/>
            <a:ext cx="1153160" cy="982980"/>
          </a:xfrm>
          <a:prstGeom prst="rect">
            <a:avLst/>
          </a:prstGeom>
        </p:spPr>
        <p:txBody>
          <a:bodyPr bIns="34290" lIns="68580" rIns="68580" tIns="34290" wrap="none">
            <a:spAutoFit/>
          </a:bodyPr>
          <a:lstStyle/>
          <a:p>
            <a:pPr defTabSz="913765">
              <a:spcBef>
                <a:spcPct val="0"/>
              </a:spcBef>
              <a:spcAft>
                <a:spcPct val="0"/>
              </a:spcAft>
              <a:defRPr/>
            </a:pPr>
            <a:r>
              <a:rPr altLang="zh-CN" b="1" kern="0" lang="en-US" smtClean="0" spc="300" sz="60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cs typeface="+mn-ea"/>
                <a:sym typeface="+mn-lt"/>
              </a:rPr>
              <a:t>01</a:t>
            </a:r>
          </a:p>
        </p:txBody>
      </p:sp>
      <p:sp>
        <p:nvSpPr>
          <p:cNvPr id="33" name="矩形 32"/>
          <p:cNvSpPr/>
          <p:nvPr/>
        </p:nvSpPr>
        <p:spPr>
          <a:xfrm>
            <a:off x="357249" y="2894479"/>
            <a:ext cx="1207135" cy="312420"/>
          </a:xfrm>
          <a:prstGeom prst="rect">
            <a:avLst/>
          </a:prstGeom>
        </p:spPr>
        <p:txBody>
          <a:bodyPr bIns="34290" lIns="68580" rIns="68580" tIns="34290" wrap="none">
            <a:spAutoFit/>
          </a:bodyPr>
          <a:lstStyle/>
          <a:p>
            <a:pPr defTabSz="913765">
              <a:spcBef>
                <a:spcPct val="0"/>
              </a:spcBef>
              <a:spcAft>
                <a:spcPct val="0"/>
              </a:spcAft>
              <a:defRPr/>
            </a:pPr>
            <a:r>
              <a:rPr altLang="zh-CN" b="1" kern="0" lang="en-US" smtClean="0" sz="16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cs typeface="+mn-ea"/>
                <a:sym typeface="+mn-lt"/>
              </a:rPr>
              <a:t>PART ONE</a:t>
            </a:r>
          </a:p>
        </p:txBody>
      </p:sp>
    </p:spTree>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par>
                                <p:cTn fill="hold" grpId="0" id="9" nodeType="withEffect" presetClass="entr" presetID="14" presetSubtype="10">
                                  <p:stCondLst>
                                    <p:cond delay="0"/>
                                  </p:stCondLst>
                                  <p:childTnLst>
                                    <p:set>
                                      <p:cBhvr>
                                        <p:cTn dur="1" fill="hold" id="10">
                                          <p:stCondLst>
                                            <p:cond delay="0"/>
                                          </p:stCondLst>
                                        </p:cTn>
                                        <p:tgtEl>
                                          <p:spTgt spid="24"/>
                                        </p:tgtEl>
                                        <p:attrNameLst>
                                          <p:attrName>style.visibility</p:attrName>
                                        </p:attrNameLst>
                                      </p:cBhvr>
                                      <p:to>
                                        <p:strVal val="visible"/>
                                      </p:to>
                                    </p:set>
                                    <p:animEffect filter="randombar(horizontal)" transition="in">
                                      <p:cBhvr>
                                        <p:cTn dur="500" id="11"/>
                                        <p:tgtEl>
                                          <p:spTgt spid="24"/>
                                        </p:tgtEl>
                                      </p:cBhvr>
                                    </p:animEffect>
                                  </p:childTnLst>
                                </p:cTn>
                              </p:par>
                              <p:par>
                                <p:cTn fill="hold" grpId="0" id="12" nodeType="withEffect" presetClass="entr" presetID="14" presetSubtype="10">
                                  <p:stCondLst>
                                    <p:cond delay="0"/>
                                  </p:stCondLst>
                                  <p:childTnLst>
                                    <p:set>
                                      <p:cBhvr>
                                        <p:cTn dur="1" fill="hold" id="13">
                                          <p:stCondLst>
                                            <p:cond delay="0"/>
                                          </p:stCondLst>
                                        </p:cTn>
                                        <p:tgtEl>
                                          <p:spTgt spid="4"/>
                                        </p:tgtEl>
                                        <p:attrNameLst>
                                          <p:attrName>style.visibility</p:attrName>
                                        </p:attrNameLst>
                                      </p:cBhvr>
                                      <p:to>
                                        <p:strVal val="visible"/>
                                      </p:to>
                                    </p:set>
                                    <p:animEffect filter="randombar(horizontal)" transition="in">
                                      <p:cBhvr>
                                        <p:cTn dur="500" id="14"/>
                                        <p:tgtEl>
                                          <p:spTgt spid="4"/>
                                        </p:tgtEl>
                                      </p:cBhvr>
                                    </p:animEffect>
                                  </p:childTnLst>
                                </p:cTn>
                              </p:par>
                            </p:childTnLst>
                          </p:cTn>
                        </p:par>
                        <p:par>
                          <p:cTn fill="hold" id="15" nodeType="afterGroup">
                            <p:stCondLst>
                              <p:cond delay="500"/>
                            </p:stCondLst>
                            <p:childTnLst>
                              <p:par>
                                <p:cTn decel="100000" fill="hold" grpId="0" id="16" nodeType="afterEffect" presetClass="entr" presetID="2" presetSubtype="2">
                                  <p:stCondLst>
                                    <p:cond delay="0"/>
                                  </p:stCondLst>
                                  <p:iterate type="lt">
                                    <p:tmPct val="10000"/>
                                  </p:iterate>
                                  <p:childTnLst>
                                    <p:set>
                                      <p:cBhvr>
                                        <p:cTn dur="1" fill="hold" id="17">
                                          <p:stCondLst>
                                            <p:cond delay="0"/>
                                          </p:stCondLst>
                                        </p:cTn>
                                        <p:tgtEl>
                                          <p:spTgt spid="25"/>
                                        </p:tgtEl>
                                        <p:attrNameLst>
                                          <p:attrName>style.visibility</p:attrName>
                                        </p:attrNameLst>
                                      </p:cBhvr>
                                      <p:to>
                                        <p:strVal val="visible"/>
                                      </p:to>
                                    </p:set>
                                    <p:anim calcmode="lin" valueType="num">
                                      <p:cBhvr additive="base">
                                        <p:cTn dur="500" fill="hold" id="18"/>
                                        <p:tgtEl>
                                          <p:spTgt spid="25"/>
                                        </p:tgtEl>
                                        <p:attrNameLst>
                                          <p:attrName>ppt_x</p:attrName>
                                        </p:attrNameLst>
                                      </p:cBhvr>
                                      <p:tavLst>
                                        <p:tav tm="0">
                                          <p:val>
                                            <p:strVal val="1+#ppt_w/2"/>
                                          </p:val>
                                        </p:tav>
                                        <p:tav tm="100000">
                                          <p:val>
                                            <p:strVal val="#ppt_x"/>
                                          </p:val>
                                        </p:tav>
                                      </p:tavLst>
                                    </p:anim>
                                    <p:anim calcmode="lin" valueType="num">
                                      <p:cBhvr additive="base">
                                        <p:cTn dur="500" fill="hold" id="19"/>
                                        <p:tgtEl>
                                          <p:spTgt spid="25"/>
                                        </p:tgtEl>
                                        <p:attrNameLst>
                                          <p:attrName>ppt_y</p:attrName>
                                        </p:attrNameLst>
                                      </p:cBhvr>
                                      <p:tavLst>
                                        <p:tav tm="0">
                                          <p:val>
                                            <p:strVal val="#ppt_y"/>
                                          </p:val>
                                        </p:tav>
                                        <p:tav tm="100000">
                                          <p:val>
                                            <p:strVal val="#ppt_y"/>
                                          </p:val>
                                        </p:tav>
                                      </p:tavLst>
                                    </p:anim>
                                  </p:childTnLst>
                                </p:cTn>
                              </p:par>
                              <p:par>
                                <p:cTn fill="hold" grpId="0" id="20" nodeType="withEffect" presetClass="entr" presetID="2" presetSubtype="8">
                                  <p:stCondLst>
                                    <p:cond delay="0"/>
                                  </p:stCondLst>
                                  <p:childTnLst>
                                    <p:set>
                                      <p:cBhvr>
                                        <p:cTn dur="1" fill="hold" id="21">
                                          <p:stCondLst>
                                            <p:cond delay="0"/>
                                          </p:stCondLst>
                                        </p:cTn>
                                        <p:tgtEl>
                                          <p:spTgt spid="33"/>
                                        </p:tgtEl>
                                        <p:attrNameLst>
                                          <p:attrName>style.visibility</p:attrName>
                                        </p:attrNameLst>
                                      </p:cBhvr>
                                      <p:to>
                                        <p:strVal val="visible"/>
                                      </p:to>
                                    </p:set>
                                    <p:anim calcmode="lin" valueType="num">
                                      <p:cBhvr additive="base">
                                        <p:cTn dur="500" fill="hold" id="22"/>
                                        <p:tgtEl>
                                          <p:spTgt spid="33"/>
                                        </p:tgtEl>
                                        <p:attrNameLst>
                                          <p:attrName>ppt_x</p:attrName>
                                        </p:attrNameLst>
                                      </p:cBhvr>
                                      <p:tavLst>
                                        <p:tav tm="0">
                                          <p:val>
                                            <p:strVal val="0-#ppt_w/2"/>
                                          </p:val>
                                        </p:tav>
                                        <p:tav tm="100000">
                                          <p:val>
                                            <p:strVal val="#ppt_x"/>
                                          </p:val>
                                        </p:tav>
                                      </p:tavLst>
                                    </p:anim>
                                    <p:anim calcmode="lin" valueType="num">
                                      <p:cBhvr additive="base">
                                        <p:cTn dur="500" fill="hold" id="23"/>
                                        <p:tgtEl>
                                          <p:spTgt spid="33"/>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000"/>
                            </p:stCondLst>
                            <p:childTnLst>
                              <p:par>
                                <p:cTn decel="100000" fill="hold" grpId="0" id="25" nodeType="afterEffect" presetClass="entr" presetID="2" presetSubtype="2">
                                  <p:stCondLst>
                                    <p:cond delay="0"/>
                                  </p:stCondLst>
                                  <p:iterate type="lt">
                                    <p:tmPct val="10000"/>
                                  </p:iterate>
                                  <p:childTnLst>
                                    <p:set>
                                      <p:cBhvr>
                                        <p:cTn dur="1" fill="hold" id="26">
                                          <p:stCondLst>
                                            <p:cond delay="0"/>
                                          </p:stCondLst>
                                        </p:cTn>
                                        <p:tgtEl>
                                          <p:spTgt spid="21"/>
                                        </p:tgtEl>
                                        <p:attrNameLst>
                                          <p:attrName>style.visibility</p:attrName>
                                        </p:attrNameLst>
                                      </p:cBhvr>
                                      <p:to>
                                        <p:strVal val="visible"/>
                                      </p:to>
                                    </p:set>
                                    <p:anim calcmode="lin" valueType="num">
                                      <p:cBhvr additive="base">
                                        <p:cTn dur="500" fill="hold" id="27"/>
                                        <p:tgtEl>
                                          <p:spTgt spid="21"/>
                                        </p:tgtEl>
                                        <p:attrNameLst>
                                          <p:attrName>ppt_x</p:attrName>
                                        </p:attrNameLst>
                                      </p:cBhvr>
                                      <p:tavLst>
                                        <p:tav tm="0">
                                          <p:val>
                                            <p:strVal val="1+#ppt_w/2"/>
                                          </p:val>
                                        </p:tav>
                                        <p:tav tm="100000">
                                          <p:val>
                                            <p:strVal val="#ppt_x"/>
                                          </p:val>
                                        </p:tav>
                                      </p:tavLst>
                                    </p:anim>
                                    <p:anim calcmode="lin" valueType="num">
                                      <p:cBhvr additive="base">
                                        <p:cTn dur="500" fill="hold" id="28"/>
                                        <p:tgtEl>
                                          <p:spTgt spid="21"/>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1500"/>
                            </p:stCondLst>
                            <p:childTnLst>
                              <p:par>
                                <p:cTn fill="hold" grpId="0" id="30" nodeType="afterEffect" presetClass="entr" presetID="5" presetSubtype="10">
                                  <p:stCondLst>
                                    <p:cond delay="0"/>
                                  </p:stCondLst>
                                  <p:childTnLst>
                                    <p:set>
                                      <p:cBhvr>
                                        <p:cTn dur="1" fill="hold" id="31">
                                          <p:stCondLst>
                                            <p:cond delay="0"/>
                                          </p:stCondLst>
                                        </p:cTn>
                                        <p:tgtEl>
                                          <p:spTgt spid="22"/>
                                        </p:tgtEl>
                                        <p:attrNameLst>
                                          <p:attrName>style.visibility</p:attrName>
                                        </p:attrNameLst>
                                      </p:cBhvr>
                                      <p:to>
                                        <p:strVal val="visible"/>
                                      </p:to>
                                    </p:set>
                                    <p:animEffect filter="checkerboard(across)" transition="in">
                                      <p:cBhvr>
                                        <p:cTn dur="500" id="32"/>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3"/>
      <p:bldP grpId="0" spid="21"/>
      <p:bldP grpId="0" spid="22"/>
      <p:bldP grpId="0" spid="24"/>
      <p:bldP grpId="0" spid="25"/>
      <p:bldP grpId="0" spid="3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6" name="组合 55"/>
          <p:cNvGrpSpPr/>
          <p:nvPr/>
        </p:nvGrpSpPr>
        <p:grpSpPr>
          <a:xfrm>
            <a:off x="251900" y="155730"/>
            <a:ext cx="8568572" cy="625338"/>
            <a:chOff x="251900" y="155730"/>
            <a:chExt cx="8568572" cy="625338"/>
          </a:xfrm>
        </p:grpSpPr>
        <p:cxnSp>
          <p:nvCxnSpPr>
            <p:cNvPr id="57" name="直接连接符 56"/>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1331640" y="255120"/>
              <a:ext cx="2214880" cy="396240"/>
            </a:xfrm>
            <a:prstGeom prst="rect">
              <a:avLst/>
            </a:prstGeom>
          </p:spPr>
          <p:txBody>
            <a:bodyPr wrap="none">
              <a:spAutoFit/>
            </a:bodyPr>
            <a:lstStyle/>
            <a:p>
              <a:pPr defTabSz="913765">
                <a:spcBef>
                  <a:spcPct val="0"/>
                </a:spcBef>
                <a:spcAft>
                  <a:spcPct val="0"/>
                </a:spcAft>
                <a:defRPr/>
              </a:pPr>
              <a:r>
                <a:rPr altLang="en-US" b="1" kern="0" lang="zh-CN" smtClean="0" sz="2000">
                  <a:solidFill>
                    <a:srgbClr val="376092"/>
                  </a:solidFill>
                  <a:latin charset="-122" panose="020b0503020204020204" pitchFamily="34" typeface="微软雅黑"/>
                  <a:ea charset="-122" panose="020b0503020204020204" pitchFamily="34" typeface="微软雅黑"/>
                  <a:cs typeface="+mn-ea"/>
                  <a:sym typeface="+mn-lt"/>
                </a:rPr>
                <a:t>此处添加您的标题</a:t>
              </a:r>
            </a:p>
          </p:txBody>
        </p:sp>
        <p:grpSp>
          <p:nvGrpSpPr>
            <p:cNvPr id="64" name="组合 63"/>
            <p:cNvGrpSpPr/>
            <p:nvPr/>
          </p:nvGrpSpPr>
          <p:grpSpPr>
            <a:xfrm>
              <a:off x="251900" y="195486"/>
              <a:ext cx="887938" cy="585582"/>
              <a:chOff x="562441" y="531294"/>
              <a:chExt cx="2322326" cy="1531540"/>
            </a:xfrm>
          </p:grpSpPr>
          <p:sp>
            <p:nvSpPr>
              <p:cNvPr id="66" name="圆角矩形 65"/>
              <p:cNvSpPr/>
              <p:nvPr/>
            </p:nvSpPr>
            <p:spPr>
              <a:xfrm rot="2700000">
                <a:off x="613474" y="711955"/>
                <a:ext cx="704611" cy="704611"/>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67" name="圆角矩形 66"/>
              <p:cNvSpPr/>
              <p:nvPr/>
            </p:nvSpPr>
            <p:spPr>
              <a:xfrm rot="2700000">
                <a:off x="1043261" y="555179"/>
                <a:ext cx="1041378" cy="1041378"/>
              </a:xfrm>
              <a:prstGeom prst="roundRect">
                <a:avLst>
                  <a:gd fmla="val 4810" name="adj"/>
                </a:avLst>
              </a:prstGeom>
              <a:solidFill>
                <a:schemeClr val="accent1">
                  <a:lumMod val="75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68" name="圆角矩形 67"/>
              <p:cNvSpPr/>
              <p:nvPr/>
            </p:nvSpPr>
            <p:spPr>
              <a:xfrm rot="2700000">
                <a:off x="2386142" y="531294"/>
                <a:ext cx="498625" cy="498625"/>
              </a:xfrm>
              <a:prstGeom prst="roundRect">
                <a:avLst>
                  <a:gd fmla="val 4810" name="adj"/>
                </a:avLst>
              </a:prstGeom>
              <a:solidFill>
                <a:schemeClr val="bg1">
                  <a:lumMod val="50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69" name="圆角矩形 68"/>
              <p:cNvSpPr/>
              <p:nvPr/>
            </p:nvSpPr>
            <p:spPr>
              <a:xfrm rot="2700000">
                <a:off x="2149679" y="1381541"/>
                <a:ext cx="432486" cy="432486"/>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70" name="圆角矩形 69"/>
              <p:cNvSpPr/>
              <p:nvPr/>
            </p:nvSpPr>
            <p:spPr>
              <a:xfrm rot="2700000">
                <a:off x="562441" y="1843807"/>
                <a:ext cx="219027" cy="219027"/>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71" name="文本框 4"/>
              <p:cNvSpPr txBox="1"/>
              <p:nvPr/>
            </p:nvSpPr>
            <p:spPr>
              <a:xfrm>
                <a:off x="950488" y="617339"/>
                <a:ext cx="1217358" cy="956614"/>
              </a:xfrm>
              <a:prstGeom prst="rect">
                <a:avLst/>
              </a:prstGeom>
              <a:noFill/>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rPr>
                  <a:t>01</a:t>
                </a:r>
              </a:p>
            </p:txBody>
          </p:sp>
        </p:grpSp>
        <p:sp>
          <p:nvSpPr>
            <p:cNvPr id="65" name="矩形 64"/>
            <p:cNvSpPr/>
            <p:nvPr/>
          </p:nvSpPr>
          <p:spPr>
            <a:xfrm>
              <a:off x="7433345" y="155730"/>
              <a:ext cx="1363980" cy="518160"/>
            </a:xfrm>
            <a:prstGeom prst="rect">
              <a:avLst/>
            </a:prstGeom>
          </p:spPr>
          <p:txBody>
            <a:bodyPr wrap="none">
              <a:spAutoFit/>
            </a:bodyPr>
            <a:lstStyle/>
            <a:p>
              <a:pPr defTabSz="913765">
                <a:spcBef>
                  <a:spcPct val="0"/>
                </a:spcBef>
                <a:spcAft>
                  <a:spcPct val="0"/>
                </a:spcAft>
                <a:defRPr/>
              </a:pPr>
              <a:r>
                <a:rPr altLang="zh-CN" kern="0" lang="en-US" smtClean="0" spc="300" sz="2800">
                  <a:solidFill>
                    <a:schemeClr val="tx1">
                      <a:lumMod val="65000"/>
                      <a:lumOff val="35000"/>
                    </a:schemeClr>
                  </a:solidFill>
                  <a:effectLst>
                    <a:reflection algn="bl" blurRad="6350" dir="5400000" endA="300" endPos="45500" rotWithShape="0" stA="55000" sy="-100000"/>
                  </a:effectLst>
                  <a:latin charset="-122" panose="020b0503020204020204" pitchFamily="34" typeface="微软雅黑"/>
                  <a:ea charset="-122" panose="020b0503020204020204" pitchFamily="34" typeface="微软雅黑"/>
                  <a:cs typeface="+mn-ea"/>
                  <a:sym typeface="+mn-lt"/>
                </a:rPr>
                <a:t>LOGO</a:t>
              </a:r>
            </a:p>
          </p:txBody>
        </p:sp>
      </p:grpSp>
      <p:pic>
        <p:nvPicPr>
          <p:cNvPr id="58" name="图片占位符 57">
            <a:extLst>
              <a:ext uri="{FF2B5EF4-FFF2-40B4-BE49-F238E27FC236}">
                <a16:creationId xmlns:a16="http://schemas.microsoft.com/office/drawing/2014/main" id="{CF68BDA3-EC81-4291-842B-481848117258}"/>
              </a:ext>
            </a:extLst>
          </p:cNvPr>
          <p:cNvPicPr>
            <a:picLocks noChangeAspect="1" noGrp="1"/>
          </p:cNvPicPr>
          <p:nvPr>
            <p:ph idx="10" sz="quarter" type="pic"/>
          </p:nvPr>
        </p:nvPicPr>
        <p:blipFill>
          <a:blip r:embed="rId3">
            <a:extLst>
              <a:ext uri="{28A0092B-C50C-407E-A947-70E740481C1C}">
                <a14:useLocalDpi val="0"/>
              </a:ext>
            </a:extLst>
          </a:blip>
          <a:srcRect l="32161" r="32161"/>
          <a:stretch>
            <a:fillRect/>
          </a:stretch>
        </p:blipFill>
        <p:spPr>
          <a:xfrm>
            <a:off x="6391276" y="0"/>
            <a:ext cx="2752724" cy="5143499"/>
          </a:xfrm>
        </p:spPr>
      </p:pic>
      <p:sp>
        <p:nvSpPr>
          <p:cNvPr id="2" name="矩形 1">
            <a:extLst>
              <a:ext uri="{FF2B5EF4-FFF2-40B4-BE49-F238E27FC236}">
                <a16:creationId xmlns:a16="http://schemas.microsoft.com/office/drawing/2014/main" id="{A1473F30-51AE-4620-8AA2-C2931182B570}"/>
              </a:ext>
            </a:extLst>
          </p:cNvPr>
          <p:cNvSpPr/>
          <p:nvPr/>
        </p:nvSpPr>
        <p:spPr>
          <a:xfrm>
            <a:off x="6405131" y="0"/>
            <a:ext cx="2752724" cy="5143500"/>
          </a:xfrm>
          <a:prstGeom prst="rect">
            <a:avLst/>
          </a:prstGeom>
          <a:solidFill>
            <a:schemeClr val="tx1">
              <a:lumMod val="75000"/>
              <a:lumOff val="2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grpSp>
        <p:nvGrpSpPr>
          <p:cNvPr id="53" name="组合 52">
            <a:extLst>
              <a:ext uri="{FF2B5EF4-FFF2-40B4-BE49-F238E27FC236}">
                <a16:creationId xmlns:a16="http://schemas.microsoft.com/office/drawing/2014/main" id="{5A4A9E1D-55A8-4239-85F0-945180126C9D}"/>
              </a:ext>
            </a:extLst>
          </p:cNvPr>
          <p:cNvGrpSpPr/>
          <p:nvPr/>
        </p:nvGrpSpPr>
        <p:grpSpPr>
          <a:xfrm>
            <a:off x="5275510" y="1491853"/>
            <a:ext cx="2249115" cy="3083153"/>
            <a:chOff x="8174005" y="1989138"/>
            <a:chExt cx="2998820" cy="4110870"/>
          </a:xfrm>
          <a:solidFill>
            <a:srgbClr val="376092"/>
          </a:solidFill>
        </p:grpSpPr>
        <p:sp>
          <p:nvSpPr>
            <p:cNvPr id="54" name="矩形 53">
              <a:extLst>
                <a:ext uri="{FF2B5EF4-FFF2-40B4-BE49-F238E27FC236}">
                  <a16:creationId xmlns:a16="http://schemas.microsoft.com/office/drawing/2014/main" id="{7747A324-7735-4B70-98D6-15DF0E818294}"/>
                </a:ext>
              </a:extLst>
            </p:cNvPr>
            <p:cNvSpPr/>
            <p:nvPr/>
          </p:nvSpPr>
          <p:spPr>
            <a:xfrm>
              <a:off x="8174005" y="1989138"/>
              <a:ext cx="2998820" cy="4110870"/>
            </a:xfrm>
            <a:prstGeom prst="rect">
              <a:avLst/>
            </a:prstGeom>
            <a:grpFill/>
            <a:ln w="57150">
              <a:noFill/>
            </a:ln>
            <a:effectLst>
              <a:outerShdw algn="tr" blurRad="381000" dir="81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55" name="椭圆 3">
              <a:extLst>
                <a:ext uri="{FF2B5EF4-FFF2-40B4-BE49-F238E27FC236}">
                  <a16:creationId xmlns:a16="http://schemas.microsoft.com/office/drawing/2014/main" id="{69CB2CF5-1420-414D-AF3A-3CCF724E361E}"/>
                </a:ext>
              </a:extLst>
            </p:cNvPr>
            <p:cNvSpPr/>
            <p:nvPr/>
          </p:nvSpPr>
          <p:spPr>
            <a:xfrm>
              <a:off x="9073691" y="4481150"/>
              <a:ext cx="1199447" cy="825511"/>
            </a:xfrm>
            <a:custGeom>
              <a:gdLst>
                <a:gd fmla="*/ 415 w 431" name="T0"/>
                <a:gd fmla="*/ 0 h 297" name="T1"/>
                <a:gd fmla="*/ 15 w 431" name="T2"/>
                <a:gd fmla="*/ 0 h 297" name="T3"/>
                <a:gd fmla="*/ 0 w 431" name="T4"/>
                <a:gd fmla="*/ 15 h 297" name="T5"/>
                <a:gd fmla="*/ 0 w 431" name="T6"/>
                <a:gd fmla="*/ 282 h 297" name="T7"/>
                <a:gd fmla="*/ 15 w 431" name="T8"/>
                <a:gd fmla="*/ 297 h 297" name="T9"/>
                <a:gd fmla="*/ 415 w 431" name="T10"/>
                <a:gd fmla="*/ 297 h 297" name="T11"/>
                <a:gd fmla="*/ 431 w 431" name="T12"/>
                <a:gd fmla="*/ 282 h 297" name="T13"/>
                <a:gd fmla="*/ 431 w 431" name="T14"/>
                <a:gd fmla="*/ 15 h 297" name="T15"/>
                <a:gd fmla="*/ 415 w 431" name="T16"/>
                <a:gd fmla="*/ 0 h 297" name="T17"/>
                <a:gd fmla="*/ 400 w 431" name="T18"/>
                <a:gd fmla="*/ 266 h 297" name="T19"/>
                <a:gd fmla="*/ 31 w 431" name="T20"/>
                <a:gd fmla="*/ 266 h 297" name="T21"/>
                <a:gd fmla="*/ 31 w 431" name="T22"/>
                <a:gd fmla="*/ 30 h 297" name="T23"/>
                <a:gd fmla="*/ 400 w 431" name="T24"/>
                <a:gd fmla="*/ 30 h 297" name="T25"/>
                <a:gd fmla="*/ 400 w 431" name="T26"/>
                <a:gd fmla="*/ 266 h 297" name="T27"/>
                <a:gd fmla="*/ 415 w 431" name="T28"/>
                <a:gd fmla="*/ 167 h 297" name="T29"/>
                <a:gd fmla="*/ 406 w 431" name="T30"/>
                <a:gd fmla="*/ 158 h 297" name="T31"/>
                <a:gd fmla="*/ 415 w 431" name="T32"/>
                <a:gd fmla="*/ 148 h 297" name="T33"/>
                <a:gd fmla="*/ 425 w 431" name="T34"/>
                <a:gd fmla="*/ 158 h 297" name="T35"/>
                <a:gd fmla="*/ 415 w 431" name="T36"/>
                <a:gd fmla="*/ 167 h 297" name="T37"/>
                <a:gd fmla="*/ 112 w 431" name="T38"/>
                <a:gd fmla="*/ 131 h 297" name="T39"/>
                <a:gd fmla="*/ 116 w 431" name="T40"/>
                <a:gd fmla="*/ 122 h 297" name="T41"/>
                <a:gd fmla="*/ 117 w 431" name="T42"/>
                <a:gd fmla="*/ 122 h 297" name="T43"/>
                <a:gd fmla="*/ 159 w 431" name="T44"/>
                <a:gd fmla="*/ 70 h 297" name="T45"/>
                <a:gd fmla="*/ 200 w 431" name="T46"/>
                <a:gd fmla="*/ 122 h 297" name="T47"/>
                <a:gd fmla="*/ 201 w 431" name="T48"/>
                <a:gd fmla="*/ 121 h 297" name="T49"/>
                <a:gd fmla="*/ 205 w 431" name="T50"/>
                <a:gd fmla="*/ 131 h 297" name="T51"/>
                <a:gd fmla="*/ 198 w 431" name="T52"/>
                <a:gd fmla="*/ 139 h 297" name="T53"/>
                <a:gd fmla="*/ 158 w 431" name="T54"/>
                <a:gd fmla="*/ 179 h 297" name="T55"/>
                <a:gd fmla="*/ 119 w 431" name="T56"/>
                <a:gd fmla="*/ 139 h 297" name="T57"/>
                <a:gd fmla="*/ 119 w 431" name="T58"/>
                <a:gd fmla="*/ 139 h 297" name="T59"/>
                <a:gd fmla="*/ 112 w 431" name="T60"/>
                <a:gd fmla="*/ 131 h 297" name="T61"/>
                <a:gd fmla="*/ 252 w 431" name="T62"/>
                <a:gd fmla="*/ 244 h 297" name="T63"/>
                <a:gd fmla="*/ 64 w 431" name="T64"/>
                <a:gd fmla="*/ 244 h 297" name="T65"/>
                <a:gd fmla="*/ 127 w 431" name="T66"/>
                <a:gd fmla="*/ 186 h 297" name="T67"/>
                <a:gd fmla="*/ 148 w 431" name="T68"/>
                <a:gd fmla="*/ 227 h 297" name="T69"/>
                <a:gd fmla="*/ 152 w 431" name="T70"/>
                <a:gd fmla="*/ 200 h 297" name="T71"/>
                <a:gd fmla="*/ 146 w 431" name="T72"/>
                <a:gd fmla="*/ 196 h 297" name="T73"/>
                <a:gd fmla="*/ 158 w 431" name="T74"/>
                <a:gd fmla="*/ 196 h 297" name="T75"/>
                <a:gd fmla="*/ 170 w 431" name="T76"/>
                <a:gd fmla="*/ 196 h 297" name="T77"/>
                <a:gd fmla="*/ 165 w 431" name="T78"/>
                <a:gd fmla="*/ 200 h 297" name="T79"/>
                <a:gd fmla="*/ 169 w 431" name="T80"/>
                <a:gd fmla="*/ 227 h 297" name="T81"/>
                <a:gd fmla="*/ 190 w 431" name="T82"/>
                <a:gd fmla="*/ 186 h 297" name="T83"/>
                <a:gd fmla="*/ 252 w 431" name="T84"/>
                <a:gd fmla="*/ 244 h 297" name="T85"/>
                <a:gd fmla="*/ 366 w 431" name="T86"/>
                <a:gd fmla="*/ 120 h 297" name="T87"/>
                <a:gd fmla="*/ 304 w 431" name="T88"/>
                <a:gd fmla="*/ 120 h 297" name="T89"/>
                <a:gd fmla="*/ 304 w 431" name="T90"/>
                <a:gd fmla="*/ 57 h 297" name="T91"/>
                <a:gd fmla="*/ 366 w 431" name="T92"/>
                <a:gd fmla="*/ 120 h 297" name="T93"/>
                <a:gd fmla="*/ 225 w 431" name="T94"/>
                <a:gd fmla="*/ 128 h 297" name="T95"/>
                <a:gd fmla="*/ 292 w 431" name="T96"/>
                <a:gd fmla="*/ 59 h 297" name="T97"/>
                <a:gd fmla="*/ 292 w 431" name="T98"/>
                <a:gd fmla="*/ 130 h 297" name="T99"/>
                <a:gd fmla="*/ 362 w 431" name="T100"/>
                <a:gd fmla="*/ 130 h 297" name="T101"/>
                <a:gd fmla="*/ 293 w 431" name="T102"/>
                <a:gd fmla="*/ 196 h 297" name="T103"/>
                <a:gd fmla="*/ 225 w 431" name="T104"/>
                <a:gd fmla="*/ 128 h 29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97" w="431">
                  <a:moveTo>
                    <a:pt x="415" y="0"/>
                  </a:moveTo>
                  <a:lnTo>
                    <a:pt x="15" y="0"/>
                  </a:lnTo>
                  <a:cubicBezTo>
                    <a:pt x="7" y="0"/>
                    <a:pt x="0" y="7"/>
                    <a:pt x="0" y="15"/>
                  </a:cubicBezTo>
                  <a:lnTo>
                    <a:pt x="0" y="282"/>
                  </a:lnTo>
                  <a:cubicBezTo>
                    <a:pt x="0" y="290"/>
                    <a:pt x="7" y="297"/>
                    <a:pt x="15" y="297"/>
                  </a:cubicBezTo>
                  <a:lnTo>
                    <a:pt x="415" y="297"/>
                  </a:lnTo>
                  <a:cubicBezTo>
                    <a:pt x="424" y="297"/>
                    <a:pt x="431" y="290"/>
                    <a:pt x="431" y="282"/>
                  </a:cubicBezTo>
                  <a:lnTo>
                    <a:pt x="431" y="15"/>
                  </a:lnTo>
                  <a:cubicBezTo>
                    <a:pt x="431" y="7"/>
                    <a:pt x="424" y="0"/>
                    <a:pt x="415" y="0"/>
                  </a:cubicBezTo>
                  <a:close/>
                  <a:moveTo>
                    <a:pt x="400" y="266"/>
                  </a:moveTo>
                  <a:lnTo>
                    <a:pt x="31" y="266"/>
                  </a:lnTo>
                  <a:lnTo>
                    <a:pt x="31" y="30"/>
                  </a:lnTo>
                  <a:lnTo>
                    <a:pt x="400" y="30"/>
                  </a:lnTo>
                  <a:lnTo>
                    <a:pt x="400" y="266"/>
                  </a:lnTo>
                  <a:close/>
                  <a:moveTo>
                    <a:pt x="415" y="167"/>
                  </a:moveTo>
                  <a:cubicBezTo>
                    <a:pt x="410" y="167"/>
                    <a:pt x="406" y="163"/>
                    <a:pt x="406" y="158"/>
                  </a:cubicBezTo>
                  <a:cubicBezTo>
                    <a:pt x="406" y="153"/>
                    <a:pt x="410" y="148"/>
                    <a:pt x="415" y="148"/>
                  </a:cubicBezTo>
                  <a:cubicBezTo>
                    <a:pt x="421" y="148"/>
                    <a:pt x="425" y="152"/>
                    <a:pt x="425" y="158"/>
                  </a:cubicBezTo>
                  <a:cubicBezTo>
                    <a:pt x="425" y="163"/>
                    <a:pt x="421" y="167"/>
                    <a:pt x="415" y="167"/>
                  </a:cubicBezTo>
                  <a:close/>
                  <a:moveTo>
                    <a:pt x="112" y="131"/>
                  </a:moveTo>
                  <a:cubicBezTo>
                    <a:pt x="111" y="126"/>
                    <a:pt x="113" y="122"/>
                    <a:pt x="116" y="122"/>
                  </a:cubicBezTo>
                  <a:cubicBezTo>
                    <a:pt x="116" y="122"/>
                    <a:pt x="116" y="122"/>
                    <a:pt x="117" y="122"/>
                  </a:cubicBezTo>
                  <a:cubicBezTo>
                    <a:pt x="115" y="87"/>
                    <a:pt x="136" y="70"/>
                    <a:pt x="159" y="70"/>
                  </a:cubicBezTo>
                  <a:cubicBezTo>
                    <a:pt x="182" y="71"/>
                    <a:pt x="199" y="84"/>
                    <a:pt x="200" y="122"/>
                  </a:cubicBezTo>
                  <a:cubicBezTo>
                    <a:pt x="201" y="122"/>
                    <a:pt x="201" y="121"/>
                    <a:pt x="201" y="121"/>
                  </a:cubicBezTo>
                  <a:cubicBezTo>
                    <a:pt x="204" y="122"/>
                    <a:pt x="206" y="126"/>
                    <a:pt x="205" y="131"/>
                  </a:cubicBezTo>
                  <a:cubicBezTo>
                    <a:pt x="204" y="136"/>
                    <a:pt x="201" y="139"/>
                    <a:pt x="198" y="139"/>
                  </a:cubicBezTo>
                  <a:cubicBezTo>
                    <a:pt x="192" y="162"/>
                    <a:pt x="174" y="179"/>
                    <a:pt x="158" y="179"/>
                  </a:cubicBezTo>
                  <a:cubicBezTo>
                    <a:pt x="142" y="179"/>
                    <a:pt x="126" y="162"/>
                    <a:pt x="119" y="139"/>
                  </a:cubicBezTo>
                  <a:cubicBezTo>
                    <a:pt x="119" y="139"/>
                    <a:pt x="119" y="139"/>
                    <a:pt x="119" y="139"/>
                  </a:cubicBezTo>
                  <a:cubicBezTo>
                    <a:pt x="116" y="140"/>
                    <a:pt x="113" y="136"/>
                    <a:pt x="112" y="131"/>
                  </a:cubicBezTo>
                  <a:close/>
                  <a:moveTo>
                    <a:pt x="252" y="244"/>
                  </a:moveTo>
                  <a:lnTo>
                    <a:pt x="64" y="244"/>
                  </a:lnTo>
                  <a:cubicBezTo>
                    <a:pt x="64" y="206"/>
                    <a:pt x="91" y="191"/>
                    <a:pt x="127" y="186"/>
                  </a:cubicBezTo>
                  <a:lnTo>
                    <a:pt x="148" y="227"/>
                  </a:lnTo>
                  <a:lnTo>
                    <a:pt x="152" y="200"/>
                  </a:lnTo>
                  <a:lnTo>
                    <a:pt x="146" y="196"/>
                  </a:lnTo>
                  <a:lnTo>
                    <a:pt x="158" y="196"/>
                  </a:lnTo>
                  <a:lnTo>
                    <a:pt x="170" y="196"/>
                  </a:lnTo>
                  <a:lnTo>
                    <a:pt x="165" y="200"/>
                  </a:lnTo>
                  <a:lnTo>
                    <a:pt x="169" y="227"/>
                  </a:lnTo>
                  <a:lnTo>
                    <a:pt x="190" y="186"/>
                  </a:lnTo>
                  <a:cubicBezTo>
                    <a:pt x="226" y="191"/>
                    <a:pt x="252" y="206"/>
                    <a:pt x="252" y="244"/>
                  </a:cubicBezTo>
                  <a:close/>
                  <a:moveTo>
                    <a:pt x="366" y="120"/>
                  </a:moveTo>
                  <a:lnTo>
                    <a:pt x="304" y="120"/>
                  </a:lnTo>
                  <a:lnTo>
                    <a:pt x="304" y="57"/>
                  </a:lnTo>
                  <a:cubicBezTo>
                    <a:pt x="337" y="60"/>
                    <a:pt x="363" y="87"/>
                    <a:pt x="366" y="120"/>
                  </a:cubicBezTo>
                  <a:close/>
                  <a:moveTo>
                    <a:pt x="225" y="128"/>
                  </a:moveTo>
                  <a:cubicBezTo>
                    <a:pt x="225" y="90"/>
                    <a:pt x="255" y="60"/>
                    <a:pt x="292" y="59"/>
                  </a:cubicBezTo>
                  <a:lnTo>
                    <a:pt x="292" y="130"/>
                  </a:lnTo>
                  <a:lnTo>
                    <a:pt x="362" y="130"/>
                  </a:lnTo>
                  <a:cubicBezTo>
                    <a:pt x="360" y="167"/>
                    <a:pt x="330" y="196"/>
                    <a:pt x="293" y="196"/>
                  </a:cubicBezTo>
                  <a:cubicBezTo>
                    <a:pt x="255" y="196"/>
                    <a:pt x="225" y="165"/>
                    <a:pt x="225" y="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grpSp>
      <p:grpSp>
        <p:nvGrpSpPr>
          <p:cNvPr id="35" name="组合 34">
            <a:extLst>
              <a:ext uri="{FF2B5EF4-FFF2-40B4-BE49-F238E27FC236}">
                <a16:creationId xmlns:a16="http://schemas.microsoft.com/office/drawing/2014/main" id="{E6BB788E-A77E-4DFD-8A91-DA0EA38E58CB}"/>
              </a:ext>
            </a:extLst>
          </p:cNvPr>
          <p:cNvGrpSpPr/>
          <p:nvPr/>
        </p:nvGrpSpPr>
        <p:grpSpPr>
          <a:xfrm>
            <a:off x="788743" y="1947467"/>
            <a:ext cx="490538" cy="490538"/>
            <a:chOff x="1121996" y="1976559"/>
            <a:chExt cx="1589454" cy="1589454"/>
          </a:xfrm>
        </p:grpSpPr>
        <p:sp>
          <p:nvSpPr>
            <p:cNvPr id="36" name="椭圆 35">
              <a:extLst>
                <a:ext uri="{FF2B5EF4-FFF2-40B4-BE49-F238E27FC236}">
                  <a16:creationId xmlns:a16="http://schemas.microsoft.com/office/drawing/2014/main" id="{435FCC2B-01F2-4EB6-BECA-B3D302FE1D66}"/>
                </a:ext>
              </a:extLst>
            </p:cNvPr>
            <p:cNvSpPr/>
            <p:nvPr/>
          </p:nvSpPr>
          <p:spPr>
            <a:xfrm>
              <a:off x="1121996" y="1976559"/>
              <a:ext cx="1589454" cy="1589454"/>
            </a:xfrm>
            <a:prstGeom prst="ellipse">
              <a:avLst/>
            </a:prstGeom>
            <a:solidFill>
              <a:srgbClr val="376092"/>
            </a:solidFill>
            <a:ln w="57150">
              <a:noFill/>
            </a:ln>
            <a:effectLst>
              <a:outerShdw algn="tl" blurRad="254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37" name="椭圆 6">
              <a:extLst>
                <a:ext uri="{FF2B5EF4-FFF2-40B4-BE49-F238E27FC236}">
                  <a16:creationId xmlns:a16="http://schemas.microsoft.com/office/drawing/2014/main" id="{F3510AEC-14BB-4CF1-8FB4-BB49C1477E00}"/>
                </a:ext>
              </a:extLst>
            </p:cNvPr>
            <p:cNvSpPr/>
            <p:nvPr/>
          </p:nvSpPr>
          <p:spPr>
            <a:xfrm>
              <a:off x="1477108" y="2426071"/>
              <a:ext cx="879230" cy="690429"/>
            </a:xfrm>
            <a:custGeom>
              <a:gdLst>
                <a:gd fmla="*/ 187043 w 606298" name="connsiteX0"/>
                <a:gd fmla="*/ 364682 h 476105" name="connsiteY0"/>
                <a:gd fmla="*/ 307528 w 606298" name="connsiteX1"/>
                <a:gd fmla="*/ 364682 h 476105" name="connsiteY1"/>
                <a:gd fmla="*/ 325320 w 606298" name="connsiteX2"/>
                <a:gd fmla="*/ 382440 h 476105" name="connsiteY2"/>
                <a:gd fmla="*/ 325320 w 606298" name="connsiteX3"/>
                <a:gd fmla="*/ 389984 h 476105" name="connsiteY3"/>
                <a:gd fmla="*/ 575785 w 606298" name="connsiteX4"/>
                <a:gd fmla="*/ 389984 h 476105" name="connsiteY4"/>
                <a:gd fmla="*/ 606298 w 606298" name="connsiteX5"/>
                <a:gd fmla="*/ 420440 h 476105" name="connsiteY5"/>
                <a:gd fmla="*/ 575785 w 606298" name="connsiteX6"/>
                <a:gd fmla="*/ 450803 h 476105" name="connsiteY6"/>
                <a:gd fmla="*/ 325320 w 606298" name="connsiteX7"/>
                <a:gd fmla="*/ 450803 h 476105" name="connsiteY7"/>
                <a:gd fmla="*/ 325320 w 606298" name="connsiteX8"/>
                <a:gd fmla="*/ 458347 h 476105" name="connsiteY8"/>
                <a:gd fmla="*/ 307528 w 606298" name="connsiteX9"/>
                <a:gd fmla="*/ 476105 h 476105" name="connsiteY9"/>
                <a:gd fmla="*/ 187043 w 606298" name="connsiteX10"/>
                <a:gd fmla="*/ 476105 h 476105" name="connsiteY10"/>
                <a:gd fmla="*/ 169343 w 606298" name="connsiteX11"/>
                <a:gd fmla="*/ 458347 h 476105" name="connsiteY11"/>
                <a:gd fmla="*/ 169343 w 606298" name="connsiteX12"/>
                <a:gd fmla="*/ 450803 h 476105" name="connsiteY12"/>
                <a:gd fmla="*/ 30421 w 606298" name="connsiteX13"/>
                <a:gd fmla="*/ 450803 h 476105" name="connsiteY13"/>
                <a:gd fmla="*/ 0 w 606298" name="connsiteX14"/>
                <a:gd fmla="*/ 420440 h 476105" name="connsiteY14"/>
                <a:gd fmla="*/ 30421 w 606298" name="connsiteX15"/>
                <a:gd fmla="*/ 389984 h 476105" name="connsiteY15"/>
                <a:gd fmla="*/ 169343 w 606298" name="connsiteX16"/>
                <a:gd fmla="*/ 389984 h 476105" name="connsiteY16"/>
                <a:gd fmla="*/ 169343 w 606298" name="connsiteX17"/>
                <a:gd fmla="*/ 382440 h 476105" name="connsiteY17"/>
                <a:gd fmla="*/ 187043 w 606298" name="connsiteX18"/>
                <a:gd fmla="*/ 364682 h 476105" name="connsiteY18"/>
                <a:gd fmla="*/ 322185 w 606298" name="connsiteX19"/>
                <a:gd fmla="*/ 182341 h 476105" name="connsiteY19"/>
                <a:gd fmla="*/ 442671 w 606298" name="connsiteX20"/>
                <a:gd fmla="*/ 182341 h 476105" name="connsiteY20"/>
                <a:gd fmla="*/ 460370 w 606298" name="connsiteX21"/>
                <a:gd fmla="*/ 200099 h 476105" name="connsiteY21"/>
                <a:gd fmla="*/ 460370 w 606298" name="connsiteX22"/>
                <a:gd fmla="*/ 207643 h 476105" name="connsiteY22"/>
                <a:gd fmla="*/ 575785 w 606298" name="connsiteX23"/>
                <a:gd fmla="*/ 207643 h 476105" name="connsiteY23"/>
                <a:gd fmla="*/ 606298 w 606298" name="connsiteX24"/>
                <a:gd fmla="*/ 238006 h 476105" name="connsiteY24"/>
                <a:gd fmla="*/ 575785 w 606298" name="connsiteX25"/>
                <a:gd fmla="*/ 268369 h 476105" name="connsiteY25"/>
                <a:gd fmla="*/ 460370 w 606298" name="connsiteX26"/>
                <a:gd fmla="*/ 268369 h 476105" name="connsiteY26"/>
                <a:gd fmla="*/ 460370 w 606298" name="connsiteX27"/>
                <a:gd fmla="*/ 276006 h 476105" name="connsiteY27"/>
                <a:gd fmla="*/ 442671 w 606298" name="connsiteX28"/>
                <a:gd fmla="*/ 293764 h 476105" name="connsiteY28"/>
                <a:gd fmla="*/ 322185 w 606298" name="connsiteX29"/>
                <a:gd fmla="*/ 293764 h 476105" name="connsiteY29"/>
                <a:gd fmla="*/ 304394 w 606298" name="connsiteX30"/>
                <a:gd fmla="*/ 276006 h 476105" name="connsiteY30"/>
                <a:gd fmla="*/ 304394 w 606298" name="connsiteX31"/>
                <a:gd fmla="*/ 268369 h 476105" name="connsiteY31"/>
                <a:gd fmla="*/ 30421 w 606298" name="connsiteX32"/>
                <a:gd fmla="*/ 268369 h 476105" name="connsiteY32"/>
                <a:gd fmla="*/ 0 w 606298" name="connsiteX33"/>
                <a:gd fmla="*/ 238006 h 476105" name="connsiteY33"/>
                <a:gd fmla="*/ 30421 w 606298" name="connsiteX34"/>
                <a:gd fmla="*/ 207643 h 476105" name="connsiteY34"/>
                <a:gd fmla="*/ 304394 w 606298" name="connsiteX35"/>
                <a:gd fmla="*/ 207643 h 476105" name="connsiteY35"/>
                <a:gd fmla="*/ 304394 w 606298" name="connsiteX36"/>
                <a:gd fmla="*/ 200099 h 476105" name="connsiteY36"/>
                <a:gd fmla="*/ 322185 w 606298" name="connsiteX37"/>
                <a:gd fmla="*/ 182341 h 476105" name="connsiteY37"/>
                <a:gd fmla="*/ 109055 w 606298" name="connsiteX38"/>
                <a:gd fmla="*/ 0 h 476105" name="connsiteY38"/>
                <a:gd fmla="*/ 229540 w 606298" name="connsiteX39"/>
                <a:gd fmla="*/ 0 h 476105" name="connsiteY39"/>
                <a:gd fmla="*/ 247331 w 606298" name="connsiteX40"/>
                <a:gd fmla="*/ 17669 h 476105" name="connsiteY40"/>
                <a:gd fmla="*/ 247331 w 606298" name="connsiteX41"/>
                <a:gd fmla="*/ 25307 h 476105" name="connsiteY41"/>
                <a:gd fmla="*/ 575785 w 606298" name="connsiteX42"/>
                <a:gd fmla="*/ 25307 h 476105" name="connsiteY42"/>
                <a:gd fmla="*/ 606298 w 606298" name="connsiteX43"/>
                <a:gd fmla="*/ 55676 h 476105" name="connsiteY43"/>
                <a:gd fmla="*/ 575785 w 606298" name="connsiteX44"/>
                <a:gd fmla="*/ 86045 h 476105" name="connsiteY44"/>
                <a:gd fmla="*/ 247331 w 606298" name="connsiteX45"/>
                <a:gd fmla="*/ 86045 h 476105" name="connsiteY45"/>
                <a:gd fmla="*/ 247331 w 606298" name="connsiteX46"/>
                <a:gd fmla="*/ 93683 h 476105" name="connsiteY46"/>
                <a:gd fmla="*/ 229540 w 606298" name="connsiteX47"/>
                <a:gd fmla="*/ 111352 h 476105" name="connsiteY47"/>
                <a:gd fmla="*/ 109055 w 606298" name="connsiteX48"/>
                <a:gd fmla="*/ 111352 h 476105" name="connsiteY48"/>
                <a:gd fmla="*/ 91355 w 606298" name="connsiteX49"/>
                <a:gd fmla="*/ 93683 h 476105" name="connsiteY49"/>
                <a:gd fmla="*/ 91355 w 606298" name="connsiteX50"/>
                <a:gd fmla="*/ 86045 h 476105" name="connsiteY50"/>
                <a:gd fmla="*/ 30421 w 606298" name="connsiteX51"/>
                <a:gd fmla="*/ 86045 h 476105" name="connsiteY51"/>
                <a:gd fmla="*/ 0 w 606298" name="connsiteX52"/>
                <a:gd fmla="*/ 55676 h 476105" name="connsiteY52"/>
                <a:gd fmla="*/ 30421 w 606298" name="connsiteX53"/>
                <a:gd fmla="*/ 25307 h 476105" name="connsiteY53"/>
                <a:gd fmla="*/ 91355 w 606298" name="connsiteX54"/>
                <a:gd fmla="*/ 25307 h 476105" name="connsiteY54"/>
                <a:gd fmla="*/ 91355 w 606298" name="connsiteX55"/>
                <a:gd fmla="*/ 17669 h 476105" name="connsiteY55"/>
                <a:gd fmla="*/ 109055 w 606298" name="connsiteX56"/>
                <a:gd fmla="*/ 0 h 476105" name="connsiteY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b="b" l="l" r="r" t="t"/>
              <a:pathLst>
                <a:path h="476105" w="606298">
                  <a:moveTo>
                    <a:pt x="187043" y="364682"/>
                  </a:moveTo>
                  <a:lnTo>
                    <a:pt x="307528" y="364682"/>
                  </a:lnTo>
                  <a:cubicBezTo>
                    <a:pt x="317392" y="364682"/>
                    <a:pt x="325320" y="372595"/>
                    <a:pt x="325320" y="382440"/>
                  </a:cubicBezTo>
                  <a:lnTo>
                    <a:pt x="325320" y="389984"/>
                  </a:lnTo>
                  <a:lnTo>
                    <a:pt x="575785" y="389984"/>
                  </a:lnTo>
                  <a:cubicBezTo>
                    <a:pt x="592655" y="389984"/>
                    <a:pt x="606298" y="403602"/>
                    <a:pt x="606298" y="420440"/>
                  </a:cubicBezTo>
                  <a:cubicBezTo>
                    <a:pt x="606298" y="437185"/>
                    <a:pt x="592655" y="450803"/>
                    <a:pt x="575785" y="450803"/>
                  </a:cubicBezTo>
                  <a:lnTo>
                    <a:pt x="325320" y="450803"/>
                  </a:lnTo>
                  <a:lnTo>
                    <a:pt x="325320" y="458347"/>
                  </a:lnTo>
                  <a:cubicBezTo>
                    <a:pt x="325320" y="468192"/>
                    <a:pt x="317392" y="476105"/>
                    <a:pt x="307528" y="476105"/>
                  </a:cubicBezTo>
                  <a:lnTo>
                    <a:pt x="187043" y="476105"/>
                  </a:lnTo>
                  <a:cubicBezTo>
                    <a:pt x="177271" y="476105"/>
                    <a:pt x="169343" y="468192"/>
                    <a:pt x="169343" y="458347"/>
                  </a:cubicBezTo>
                  <a:lnTo>
                    <a:pt x="169343" y="450803"/>
                  </a:lnTo>
                  <a:lnTo>
                    <a:pt x="30421" y="450803"/>
                  </a:lnTo>
                  <a:cubicBezTo>
                    <a:pt x="13644" y="450803"/>
                    <a:pt x="0" y="437185"/>
                    <a:pt x="0" y="420440"/>
                  </a:cubicBezTo>
                  <a:cubicBezTo>
                    <a:pt x="0" y="403602"/>
                    <a:pt x="13644" y="389984"/>
                    <a:pt x="30421" y="389984"/>
                  </a:cubicBezTo>
                  <a:lnTo>
                    <a:pt x="169343" y="389984"/>
                  </a:lnTo>
                  <a:lnTo>
                    <a:pt x="169343" y="382440"/>
                  </a:lnTo>
                  <a:cubicBezTo>
                    <a:pt x="169343" y="372595"/>
                    <a:pt x="177271" y="364682"/>
                    <a:pt x="187043" y="364682"/>
                  </a:cubicBezTo>
                  <a:close/>
                  <a:moveTo>
                    <a:pt x="322185" y="182341"/>
                  </a:moveTo>
                  <a:lnTo>
                    <a:pt x="442671" y="182341"/>
                  </a:lnTo>
                  <a:cubicBezTo>
                    <a:pt x="452442" y="182341"/>
                    <a:pt x="460370" y="190254"/>
                    <a:pt x="460370" y="200099"/>
                  </a:cubicBezTo>
                  <a:lnTo>
                    <a:pt x="460370" y="207643"/>
                  </a:lnTo>
                  <a:lnTo>
                    <a:pt x="575785" y="207643"/>
                  </a:lnTo>
                  <a:cubicBezTo>
                    <a:pt x="592655" y="207643"/>
                    <a:pt x="606298" y="221261"/>
                    <a:pt x="606298" y="238006"/>
                  </a:cubicBezTo>
                  <a:cubicBezTo>
                    <a:pt x="606298" y="254844"/>
                    <a:pt x="592655" y="268369"/>
                    <a:pt x="575785" y="268369"/>
                  </a:cubicBezTo>
                  <a:lnTo>
                    <a:pt x="460370" y="268369"/>
                  </a:lnTo>
                  <a:lnTo>
                    <a:pt x="460370" y="276006"/>
                  </a:lnTo>
                  <a:cubicBezTo>
                    <a:pt x="460370" y="285759"/>
                    <a:pt x="452442" y="293764"/>
                    <a:pt x="442671" y="293764"/>
                  </a:cubicBezTo>
                  <a:lnTo>
                    <a:pt x="322185" y="293764"/>
                  </a:lnTo>
                  <a:cubicBezTo>
                    <a:pt x="312322" y="293764"/>
                    <a:pt x="304394" y="285759"/>
                    <a:pt x="304394" y="276006"/>
                  </a:cubicBezTo>
                  <a:lnTo>
                    <a:pt x="304394" y="268369"/>
                  </a:lnTo>
                  <a:lnTo>
                    <a:pt x="30421" y="268369"/>
                  </a:lnTo>
                  <a:cubicBezTo>
                    <a:pt x="13644" y="268369"/>
                    <a:pt x="0" y="254844"/>
                    <a:pt x="0" y="238006"/>
                  </a:cubicBezTo>
                  <a:cubicBezTo>
                    <a:pt x="0" y="221261"/>
                    <a:pt x="13644" y="207643"/>
                    <a:pt x="30421" y="207643"/>
                  </a:cubicBezTo>
                  <a:lnTo>
                    <a:pt x="304394" y="207643"/>
                  </a:lnTo>
                  <a:lnTo>
                    <a:pt x="304394" y="200099"/>
                  </a:lnTo>
                  <a:cubicBezTo>
                    <a:pt x="304394" y="190254"/>
                    <a:pt x="312322" y="182341"/>
                    <a:pt x="322185" y="182341"/>
                  </a:cubicBezTo>
                  <a:close/>
                  <a:moveTo>
                    <a:pt x="109055" y="0"/>
                  </a:moveTo>
                  <a:lnTo>
                    <a:pt x="229540" y="0"/>
                  </a:lnTo>
                  <a:cubicBezTo>
                    <a:pt x="239404" y="0"/>
                    <a:pt x="247331" y="7914"/>
                    <a:pt x="247331" y="17669"/>
                  </a:cubicBezTo>
                  <a:lnTo>
                    <a:pt x="247331" y="25307"/>
                  </a:lnTo>
                  <a:lnTo>
                    <a:pt x="575785" y="25307"/>
                  </a:lnTo>
                  <a:cubicBezTo>
                    <a:pt x="592655" y="25307"/>
                    <a:pt x="606298" y="38927"/>
                    <a:pt x="606298" y="55676"/>
                  </a:cubicBezTo>
                  <a:cubicBezTo>
                    <a:pt x="606298" y="72425"/>
                    <a:pt x="592655" y="86045"/>
                    <a:pt x="575785" y="86045"/>
                  </a:cubicBezTo>
                  <a:lnTo>
                    <a:pt x="247331" y="86045"/>
                  </a:lnTo>
                  <a:lnTo>
                    <a:pt x="247331" y="93683"/>
                  </a:lnTo>
                  <a:cubicBezTo>
                    <a:pt x="247331" y="103438"/>
                    <a:pt x="239404" y="111352"/>
                    <a:pt x="229540" y="111352"/>
                  </a:cubicBezTo>
                  <a:lnTo>
                    <a:pt x="109055" y="111352"/>
                  </a:lnTo>
                  <a:cubicBezTo>
                    <a:pt x="99283" y="111352"/>
                    <a:pt x="91355" y="103438"/>
                    <a:pt x="91355" y="93683"/>
                  </a:cubicBezTo>
                  <a:lnTo>
                    <a:pt x="91355" y="86045"/>
                  </a:lnTo>
                  <a:lnTo>
                    <a:pt x="30421" y="86045"/>
                  </a:lnTo>
                  <a:cubicBezTo>
                    <a:pt x="13644" y="86045"/>
                    <a:pt x="0" y="72425"/>
                    <a:pt x="0" y="55676"/>
                  </a:cubicBezTo>
                  <a:cubicBezTo>
                    <a:pt x="0" y="38927"/>
                    <a:pt x="13644" y="25307"/>
                    <a:pt x="30421" y="25307"/>
                  </a:cubicBezTo>
                  <a:lnTo>
                    <a:pt x="91355" y="25307"/>
                  </a:lnTo>
                  <a:lnTo>
                    <a:pt x="91355" y="17669"/>
                  </a:lnTo>
                  <a:cubicBezTo>
                    <a:pt x="91355" y="7914"/>
                    <a:pt x="99283" y="0"/>
                    <a:pt x="1090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grpSp>
      <p:grpSp>
        <p:nvGrpSpPr>
          <p:cNvPr id="38" name="组合 37">
            <a:extLst>
              <a:ext uri="{FF2B5EF4-FFF2-40B4-BE49-F238E27FC236}">
                <a16:creationId xmlns:a16="http://schemas.microsoft.com/office/drawing/2014/main" id="{E522E15B-D0A0-46D8-87DB-3E932E38EEE2}"/>
              </a:ext>
            </a:extLst>
          </p:cNvPr>
          <p:cNvGrpSpPr/>
          <p:nvPr/>
        </p:nvGrpSpPr>
        <p:grpSpPr>
          <a:xfrm>
            <a:off x="788743" y="2893021"/>
            <a:ext cx="490538" cy="490538"/>
            <a:chOff x="1121996" y="1976559"/>
            <a:chExt cx="1589454" cy="1589454"/>
          </a:xfrm>
        </p:grpSpPr>
        <p:sp>
          <p:nvSpPr>
            <p:cNvPr id="39" name="椭圆 38">
              <a:extLst>
                <a:ext uri="{FF2B5EF4-FFF2-40B4-BE49-F238E27FC236}">
                  <a16:creationId xmlns:a16="http://schemas.microsoft.com/office/drawing/2014/main" id="{0A68EE06-4F45-4407-9C97-D15141A8A00A}"/>
                </a:ext>
              </a:extLst>
            </p:cNvPr>
            <p:cNvSpPr/>
            <p:nvPr/>
          </p:nvSpPr>
          <p:spPr>
            <a:xfrm>
              <a:off x="1121996" y="1976559"/>
              <a:ext cx="1589454" cy="1589454"/>
            </a:xfrm>
            <a:prstGeom prst="ellipse">
              <a:avLst/>
            </a:prstGeom>
            <a:solidFill>
              <a:srgbClr val="376092"/>
            </a:solidFill>
            <a:ln w="57150">
              <a:noFill/>
            </a:ln>
            <a:effectLst>
              <a:outerShdw algn="tl" blurRad="254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40" name="椭圆 10">
              <a:extLst>
                <a:ext uri="{FF2B5EF4-FFF2-40B4-BE49-F238E27FC236}">
                  <a16:creationId xmlns:a16="http://schemas.microsoft.com/office/drawing/2014/main" id="{5631FEF8-411C-4A39-8429-51704B9D2102}"/>
                </a:ext>
              </a:extLst>
            </p:cNvPr>
            <p:cNvSpPr/>
            <p:nvPr/>
          </p:nvSpPr>
          <p:spPr>
            <a:xfrm>
              <a:off x="1477108" y="2355849"/>
              <a:ext cx="879230" cy="830872"/>
            </a:xfrm>
            <a:custGeom>
              <a:gdLst>
                <a:gd fmla="*/ 60731 w 601262" name="connsiteX0"/>
                <a:gd fmla="*/ 323331 h 568193" name="connsiteY0"/>
                <a:gd fmla="*/ 60731 w 601262" name="connsiteX1"/>
                <a:gd fmla="*/ 378099 h 568193" name="connsiteY1"/>
                <a:gd fmla="*/ 55619 w 601262" name="connsiteX2"/>
                <a:gd fmla="*/ 441458 h 568193" name="connsiteY2"/>
                <a:gd fmla="*/ 34904 w 601262" name="connsiteX3"/>
                <a:gd fmla="*/ 406020 h 568193" name="connsiteY3"/>
                <a:gd fmla="*/ 34904 w 601262" name="connsiteX4"/>
                <a:gd fmla="*/ 355816 h 568193" name="connsiteY4"/>
                <a:gd fmla="*/ 59924 w 601262" name="connsiteX5"/>
                <a:gd fmla="*/ 327895 h 568193" name="connsiteY5"/>
                <a:gd fmla="*/ 296871 w 601262" name="connsiteX6"/>
                <a:gd fmla="*/ 317968 h 568193" name="connsiteY6"/>
                <a:gd fmla="*/ 436676 w 601262" name="connsiteX7"/>
                <a:gd fmla="*/ 317968 h 568193" name="connsiteY7"/>
                <a:gd fmla="*/ 447430 w 601262" name="connsiteX8"/>
                <a:gd fmla="*/ 328969 h 568193" name="connsiteY8"/>
                <a:gd fmla="*/ 436676 w 601262" name="connsiteX9"/>
                <a:gd fmla="*/ 339702 h 568193" name="connsiteY9"/>
                <a:gd fmla="*/ 296871 w 601262" name="connsiteX10"/>
                <a:gd fmla="*/ 339702 h 568193" name="connsiteY10"/>
                <a:gd fmla="*/ 286117 w 601262" name="connsiteX11"/>
                <a:gd fmla="*/ 328969 h 568193" name="connsiteY11"/>
                <a:gd fmla="*/ 296871 w 601262" name="connsiteX12"/>
                <a:gd fmla="*/ 317968 h 568193" name="connsiteY12"/>
                <a:gd fmla="*/ 296872 w 601262" name="connsiteX13"/>
                <a:gd fmla="*/ 268784 h 568193" name="connsiteY13"/>
                <a:gd fmla="*/ 535622 w 601262" name="connsiteX14"/>
                <a:gd fmla="*/ 268784 h 568193" name="connsiteY14"/>
                <a:gd fmla="*/ 546645 w 601262" name="connsiteX15"/>
                <a:gd fmla="*/ 279545 h 568193" name="connsiteY15"/>
                <a:gd fmla="*/ 535622 w 601262" name="connsiteX16"/>
                <a:gd fmla="*/ 290306 h 568193" name="connsiteY16"/>
                <a:gd fmla="*/ 296872 w 601262" name="connsiteX17"/>
                <a:gd fmla="*/ 290306 h 568193" name="connsiteY17"/>
                <a:gd fmla="*/ 286117 w 601262" name="connsiteX18"/>
                <a:gd fmla="*/ 279545 h 568193" name="connsiteY18"/>
                <a:gd fmla="*/ 296872 w 601262" name="connsiteX19"/>
                <a:gd fmla="*/ 268784 h 568193" name="connsiteY19"/>
                <a:gd fmla="*/ 296872 w 601262" name="connsiteX20"/>
                <a:gd fmla="*/ 219388 h 568193" name="connsiteY20"/>
                <a:gd fmla="*/ 535622 w 601262" name="connsiteX21"/>
                <a:gd fmla="*/ 219388 h 568193" name="connsiteY21"/>
                <a:gd fmla="*/ 546645 w 601262" name="connsiteX22"/>
                <a:gd fmla="*/ 230389 h 568193" name="connsiteY22"/>
                <a:gd fmla="*/ 535622 w 601262" name="connsiteX23"/>
                <a:gd fmla="*/ 241122 h 568193" name="connsiteY23"/>
                <a:gd fmla="*/ 296872 w 601262" name="connsiteX24"/>
                <a:gd fmla="*/ 241122 h 568193" name="connsiteY24"/>
                <a:gd fmla="*/ 286117 w 601262" name="connsiteX25"/>
                <a:gd fmla="*/ 230389 h 568193" name="connsiteY25"/>
                <a:gd fmla="*/ 296872 w 601262" name="connsiteX26"/>
                <a:gd fmla="*/ 219388 h 568193" name="connsiteY26"/>
                <a:gd fmla="*/ 135266 w 601262" name="connsiteX27"/>
                <a:gd fmla="*/ 124619 h 568193" name="connsiteY27"/>
                <a:gd fmla="*/ 140375 w 601262" name="connsiteX28"/>
                <a:gd fmla="*/ 135091 h 568193" name="connsiteY28"/>
                <a:gd fmla="*/ 125854 w 601262" name="connsiteX29"/>
                <a:gd fmla="*/ 248669 h 568193" name="connsiteY29"/>
                <a:gd fmla="*/ 143333 w 601262" name="connsiteX30"/>
                <a:gd fmla="*/ 278742 h 568193" name="connsiteY30"/>
                <a:gd fmla="*/ 160542 w 601262" name="connsiteX31"/>
                <a:gd fmla="*/ 248669 h 568193" name="connsiteY31"/>
                <a:gd fmla="*/ 146022 w 601262" name="connsiteX32"/>
                <a:gd fmla="*/ 135091 h 568193" name="connsiteY32"/>
                <a:gd fmla="*/ 151131 w 601262" name="connsiteX33"/>
                <a:gd fmla="*/ 124888 h 568193" name="connsiteY33"/>
                <a:gd fmla="*/ 233684 w 601262" name="connsiteX34"/>
                <a:gd fmla="*/ 141804 h 568193" name="connsiteY34"/>
                <a:gd fmla="*/ 334253 w 601262" name="connsiteX35"/>
                <a:gd fmla="*/ 141804 h 568193" name="connsiteY35"/>
                <a:gd fmla="*/ 355765 w 601262" name="connsiteX36"/>
                <a:gd fmla="*/ 163553 h 568193" name="connsiteY36"/>
                <a:gd fmla="*/ 334253 w 601262" name="connsiteX37"/>
                <a:gd fmla="*/ 185033 h 568193" name="connsiteY37"/>
                <a:gd fmla="*/ 229919 w 601262" name="connsiteX38"/>
                <a:gd fmla="*/ 185033 h 568193" name="connsiteY38"/>
                <a:gd fmla="*/ 222659 w 601262" name="connsiteX39"/>
                <a:gd fmla="*/ 183691 h 568193" name="connsiteY39"/>
                <a:gd fmla="*/ 203836 w 601262" name="connsiteX40"/>
                <a:gd fmla="*/ 178052 h 568193" name="connsiteY40"/>
                <a:gd fmla="*/ 203836 w 601262" name="connsiteX41"/>
                <a:gd fmla="*/ 325731 h 568193" name="connsiteY41"/>
                <a:gd fmla="*/ 221045 w 601262" name="connsiteX42"/>
                <a:gd fmla="*/ 540268 h 568193" name="connsiteY42"/>
                <a:gd fmla="*/ 197382 w 601262" name="connsiteX43"/>
                <a:gd fmla="*/ 568193 h 568193" name="connsiteY43"/>
                <a:gd fmla="*/ 195231 w 601262" name="connsiteX44"/>
                <a:gd fmla="*/ 568193 h 568193" name="connsiteY44"/>
                <a:gd fmla="*/ 169416 w 601262" name="connsiteX45"/>
                <a:gd fmla="*/ 544296 h 568193" name="connsiteY45"/>
                <a:gd fmla="*/ 153820 w 601262" name="connsiteX46"/>
                <a:gd fmla="*/ 350702 h 568193" name="connsiteY46"/>
                <a:gd fmla="*/ 143064 w 601262" name="connsiteX47"/>
                <a:gd fmla="*/ 352850 h 568193" name="connsiteY47"/>
                <a:gd fmla="*/ 132577 w 601262" name="connsiteX48"/>
                <a:gd fmla="*/ 350702 h 568193" name="connsiteY48"/>
                <a:gd fmla="*/ 116980 w 601262" name="connsiteX49"/>
                <a:gd fmla="*/ 544296 h 568193" name="connsiteY49"/>
                <a:gd fmla="*/ 91166 w 601262" name="connsiteX50"/>
                <a:gd fmla="*/ 568193 h 568193" name="connsiteY50"/>
                <a:gd fmla="*/ 89015 w 601262" name="connsiteX51"/>
                <a:gd fmla="*/ 568193 h 568193" name="connsiteY51"/>
                <a:gd fmla="*/ 65082 w 601262" name="connsiteX52"/>
                <a:gd fmla="*/ 540268 h 568193" name="connsiteY52"/>
                <a:gd fmla="*/ 82561 w 601262" name="connsiteX53"/>
                <a:gd fmla="*/ 325731 h 568193" name="connsiteY53"/>
                <a:gd fmla="*/ 82561 w 601262" name="connsiteX54"/>
                <a:gd fmla="*/ 178052 h 568193" name="connsiteY54"/>
                <a:gd fmla="*/ 75032 w 601262" name="connsiteX55"/>
                <a:gd fmla="*/ 180200 h 568193" name="connsiteY55"/>
                <a:gd fmla="*/ 43032 w 601262" name="connsiteX56"/>
                <a:gd fmla="*/ 324120 h 568193" name="connsiteY56"/>
                <a:gd fmla="*/ 21789 w 601262" name="connsiteX57"/>
                <a:gd fmla="*/ 341036 h 568193" name="connsiteY57"/>
                <a:gd fmla="*/ 16949 w 601262" name="connsiteX58"/>
                <a:gd fmla="*/ 340499 h 568193" name="connsiteY58"/>
                <a:gd fmla="*/ 546 w 601262" name="connsiteX59"/>
                <a:gd fmla="*/ 314722 h 568193" name="connsiteY59"/>
                <a:gd fmla="*/ 35234 w 601262" name="connsiteX60"/>
                <a:gd fmla="*/ 158720 h 568193" name="connsiteY60"/>
                <a:gd fmla="*/ 36310 w 601262" name="connsiteX61"/>
                <a:gd fmla="*/ 156571 h 568193" name="connsiteY61"/>
                <a:gd fmla="*/ 37923 w 601262" name="connsiteX62"/>
                <a:gd fmla="*/ 152544 h 568193" name="connsiteY62"/>
                <a:gd fmla="*/ 40343 w 601262" name="connsiteX63"/>
                <a:gd fmla="*/ 149322 h 568193" name="connsiteY63"/>
                <a:gd fmla="*/ 43301 w 601262" name="connsiteX64"/>
                <a:gd fmla="*/ 146637 h 568193" name="connsiteY64"/>
                <a:gd fmla="*/ 47066 w 601262" name="connsiteX65"/>
                <a:gd fmla="*/ 144220 h 568193" name="connsiteY65"/>
                <a:gd fmla="*/ 48948 w 601262" name="connsiteX66"/>
                <a:gd fmla="*/ 143146 h 568193" name="connsiteY66"/>
                <a:gd fmla="*/ 135266 w 601262" name="connsiteX67"/>
                <a:gd fmla="*/ 124619 h 568193" name="connsiteY67"/>
                <a:gd fmla="*/ 212154 w 601262" name="connsiteX68"/>
                <a:gd fmla="*/ 76281 h 568193" name="connsiteY68"/>
                <a:gd fmla="*/ 560657 w 601262" name="connsiteX69"/>
                <a:gd fmla="*/ 76281 h 568193" name="connsiteY69"/>
                <a:gd fmla="*/ 601262 w 601262" name="connsiteX70"/>
                <a:gd fmla="*/ 116824 h 568193" name="connsiteY70"/>
                <a:gd fmla="*/ 601262 w 601262" name="connsiteX71"/>
                <a:gd fmla="*/ 405995 h 568193" name="connsiteY71"/>
                <a:gd fmla="*/ 560657 w 601262" name="connsiteX72"/>
                <a:gd fmla="*/ 446538 h 568193" name="connsiteY72"/>
                <a:gd fmla="*/ 230977 w 601262" name="connsiteX73"/>
                <a:gd fmla="*/ 446538 h 568193" name="connsiteY73"/>
                <a:gd fmla="*/ 229095 w 601262" name="connsiteX74"/>
                <a:gd fmla="*/ 420762 h 568193" name="connsiteY74"/>
                <a:gd fmla="*/ 560657 w 601262" name="connsiteX75"/>
                <a:gd fmla="*/ 420762 h 568193" name="connsiteY75"/>
                <a:gd fmla="*/ 575178 w 601262" name="connsiteX76"/>
                <a:gd fmla="*/ 405995 h 568193" name="connsiteY76"/>
                <a:gd fmla="*/ 575178 w 601262" name="connsiteX77"/>
                <a:gd fmla="*/ 116824 h 568193" name="connsiteY77"/>
                <a:gd fmla="*/ 560657 w 601262" name="connsiteX78"/>
                <a:gd fmla="*/ 102325 h 568193" name="connsiteY78"/>
                <a:gd fmla="*/ 200591 w 601262" name="connsiteX79"/>
                <a:gd fmla="*/ 102325 h 568193" name="connsiteY79"/>
                <a:gd fmla="*/ 212154 w 601262" name="connsiteX80"/>
                <a:gd fmla="*/ 76281 h 568193" name="connsiteY80"/>
                <a:gd fmla="*/ 74476 w 601262" name="connsiteX81"/>
                <a:gd fmla="*/ 76281 h 568193" name="connsiteY81"/>
                <a:gd fmla="*/ 85782 w 601262" name="connsiteX82"/>
                <a:gd fmla="*/ 102331 h 568193" name="connsiteY82"/>
                <a:gd fmla="*/ 75553 w 601262" name="connsiteX83"/>
                <a:gd fmla="*/ 102331 h 568193" name="connsiteY83"/>
                <a:gd fmla="*/ 60747 w 601262" name="connsiteX84"/>
                <a:gd fmla="*/ 116833 h 568193" name="connsiteY84"/>
                <a:gd fmla="*/ 60747 w 601262" name="connsiteX85"/>
                <a:gd fmla="*/ 121130 h 568193" name="connsiteY85"/>
                <a:gd fmla="*/ 42980 w 601262" name="connsiteX86"/>
                <a:gd fmla="*/ 126770 h 568193" name="connsiteY86"/>
                <a:gd fmla="*/ 38404 w 601262" name="connsiteX87"/>
                <a:gd fmla="*/ 129187 h 568193" name="connsiteY87"/>
                <a:gd fmla="*/ 34904 w 601262" name="connsiteX88"/>
                <a:gd fmla="*/ 131604 h 568193" name="connsiteY88"/>
                <a:gd fmla="*/ 34904 w 601262" name="connsiteX89"/>
                <a:gd fmla="*/ 116833 h 568193" name="connsiteY89"/>
                <a:gd fmla="*/ 74476 w 601262" name="connsiteX90"/>
                <a:gd fmla="*/ 76281 h 568193" name="connsiteY90"/>
                <a:gd fmla="*/ 143293 w 601262" name="connsiteX91"/>
                <a:gd fmla="*/ 0 h 568193" name="connsiteY91"/>
                <a:gd fmla="*/ 198123 w 601262" name="connsiteX92"/>
                <a:gd fmla="*/ 60016 h 568193" name="connsiteY92"/>
                <a:gd fmla="*/ 143293 w 601262" name="connsiteX93"/>
                <a:gd fmla="*/ 120032 h 568193" name="connsiteY93"/>
                <a:gd fmla="*/ 88463 w 601262" name="connsiteX94"/>
                <a:gd fmla="*/ 60016 h 568193" name="connsiteY94"/>
                <a:gd fmla="*/ 143293 w 601262" name="connsiteX95"/>
                <a:gd fmla="*/ 0 h 568193" name="connsiteY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b="b" l="l" r="r" t="t"/>
              <a:pathLst>
                <a:path h="568193" w="601262">
                  <a:moveTo>
                    <a:pt x="60731" y="323331"/>
                  </a:moveTo>
                  <a:lnTo>
                    <a:pt x="60731" y="378099"/>
                  </a:lnTo>
                  <a:lnTo>
                    <a:pt x="55619" y="441458"/>
                  </a:lnTo>
                  <a:cubicBezTo>
                    <a:pt x="43244" y="434478"/>
                    <a:pt x="34904" y="421323"/>
                    <a:pt x="34904" y="406020"/>
                  </a:cubicBezTo>
                  <a:lnTo>
                    <a:pt x="34904" y="355816"/>
                  </a:lnTo>
                  <a:cubicBezTo>
                    <a:pt x="47010" y="351252"/>
                    <a:pt x="56965" y="341050"/>
                    <a:pt x="59924" y="327895"/>
                  </a:cubicBezTo>
                  <a:close/>
                  <a:moveTo>
                    <a:pt x="296871" y="317968"/>
                  </a:moveTo>
                  <a:lnTo>
                    <a:pt x="436676" y="317968"/>
                  </a:lnTo>
                  <a:cubicBezTo>
                    <a:pt x="442591" y="317968"/>
                    <a:pt x="447430" y="322798"/>
                    <a:pt x="447430" y="328969"/>
                  </a:cubicBezTo>
                  <a:cubicBezTo>
                    <a:pt x="447430" y="334872"/>
                    <a:pt x="442591" y="339702"/>
                    <a:pt x="436676" y="339702"/>
                  </a:cubicBezTo>
                  <a:lnTo>
                    <a:pt x="296871" y="339702"/>
                  </a:lnTo>
                  <a:cubicBezTo>
                    <a:pt x="290956" y="339702"/>
                    <a:pt x="286117" y="334872"/>
                    <a:pt x="286117" y="328969"/>
                  </a:cubicBezTo>
                  <a:cubicBezTo>
                    <a:pt x="286117" y="322798"/>
                    <a:pt x="290956" y="317968"/>
                    <a:pt x="296871" y="317968"/>
                  </a:cubicBezTo>
                  <a:close/>
                  <a:moveTo>
                    <a:pt x="296872" y="268784"/>
                  </a:moveTo>
                  <a:lnTo>
                    <a:pt x="535622" y="268784"/>
                  </a:lnTo>
                  <a:cubicBezTo>
                    <a:pt x="541805" y="268784"/>
                    <a:pt x="546645" y="273627"/>
                    <a:pt x="546645" y="279545"/>
                  </a:cubicBezTo>
                  <a:cubicBezTo>
                    <a:pt x="546645" y="285464"/>
                    <a:pt x="541805" y="290306"/>
                    <a:pt x="535622" y="290306"/>
                  </a:cubicBezTo>
                  <a:lnTo>
                    <a:pt x="296872" y="290306"/>
                  </a:lnTo>
                  <a:cubicBezTo>
                    <a:pt x="290957" y="290306"/>
                    <a:pt x="286117" y="285464"/>
                    <a:pt x="286117" y="279545"/>
                  </a:cubicBezTo>
                  <a:cubicBezTo>
                    <a:pt x="286117" y="273627"/>
                    <a:pt x="290957" y="268784"/>
                    <a:pt x="296872" y="268784"/>
                  </a:cubicBezTo>
                  <a:close/>
                  <a:moveTo>
                    <a:pt x="296872" y="219388"/>
                  </a:moveTo>
                  <a:lnTo>
                    <a:pt x="535622" y="219388"/>
                  </a:lnTo>
                  <a:cubicBezTo>
                    <a:pt x="541805" y="219388"/>
                    <a:pt x="546645" y="224218"/>
                    <a:pt x="546645" y="230389"/>
                  </a:cubicBezTo>
                  <a:cubicBezTo>
                    <a:pt x="546645" y="236292"/>
                    <a:pt x="541805" y="241122"/>
                    <a:pt x="535622" y="241122"/>
                  </a:cubicBezTo>
                  <a:lnTo>
                    <a:pt x="296872" y="241122"/>
                  </a:lnTo>
                  <a:cubicBezTo>
                    <a:pt x="290957" y="241122"/>
                    <a:pt x="286117" y="236292"/>
                    <a:pt x="286117" y="230389"/>
                  </a:cubicBezTo>
                  <a:cubicBezTo>
                    <a:pt x="286117" y="224218"/>
                    <a:pt x="290957" y="219388"/>
                    <a:pt x="296872" y="219388"/>
                  </a:cubicBezTo>
                  <a:close/>
                  <a:moveTo>
                    <a:pt x="135266" y="124619"/>
                  </a:moveTo>
                  <a:lnTo>
                    <a:pt x="140375" y="135091"/>
                  </a:lnTo>
                  <a:lnTo>
                    <a:pt x="125854" y="248669"/>
                  </a:lnTo>
                  <a:lnTo>
                    <a:pt x="143333" y="278742"/>
                  </a:lnTo>
                  <a:lnTo>
                    <a:pt x="160542" y="248669"/>
                  </a:lnTo>
                  <a:lnTo>
                    <a:pt x="146022" y="135091"/>
                  </a:lnTo>
                  <a:lnTo>
                    <a:pt x="151131" y="124888"/>
                  </a:lnTo>
                  <a:cubicBezTo>
                    <a:pt x="185281" y="126499"/>
                    <a:pt x="222121" y="137776"/>
                    <a:pt x="233684" y="141804"/>
                  </a:cubicBezTo>
                  <a:lnTo>
                    <a:pt x="334253" y="141804"/>
                  </a:lnTo>
                  <a:cubicBezTo>
                    <a:pt x="346085" y="141804"/>
                    <a:pt x="355765" y="151470"/>
                    <a:pt x="355765" y="163553"/>
                  </a:cubicBezTo>
                  <a:cubicBezTo>
                    <a:pt x="355765" y="175367"/>
                    <a:pt x="346085" y="185033"/>
                    <a:pt x="334253" y="185033"/>
                  </a:cubicBezTo>
                  <a:lnTo>
                    <a:pt x="229919" y="185033"/>
                  </a:lnTo>
                  <a:cubicBezTo>
                    <a:pt x="227499" y="185033"/>
                    <a:pt x="225079" y="184765"/>
                    <a:pt x="222659" y="183691"/>
                  </a:cubicBezTo>
                  <a:cubicBezTo>
                    <a:pt x="222390" y="183691"/>
                    <a:pt x="214861" y="181006"/>
                    <a:pt x="203836" y="178052"/>
                  </a:cubicBezTo>
                  <a:lnTo>
                    <a:pt x="203836" y="325731"/>
                  </a:lnTo>
                  <a:lnTo>
                    <a:pt x="221045" y="540268"/>
                  </a:lnTo>
                  <a:cubicBezTo>
                    <a:pt x="222390" y="554499"/>
                    <a:pt x="211634" y="567119"/>
                    <a:pt x="197382" y="568193"/>
                  </a:cubicBezTo>
                  <a:cubicBezTo>
                    <a:pt x="196575" y="568193"/>
                    <a:pt x="195769" y="568193"/>
                    <a:pt x="195231" y="568193"/>
                  </a:cubicBezTo>
                  <a:cubicBezTo>
                    <a:pt x="181786" y="568193"/>
                    <a:pt x="170492" y="557990"/>
                    <a:pt x="169416" y="544296"/>
                  </a:cubicBezTo>
                  <a:lnTo>
                    <a:pt x="153820" y="350702"/>
                  </a:lnTo>
                  <a:cubicBezTo>
                    <a:pt x="150593" y="352045"/>
                    <a:pt x="146828" y="352850"/>
                    <a:pt x="143064" y="352850"/>
                  </a:cubicBezTo>
                  <a:cubicBezTo>
                    <a:pt x="139568" y="352850"/>
                    <a:pt x="135804" y="352045"/>
                    <a:pt x="132577" y="350702"/>
                  </a:cubicBezTo>
                  <a:lnTo>
                    <a:pt x="116980" y="544296"/>
                  </a:lnTo>
                  <a:cubicBezTo>
                    <a:pt x="115905" y="557990"/>
                    <a:pt x="104611" y="568193"/>
                    <a:pt x="91166" y="568193"/>
                  </a:cubicBezTo>
                  <a:cubicBezTo>
                    <a:pt x="90359" y="568193"/>
                    <a:pt x="89821" y="568193"/>
                    <a:pt x="89015" y="568193"/>
                  </a:cubicBezTo>
                  <a:cubicBezTo>
                    <a:pt x="74763" y="567119"/>
                    <a:pt x="64007" y="554499"/>
                    <a:pt x="65082" y="540268"/>
                  </a:cubicBezTo>
                  <a:lnTo>
                    <a:pt x="82561" y="325731"/>
                  </a:lnTo>
                  <a:lnTo>
                    <a:pt x="82561" y="178052"/>
                  </a:lnTo>
                  <a:cubicBezTo>
                    <a:pt x="79603" y="178589"/>
                    <a:pt x="77183" y="179395"/>
                    <a:pt x="75032" y="180200"/>
                  </a:cubicBezTo>
                  <a:lnTo>
                    <a:pt x="43032" y="324120"/>
                  </a:lnTo>
                  <a:cubicBezTo>
                    <a:pt x="40612" y="334055"/>
                    <a:pt x="31739" y="341036"/>
                    <a:pt x="21789" y="341036"/>
                  </a:cubicBezTo>
                  <a:cubicBezTo>
                    <a:pt x="20176" y="341036"/>
                    <a:pt x="18562" y="340767"/>
                    <a:pt x="16949" y="340499"/>
                  </a:cubicBezTo>
                  <a:cubicBezTo>
                    <a:pt x="5386" y="337814"/>
                    <a:pt x="-2143" y="326268"/>
                    <a:pt x="546" y="314722"/>
                  </a:cubicBezTo>
                  <a:lnTo>
                    <a:pt x="35234" y="158720"/>
                  </a:lnTo>
                  <a:cubicBezTo>
                    <a:pt x="35503" y="157914"/>
                    <a:pt x="36041" y="157377"/>
                    <a:pt x="36310" y="156571"/>
                  </a:cubicBezTo>
                  <a:cubicBezTo>
                    <a:pt x="36579" y="155229"/>
                    <a:pt x="37386" y="153886"/>
                    <a:pt x="37923" y="152544"/>
                  </a:cubicBezTo>
                  <a:cubicBezTo>
                    <a:pt x="38730" y="151470"/>
                    <a:pt x="39537" y="150396"/>
                    <a:pt x="40343" y="149322"/>
                  </a:cubicBezTo>
                  <a:cubicBezTo>
                    <a:pt x="41419" y="148248"/>
                    <a:pt x="42226" y="147442"/>
                    <a:pt x="43301" y="146637"/>
                  </a:cubicBezTo>
                  <a:cubicBezTo>
                    <a:pt x="44377" y="145563"/>
                    <a:pt x="45721" y="144757"/>
                    <a:pt x="47066" y="144220"/>
                  </a:cubicBezTo>
                  <a:cubicBezTo>
                    <a:pt x="47873" y="143952"/>
                    <a:pt x="48410" y="143415"/>
                    <a:pt x="48948" y="143146"/>
                  </a:cubicBezTo>
                  <a:cubicBezTo>
                    <a:pt x="51100" y="142341"/>
                    <a:pt x="94930" y="126499"/>
                    <a:pt x="135266" y="124619"/>
                  </a:cubicBezTo>
                  <a:close/>
                  <a:moveTo>
                    <a:pt x="212154" y="76281"/>
                  </a:moveTo>
                  <a:lnTo>
                    <a:pt x="560657" y="76281"/>
                  </a:lnTo>
                  <a:cubicBezTo>
                    <a:pt x="582976" y="76281"/>
                    <a:pt x="601262" y="94270"/>
                    <a:pt x="601262" y="116824"/>
                  </a:cubicBezTo>
                  <a:lnTo>
                    <a:pt x="601262" y="405995"/>
                  </a:lnTo>
                  <a:cubicBezTo>
                    <a:pt x="601262" y="428549"/>
                    <a:pt x="582976" y="446538"/>
                    <a:pt x="560657" y="446538"/>
                  </a:cubicBezTo>
                  <a:lnTo>
                    <a:pt x="230977" y="446538"/>
                  </a:lnTo>
                  <a:lnTo>
                    <a:pt x="229095" y="420762"/>
                  </a:lnTo>
                  <a:lnTo>
                    <a:pt x="560657" y="420762"/>
                  </a:lnTo>
                  <a:cubicBezTo>
                    <a:pt x="568724" y="420762"/>
                    <a:pt x="575178" y="414050"/>
                    <a:pt x="575178" y="405995"/>
                  </a:cubicBezTo>
                  <a:lnTo>
                    <a:pt x="575178" y="116824"/>
                  </a:lnTo>
                  <a:cubicBezTo>
                    <a:pt x="575178" y="108769"/>
                    <a:pt x="568724" y="102325"/>
                    <a:pt x="560657" y="102325"/>
                  </a:cubicBezTo>
                  <a:lnTo>
                    <a:pt x="200591" y="102325"/>
                  </a:lnTo>
                  <a:cubicBezTo>
                    <a:pt x="205700" y="94270"/>
                    <a:pt x="209734" y="85410"/>
                    <a:pt x="212154" y="76281"/>
                  </a:cubicBezTo>
                  <a:close/>
                  <a:moveTo>
                    <a:pt x="74476" y="76281"/>
                  </a:moveTo>
                  <a:cubicBezTo>
                    <a:pt x="76899" y="85412"/>
                    <a:pt x="80667" y="94274"/>
                    <a:pt x="85782" y="102331"/>
                  </a:cubicBezTo>
                  <a:lnTo>
                    <a:pt x="75553" y="102331"/>
                  </a:lnTo>
                  <a:cubicBezTo>
                    <a:pt x="67477" y="102331"/>
                    <a:pt x="60747" y="108776"/>
                    <a:pt x="60747" y="116833"/>
                  </a:cubicBezTo>
                  <a:lnTo>
                    <a:pt x="60747" y="121130"/>
                  </a:lnTo>
                  <a:cubicBezTo>
                    <a:pt x="50517" y="124084"/>
                    <a:pt x="43787" y="126502"/>
                    <a:pt x="42980" y="126770"/>
                  </a:cubicBezTo>
                  <a:cubicBezTo>
                    <a:pt x="41096" y="127576"/>
                    <a:pt x="39480" y="128381"/>
                    <a:pt x="38404" y="129187"/>
                  </a:cubicBezTo>
                  <a:cubicBezTo>
                    <a:pt x="37058" y="129993"/>
                    <a:pt x="35981" y="130798"/>
                    <a:pt x="34904" y="131604"/>
                  </a:cubicBezTo>
                  <a:lnTo>
                    <a:pt x="34904" y="116833"/>
                  </a:lnTo>
                  <a:cubicBezTo>
                    <a:pt x="34904" y="94811"/>
                    <a:pt x="52402" y="76818"/>
                    <a:pt x="74476" y="76281"/>
                  </a:cubicBezTo>
                  <a:close/>
                  <a:moveTo>
                    <a:pt x="143293" y="0"/>
                  </a:moveTo>
                  <a:cubicBezTo>
                    <a:pt x="173575" y="0"/>
                    <a:pt x="198123" y="26870"/>
                    <a:pt x="198123" y="60016"/>
                  </a:cubicBezTo>
                  <a:cubicBezTo>
                    <a:pt x="198123" y="93162"/>
                    <a:pt x="173575" y="120032"/>
                    <a:pt x="143293" y="120032"/>
                  </a:cubicBezTo>
                  <a:cubicBezTo>
                    <a:pt x="113011" y="120032"/>
                    <a:pt x="88463" y="93162"/>
                    <a:pt x="88463" y="60016"/>
                  </a:cubicBezTo>
                  <a:cubicBezTo>
                    <a:pt x="88463" y="26870"/>
                    <a:pt x="113011" y="0"/>
                    <a:pt x="14329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grpSp>
      <p:grpSp>
        <p:nvGrpSpPr>
          <p:cNvPr id="41" name="组合 40">
            <a:extLst>
              <a:ext uri="{FF2B5EF4-FFF2-40B4-BE49-F238E27FC236}">
                <a16:creationId xmlns:a16="http://schemas.microsoft.com/office/drawing/2014/main" id="{E9E075B0-92F7-493F-87A8-3654D4547C3F}"/>
              </a:ext>
            </a:extLst>
          </p:cNvPr>
          <p:cNvGrpSpPr/>
          <p:nvPr/>
        </p:nvGrpSpPr>
        <p:grpSpPr>
          <a:xfrm>
            <a:off x="788743" y="3838575"/>
            <a:ext cx="490538" cy="490538"/>
            <a:chOff x="1121996" y="1976559"/>
            <a:chExt cx="1589454" cy="1589454"/>
          </a:xfrm>
        </p:grpSpPr>
        <p:sp>
          <p:nvSpPr>
            <p:cNvPr id="42" name="椭圆 41">
              <a:extLst>
                <a:ext uri="{FF2B5EF4-FFF2-40B4-BE49-F238E27FC236}">
                  <a16:creationId xmlns:a16="http://schemas.microsoft.com/office/drawing/2014/main" id="{55AE1751-E887-4C8C-9181-77EB26127894}"/>
                </a:ext>
              </a:extLst>
            </p:cNvPr>
            <p:cNvSpPr/>
            <p:nvPr/>
          </p:nvSpPr>
          <p:spPr>
            <a:xfrm>
              <a:off x="1121996" y="1976559"/>
              <a:ext cx="1589454" cy="1589454"/>
            </a:xfrm>
            <a:prstGeom prst="ellipse">
              <a:avLst/>
            </a:prstGeom>
            <a:solidFill>
              <a:srgbClr val="376092"/>
            </a:solidFill>
            <a:ln w="57150">
              <a:noFill/>
            </a:ln>
            <a:effectLst>
              <a:outerShdw algn="tl" blurRad="254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43" name="椭圆 13">
              <a:extLst>
                <a:ext uri="{FF2B5EF4-FFF2-40B4-BE49-F238E27FC236}">
                  <a16:creationId xmlns:a16="http://schemas.microsoft.com/office/drawing/2014/main" id="{3CEDAD63-79D3-4855-9878-6E2A9F571126}"/>
                </a:ext>
              </a:extLst>
            </p:cNvPr>
            <p:cNvSpPr/>
            <p:nvPr/>
          </p:nvSpPr>
          <p:spPr>
            <a:xfrm>
              <a:off x="1477108" y="2347977"/>
              <a:ext cx="879230" cy="846617"/>
            </a:xfrm>
            <a:custGeom>
              <a:gdLst>
                <a:gd fmla="*/ 351185 w 606862" name="connsiteX0"/>
                <a:gd fmla="*/ 410338 h 584352" name="connsiteY0"/>
                <a:gd fmla="*/ 518180 w 606862" name="connsiteX1"/>
                <a:gd fmla="*/ 410338 h 584352" name="connsiteY1"/>
                <a:gd fmla="*/ 531216 w 606862" name="connsiteX2"/>
                <a:gd fmla="*/ 423358 h 584352" name="connsiteY2"/>
                <a:gd fmla="*/ 518180 w 606862" name="connsiteX3"/>
                <a:gd fmla="*/ 436377 h 584352" name="connsiteY3"/>
                <a:gd fmla="*/ 351185 w 606862" name="connsiteX4"/>
                <a:gd fmla="*/ 436377 h 584352" name="connsiteY4"/>
                <a:gd fmla="*/ 338149 w 606862" name="connsiteX5"/>
                <a:gd fmla="*/ 423358 h 584352" name="connsiteY5"/>
                <a:gd fmla="*/ 351185 w 606862" name="connsiteX6"/>
                <a:gd fmla="*/ 410338 h 584352" name="connsiteY6"/>
                <a:gd fmla="*/ 311358 w 606862" name="connsiteX7"/>
                <a:gd fmla="*/ 363253 h 584352" name="connsiteY7"/>
                <a:gd fmla="*/ 320698 w 606862" name="connsiteX8"/>
                <a:gd fmla="*/ 366603 h 584352" name="connsiteY8"/>
                <a:gd fmla="*/ 321610 w 606862" name="connsiteX9"/>
                <a:gd fmla="*/ 384948 h 584352" name="connsiteY9"/>
                <a:gd fmla="*/ 249890 w 606862" name="connsiteX10"/>
                <a:gd fmla="*/ 463273 h 584352" name="connsiteY10"/>
                <a:gd fmla="*/ 240371 w 606862" name="connsiteX11"/>
                <a:gd fmla="*/ 467567 h 584352" name="connsiteY11"/>
                <a:gd fmla="*/ 230852 w 606862" name="connsiteX12"/>
                <a:gd fmla="*/ 463404 h 584352" name="connsiteY12"/>
                <a:gd fmla="*/ 201903 w 606862" name="connsiteX13"/>
                <a:gd fmla="*/ 432828 h 584352" name="connsiteY13"/>
                <a:gd fmla="*/ 202425 w 606862" name="connsiteX14"/>
                <a:gd fmla="*/ 414353 h 584352" name="connsiteY14"/>
                <a:gd fmla="*/ 220811 w 606862" name="connsiteX15"/>
                <a:gd fmla="*/ 414873 h 584352" name="connsiteY15"/>
                <a:gd fmla="*/ 240110 w 606862" name="connsiteX16"/>
                <a:gd fmla="*/ 435430 h 584352" name="connsiteY16"/>
                <a:gd fmla="*/ 302311 w 606862" name="connsiteX17"/>
                <a:gd fmla="*/ 367514 h 584352" name="connsiteY17"/>
                <a:gd fmla="*/ 311358 w 606862" name="connsiteX18"/>
                <a:gd fmla="*/ 363253 h 584352" name="connsiteY18"/>
                <a:gd fmla="*/ 26073 w 606862" name="connsiteX19"/>
                <a:gd fmla="*/ 297839 h 584352" name="connsiteY19"/>
                <a:gd fmla="*/ 26073 w 606862" name="connsiteX20"/>
                <a:gd fmla="*/ 505466 h 584352" name="connsiteY20"/>
                <a:gd fmla="*/ 79003 w 606862" name="connsiteX21"/>
                <a:gd fmla="*/ 558317 h 584352" name="connsiteY21"/>
                <a:gd fmla="*/ 132062 w 606862" name="connsiteX22"/>
                <a:gd fmla="*/ 505466 h 584352" name="connsiteY22"/>
                <a:gd fmla="*/ 132062 w 606862" name="connsiteX23"/>
                <a:gd fmla="*/ 297839 h 584352" name="connsiteY23"/>
                <a:gd fmla="*/ 351185 w 606862" name="connsiteX24"/>
                <a:gd fmla="*/ 267372 h 584352" name="connsiteY24"/>
                <a:gd fmla="*/ 518180 w 606862" name="connsiteX25"/>
                <a:gd fmla="*/ 267372 h 584352" name="connsiteY25"/>
                <a:gd fmla="*/ 531216 w 606862" name="connsiteX26"/>
                <a:gd fmla="*/ 280391 h 584352" name="connsiteY26"/>
                <a:gd fmla="*/ 518180 w 606862" name="connsiteX27"/>
                <a:gd fmla="*/ 293411 h 584352" name="connsiteY27"/>
                <a:gd fmla="*/ 351185 w 606862" name="connsiteX28"/>
                <a:gd fmla="*/ 293411 h 584352" name="connsiteY28"/>
                <a:gd fmla="*/ 338149 w 606862" name="connsiteX29"/>
                <a:gd fmla="*/ 280391 h 584352" name="connsiteY29"/>
                <a:gd fmla="*/ 351185 w 606862" name="connsiteX30"/>
                <a:gd fmla="*/ 267372 h 584352" name="connsiteY30"/>
                <a:gd fmla="*/ 311358 w 606862" name="connsiteX31"/>
                <a:gd fmla="*/ 213942 h 584352" name="connsiteY31"/>
                <a:gd fmla="*/ 320698 w 606862" name="connsiteX32"/>
                <a:gd fmla="*/ 217360 h 584352" name="connsiteY32"/>
                <a:gd fmla="*/ 321610 w 606862" name="connsiteX33"/>
                <a:gd fmla="*/ 235715 h 584352" name="connsiteY33"/>
                <a:gd fmla="*/ 249890 w 606862" name="connsiteX34"/>
                <a:gd fmla="*/ 314084 h 584352" name="connsiteY34"/>
                <a:gd fmla="*/ 240371 w 606862" name="connsiteX35"/>
                <a:gd fmla="*/ 318250 h 584352" name="connsiteY35"/>
                <a:gd fmla="*/ 230852 w 606862" name="connsiteX36"/>
                <a:gd fmla="*/ 314214 h 584352" name="connsiteY36"/>
                <a:gd fmla="*/ 201903 w 606862" name="connsiteX37"/>
                <a:gd fmla="*/ 283492 h 584352" name="connsiteY37"/>
                <a:gd fmla="*/ 202425 w 606862" name="connsiteX38"/>
                <a:gd fmla="*/ 265136 h 584352" name="connsiteY38"/>
                <a:gd fmla="*/ 220811 w 606862" name="connsiteX39"/>
                <a:gd fmla="*/ 265657 h 584352" name="connsiteY39"/>
                <a:gd fmla="*/ 240110 w 606862" name="connsiteX40"/>
                <a:gd fmla="*/ 286095 h 584352" name="connsiteY40"/>
                <a:gd fmla="*/ 302311 w 606862" name="connsiteX41"/>
                <a:gd fmla="*/ 218141 h 584352" name="connsiteY41"/>
                <a:gd fmla="*/ 311358 w 606862" name="connsiteX42"/>
                <a:gd fmla="*/ 213942 h 584352" name="connsiteY42"/>
                <a:gd fmla="*/ 351185 w 606862" name="connsiteX43"/>
                <a:gd fmla="*/ 124336 h 584352" name="connsiteY43"/>
                <a:gd fmla="*/ 518180 w 606862" name="connsiteX44"/>
                <a:gd fmla="*/ 124336 h 584352" name="connsiteY44"/>
                <a:gd fmla="*/ 531216 w 606862" name="connsiteX45"/>
                <a:gd fmla="*/ 137356 h 584352" name="connsiteY45"/>
                <a:gd fmla="*/ 518180 w 606862" name="connsiteX46"/>
                <a:gd fmla="*/ 150375 h 584352" name="connsiteY46"/>
                <a:gd fmla="*/ 351185 w 606862" name="connsiteX47"/>
                <a:gd fmla="*/ 150375 h 584352" name="connsiteY47"/>
                <a:gd fmla="*/ 338149 w 606862" name="connsiteX48"/>
                <a:gd fmla="*/ 137356 h 584352" name="connsiteY48"/>
                <a:gd fmla="*/ 351185 w 606862" name="connsiteX49"/>
                <a:gd fmla="*/ 124336 h 584352" name="connsiteY49"/>
                <a:gd fmla="*/ 311358 w 606862" name="connsiteX50"/>
                <a:gd fmla="*/ 64761 h 584352" name="connsiteY50"/>
                <a:gd fmla="*/ 320698 w 606862" name="connsiteX51"/>
                <a:gd fmla="*/ 68111 h 584352" name="connsiteY51"/>
                <a:gd fmla="*/ 321610 w 606862" name="connsiteX52"/>
                <a:gd fmla="*/ 86586 h 584352" name="connsiteY52"/>
                <a:gd fmla="*/ 249890 w 606862" name="connsiteX53"/>
                <a:gd fmla="*/ 164781 h 584352" name="connsiteY53"/>
                <a:gd fmla="*/ 240371 w 606862" name="connsiteX54"/>
                <a:gd fmla="*/ 169075 h 584352" name="connsiteY54"/>
                <a:gd fmla="*/ 230852 w 606862" name="connsiteX55"/>
                <a:gd fmla="*/ 165042 h 584352" name="connsiteY55"/>
                <a:gd fmla="*/ 201903 w 606862" name="connsiteX56"/>
                <a:gd fmla="*/ 134336 h 584352" name="connsiteY56"/>
                <a:gd fmla="*/ 202425 w 606862" name="connsiteX57"/>
                <a:gd fmla="*/ 115991 h 584352" name="connsiteY57"/>
                <a:gd fmla="*/ 220811 w 606862" name="connsiteX58"/>
                <a:gd fmla="*/ 116511 h 584352" name="connsiteY58"/>
                <a:gd fmla="*/ 240110 w 606862" name="connsiteX59"/>
                <a:gd fmla="*/ 136938 h 584352" name="connsiteY59"/>
                <a:gd fmla="*/ 302311 w 606862" name="connsiteX60"/>
                <a:gd fmla="*/ 69022 h 584352" name="connsiteY60"/>
                <a:gd fmla="*/ 311358 w 606862" name="connsiteX61"/>
                <a:gd fmla="*/ 64761 h 584352" name="connsiteY61"/>
                <a:gd fmla="*/ 158136 w 606862" name="connsiteX62"/>
                <a:gd fmla="*/ 26035 h 584352" name="connsiteY62"/>
                <a:gd fmla="*/ 158136 w 606862" name="connsiteX63"/>
                <a:gd fmla="*/ 505466 h 584352" name="connsiteY63"/>
                <a:gd fmla="*/ 137668 w 606862" name="connsiteX64"/>
                <a:gd fmla="*/ 558317 h 584352" name="connsiteY64"/>
                <a:gd fmla="*/ 527859 w 606862" name="connsiteX65"/>
                <a:gd fmla="*/ 558317 h 584352" name="connsiteY65"/>
                <a:gd fmla="*/ 580789 w 606862" name="connsiteX66"/>
                <a:gd fmla="*/ 505466 h 584352" name="connsiteY66"/>
                <a:gd fmla="*/ 580789 w 606862" name="connsiteX67"/>
                <a:gd fmla="*/ 26035 h 584352" name="connsiteY67"/>
                <a:gd fmla="*/ 145099 w 606862" name="connsiteX68"/>
                <a:gd fmla="*/ 0 h 584352" name="connsiteY68"/>
                <a:gd fmla="*/ 593825 w 606862" name="connsiteX69"/>
                <a:gd fmla="*/ 0 h 584352" name="connsiteY69"/>
                <a:gd fmla="*/ 606862 w 606862" name="connsiteX70"/>
                <a:gd fmla="*/ 13017 h 584352" name="connsiteY70"/>
                <a:gd fmla="*/ 606862 w 606862" name="connsiteX71"/>
                <a:gd fmla="*/ 505466 h 584352" name="connsiteY71"/>
                <a:gd fmla="*/ 527859 w 606862" name="connsiteX72"/>
                <a:gd fmla="*/ 584352 h 584352" name="connsiteY72"/>
                <a:gd fmla="*/ 79003 w 606862" name="connsiteX73"/>
                <a:gd fmla="*/ 584352 h 584352" name="connsiteY73"/>
                <a:gd fmla="*/ 0 w 606862" name="connsiteX74"/>
                <a:gd fmla="*/ 505466 h 584352" name="connsiteY74"/>
                <a:gd fmla="*/ 0 w 606862" name="connsiteX75"/>
                <a:gd fmla="*/ 284821 h 584352" name="connsiteY75"/>
                <a:gd fmla="*/ 13037 w 606862" name="connsiteX76"/>
                <a:gd fmla="*/ 271804 h 584352" name="connsiteY76"/>
                <a:gd fmla="*/ 132062 w 606862" name="connsiteX77"/>
                <a:gd fmla="*/ 271804 h 584352" name="connsiteY77"/>
                <a:gd fmla="*/ 132062 w 606862" name="connsiteX78"/>
                <a:gd fmla="*/ 13017 h 584352" name="connsiteY78"/>
                <a:gd fmla="*/ 145099 w 606862" name="connsiteX79"/>
                <a:gd fmla="*/ 0 h 584352" name="connsiteY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b="b" l="l" r="r" t="t"/>
              <a:pathLst>
                <a:path h="584352" w="606862">
                  <a:moveTo>
                    <a:pt x="351185" y="410338"/>
                  </a:moveTo>
                  <a:lnTo>
                    <a:pt x="518180" y="410338"/>
                  </a:lnTo>
                  <a:cubicBezTo>
                    <a:pt x="525480" y="410338"/>
                    <a:pt x="531216" y="416197"/>
                    <a:pt x="531216" y="423358"/>
                  </a:cubicBezTo>
                  <a:cubicBezTo>
                    <a:pt x="531216" y="430518"/>
                    <a:pt x="525480" y="436377"/>
                    <a:pt x="518180" y="436377"/>
                  </a:cubicBezTo>
                  <a:lnTo>
                    <a:pt x="351185" y="436377"/>
                  </a:lnTo>
                  <a:cubicBezTo>
                    <a:pt x="343885" y="436377"/>
                    <a:pt x="338149" y="430518"/>
                    <a:pt x="338149" y="423358"/>
                  </a:cubicBezTo>
                  <a:cubicBezTo>
                    <a:pt x="338149" y="416197"/>
                    <a:pt x="343885" y="410338"/>
                    <a:pt x="351185" y="410338"/>
                  </a:cubicBezTo>
                  <a:close/>
                  <a:moveTo>
                    <a:pt x="311358" y="363253"/>
                  </a:moveTo>
                  <a:cubicBezTo>
                    <a:pt x="314699" y="363090"/>
                    <a:pt x="318090" y="364196"/>
                    <a:pt x="320698" y="366603"/>
                  </a:cubicBezTo>
                  <a:cubicBezTo>
                    <a:pt x="326044" y="371417"/>
                    <a:pt x="326435" y="379744"/>
                    <a:pt x="321610" y="384948"/>
                  </a:cubicBezTo>
                  <a:lnTo>
                    <a:pt x="249890" y="463273"/>
                  </a:lnTo>
                  <a:cubicBezTo>
                    <a:pt x="247543" y="466006"/>
                    <a:pt x="244022" y="467437"/>
                    <a:pt x="240371" y="467567"/>
                  </a:cubicBezTo>
                  <a:cubicBezTo>
                    <a:pt x="236720" y="467567"/>
                    <a:pt x="233330" y="466006"/>
                    <a:pt x="230852" y="463404"/>
                  </a:cubicBezTo>
                  <a:lnTo>
                    <a:pt x="201903" y="432828"/>
                  </a:lnTo>
                  <a:cubicBezTo>
                    <a:pt x="196948" y="427624"/>
                    <a:pt x="197079" y="419297"/>
                    <a:pt x="202425" y="414353"/>
                  </a:cubicBezTo>
                  <a:cubicBezTo>
                    <a:pt x="207641" y="409409"/>
                    <a:pt x="215856" y="409669"/>
                    <a:pt x="220811" y="414873"/>
                  </a:cubicBezTo>
                  <a:lnTo>
                    <a:pt x="240110" y="435430"/>
                  </a:lnTo>
                  <a:lnTo>
                    <a:pt x="302311" y="367514"/>
                  </a:lnTo>
                  <a:cubicBezTo>
                    <a:pt x="304724" y="364847"/>
                    <a:pt x="308016" y="363415"/>
                    <a:pt x="311358" y="363253"/>
                  </a:cubicBezTo>
                  <a:close/>
                  <a:moveTo>
                    <a:pt x="26073" y="297839"/>
                  </a:moveTo>
                  <a:lnTo>
                    <a:pt x="26073" y="505466"/>
                  </a:lnTo>
                  <a:cubicBezTo>
                    <a:pt x="26073" y="534625"/>
                    <a:pt x="49800" y="558317"/>
                    <a:pt x="79003" y="558317"/>
                  </a:cubicBezTo>
                  <a:cubicBezTo>
                    <a:pt x="108205" y="558317"/>
                    <a:pt x="132062" y="534625"/>
                    <a:pt x="132062" y="505466"/>
                  </a:cubicBezTo>
                  <a:lnTo>
                    <a:pt x="132062" y="297839"/>
                  </a:lnTo>
                  <a:close/>
                  <a:moveTo>
                    <a:pt x="351185" y="267372"/>
                  </a:moveTo>
                  <a:lnTo>
                    <a:pt x="518180" y="267372"/>
                  </a:lnTo>
                  <a:cubicBezTo>
                    <a:pt x="525480" y="267372"/>
                    <a:pt x="531216" y="273101"/>
                    <a:pt x="531216" y="280391"/>
                  </a:cubicBezTo>
                  <a:cubicBezTo>
                    <a:pt x="531216" y="287552"/>
                    <a:pt x="525480" y="293411"/>
                    <a:pt x="518180" y="293411"/>
                  </a:cubicBezTo>
                  <a:lnTo>
                    <a:pt x="351185" y="293411"/>
                  </a:lnTo>
                  <a:cubicBezTo>
                    <a:pt x="343885" y="293411"/>
                    <a:pt x="338149" y="287552"/>
                    <a:pt x="338149" y="280391"/>
                  </a:cubicBezTo>
                  <a:cubicBezTo>
                    <a:pt x="338149" y="273101"/>
                    <a:pt x="343885" y="267372"/>
                    <a:pt x="351185" y="267372"/>
                  </a:cubicBezTo>
                  <a:close/>
                  <a:moveTo>
                    <a:pt x="311358" y="213942"/>
                  </a:moveTo>
                  <a:cubicBezTo>
                    <a:pt x="314699" y="213812"/>
                    <a:pt x="318090" y="214951"/>
                    <a:pt x="320698" y="217360"/>
                  </a:cubicBezTo>
                  <a:cubicBezTo>
                    <a:pt x="326044" y="222176"/>
                    <a:pt x="326435" y="230378"/>
                    <a:pt x="321610" y="235715"/>
                  </a:cubicBezTo>
                  <a:lnTo>
                    <a:pt x="249890" y="314084"/>
                  </a:lnTo>
                  <a:cubicBezTo>
                    <a:pt x="247543" y="316688"/>
                    <a:pt x="244022" y="318250"/>
                    <a:pt x="240371" y="318250"/>
                  </a:cubicBezTo>
                  <a:cubicBezTo>
                    <a:pt x="236720" y="318250"/>
                    <a:pt x="233330" y="316818"/>
                    <a:pt x="230852" y="314214"/>
                  </a:cubicBezTo>
                  <a:lnTo>
                    <a:pt x="201903" y="283492"/>
                  </a:lnTo>
                  <a:cubicBezTo>
                    <a:pt x="196948" y="278284"/>
                    <a:pt x="197079" y="270083"/>
                    <a:pt x="202425" y="265136"/>
                  </a:cubicBezTo>
                  <a:cubicBezTo>
                    <a:pt x="207641" y="260189"/>
                    <a:pt x="215856" y="260450"/>
                    <a:pt x="220811" y="265657"/>
                  </a:cubicBezTo>
                  <a:lnTo>
                    <a:pt x="240110" y="286095"/>
                  </a:lnTo>
                  <a:lnTo>
                    <a:pt x="302311" y="218141"/>
                  </a:lnTo>
                  <a:cubicBezTo>
                    <a:pt x="304724" y="215472"/>
                    <a:pt x="308016" y="214073"/>
                    <a:pt x="311358" y="213942"/>
                  </a:cubicBezTo>
                  <a:close/>
                  <a:moveTo>
                    <a:pt x="351185" y="124336"/>
                  </a:moveTo>
                  <a:lnTo>
                    <a:pt x="518180" y="124336"/>
                  </a:lnTo>
                  <a:cubicBezTo>
                    <a:pt x="525480" y="124336"/>
                    <a:pt x="531216" y="130195"/>
                    <a:pt x="531216" y="137356"/>
                  </a:cubicBezTo>
                  <a:cubicBezTo>
                    <a:pt x="531216" y="144516"/>
                    <a:pt x="525480" y="150375"/>
                    <a:pt x="518180" y="150375"/>
                  </a:cubicBezTo>
                  <a:lnTo>
                    <a:pt x="351185" y="150375"/>
                  </a:lnTo>
                  <a:cubicBezTo>
                    <a:pt x="343885" y="150375"/>
                    <a:pt x="338149" y="144516"/>
                    <a:pt x="338149" y="137356"/>
                  </a:cubicBezTo>
                  <a:cubicBezTo>
                    <a:pt x="338149" y="130195"/>
                    <a:pt x="343885" y="124336"/>
                    <a:pt x="351185" y="124336"/>
                  </a:cubicBezTo>
                  <a:close/>
                  <a:moveTo>
                    <a:pt x="311358" y="64761"/>
                  </a:moveTo>
                  <a:cubicBezTo>
                    <a:pt x="314699" y="64598"/>
                    <a:pt x="318090" y="65704"/>
                    <a:pt x="320698" y="68111"/>
                  </a:cubicBezTo>
                  <a:cubicBezTo>
                    <a:pt x="326044" y="73055"/>
                    <a:pt x="326435" y="81252"/>
                    <a:pt x="321610" y="86586"/>
                  </a:cubicBezTo>
                  <a:lnTo>
                    <a:pt x="249890" y="164781"/>
                  </a:lnTo>
                  <a:cubicBezTo>
                    <a:pt x="247543" y="167514"/>
                    <a:pt x="244022" y="169075"/>
                    <a:pt x="240371" y="169075"/>
                  </a:cubicBezTo>
                  <a:cubicBezTo>
                    <a:pt x="236720" y="169075"/>
                    <a:pt x="233330" y="167644"/>
                    <a:pt x="230852" y="165042"/>
                  </a:cubicBezTo>
                  <a:lnTo>
                    <a:pt x="201903" y="134336"/>
                  </a:lnTo>
                  <a:cubicBezTo>
                    <a:pt x="196948" y="129132"/>
                    <a:pt x="197079" y="120935"/>
                    <a:pt x="202425" y="115991"/>
                  </a:cubicBezTo>
                  <a:cubicBezTo>
                    <a:pt x="207641" y="111047"/>
                    <a:pt x="215856" y="111307"/>
                    <a:pt x="220811" y="116511"/>
                  </a:cubicBezTo>
                  <a:lnTo>
                    <a:pt x="240110" y="136938"/>
                  </a:lnTo>
                  <a:lnTo>
                    <a:pt x="302311" y="69022"/>
                  </a:lnTo>
                  <a:cubicBezTo>
                    <a:pt x="304724" y="66355"/>
                    <a:pt x="308016" y="64923"/>
                    <a:pt x="311358" y="64761"/>
                  </a:cubicBezTo>
                  <a:close/>
                  <a:moveTo>
                    <a:pt x="158136" y="26035"/>
                  </a:moveTo>
                  <a:lnTo>
                    <a:pt x="158136" y="505466"/>
                  </a:lnTo>
                  <a:cubicBezTo>
                    <a:pt x="158136" y="525774"/>
                    <a:pt x="150314" y="544389"/>
                    <a:pt x="137668" y="558317"/>
                  </a:cubicBezTo>
                  <a:lnTo>
                    <a:pt x="527859" y="558317"/>
                  </a:lnTo>
                  <a:cubicBezTo>
                    <a:pt x="557062" y="558317"/>
                    <a:pt x="580789" y="534625"/>
                    <a:pt x="580789" y="505466"/>
                  </a:cubicBezTo>
                  <a:lnTo>
                    <a:pt x="580789" y="26035"/>
                  </a:lnTo>
                  <a:close/>
                  <a:moveTo>
                    <a:pt x="145099" y="0"/>
                  </a:moveTo>
                  <a:lnTo>
                    <a:pt x="593825" y="0"/>
                  </a:lnTo>
                  <a:cubicBezTo>
                    <a:pt x="601126" y="0"/>
                    <a:pt x="606862" y="5858"/>
                    <a:pt x="606862" y="13017"/>
                  </a:cubicBezTo>
                  <a:lnTo>
                    <a:pt x="606862" y="505466"/>
                  </a:lnTo>
                  <a:cubicBezTo>
                    <a:pt x="606862" y="548945"/>
                    <a:pt x="571402" y="584352"/>
                    <a:pt x="527859" y="584352"/>
                  </a:cubicBezTo>
                  <a:lnTo>
                    <a:pt x="79003" y="584352"/>
                  </a:lnTo>
                  <a:cubicBezTo>
                    <a:pt x="35460" y="584352"/>
                    <a:pt x="0" y="548945"/>
                    <a:pt x="0" y="505466"/>
                  </a:cubicBezTo>
                  <a:lnTo>
                    <a:pt x="0" y="284821"/>
                  </a:lnTo>
                  <a:cubicBezTo>
                    <a:pt x="0" y="277662"/>
                    <a:pt x="5866" y="271804"/>
                    <a:pt x="13037" y="271804"/>
                  </a:cubicBezTo>
                  <a:lnTo>
                    <a:pt x="132062" y="271804"/>
                  </a:lnTo>
                  <a:lnTo>
                    <a:pt x="132062" y="13017"/>
                  </a:lnTo>
                  <a:cubicBezTo>
                    <a:pt x="132062" y="5858"/>
                    <a:pt x="137799" y="0"/>
                    <a:pt x="1450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grpSp>
      <p:grpSp>
        <p:nvGrpSpPr>
          <p:cNvPr id="44" name="组合 43">
            <a:extLst>
              <a:ext uri="{FF2B5EF4-FFF2-40B4-BE49-F238E27FC236}">
                <a16:creationId xmlns:a16="http://schemas.microsoft.com/office/drawing/2014/main" id="{8621F2E4-9F45-47FA-B98B-107A8C6292EC}"/>
              </a:ext>
            </a:extLst>
          </p:cNvPr>
          <p:cNvGrpSpPr/>
          <p:nvPr/>
        </p:nvGrpSpPr>
        <p:grpSpPr>
          <a:xfrm>
            <a:off x="2869406" y="1947467"/>
            <a:ext cx="490538" cy="490538"/>
            <a:chOff x="1121996" y="1976559"/>
            <a:chExt cx="1589454" cy="1589454"/>
          </a:xfrm>
        </p:grpSpPr>
        <p:sp>
          <p:nvSpPr>
            <p:cNvPr id="45" name="椭圆 44">
              <a:extLst>
                <a:ext uri="{FF2B5EF4-FFF2-40B4-BE49-F238E27FC236}">
                  <a16:creationId xmlns:a16="http://schemas.microsoft.com/office/drawing/2014/main" id="{449B96D7-54A6-49A9-B3DA-1B3CBE38DE8A}"/>
                </a:ext>
              </a:extLst>
            </p:cNvPr>
            <p:cNvSpPr/>
            <p:nvPr/>
          </p:nvSpPr>
          <p:spPr>
            <a:xfrm>
              <a:off x="1121996" y="1976559"/>
              <a:ext cx="1589454" cy="1589454"/>
            </a:xfrm>
            <a:prstGeom prst="ellipse">
              <a:avLst/>
            </a:prstGeom>
            <a:solidFill>
              <a:srgbClr val="376092"/>
            </a:solidFill>
            <a:ln w="57150">
              <a:noFill/>
            </a:ln>
            <a:effectLst>
              <a:outerShdw algn="tl" blurRad="254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46" name="椭圆 16">
              <a:extLst>
                <a:ext uri="{FF2B5EF4-FFF2-40B4-BE49-F238E27FC236}">
                  <a16:creationId xmlns:a16="http://schemas.microsoft.com/office/drawing/2014/main" id="{4D064B5A-7242-42D0-B231-38F8FF805743}"/>
                </a:ext>
              </a:extLst>
            </p:cNvPr>
            <p:cNvSpPr/>
            <p:nvPr/>
          </p:nvSpPr>
          <p:spPr>
            <a:xfrm>
              <a:off x="1546586" y="2331671"/>
              <a:ext cx="740273" cy="879230"/>
            </a:xfrm>
            <a:custGeom>
              <a:gdLst>
                <a:gd fmla="*/ 1177 w 2354" name="T0"/>
                <a:gd fmla="*/ 2800 h 2800" name="T1"/>
                <a:gd fmla="*/ 1142 w 2354" name="T2"/>
                <a:gd fmla="*/ 2790 h 2800" name="T3"/>
                <a:gd fmla="*/ 247 w 2354" name="T4"/>
                <a:gd fmla="*/ 1787 h 2800" name="T5"/>
                <a:gd fmla="*/ 88 w 2354" name="T6"/>
                <a:gd fmla="*/ 308 h 2800" name="T7"/>
                <a:gd fmla="*/ 116 w 2354" name="T8"/>
                <a:gd fmla="*/ 260 h 2800" name="T9"/>
                <a:gd fmla="*/ 172 w 2354" name="T10"/>
                <a:gd fmla="*/ 251 h 2800" name="T11"/>
                <a:gd fmla="*/ 498 w 2354" name="T12"/>
                <a:gd fmla="*/ 291 h 2800" name="T13"/>
                <a:gd fmla="*/ 672 w 2354" name="T14"/>
                <a:gd fmla="*/ 277 h 2800" name="T15"/>
                <a:gd fmla="*/ 1125 w 2354" name="T16"/>
                <a:gd fmla="*/ 25 h 2800" name="T17"/>
                <a:gd fmla="*/ 1177 w 2354" name="T18"/>
                <a:gd fmla="*/ 0 h 2800" name="T19"/>
                <a:gd fmla="*/ 1177 w 2354" name="T20"/>
                <a:gd fmla="*/ 0 h 2800" name="T21"/>
                <a:gd fmla="*/ 1230 w 2354" name="T22"/>
                <a:gd fmla="*/ 25 h 2800" name="T23"/>
                <a:gd fmla="*/ 1682 w 2354" name="T24"/>
                <a:gd fmla="*/ 277 h 2800" name="T25"/>
                <a:gd fmla="*/ 1856 w 2354" name="T26"/>
                <a:gd fmla="*/ 291 h 2800" name="T27"/>
                <a:gd fmla="*/ 2182 w 2354" name="T28"/>
                <a:gd fmla="*/ 251 h 2800" name="T29"/>
                <a:gd fmla="*/ 2238 w 2354" name="T30"/>
                <a:gd fmla="*/ 260 h 2800" name="T31"/>
                <a:gd fmla="*/ 2267 w 2354" name="T32"/>
                <a:gd fmla="*/ 308 h 2800" name="T33"/>
                <a:gd fmla="*/ 2107 w 2354" name="T34"/>
                <a:gd fmla="*/ 1787 h 2800" name="T35"/>
                <a:gd fmla="*/ 1212 w 2354" name="T36"/>
                <a:gd fmla="*/ 2790 h 2800" name="T37"/>
                <a:gd fmla="*/ 1177 w 2354" name="T38"/>
                <a:gd fmla="*/ 2800 h 2800" name="T39"/>
                <a:gd fmla="*/ 214 w 2354" name="T40"/>
                <a:gd fmla="*/ 397 h 2800" name="T41"/>
                <a:gd fmla="*/ 370 w 2354" name="T42"/>
                <a:gd fmla="*/ 1736 h 2800" name="T43"/>
                <a:gd fmla="*/ 1177 w 2354" name="T44"/>
                <a:gd fmla="*/ 2654 h 2800" name="T45"/>
                <a:gd fmla="*/ 1984 w 2354" name="T46"/>
                <a:gd fmla="*/ 1736 h 2800" name="T47"/>
                <a:gd fmla="*/ 2140 w 2354" name="T48"/>
                <a:gd fmla="*/ 397 h 2800" name="T49"/>
                <a:gd fmla="*/ 1856 w 2354" name="T50"/>
                <a:gd fmla="*/ 425 h 2800" name="T51"/>
                <a:gd fmla="*/ 1658 w 2354" name="T52"/>
                <a:gd fmla="*/ 408 h 2800" name="T53"/>
                <a:gd fmla="*/ 1177 w 2354" name="T54"/>
                <a:gd fmla="*/ 164 h 2800" name="T55"/>
                <a:gd fmla="*/ 696 w 2354" name="T56"/>
                <a:gd fmla="*/ 408 h 2800" name="T57"/>
                <a:gd fmla="*/ 498 w 2354" name="T58"/>
                <a:gd fmla="*/ 425 h 2800" name="T59"/>
                <a:gd fmla="*/ 214 w 2354" name="T60"/>
                <a:gd fmla="*/ 397 h 2800" name="T61"/>
                <a:gd fmla="*/ 1177 w 2354" name="T62"/>
                <a:gd fmla="*/ 2215 h 2800" name="T63"/>
                <a:gd fmla="*/ 982 w 2354" name="T64"/>
                <a:gd fmla="*/ 2020 h 2800" name="T65"/>
                <a:gd fmla="*/ 1177 w 2354" name="T66"/>
                <a:gd fmla="*/ 1824 h 2800" name="T67"/>
                <a:gd fmla="*/ 1372 w 2354" name="T68"/>
                <a:gd fmla="*/ 2020 h 2800" name="T69"/>
                <a:gd fmla="*/ 1177 w 2354" name="T70"/>
                <a:gd fmla="*/ 2215 h 2800" name="T71"/>
                <a:gd fmla="*/ 1177 w 2354" name="T72"/>
                <a:gd fmla="*/ 1958 h 2800" name="T73"/>
                <a:gd fmla="*/ 1115 w 2354" name="T74"/>
                <a:gd fmla="*/ 2020 h 2800" name="T75"/>
                <a:gd fmla="*/ 1177 w 2354" name="T76"/>
                <a:gd fmla="*/ 2082 h 2800" name="T77"/>
                <a:gd fmla="*/ 1239 w 2354" name="T78"/>
                <a:gd fmla="*/ 2020 h 2800" name="T79"/>
                <a:gd fmla="*/ 1177 w 2354" name="T80"/>
                <a:gd fmla="*/ 1958 h 2800" name="T81"/>
                <a:gd fmla="*/ 1177 w 2354" name="T82"/>
                <a:gd fmla="*/ 1748 h 2800" name="T83"/>
                <a:gd fmla="*/ 982 w 2354" name="T84"/>
                <a:gd fmla="*/ 1552 h 2800" name="T85"/>
                <a:gd fmla="*/ 982 w 2354" name="T86"/>
                <a:gd fmla="*/ 694 h 2800" name="T87"/>
                <a:gd fmla="*/ 1177 w 2354" name="T88"/>
                <a:gd fmla="*/ 499 h 2800" name="T89"/>
                <a:gd fmla="*/ 1372 w 2354" name="T90"/>
                <a:gd fmla="*/ 694 h 2800" name="T91"/>
                <a:gd fmla="*/ 1372 w 2354" name="T92"/>
                <a:gd fmla="*/ 1552 h 2800" name="T93"/>
                <a:gd fmla="*/ 1177 w 2354" name="T94"/>
                <a:gd fmla="*/ 1748 h 2800" name="T95"/>
                <a:gd fmla="*/ 1177 w 2354" name="T96"/>
                <a:gd fmla="*/ 632 h 2800" name="T97"/>
                <a:gd fmla="*/ 1115 w 2354" name="T98"/>
                <a:gd fmla="*/ 694 h 2800" name="T99"/>
                <a:gd fmla="*/ 1115 w 2354" name="T100"/>
                <a:gd fmla="*/ 1552 h 2800" name="T101"/>
                <a:gd fmla="*/ 1177 w 2354" name="T102"/>
                <a:gd fmla="*/ 1614 h 2800" name="T103"/>
                <a:gd fmla="*/ 1239 w 2354" name="T104"/>
                <a:gd fmla="*/ 1552 h 2800" name="T105"/>
                <a:gd fmla="*/ 1239 w 2354" name="T106"/>
                <a:gd fmla="*/ 694 h 2800" name="T107"/>
                <a:gd fmla="*/ 1177 w 2354" name="T108"/>
                <a:gd fmla="*/ 632 h 280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800" w="2354">
                  <a:moveTo>
                    <a:pt x="1177" y="2800"/>
                  </a:moveTo>
                  <a:cubicBezTo>
                    <a:pt x="1165" y="2800"/>
                    <a:pt x="1153" y="2797"/>
                    <a:pt x="1142" y="2790"/>
                  </a:cubicBezTo>
                  <a:cubicBezTo>
                    <a:pt x="1116" y="2774"/>
                    <a:pt x="495" y="2386"/>
                    <a:pt x="247" y="1787"/>
                  </a:cubicBezTo>
                  <a:cubicBezTo>
                    <a:pt x="0" y="1193"/>
                    <a:pt x="84" y="344"/>
                    <a:pt x="88" y="308"/>
                  </a:cubicBezTo>
                  <a:cubicBezTo>
                    <a:pt x="90" y="289"/>
                    <a:pt x="100" y="271"/>
                    <a:pt x="116" y="260"/>
                  </a:cubicBezTo>
                  <a:cubicBezTo>
                    <a:pt x="133" y="249"/>
                    <a:pt x="153" y="246"/>
                    <a:pt x="172" y="251"/>
                  </a:cubicBezTo>
                  <a:cubicBezTo>
                    <a:pt x="173" y="251"/>
                    <a:pt x="320" y="291"/>
                    <a:pt x="498" y="291"/>
                  </a:cubicBezTo>
                  <a:cubicBezTo>
                    <a:pt x="560" y="291"/>
                    <a:pt x="618" y="287"/>
                    <a:pt x="672" y="277"/>
                  </a:cubicBezTo>
                  <a:cubicBezTo>
                    <a:pt x="962" y="226"/>
                    <a:pt x="1123" y="27"/>
                    <a:pt x="1125" y="25"/>
                  </a:cubicBezTo>
                  <a:cubicBezTo>
                    <a:pt x="1137" y="9"/>
                    <a:pt x="1157" y="0"/>
                    <a:pt x="1177" y="0"/>
                  </a:cubicBezTo>
                  <a:lnTo>
                    <a:pt x="1177" y="0"/>
                  </a:lnTo>
                  <a:cubicBezTo>
                    <a:pt x="1198" y="0"/>
                    <a:pt x="1217" y="9"/>
                    <a:pt x="1230" y="25"/>
                  </a:cubicBezTo>
                  <a:cubicBezTo>
                    <a:pt x="1231" y="27"/>
                    <a:pt x="1392" y="226"/>
                    <a:pt x="1682" y="277"/>
                  </a:cubicBezTo>
                  <a:cubicBezTo>
                    <a:pt x="1736" y="287"/>
                    <a:pt x="1795" y="291"/>
                    <a:pt x="1856" y="291"/>
                  </a:cubicBezTo>
                  <a:cubicBezTo>
                    <a:pt x="2035" y="291"/>
                    <a:pt x="2181" y="251"/>
                    <a:pt x="2182" y="251"/>
                  </a:cubicBezTo>
                  <a:cubicBezTo>
                    <a:pt x="2201" y="246"/>
                    <a:pt x="2221" y="249"/>
                    <a:pt x="2238" y="260"/>
                  </a:cubicBezTo>
                  <a:cubicBezTo>
                    <a:pt x="2254" y="271"/>
                    <a:pt x="2264" y="289"/>
                    <a:pt x="2267" y="308"/>
                  </a:cubicBezTo>
                  <a:cubicBezTo>
                    <a:pt x="2270" y="344"/>
                    <a:pt x="2354" y="1193"/>
                    <a:pt x="2107" y="1787"/>
                  </a:cubicBezTo>
                  <a:cubicBezTo>
                    <a:pt x="1859" y="2386"/>
                    <a:pt x="1238" y="2774"/>
                    <a:pt x="1212" y="2790"/>
                  </a:cubicBezTo>
                  <a:cubicBezTo>
                    <a:pt x="1201" y="2797"/>
                    <a:pt x="1189" y="2800"/>
                    <a:pt x="1177" y="2800"/>
                  </a:cubicBezTo>
                  <a:close/>
                  <a:moveTo>
                    <a:pt x="214" y="397"/>
                  </a:moveTo>
                  <a:cubicBezTo>
                    <a:pt x="200" y="617"/>
                    <a:pt x="178" y="1272"/>
                    <a:pt x="370" y="1736"/>
                  </a:cubicBezTo>
                  <a:cubicBezTo>
                    <a:pt x="569" y="2216"/>
                    <a:pt x="1044" y="2563"/>
                    <a:pt x="1177" y="2654"/>
                  </a:cubicBezTo>
                  <a:cubicBezTo>
                    <a:pt x="1310" y="2563"/>
                    <a:pt x="1785" y="2216"/>
                    <a:pt x="1984" y="1736"/>
                  </a:cubicBezTo>
                  <a:cubicBezTo>
                    <a:pt x="2177" y="1272"/>
                    <a:pt x="2154" y="617"/>
                    <a:pt x="2140" y="397"/>
                  </a:cubicBezTo>
                  <a:cubicBezTo>
                    <a:pt x="2074" y="410"/>
                    <a:pt x="1972" y="425"/>
                    <a:pt x="1856" y="425"/>
                  </a:cubicBezTo>
                  <a:cubicBezTo>
                    <a:pt x="1787" y="425"/>
                    <a:pt x="1720" y="419"/>
                    <a:pt x="1658" y="408"/>
                  </a:cubicBezTo>
                  <a:cubicBezTo>
                    <a:pt x="1417" y="366"/>
                    <a:pt x="1255" y="239"/>
                    <a:pt x="1177" y="164"/>
                  </a:cubicBezTo>
                  <a:cubicBezTo>
                    <a:pt x="1099" y="239"/>
                    <a:pt x="937" y="366"/>
                    <a:pt x="696" y="408"/>
                  </a:cubicBezTo>
                  <a:cubicBezTo>
                    <a:pt x="634" y="419"/>
                    <a:pt x="567" y="425"/>
                    <a:pt x="498" y="425"/>
                  </a:cubicBezTo>
                  <a:cubicBezTo>
                    <a:pt x="383" y="425"/>
                    <a:pt x="281" y="410"/>
                    <a:pt x="214" y="397"/>
                  </a:cubicBezTo>
                  <a:close/>
                  <a:moveTo>
                    <a:pt x="1177" y="2215"/>
                  </a:moveTo>
                  <a:cubicBezTo>
                    <a:pt x="1069" y="2215"/>
                    <a:pt x="982" y="2127"/>
                    <a:pt x="982" y="2020"/>
                  </a:cubicBezTo>
                  <a:cubicBezTo>
                    <a:pt x="982" y="1912"/>
                    <a:pt x="1069" y="1824"/>
                    <a:pt x="1177" y="1824"/>
                  </a:cubicBezTo>
                  <a:cubicBezTo>
                    <a:pt x="1285" y="1824"/>
                    <a:pt x="1372" y="1912"/>
                    <a:pt x="1372" y="2020"/>
                  </a:cubicBezTo>
                  <a:cubicBezTo>
                    <a:pt x="1372" y="2127"/>
                    <a:pt x="1285" y="2215"/>
                    <a:pt x="1177" y="2215"/>
                  </a:cubicBezTo>
                  <a:close/>
                  <a:moveTo>
                    <a:pt x="1177" y="1958"/>
                  </a:moveTo>
                  <a:cubicBezTo>
                    <a:pt x="1143" y="1958"/>
                    <a:pt x="1115" y="1986"/>
                    <a:pt x="1115" y="2020"/>
                  </a:cubicBezTo>
                  <a:cubicBezTo>
                    <a:pt x="1115" y="2054"/>
                    <a:pt x="1143" y="2082"/>
                    <a:pt x="1177" y="2082"/>
                  </a:cubicBezTo>
                  <a:cubicBezTo>
                    <a:pt x="1211" y="2082"/>
                    <a:pt x="1239" y="2054"/>
                    <a:pt x="1239" y="2020"/>
                  </a:cubicBezTo>
                  <a:cubicBezTo>
                    <a:pt x="1239" y="1986"/>
                    <a:pt x="1211" y="1958"/>
                    <a:pt x="1177" y="1958"/>
                  </a:cubicBezTo>
                  <a:close/>
                  <a:moveTo>
                    <a:pt x="1177" y="1748"/>
                  </a:moveTo>
                  <a:cubicBezTo>
                    <a:pt x="1069" y="1748"/>
                    <a:pt x="982" y="1660"/>
                    <a:pt x="982" y="1552"/>
                  </a:cubicBezTo>
                  <a:lnTo>
                    <a:pt x="982" y="694"/>
                  </a:lnTo>
                  <a:cubicBezTo>
                    <a:pt x="982" y="586"/>
                    <a:pt x="1069" y="499"/>
                    <a:pt x="1177" y="499"/>
                  </a:cubicBezTo>
                  <a:cubicBezTo>
                    <a:pt x="1285" y="499"/>
                    <a:pt x="1372" y="586"/>
                    <a:pt x="1372" y="694"/>
                  </a:cubicBezTo>
                  <a:lnTo>
                    <a:pt x="1372" y="1552"/>
                  </a:lnTo>
                  <a:cubicBezTo>
                    <a:pt x="1372" y="1660"/>
                    <a:pt x="1285" y="1748"/>
                    <a:pt x="1177" y="1748"/>
                  </a:cubicBezTo>
                  <a:close/>
                  <a:moveTo>
                    <a:pt x="1177" y="632"/>
                  </a:moveTo>
                  <a:cubicBezTo>
                    <a:pt x="1143" y="632"/>
                    <a:pt x="1115" y="660"/>
                    <a:pt x="1115" y="694"/>
                  </a:cubicBezTo>
                  <a:lnTo>
                    <a:pt x="1115" y="1552"/>
                  </a:lnTo>
                  <a:cubicBezTo>
                    <a:pt x="1115" y="1587"/>
                    <a:pt x="1143" y="1614"/>
                    <a:pt x="1177" y="1614"/>
                  </a:cubicBezTo>
                  <a:cubicBezTo>
                    <a:pt x="1211" y="1614"/>
                    <a:pt x="1239" y="1587"/>
                    <a:pt x="1239" y="1552"/>
                  </a:cubicBezTo>
                  <a:lnTo>
                    <a:pt x="1239" y="694"/>
                  </a:lnTo>
                  <a:cubicBezTo>
                    <a:pt x="1239" y="660"/>
                    <a:pt x="1211" y="632"/>
                    <a:pt x="1177" y="63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grpSp>
      <p:grpSp>
        <p:nvGrpSpPr>
          <p:cNvPr id="47" name="组合 46">
            <a:extLst>
              <a:ext uri="{FF2B5EF4-FFF2-40B4-BE49-F238E27FC236}">
                <a16:creationId xmlns:a16="http://schemas.microsoft.com/office/drawing/2014/main" id="{1AA612EB-C63E-447F-AB62-2A4B607FD6A8}"/>
              </a:ext>
            </a:extLst>
          </p:cNvPr>
          <p:cNvGrpSpPr/>
          <p:nvPr/>
        </p:nvGrpSpPr>
        <p:grpSpPr>
          <a:xfrm>
            <a:off x="2869406" y="2893021"/>
            <a:ext cx="490538" cy="490538"/>
            <a:chOff x="1121996" y="1976559"/>
            <a:chExt cx="1589454" cy="1589454"/>
          </a:xfrm>
        </p:grpSpPr>
        <p:sp>
          <p:nvSpPr>
            <p:cNvPr id="48" name="椭圆 47">
              <a:extLst>
                <a:ext uri="{FF2B5EF4-FFF2-40B4-BE49-F238E27FC236}">
                  <a16:creationId xmlns:a16="http://schemas.microsoft.com/office/drawing/2014/main" id="{07B51656-F444-4F6A-A730-8179EAEA730C}"/>
                </a:ext>
              </a:extLst>
            </p:cNvPr>
            <p:cNvSpPr/>
            <p:nvPr/>
          </p:nvSpPr>
          <p:spPr>
            <a:xfrm>
              <a:off x="1121996" y="1976559"/>
              <a:ext cx="1589454" cy="1589454"/>
            </a:xfrm>
            <a:prstGeom prst="ellipse">
              <a:avLst/>
            </a:prstGeom>
            <a:solidFill>
              <a:srgbClr val="376092"/>
            </a:solidFill>
            <a:ln w="57150">
              <a:noFill/>
            </a:ln>
            <a:effectLst>
              <a:outerShdw algn="tl" blurRad="254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49" name="椭圆 19">
              <a:extLst>
                <a:ext uri="{FF2B5EF4-FFF2-40B4-BE49-F238E27FC236}">
                  <a16:creationId xmlns:a16="http://schemas.microsoft.com/office/drawing/2014/main" id="{6C2FABC5-69CC-4BEC-A4F3-FCB7A2BC2290}"/>
                </a:ext>
              </a:extLst>
            </p:cNvPr>
            <p:cNvSpPr/>
            <p:nvPr/>
          </p:nvSpPr>
          <p:spPr>
            <a:xfrm>
              <a:off x="1482826" y="2331671"/>
              <a:ext cx="867792" cy="879230"/>
            </a:xfrm>
            <a:custGeom>
              <a:gdLst>
                <a:gd fmla="*/ 361584 w 589817" name="connsiteX0"/>
                <a:gd fmla="*/ 75460 h 597591" name="connsiteY0"/>
                <a:gd fmla="*/ 370193 w 589817" name="connsiteX1"/>
                <a:gd fmla="*/ 79491 h 597591" name="connsiteY1"/>
                <a:gd fmla="*/ 403552 w 589817" name="connsiteX2"/>
                <a:gd fmla="*/ 112813 h 597591" name="connsiteY2"/>
                <a:gd fmla="*/ 403552 w 589817" name="connsiteX3"/>
                <a:gd fmla="*/ 130012 h 597591" name="connsiteY3"/>
                <a:gd fmla="*/ 273343 w 589817" name="connsiteX4"/>
                <a:gd fmla="*/ 261153 h 597591" name="connsiteY4"/>
                <a:gd fmla="*/ 273343 w 589817" name="connsiteX5"/>
                <a:gd fmla="*/ 277277 h 597591" name="connsiteY5"/>
                <a:gd fmla="*/ 291637 w 589817" name="connsiteX6"/>
                <a:gd fmla="*/ 296625 h 597591" name="connsiteY6"/>
                <a:gd fmla="*/ 302398 w 589817" name="connsiteX7"/>
                <a:gd fmla="*/ 321349 h 597591" name="connsiteY7"/>
                <a:gd fmla="*/ 291637 w 589817" name="connsiteX8"/>
                <a:gd fmla="*/ 347147 h 597591" name="connsiteY8"/>
                <a:gd fmla="*/ 181874 w 589817" name="connsiteX9"/>
                <a:gd fmla="*/ 456789 h 597591" name="connsiteY9"/>
                <a:gd fmla="*/ 156047 w 589817" name="connsiteX10"/>
                <a:gd fmla="*/ 466463 h 597591" name="connsiteY10"/>
                <a:gd fmla="*/ 131296 w 589817" name="connsiteX11"/>
                <a:gd fmla="*/ 456789 h 597591" name="connsiteY11"/>
                <a:gd fmla="*/ 131296 w 589817" name="connsiteX12"/>
                <a:gd fmla="*/ 405193 h 597591" name="connsiteY12"/>
                <a:gd fmla="*/ 206624 w 589817" name="connsiteX13"/>
                <a:gd fmla="*/ 329948 h 597591" name="connsiteY13"/>
                <a:gd fmla="*/ 206624 w 589817" name="connsiteX14"/>
                <a:gd fmla="*/ 312749 h 597591" name="connsiteY14"/>
                <a:gd fmla="*/ 188330 w 589817" name="connsiteX15"/>
                <a:gd fmla="*/ 294476 h 597591" name="connsiteY15"/>
                <a:gd fmla="*/ 188330 w 589817" name="connsiteX16"/>
                <a:gd fmla="*/ 243954 h 597591" name="connsiteY16"/>
                <a:gd fmla="*/ 352975 w 589817" name="connsiteX17"/>
                <a:gd fmla="*/ 79491 h 597591" name="connsiteY17"/>
                <a:gd fmla="*/ 361584 w 589817" name="connsiteX18"/>
                <a:gd fmla="*/ 75460 h 597591" name="connsiteY18"/>
                <a:gd fmla="*/ 46281 w 589817" name="connsiteX19"/>
                <a:gd fmla="*/ 8638 h 597591" name="connsiteY19"/>
                <a:gd fmla="*/ 91486 w 589817" name="connsiteX20"/>
                <a:gd fmla="*/ 57001 h 597591" name="connsiteY20"/>
                <a:gd fmla="*/ 91486 w 589817" name="connsiteX21"/>
                <a:gd fmla="*/ 456801 h 597591" name="connsiteY21"/>
                <a:gd fmla="*/ 138844 w 589817" name="connsiteX22"/>
                <a:gd fmla="*/ 505164 h 597591" name="connsiteY22"/>
                <a:gd fmla="*/ 541383 w 589817" name="connsiteX23"/>
                <a:gd fmla="*/ 505164 h 597591" name="connsiteY23"/>
                <a:gd fmla="*/ 589817 w 589817" name="connsiteX24"/>
                <a:gd fmla="*/ 550303 h 597591" name="connsiteY24"/>
                <a:gd fmla="*/ 541383 w 589817" name="connsiteX25"/>
                <a:gd fmla="*/ 595442 h 597591" name="connsiteY25"/>
                <a:gd fmla="*/ 138844 w 589817" name="connsiteX26"/>
                <a:gd fmla="*/ 595442 h 597591" name="connsiteY26"/>
                <a:gd fmla="*/ 91486 w 589817" name="connsiteX27"/>
                <a:gd fmla="*/ 596516 h 597591" name="connsiteY27"/>
                <a:gd fmla="*/ 46281 w 589817" name="connsiteX28"/>
                <a:gd fmla="*/ 597591 h 597591" name="connsiteY28"/>
                <a:gd fmla="*/ 1076 w 589817" name="connsiteX29"/>
                <a:gd fmla="*/ 596516 h 597591" name="connsiteY29"/>
                <a:gd fmla="*/ 0 w 589817" name="connsiteX30"/>
                <a:gd fmla="*/ 550303 h 597591" name="connsiteY30"/>
                <a:gd fmla="*/ 1076 w 589817" name="connsiteX31"/>
                <a:gd fmla="*/ 456801 h 597591" name="connsiteY31"/>
                <a:gd fmla="*/ 1076 w 589817" name="connsiteX32"/>
                <a:gd fmla="*/ 57001 h 597591" name="connsiteY32"/>
                <a:gd fmla="*/ 46281 w 589817" name="connsiteX33"/>
                <a:gd fmla="*/ 8638 h 597591" name="connsiteY33"/>
                <a:gd fmla="*/ 347607 w 589817" name="connsiteX34"/>
                <a:gd fmla="*/ 0 h 597591" name="connsiteY34"/>
                <a:gd fmla="*/ 470364 w 589817" name="connsiteX35"/>
                <a:gd fmla="*/ 0 h 597591" name="connsiteY35"/>
                <a:gd fmla="*/ 490823 w 589817" name="connsiteX36"/>
                <a:gd fmla="*/ 18267 h 597591" name="connsiteY36"/>
                <a:gd fmla="*/ 490823 w 589817" name="connsiteX37"/>
                <a:gd fmla="*/ 128945 h 597591" name="connsiteY37"/>
                <a:gd fmla="*/ 476824 w 589817" name="connsiteX38"/>
                <a:gd fmla="*/ 134317 h 597591" name="connsiteY38"/>
                <a:gd fmla="*/ 439136 w 589817" name="connsiteX39"/>
                <a:gd fmla="*/ 101007 h 597591" name="connsiteY39"/>
                <a:gd fmla="*/ 378834 w 589817" name="connsiteX40"/>
                <a:gd fmla="*/ 46205 h 597591" name="connsiteY40"/>
                <a:gd fmla="*/ 341146 w 589817" name="connsiteX41"/>
                <a:gd fmla="*/ 12895 h 597591" name="connsiteY41"/>
                <a:gd fmla="*/ 347607 w 589817" name="connsiteX42"/>
                <a:gd fmla="*/ 0 h 597591"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597591" w="589817">
                  <a:moveTo>
                    <a:pt x="361584" y="75460"/>
                  </a:moveTo>
                  <a:cubicBezTo>
                    <a:pt x="364813" y="75460"/>
                    <a:pt x="368041" y="76804"/>
                    <a:pt x="370193" y="79491"/>
                  </a:cubicBezTo>
                  <a:lnTo>
                    <a:pt x="403552" y="112813"/>
                  </a:lnTo>
                  <a:cubicBezTo>
                    <a:pt x="408933" y="117113"/>
                    <a:pt x="408933" y="125713"/>
                    <a:pt x="403552" y="130012"/>
                  </a:cubicBezTo>
                  <a:lnTo>
                    <a:pt x="273343" y="261153"/>
                  </a:lnTo>
                  <a:cubicBezTo>
                    <a:pt x="267963" y="265453"/>
                    <a:pt x="267963" y="272977"/>
                    <a:pt x="273343" y="277277"/>
                  </a:cubicBezTo>
                  <a:lnTo>
                    <a:pt x="291637" y="296625"/>
                  </a:lnTo>
                  <a:cubicBezTo>
                    <a:pt x="298094" y="303075"/>
                    <a:pt x="302398" y="311674"/>
                    <a:pt x="302398" y="321349"/>
                  </a:cubicBezTo>
                  <a:cubicBezTo>
                    <a:pt x="302398" y="331023"/>
                    <a:pt x="298094" y="340697"/>
                    <a:pt x="291637" y="347147"/>
                  </a:cubicBezTo>
                  <a:lnTo>
                    <a:pt x="181874" y="456789"/>
                  </a:lnTo>
                  <a:cubicBezTo>
                    <a:pt x="175417" y="463238"/>
                    <a:pt x="165732" y="466463"/>
                    <a:pt x="156047" y="466463"/>
                  </a:cubicBezTo>
                  <a:cubicBezTo>
                    <a:pt x="147438" y="466463"/>
                    <a:pt x="137753" y="463238"/>
                    <a:pt x="131296" y="456789"/>
                  </a:cubicBezTo>
                  <a:cubicBezTo>
                    <a:pt x="117307" y="442815"/>
                    <a:pt x="117307" y="419167"/>
                    <a:pt x="131296" y="405193"/>
                  </a:cubicBezTo>
                  <a:lnTo>
                    <a:pt x="206624" y="329948"/>
                  </a:lnTo>
                  <a:cubicBezTo>
                    <a:pt x="212005" y="325648"/>
                    <a:pt x="212005" y="318124"/>
                    <a:pt x="206624" y="312749"/>
                  </a:cubicBezTo>
                  <a:lnTo>
                    <a:pt x="188330" y="294476"/>
                  </a:lnTo>
                  <a:cubicBezTo>
                    <a:pt x="174341" y="280502"/>
                    <a:pt x="174341" y="257928"/>
                    <a:pt x="188330" y="243954"/>
                  </a:cubicBezTo>
                  <a:cubicBezTo>
                    <a:pt x="188330" y="243954"/>
                    <a:pt x="318540" y="113888"/>
                    <a:pt x="352975" y="79491"/>
                  </a:cubicBezTo>
                  <a:cubicBezTo>
                    <a:pt x="355127" y="76804"/>
                    <a:pt x="358356" y="75460"/>
                    <a:pt x="361584" y="75460"/>
                  </a:cubicBezTo>
                  <a:close/>
                  <a:moveTo>
                    <a:pt x="46281" y="8638"/>
                  </a:moveTo>
                  <a:cubicBezTo>
                    <a:pt x="71036" y="8638"/>
                    <a:pt x="91486" y="30133"/>
                    <a:pt x="91486" y="57001"/>
                  </a:cubicBezTo>
                  <a:lnTo>
                    <a:pt x="91486" y="456801"/>
                  </a:lnTo>
                  <a:cubicBezTo>
                    <a:pt x="91486" y="483670"/>
                    <a:pt x="113012" y="505164"/>
                    <a:pt x="138844" y="505164"/>
                  </a:cubicBezTo>
                  <a:lnTo>
                    <a:pt x="541383" y="505164"/>
                  </a:lnTo>
                  <a:cubicBezTo>
                    <a:pt x="568291" y="505164"/>
                    <a:pt x="589817" y="524509"/>
                    <a:pt x="589817" y="550303"/>
                  </a:cubicBezTo>
                  <a:cubicBezTo>
                    <a:pt x="589817" y="575022"/>
                    <a:pt x="568291" y="595442"/>
                    <a:pt x="541383" y="595442"/>
                  </a:cubicBezTo>
                  <a:lnTo>
                    <a:pt x="138844" y="595442"/>
                  </a:lnTo>
                  <a:cubicBezTo>
                    <a:pt x="113012" y="595442"/>
                    <a:pt x="91486" y="595442"/>
                    <a:pt x="91486" y="596516"/>
                  </a:cubicBezTo>
                  <a:cubicBezTo>
                    <a:pt x="91486" y="597591"/>
                    <a:pt x="71036" y="597591"/>
                    <a:pt x="46281" y="597591"/>
                  </a:cubicBezTo>
                  <a:cubicBezTo>
                    <a:pt x="20450" y="597591"/>
                    <a:pt x="1076" y="597591"/>
                    <a:pt x="1076" y="596516"/>
                  </a:cubicBezTo>
                  <a:cubicBezTo>
                    <a:pt x="0" y="595442"/>
                    <a:pt x="0" y="575022"/>
                    <a:pt x="0" y="550303"/>
                  </a:cubicBezTo>
                  <a:cubicBezTo>
                    <a:pt x="0" y="524509"/>
                    <a:pt x="1076" y="483670"/>
                    <a:pt x="1076" y="456801"/>
                  </a:cubicBezTo>
                  <a:lnTo>
                    <a:pt x="1076" y="57001"/>
                  </a:lnTo>
                  <a:cubicBezTo>
                    <a:pt x="1076" y="30133"/>
                    <a:pt x="20450" y="8638"/>
                    <a:pt x="46281" y="8638"/>
                  </a:cubicBezTo>
                  <a:close/>
                  <a:moveTo>
                    <a:pt x="347607" y="0"/>
                  </a:moveTo>
                  <a:lnTo>
                    <a:pt x="470364" y="0"/>
                  </a:lnTo>
                  <a:cubicBezTo>
                    <a:pt x="482208" y="0"/>
                    <a:pt x="490823" y="8597"/>
                    <a:pt x="490823" y="18267"/>
                  </a:cubicBezTo>
                  <a:lnTo>
                    <a:pt x="490823" y="128945"/>
                  </a:lnTo>
                  <a:cubicBezTo>
                    <a:pt x="490823" y="138616"/>
                    <a:pt x="484362" y="141839"/>
                    <a:pt x="476824" y="134317"/>
                  </a:cubicBezTo>
                  <a:lnTo>
                    <a:pt x="439136" y="101007"/>
                  </a:lnTo>
                  <a:lnTo>
                    <a:pt x="378834" y="46205"/>
                  </a:lnTo>
                  <a:lnTo>
                    <a:pt x="341146" y="12895"/>
                  </a:lnTo>
                  <a:cubicBezTo>
                    <a:pt x="333608" y="6447"/>
                    <a:pt x="335762" y="0"/>
                    <a:pt x="3476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grpSp>
      <p:grpSp>
        <p:nvGrpSpPr>
          <p:cNvPr id="50" name="组合 49">
            <a:extLst>
              <a:ext uri="{FF2B5EF4-FFF2-40B4-BE49-F238E27FC236}">
                <a16:creationId xmlns:a16="http://schemas.microsoft.com/office/drawing/2014/main" id="{384C9790-136D-4EEE-A413-136849B4D937}"/>
              </a:ext>
            </a:extLst>
          </p:cNvPr>
          <p:cNvGrpSpPr/>
          <p:nvPr/>
        </p:nvGrpSpPr>
        <p:grpSpPr>
          <a:xfrm>
            <a:off x="2869406" y="3838575"/>
            <a:ext cx="490538" cy="490538"/>
            <a:chOff x="1121996" y="1976559"/>
            <a:chExt cx="1589454" cy="1589454"/>
          </a:xfrm>
        </p:grpSpPr>
        <p:sp>
          <p:nvSpPr>
            <p:cNvPr id="51" name="椭圆 50">
              <a:extLst>
                <a:ext uri="{FF2B5EF4-FFF2-40B4-BE49-F238E27FC236}">
                  <a16:creationId xmlns:a16="http://schemas.microsoft.com/office/drawing/2014/main" id="{4E2C818E-7701-4CD1-AA35-F215619A01B5}"/>
                </a:ext>
              </a:extLst>
            </p:cNvPr>
            <p:cNvSpPr/>
            <p:nvPr/>
          </p:nvSpPr>
          <p:spPr>
            <a:xfrm>
              <a:off x="1121996" y="1976559"/>
              <a:ext cx="1589454" cy="1589454"/>
            </a:xfrm>
            <a:prstGeom prst="ellipse">
              <a:avLst/>
            </a:prstGeom>
            <a:solidFill>
              <a:srgbClr val="376092"/>
            </a:solidFill>
            <a:ln w="57150">
              <a:noFill/>
            </a:ln>
            <a:effectLst>
              <a:outerShdw algn="tl" blurRad="254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52" name="椭圆 22">
              <a:extLst>
                <a:ext uri="{FF2B5EF4-FFF2-40B4-BE49-F238E27FC236}">
                  <a16:creationId xmlns:a16="http://schemas.microsoft.com/office/drawing/2014/main" id="{E653D08A-AED0-4B45-940E-8BB155909EF0}"/>
                </a:ext>
              </a:extLst>
            </p:cNvPr>
            <p:cNvSpPr/>
            <p:nvPr/>
          </p:nvSpPr>
          <p:spPr>
            <a:xfrm>
              <a:off x="1477108" y="2363885"/>
              <a:ext cx="879230" cy="814801"/>
            </a:xfrm>
            <a:custGeom>
              <a:gdLst>
                <a:gd fmla="*/ 5404 w 6827" name="T0"/>
                <a:gd fmla="*/ 0 h 6336" name="T1"/>
                <a:gd fmla="*/ 1422 w 6827" name="T2"/>
                <a:gd fmla="*/ 0 h 6336" name="T3"/>
                <a:gd fmla="*/ 0 w 6827" name="T4"/>
                <a:gd fmla="*/ 1422 h 6336" name="T5"/>
                <a:gd fmla="*/ 0 w 6827" name="T6"/>
                <a:gd fmla="*/ 3698 h 6336" name="T7"/>
                <a:gd fmla="*/ 1422 w 6827" name="T8"/>
                <a:gd fmla="*/ 5120 h 6336" name="T9"/>
                <a:gd fmla="*/ 2276 w 6827" name="T10"/>
                <a:gd fmla="*/ 5120 h 6336" name="T11"/>
                <a:gd fmla="*/ 2560 w 6827" name="T12"/>
                <a:gd fmla="*/ 4836 h 6336" name="T13"/>
                <a:gd fmla="*/ 2276 w 6827" name="T14"/>
                <a:gd fmla="*/ 4551 h 6336" name="T15"/>
                <a:gd fmla="*/ 1422 w 6827" name="T16"/>
                <a:gd fmla="*/ 4551 h 6336" name="T17"/>
                <a:gd fmla="*/ 569 w 6827" name="T18"/>
                <a:gd fmla="*/ 3698 h 6336" name="T19"/>
                <a:gd fmla="*/ 569 w 6827" name="T20"/>
                <a:gd fmla="*/ 1422 h 6336" name="T21"/>
                <a:gd fmla="*/ 1422 w 6827" name="T22"/>
                <a:gd fmla="*/ 569 h 6336" name="T23"/>
                <a:gd fmla="*/ 5404 w 6827" name="T24"/>
                <a:gd fmla="*/ 569 h 6336" name="T25"/>
                <a:gd fmla="*/ 6258 w 6827" name="T26"/>
                <a:gd fmla="*/ 1422 h 6336" name="T27"/>
                <a:gd fmla="*/ 6258 w 6827" name="T28"/>
                <a:gd fmla="*/ 3698 h 6336" name="T29"/>
                <a:gd fmla="*/ 5404 w 6827" name="T30"/>
                <a:gd fmla="*/ 4551 h 6336" name="T31"/>
                <a:gd fmla="*/ 5404 w 6827" name="T32"/>
                <a:gd fmla="*/ 3698 h 6336" name="T33"/>
                <a:gd fmla="*/ 4962 w 6827" name="T34"/>
                <a:gd fmla="*/ 3461 h 6336" name="T35"/>
                <a:gd fmla="*/ 3256 w 6827" name="T36"/>
                <a:gd fmla="*/ 4599 h 6336" name="T37"/>
                <a:gd fmla="*/ 3256 w 6827" name="T38"/>
                <a:gd fmla="*/ 5072 h 6336" name="T39"/>
                <a:gd fmla="*/ 4962 w 6827" name="T40"/>
                <a:gd fmla="*/ 6210 h 6336" name="T41"/>
                <a:gd fmla="*/ 5404 w 6827" name="T42"/>
                <a:gd fmla="*/ 5974 h 6336" name="T43"/>
                <a:gd fmla="*/ 5404 w 6827" name="T44"/>
                <a:gd fmla="*/ 5120 h 6336" name="T45"/>
                <a:gd fmla="*/ 6827 w 6827" name="T46"/>
                <a:gd fmla="*/ 3698 h 6336" name="T47"/>
                <a:gd fmla="*/ 6827 w 6827" name="T48"/>
                <a:gd fmla="*/ 1422 h 6336" name="T49"/>
                <a:gd fmla="*/ 5404 w 6827" name="T50"/>
                <a:gd fmla="*/ 0 h 6336" name="T51"/>
                <a:gd fmla="*/ 4836 w 6827" name="T52"/>
                <a:gd fmla="*/ 5442 h 6336" name="T53"/>
                <a:gd fmla="*/ 3926 w 6827" name="T54"/>
                <a:gd fmla="*/ 4836 h 6336" name="T55"/>
                <a:gd fmla="*/ 4836 w 6827" name="T56"/>
                <a:gd fmla="*/ 4229 h 6336" name="T57"/>
                <a:gd fmla="*/ 4836 w 6827" name="T58"/>
                <a:gd fmla="*/ 5442 h 6336"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336" w="6826">
                  <a:moveTo>
                    <a:pt x="5404" y="0"/>
                  </a:moveTo>
                  <a:lnTo>
                    <a:pt x="1422" y="0"/>
                  </a:lnTo>
                  <a:cubicBezTo>
                    <a:pt x="637" y="0"/>
                    <a:pt x="0" y="637"/>
                    <a:pt x="0" y="1422"/>
                  </a:cubicBezTo>
                  <a:lnTo>
                    <a:pt x="0" y="3698"/>
                  </a:lnTo>
                  <a:cubicBezTo>
                    <a:pt x="0" y="4483"/>
                    <a:pt x="637" y="5120"/>
                    <a:pt x="1422" y="5120"/>
                  </a:cubicBezTo>
                  <a:lnTo>
                    <a:pt x="2276" y="5120"/>
                  </a:lnTo>
                  <a:cubicBezTo>
                    <a:pt x="2433" y="5120"/>
                    <a:pt x="2560" y="4993"/>
                    <a:pt x="2560" y="4836"/>
                  </a:cubicBezTo>
                  <a:cubicBezTo>
                    <a:pt x="2560" y="4679"/>
                    <a:pt x="2433" y="4551"/>
                    <a:pt x="2276" y="4551"/>
                  </a:cubicBezTo>
                  <a:lnTo>
                    <a:pt x="1422" y="4551"/>
                  </a:lnTo>
                  <a:cubicBezTo>
                    <a:pt x="951" y="4551"/>
                    <a:pt x="569" y="4169"/>
                    <a:pt x="569" y="3698"/>
                  </a:cubicBezTo>
                  <a:lnTo>
                    <a:pt x="569" y="1422"/>
                  </a:lnTo>
                  <a:cubicBezTo>
                    <a:pt x="569" y="951"/>
                    <a:pt x="951" y="569"/>
                    <a:pt x="1422" y="569"/>
                  </a:cubicBezTo>
                  <a:lnTo>
                    <a:pt x="5404" y="569"/>
                  </a:lnTo>
                  <a:cubicBezTo>
                    <a:pt x="5876" y="569"/>
                    <a:pt x="6258" y="951"/>
                    <a:pt x="6258" y="1422"/>
                  </a:cubicBezTo>
                  <a:lnTo>
                    <a:pt x="6258" y="3698"/>
                  </a:lnTo>
                  <a:cubicBezTo>
                    <a:pt x="6258" y="4169"/>
                    <a:pt x="5876" y="4551"/>
                    <a:pt x="5404" y="4551"/>
                  </a:cubicBezTo>
                  <a:lnTo>
                    <a:pt x="5404" y="3698"/>
                  </a:lnTo>
                  <a:cubicBezTo>
                    <a:pt x="5404" y="3471"/>
                    <a:pt x="5151" y="3335"/>
                    <a:pt x="4962" y="3461"/>
                  </a:cubicBezTo>
                  <a:lnTo>
                    <a:pt x="3256" y="4599"/>
                  </a:lnTo>
                  <a:cubicBezTo>
                    <a:pt x="3087" y="4712"/>
                    <a:pt x="3087" y="4960"/>
                    <a:pt x="3256" y="5072"/>
                  </a:cubicBezTo>
                  <a:lnTo>
                    <a:pt x="4962" y="6210"/>
                  </a:lnTo>
                  <a:cubicBezTo>
                    <a:pt x="5151" y="6336"/>
                    <a:pt x="5404" y="6201"/>
                    <a:pt x="5404" y="5974"/>
                  </a:cubicBezTo>
                  <a:lnTo>
                    <a:pt x="5404" y="5120"/>
                  </a:lnTo>
                  <a:cubicBezTo>
                    <a:pt x="6190" y="5120"/>
                    <a:pt x="6827" y="4483"/>
                    <a:pt x="6827" y="3698"/>
                  </a:cubicBezTo>
                  <a:lnTo>
                    <a:pt x="6827" y="1422"/>
                  </a:lnTo>
                  <a:cubicBezTo>
                    <a:pt x="6827" y="637"/>
                    <a:pt x="6190" y="0"/>
                    <a:pt x="5404" y="0"/>
                  </a:cubicBezTo>
                  <a:close/>
                  <a:moveTo>
                    <a:pt x="4836" y="5442"/>
                  </a:moveTo>
                  <a:lnTo>
                    <a:pt x="3926" y="4836"/>
                  </a:lnTo>
                  <a:lnTo>
                    <a:pt x="4836" y="4229"/>
                  </a:lnTo>
                  <a:lnTo>
                    <a:pt x="4836" y="5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grpSp>
      <p:sp>
        <p:nvSpPr>
          <p:cNvPr id="25" name="文本框 6">
            <a:extLst>
              <a:ext uri="{FF2B5EF4-FFF2-40B4-BE49-F238E27FC236}">
                <a16:creationId xmlns:a16="http://schemas.microsoft.com/office/drawing/2014/main" id="{C44660AA-8C78-4748-9A66-785B22646A3D}"/>
              </a:ext>
            </a:extLst>
          </p:cNvPr>
          <p:cNvSpPr txBox="1"/>
          <p:nvPr/>
        </p:nvSpPr>
        <p:spPr>
          <a:xfrm>
            <a:off x="1302103" y="2008334"/>
            <a:ext cx="1458642" cy="448056"/>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just" defTabSz="685800">
              <a:lnSpc>
                <a:spcPct val="130000"/>
              </a:lnSpc>
              <a:defRPr/>
            </a:pPr>
            <a:r>
              <a:rPr altLang="en-US" kern="0"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此处添加详细文本描述建议与标题相关并</a:t>
            </a:r>
          </a:p>
        </p:txBody>
      </p:sp>
      <p:sp>
        <p:nvSpPr>
          <p:cNvPr id="27" name="文本框 6">
            <a:extLst>
              <a:ext uri="{FF2B5EF4-FFF2-40B4-BE49-F238E27FC236}">
                <a16:creationId xmlns:a16="http://schemas.microsoft.com/office/drawing/2014/main" id="{85777E40-49CA-4AE2-B75F-592C536E2DDA}"/>
              </a:ext>
            </a:extLst>
          </p:cNvPr>
          <p:cNvSpPr txBox="1"/>
          <p:nvPr/>
        </p:nvSpPr>
        <p:spPr>
          <a:xfrm>
            <a:off x="1302103" y="2953888"/>
            <a:ext cx="1458642" cy="448056"/>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just" defTabSz="685800">
              <a:lnSpc>
                <a:spcPct val="130000"/>
              </a:lnSpc>
              <a:defRPr/>
            </a:pPr>
            <a:r>
              <a:rPr altLang="en-US" kern="0"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此处添加详细文本描述建议与标题相关并</a:t>
            </a:r>
          </a:p>
        </p:txBody>
      </p:sp>
      <p:sp>
        <p:nvSpPr>
          <p:cNvPr id="28" name="文本框 6">
            <a:extLst>
              <a:ext uri="{FF2B5EF4-FFF2-40B4-BE49-F238E27FC236}">
                <a16:creationId xmlns:a16="http://schemas.microsoft.com/office/drawing/2014/main" id="{A81BBCC3-3534-4A67-8BC4-AFD9D7A0077F}"/>
              </a:ext>
            </a:extLst>
          </p:cNvPr>
          <p:cNvSpPr txBox="1"/>
          <p:nvPr/>
        </p:nvSpPr>
        <p:spPr>
          <a:xfrm>
            <a:off x="1302103" y="3899441"/>
            <a:ext cx="1458642" cy="448056"/>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just" defTabSz="685800">
              <a:lnSpc>
                <a:spcPct val="130000"/>
              </a:lnSpc>
              <a:defRPr/>
            </a:pPr>
            <a:r>
              <a:rPr altLang="en-US" kern="0"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此处添加详细文本描述建议与标题相关并</a:t>
            </a:r>
          </a:p>
        </p:txBody>
      </p:sp>
      <p:sp>
        <p:nvSpPr>
          <p:cNvPr id="29" name="文本框 6">
            <a:extLst>
              <a:ext uri="{FF2B5EF4-FFF2-40B4-BE49-F238E27FC236}">
                <a16:creationId xmlns:a16="http://schemas.microsoft.com/office/drawing/2014/main" id="{7374CE33-6152-421B-B09D-2E3E19584291}"/>
              </a:ext>
            </a:extLst>
          </p:cNvPr>
          <p:cNvSpPr txBox="1"/>
          <p:nvPr/>
        </p:nvSpPr>
        <p:spPr>
          <a:xfrm>
            <a:off x="3372326" y="2008334"/>
            <a:ext cx="1458642" cy="448056"/>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just" defTabSz="685800">
              <a:lnSpc>
                <a:spcPct val="130000"/>
              </a:lnSpc>
              <a:defRPr/>
            </a:pPr>
            <a:r>
              <a:rPr altLang="en-US" kern="0"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此处添加详细文本描述建议与标题相关并</a:t>
            </a:r>
          </a:p>
        </p:txBody>
      </p:sp>
      <p:sp>
        <p:nvSpPr>
          <p:cNvPr id="30" name="文本框 6">
            <a:extLst>
              <a:ext uri="{FF2B5EF4-FFF2-40B4-BE49-F238E27FC236}">
                <a16:creationId xmlns:a16="http://schemas.microsoft.com/office/drawing/2014/main" id="{85A9A6CB-BF24-459D-A192-1555BAF122FB}"/>
              </a:ext>
            </a:extLst>
          </p:cNvPr>
          <p:cNvSpPr txBox="1"/>
          <p:nvPr/>
        </p:nvSpPr>
        <p:spPr>
          <a:xfrm>
            <a:off x="3372326" y="2953888"/>
            <a:ext cx="1458642" cy="448056"/>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just" defTabSz="685800">
              <a:lnSpc>
                <a:spcPct val="130000"/>
              </a:lnSpc>
              <a:defRPr/>
            </a:pPr>
            <a:r>
              <a:rPr altLang="en-US" kern="0"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此处添加详细文本描述建议与标题相关并</a:t>
            </a:r>
          </a:p>
        </p:txBody>
      </p:sp>
      <p:sp>
        <p:nvSpPr>
          <p:cNvPr id="31" name="文本框 6">
            <a:extLst>
              <a:ext uri="{FF2B5EF4-FFF2-40B4-BE49-F238E27FC236}">
                <a16:creationId xmlns:a16="http://schemas.microsoft.com/office/drawing/2014/main" id="{2804088D-0BA3-4F93-92E0-8ED88CA9D950}"/>
              </a:ext>
            </a:extLst>
          </p:cNvPr>
          <p:cNvSpPr txBox="1"/>
          <p:nvPr/>
        </p:nvSpPr>
        <p:spPr>
          <a:xfrm>
            <a:off x="3372326" y="3899441"/>
            <a:ext cx="1458642" cy="448056"/>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just" defTabSz="685800">
              <a:lnSpc>
                <a:spcPct val="130000"/>
              </a:lnSpc>
              <a:defRPr/>
            </a:pPr>
            <a:r>
              <a:rPr altLang="en-US" kern="0"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此处添加详细文本描述建议与标题相关并</a:t>
            </a:r>
          </a:p>
        </p:txBody>
      </p:sp>
      <p:grpSp>
        <p:nvGrpSpPr>
          <p:cNvPr id="32" name="组合 31">
            <a:extLst>
              <a:ext uri="{FF2B5EF4-FFF2-40B4-BE49-F238E27FC236}">
                <a16:creationId xmlns:a16="http://schemas.microsoft.com/office/drawing/2014/main" id="{A66E9F75-F3C3-4437-9AAC-44C9A01AC598}"/>
              </a:ext>
            </a:extLst>
          </p:cNvPr>
          <p:cNvGrpSpPr/>
          <p:nvPr/>
        </p:nvGrpSpPr>
        <p:grpSpPr>
          <a:xfrm>
            <a:off x="5495911" y="1805619"/>
            <a:ext cx="1808311" cy="2716803"/>
            <a:chOff x="6818242" y="1594564"/>
            <a:chExt cx="2411081" cy="3622397"/>
          </a:xfrm>
        </p:grpSpPr>
        <p:sp>
          <p:nvSpPr>
            <p:cNvPr id="33" name="文本框 6">
              <a:extLst>
                <a:ext uri="{FF2B5EF4-FFF2-40B4-BE49-F238E27FC236}">
                  <a16:creationId xmlns:a16="http://schemas.microsoft.com/office/drawing/2014/main" id="{BD2F31B9-F457-4F2C-A84B-BE3767193CAD}"/>
                </a:ext>
              </a:extLst>
            </p:cNvPr>
            <p:cNvSpPr txBox="1"/>
            <p:nvPr/>
          </p:nvSpPr>
          <p:spPr>
            <a:xfrm>
              <a:off x="6818241" y="2046868"/>
              <a:ext cx="2411081" cy="2865115"/>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just" fontAlgn="base" lvl="0">
                <a:lnSpc>
                  <a:spcPct val="150000"/>
                </a:lnSpc>
                <a:spcBef>
                  <a:spcPct val="0"/>
                </a:spcBef>
                <a:spcAft>
                  <a:spcPct val="0"/>
                </a:spcAft>
                <a:defRPr/>
              </a:pPr>
              <a:r>
                <a:rPr altLang="en-US" kern="0" lang="zh-CN" sz="900">
                  <a:solidFill>
                    <a:schemeClr val="bg1"/>
                  </a:solidFill>
                  <a:latin charset="-122" panose="020b0503020204020204" pitchFamily="34" typeface="微软雅黑"/>
                  <a:ea charset="-122" panose="020b0503020204020204" pitchFamily="34" typeface="微软雅黑"/>
                  <a:cs typeface="+mn-ea"/>
                  <a:sym typeface="+mn-lt"/>
                </a:rPr>
                <a:t>此处添加详细文本描述，建议与标题相关并符合整体语言风格语言描述尽量简洁生动。尽量将每页幻灯片的字数控制在200字以内尽量数控制在200字以内。</a:t>
              </a:r>
            </a:p>
            <a:p>
              <a:pPr algn="just" fontAlgn="base" lvl="0">
                <a:lnSpc>
                  <a:spcPct val="150000"/>
                </a:lnSpc>
                <a:spcBef>
                  <a:spcPct val="0"/>
                </a:spcBef>
                <a:spcAft>
                  <a:spcPct val="0"/>
                </a:spcAft>
                <a:defRPr/>
              </a:pPr>
              <a:r>
                <a:rPr altLang="en-US" kern="0" lang="zh-CN" sz="900">
                  <a:solidFill>
                    <a:schemeClr val="bg1"/>
                  </a:solidFill>
                  <a:latin charset="-122" panose="020b0503020204020204" pitchFamily="34" typeface="微软雅黑"/>
                  <a:ea charset="-122" panose="020b0503020204020204" pitchFamily="34" typeface="微软雅黑"/>
                  <a:cs typeface="+mn-ea"/>
                  <a:sym typeface="+mn-lt"/>
                </a:rPr>
                <a:t>此处添加详细文本描述，建议与标题相关并符合整体语言风格语言描述尽量简洁生动。尽量将每页幻灯片的字数控制在200字以内尽量数控制在200字以内。</a:t>
              </a:r>
            </a:p>
          </p:txBody>
        </p:sp>
        <p:sp>
          <p:nvSpPr>
            <p:cNvPr id="34" name="文本框 7">
              <a:extLst>
                <a:ext uri="{FF2B5EF4-FFF2-40B4-BE49-F238E27FC236}">
                  <a16:creationId xmlns:a16="http://schemas.microsoft.com/office/drawing/2014/main" id="{D06FB7E0-AC27-4841-8A25-E69030BE1D82}"/>
                </a:ext>
              </a:extLst>
            </p:cNvPr>
            <p:cNvSpPr txBox="1"/>
            <p:nvPr/>
          </p:nvSpPr>
          <p:spPr>
            <a:xfrm>
              <a:off x="7117093" y="1594564"/>
              <a:ext cx="1813378" cy="406399"/>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685800">
                <a:defRPr/>
              </a:pPr>
              <a:r>
                <a:rPr altLang="en-US" b="1" kern="0" lang="zh-CN" sz="1400">
                  <a:gradFill>
                    <a:gsLst>
                      <a:gs pos="0">
                        <a:schemeClr val="bg1"/>
                      </a:gs>
                      <a:gs pos="100000">
                        <a:schemeClr val="bg1">
                          <a:lumMod val="95000"/>
                        </a:schemeClr>
                      </a:gs>
                    </a:gsLst>
                    <a:lin ang="5400000" scaled="1"/>
                  </a:gradFill>
                  <a:latin charset="-122" panose="020b0503020204020204" pitchFamily="34" typeface="微软雅黑"/>
                  <a:ea charset="-122" panose="020b0503020204020204" pitchFamily="34" typeface="微软雅黑"/>
                  <a:cs typeface="+mn-ea"/>
                  <a:sym typeface="+mn-lt"/>
                </a:rPr>
                <a:t>您的文字输入</a:t>
              </a:r>
            </a:p>
          </p:txBody>
        </p:sp>
      </p:grpSp>
    </p:spTree>
    <p:extLst>
      <p:ext uri="{BB962C8B-B14F-4D97-AF65-F5344CB8AC3E}">
        <p14:creationId val="83319526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58"/>
                                        </p:tgtEl>
                                        <p:attrNameLst>
                                          <p:attrName>style.visibility</p:attrName>
                                        </p:attrNameLst>
                                      </p:cBhvr>
                                      <p:to>
                                        <p:strVal val="visible"/>
                                      </p:to>
                                    </p:set>
                                    <p:anim calcmode="lin" valueType="num">
                                      <p:cBhvr additive="base">
                                        <p:cTn dur="500" fill="hold" id="7"/>
                                        <p:tgtEl>
                                          <p:spTgt spid="58"/>
                                        </p:tgtEl>
                                        <p:attrNameLst>
                                          <p:attrName>ppt_x</p:attrName>
                                        </p:attrNameLst>
                                      </p:cBhvr>
                                      <p:tavLst>
                                        <p:tav tm="0">
                                          <p:val>
                                            <p:strVal val="1+#ppt_w/2"/>
                                          </p:val>
                                        </p:tav>
                                        <p:tav tm="100000">
                                          <p:val>
                                            <p:strVal val="#ppt_x"/>
                                          </p:val>
                                        </p:tav>
                                      </p:tavLst>
                                    </p:anim>
                                    <p:anim calcmode="lin" valueType="num">
                                      <p:cBhvr additive="base">
                                        <p:cTn dur="500" fill="hold" id="8"/>
                                        <p:tgtEl>
                                          <p:spTgt spid="5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500" fill="hold" id="11"/>
                                        <p:tgtEl>
                                          <p:spTgt spid="2"/>
                                        </p:tgtEl>
                                        <p:attrNameLst>
                                          <p:attrName>ppt_x</p:attrName>
                                        </p:attrNameLst>
                                      </p:cBhvr>
                                      <p:tavLst>
                                        <p:tav tm="0">
                                          <p:val>
                                            <p:strVal val="1+#ppt_w/2"/>
                                          </p:val>
                                        </p:tav>
                                        <p:tav tm="100000">
                                          <p:val>
                                            <p:strVal val="#ppt_x"/>
                                          </p:val>
                                        </p:tav>
                                      </p:tavLst>
                                    </p:anim>
                                    <p:anim calcmode="lin" valueType="num">
                                      <p:cBhvr additive="base">
                                        <p:cTn dur="500" fill="hold" id="12"/>
                                        <p:tgtEl>
                                          <p:spTgt spid="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42" presetSubtype="0">
                                  <p:stCondLst>
                                    <p:cond delay="0"/>
                                  </p:stCondLst>
                                  <p:childTnLst>
                                    <p:set>
                                      <p:cBhvr>
                                        <p:cTn dur="1" fill="hold" id="15">
                                          <p:stCondLst>
                                            <p:cond delay="0"/>
                                          </p:stCondLst>
                                        </p:cTn>
                                        <p:tgtEl>
                                          <p:spTgt spid="53"/>
                                        </p:tgtEl>
                                        <p:attrNameLst>
                                          <p:attrName>style.visibility</p:attrName>
                                        </p:attrNameLst>
                                      </p:cBhvr>
                                      <p:to>
                                        <p:strVal val="visible"/>
                                      </p:to>
                                    </p:set>
                                    <p:animEffect filter="fade" transition="in">
                                      <p:cBhvr>
                                        <p:cTn dur="1000" id="16"/>
                                        <p:tgtEl>
                                          <p:spTgt spid="53"/>
                                        </p:tgtEl>
                                      </p:cBhvr>
                                    </p:animEffect>
                                    <p:anim calcmode="lin" valueType="num">
                                      <p:cBhvr>
                                        <p:cTn dur="1000" fill="hold" id="17"/>
                                        <p:tgtEl>
                                          <p:spTgt spid="53"/>
                                        </p:tgtEl>
                                        <p:attrNameLst>
                                          <p:attrName>ppt_x</p:attrName>
                                        </p:attrNameLst>
                                      </p:cBhvr>
                                      <p:tavLst>
                                        <p:tav tm="0">
                                          <p:val>
                                            <p:strVal val="#ppt_x"/>
                                          </p:val>
                                        </p:tav>
                                        <p:tav tm="100000">
                                          <p:val>
                                            <p:strVal val="#ppt_x"/>
                                          </p:val>
                                        </p:tav>
                                      </p:tavLst>
                                    </p:anim>
                                    <p:anim calcmode="lin" valueType="num">
                                      <p:cBhvr>
                                        <p:cTn dur="1000" fill="hold" id="18"/>
                                        <p:tgtEl>
                                          <p:spTgt spid="53"/>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0"/>
                                  </p:stCondLst>
                                  <p:childTnLst>
                                    <p:set>
                                      <p:cBhvr>
                                        <p:cTn dur="1" fill="hold" id="20">
                                          <p:stCondLst>
                                            <p:cond delay="0"/>
                                          </p:stCondLst>
                                        </p:cTn>
                                        <p:tgtEl>
                                          <p:spTgt spid="32"/>
                                        </p:tgtEl>
                                        <p:attrNameLst>
                                          <p:attrName>style.visibility</p:attrName>
                                        </p:attrNameLst>
                                      </p:cBhvr>
                                      <p:to>
                                        <p:strVal val="visible"/>
                                      </p:to>
                                    </p:set>
                                    <p:animEffect filter="fade" transition="in">
                                      <p:cBhvr>
                                        <p:cTn dur="1000" id="21"/>
                                        <p:tgtEl>
                                          <p:spTgt spid="32"/>
                                        </p:tgtEl>
                                      </p:cBhvr>
                                    </p:animEffect>
                                    <p:anim calcmode="lin" valueType="num">
                                      <p:cBhvr>
                                        <p:cTn dur="1000" fill="hold" id="22"/>
                                        <p:tgtEl>
                                          <p:spTgt spid="32"/>
                                        </p:tgtEl>
                                        <p:attrNameLst>
                                          <p:attrName>ppt_x</p:attrName>
                                        </p:attrNameLst>
                                      </p:cBhvr>
                                      <p:tavLst>
                                        <p:tav tm="0">
                                          <p:val>
                                            <p:strVal val="#ppt_x"/>
                                          </p:val>
                                        </p:tav>
                                        <p:tav tm="100000">
                                          <p:val>
                                            <p:strVal val="#ppt_x"/>
                                          </p:val>
                                        </p:tav>
                                      </p:tavLst>
                                    </p:anim>
                                    <p:anim calcmode="lin" valueType="num">
                                      <p:cBhvr>
                                        <p:cTn dur="1000" fill="hold" id="23"/>
                                        <p:tgtEl>
                                          <p:spTgt spid="3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500"/>
                            </p:stCondLst>
                            <p:childTnLst>
                              <p:par>
                                <p:cTn fill="hold" id="25" nodeType="afterEffect" presetClass="entr" presetID="53" presetSubtype="0">
                                  <p:stCondLst>
                                    <p:cond delay="0"/>
                                  </p:stCondLst>
                                  <p:childTnLst>
                                    <p:set>
                                      <p:cBhvr>
                                        <p:cTn dur="1" fill="hold" id="26">
                                          <p:stCondLst>
                                            <p:cond delay="0"/>
                                          </p:stCondLst>
                                        </p:cTn>
                                        <p:tgtEl>
                                          <p:spTgt spid="35"/>
                                        </p:tgtEl>
                                        <p:attrNameLst>
                                          <p:attrName>style.visibility</p:attrName>
                                        </p:attrNameLst>
                                      </p:cBhvr>
                                      <p:to>
                                        <p:strVal val="visible"/>
                                      </p:to>
                                    </p:set>
                                    <p:anim calcmode="lin" valueType="num">
                                      <p:cBhvr>
                                        <p:cTn dur="500" fill="hold" id="27"/>
                                        <p:tgtEl>
                                          <p:spTgt spid="35"/>
                                        </p:tgtEl>
                                        <p:attrNameLst>
                                          <p:attrName>ppt_w</p:attrName>
                                        </p:attrNameLst>
                                      </p:cBhvr>
                                      <p:tavLst>
                                        <p:tav tm="0">
                                          <p:val>
                                            <p:fltVal val="0"/>
                                          </p:val>
                                        </p:tav>
                                        <p:tav tm="100000">
                                          <p:val>
                                            <p:strVal val="#ppt_w"/>
                                          </p:val>
                                        </p:tav>
                                      </p:tavLst>
                                    </p:anim>
                                    <p:anim calcmode="lin" valueType="num">
                                      <p:cBhvr>
                                        <p:cTn dur="500" fill="hold" id="28"/>
                                        <p:tgtEl>
                                          <p:spTgt spid="35"/>
                                        </p:tgtEl>
                                        <p:attrNameLst>
                                          <p:attrName>ppt_h</p:attrName>
                                        </p:attrNameLst>
                                      </p:cBhvr>
                                      <p:tavLst>
                                        <p:tav tm="0">
                                          <p:val>
                                            <p:fltVal val="0"/>
                                          </p:val>
                                        </p:tav>
                                        <p:tav tm="100000">
                                          <p:val>
                                            <p:strVal val="#ppt_h"/>
                                          </p:val>
                                        </p:tav>
                                      </p:tavLst>
                                    </p:anim>
                                    <p:animEffect filter="fade" transition="in">
                                      <p:cBhvr>
                                        <p:cTn dur="500" id="29"/>
                                        <p:tgtEl>
                                          <p:spTgt spid="35"/>
                                        </p:tgtEl>
                                      </p:cBhvr>
                                    </p:animEffect>
                                  </p:childTnLst>
                                </p:cTn>
                              </p:par>
                              <p:par>
                                <p:cTn fill="hold" id="30" nodeType="withEffect" presetClass="entr" presetID="53" presetSubtype="0">
                                  <p:stCondLst>
                                    <p:cond delay="0"/>
                                  </p:stCondLst>
                                  <p:childTnLst>
                                    <p:set>
                                      <p:cBhvr>
                                        <p:cTn dur="1" fill="hold" id="31">
                                          <p:stCondLst>
                                            <p:cond delay="0"/>
                                          </p:stCondLst>
                                        </p:cTn>
                                        <p:tgtEl>
                                          <p:spTgt spid="38"/>
                                        </p:tgtEl>
                                        <p:attrNameLst>
                                          <p:attrName>style.visibility</p:attrName>
                                        </p:attrNameLst>
                                      </p:cBhvr>
                                      <p:to>
                                        <p:strVal val="visible"/>
                                      </p:to>
                                    </p:set>
                                    <p:anim calcmode="lin" valueType="num">
                                      <p:cBhvr>
                                        <p:cTn dur="500" fill="hold" id="32"/>
                                        <p:tgtEl>
                                          <p:spTgt spid="38"/>
                                        </p:tgtEl>
                                        <p:attrNameLst>
                                          <p:attrName>ppt_w</p:attrName>
                                        </p:attrNameLst>
                                      </p:cBhvr>
                                      <p:tavLst>
                                        <p:tav tm="0">
                                          <p:val>
                                            <p:fltVal val="0"/>
                                          </p:val>
                                        </p:tav>
                                        <p:tav tm="100000">
                                          <p:val>
                                            <p:strVal val="#ppt_w"/>
                                          </p:val>
                                        </p:tav>
                                      </p:tavLst>
                                    </p:anim>
                                    <p:anim calcmode="lin" valueType="num">
                                      <p:cBhvr>
                                        <p:cTn dur="500" fill="hold" id="33"/>
                                        <p:tgtEl>
                                          <p:spTgt spid="38"/>
                                        </p:tgtEl>
                                        <p:attrNameLst>
                                          <p:attrName>ppt_h</p:attrName>
                                        </p:attrNameLst>
                                      </p:cBhvr>
                                      <p:tavLst>
                                        <p:tav tm="0">
                                          <p:val>
                                            <p:fltVal val="0"/>
                                          </p:val>
                                        </p:tav>
                                        <p:tav tm="100000">
                                          <p:val>
                                            <p:strVal val="#ppt_h"/>
                                          </p:val>
                                        </p:tav>
                                      </p:tavLst>
                                    </p:anim>
                                    <p:animEffect filter="fade" transition="in">
                                      <p:cBhvr>
                                        <p:cTn dur="500" id="34"/>
                                        <p:tgtEl>
                                          <p:spTgt spid="38"/>
                                        </p:tgtEl>
                                      </p:cBhvr>
                                    </p:animEffect>
                                  </p:childTnLst>
                                </p:cTn>
                              </p:par>
                              <p:par>
                                <p:cTn fill="hold" id="35" nodeType="withEffect" presetClass="entr" presetID="53" presetSubtype="0">
                                  <p:stCondLst>
                                    <p:cond delay="0"/>
                                  </p:stCondLst>
                                  <p:childTnLst>
                                    <p:set>
                                      <p:cBhvr>
                                        <p:cTn dur="1" fill="hold" id="36">
                                          <p:stCondLst>
                                            <p:cond delay="0"/>
                                          </p:stCondLst>
                                        </p:cTn>
                                        <p:tgtEl>
                                          <p:spTgt spid="41"/>
                                        </p:tgtEl>
                                        <p:attrNameLst>
                                          <p:attrName>style.visibility</p:attrName>
                                        </p:attrNameLst>
                                      </p:cBhvr>
                                      <p:to>
                                        <p:strVal val="visible"/>
                                      </p:to>
                                    </p:set>
                                    <p:anim calcmode="lin" valueType="num">
                                      <p:cBhvr>
                                        <p:cTn dur="500" fill="hold" id="37"/>
                                        <p:tgtEl>
                                          <p:spTgt spid="41"/>
                                        </p:tgtEl>
                                        <p:attrNameLst>
                                          <p:attrName>ppt_w</p:attrName>
                                        </p:attrNameLst>
                                      </p:cBhvr>
                                      <p:tavLst>
                                        <p:tav tm="0">
                                          <p:val>
                                            <p:fltVal val="0"/>
                                          </p:val>
                                        </p:tav>
                                        <p:tav tm="100000">
                                          <p:val>
                                            <p:strVal val="#ppt_w"/>
                                          </p:val>
                                        </p:tav>
                                      </p:tavLst>
                                    </p:anim>
                                    <p:anim calcmode="lin" valueType="num">
                                      <p:cBhvr>
                                        <p:cTn dur="500" fill="hold" id="38"/>
                                        <p:tgtEl>
                                          <p:spTgt spid="41"/>
                                        </p:tgtEl>
                                        <p:attrNameLst>
                                          <p:attrName>ppt_h</p:attrName>
                                        </p:attrNameLst>
                                      </p:cBhvr>
                                      <p:tavLst>
                                        <p:tav tm="0">
                                          <p:val>
                                            <p:fltVal val="0"/>
                                          </p:val>
                                        </p:tav>
                                        <p:tav tm="100000">
                                          <p:val>
                                            <p:strVal val="#ppt_h"/>
                                          </p:val>
                                        </p:tav>
                                      </p:tavLst>
                                    </p:anim>
                                    <p:animEffect filter="fade" transition="in">
                                      <p:cBhvr>
                                        <p:cTn dur="500" id="39"/>
                                        <p:tgtEl>
                                          <p:spTgt spid="41"/>
                                        </p:tgtEl>
                                      </p:cBhvr>
                                    </p:animEffect>
                                  </p:childTnLst>
                                </p:cTn>
                              </p:par>
                              <p:par>
                                <p:cTn fill="hold" id="40" nodeType="withEffect" presetClass="entr" presetID="53" presetSubtype="0">
                                  <p:stCondLst>
                                    <p:cond delay="0"/>
                                  </p:stCondLst>
                                  <p:childTnLst>
                                    <p:set>
                                      <p:cBhvr>
                                        <p:cTn dur="1" fill="hold" id="41">
                                          <p:stCondLst>
                                            <p:cond delay="0"/>
                                          </p:stCondLst>
                                        </p:cTn>
                                        <p:tgtEl>
                                          <p:spTgt spid="44"/>
                                        </p:tgtEl>
                                        <p:attrNameLst>
                                          <p:attrName>style.visibility</p:attrName>
                                        </p:attrNameLst>
                                      </p:cBhvr>
                                      <p:to>
                                        <p:strVal val="visible"/>
                                      </p:to>
                                    </p:set>
                                    <p:anim calcmode="lin" valueType="num">
                                      <p:cBhvr>
                                        <p:cTn dur="500" fill="hold" id="42"/>
                                        <p:tgtEl>
                                          <p:spTgt spid="44"/>
                                        </p:tgtEl>
                                        <p:attrNameLst>
                                          <p:attrName>ppt_w</p:attrName>
                                        </p:attrNameLst>
                                      </p:cBhvr>
                                      <p:tavLst>
                                        <p:tav tm="0">
                                          <p:val>
                                            <p:fltVal val="0"/>
                                          </p:val>
                                        </p:tav>
                                        <p:tav tm="100000">
                                          <p:val>
                                            <p:strVal val="#ppt_w"/>
                                          </p:val>
                                        </p:tav>
                                      </p:tavLst>
                                    </p:anim>
                                    <p:anim calcmode="lin" valueType="num">
                                      <p:cBhvr>
                                        <p:cTn dur="500" fill="hold" id="43"/>
                                        <p:tgtEl>
                                          <p:spTgt spid="44"/>
                                        </p:tgtEl>
                                        <p:attrNameLst>
                                          <p:attrName>ppt_h</p:attrName>
                                        </p:attrNameLst>
                                      </p:cBhvr>
                                      <p:tavLst>
                                        <p:tav tm="0">
                                          <p:val>
                                            <p:fltVal val="0"/>
                                          </p:val>
                                        </p:tav>
                                        <p:tav tm="100000">
                                          <p:val>
                                            <p:strVal val="#ppt_h"/>
                                          </p:val>
                                        </p:tav>
                                      </p:tavLst>
                                    </p:anim>
                                    <p:animEffect filter="fade" transition="in">
                                      <p:cBhvr>
                                        <p:cTn dur="500" id="44"/>
                                        <p:tgtEl>
                                          <p:spTgt spid="44"/>
                                        </p:tgtEl>
                                      </p:cBhvr>
                                    </p:animEffect>
                                  </p:childTnLst>
                                </p:cTn>
                              </p:par>
                              <p:par>
                                <p:cTn fill="hold" id="45" nodeType="withEffect" presetClass="entr" presetID="53" presetSubtype="0">
                                  <p:stCondLst>
                                    <p:cond delay="0"/>
                                  </p:stCondLst>
                                  <p:childTnLst>
                                    <p:set>
                                      <p:cBhvr>
                                        <p:cTn dur="1" fill="hold" id="46">
                                          <p:stCondLst>
                                            <p:cond delay="0"/>
                                          </p:stCondLst>
                                        </p:cTn>
                                        <p:tgtEl>
                                          <p:spTgt spid="47"/>
                                        </p:tgtEl>
                                        <p:attrNameLst>
                                          <p:attrName>style.visibility</p:attrName>
                                        </p:attrNameLst>
                                      </p:cBhvr>
                                      <p:to>
                                        <p:strVal val="visible"/>
                                      </p:to>
                                    </p:set>
                                    <p:anim calcmode="lin" valueType="num">
                                      <p:cBhvr>
                                        <p:cTn dur="500" fill="hold" id="47"/>
                                        <p:tgtEl>
                                          <p:spTgt spid="47"/>
                                        </p:tgtEl>
                                        <p:attrNameLst>
                                          <p:attrName>ppt_w</p:attrName>
                                        </p:attrNameLst>
                                      </p:cBhvr>
                                      <p:tavLst>
                                        <p:tav tm="0">
                                          <p:val>
                                            <p:fltVal val="0"/>
                                          </p:val>
                                        </p:tav>
                                        <p:tav tm="100000">
                                          <p:val>
                                            <p:strVal val="#ppt_w"/>
                                          </p:val>
                                        </p:tav>
                                      </p:tavLst>
                                    </p:anim>
                                    <p:anim calcmode="lin" valueType="num">
                                      <p:cBhvr>
                                        <p:cTn dur="500" fill="hold" id="48"/>
                                        <p:tgtEl>
                                          <p:spTgt spid="47"/>
                                        </p:tgtEl>
                                        <p:attrNameLst>
                                          <p:attrName>ppt_h</p:attrName>
                                        </p:attrNameLst>
                                      </p:cBhvr>
                                      <p:tavLst>
                                        <p:tav tm="0">
                                          <p:val>
                                            <p:fltVal val="0"/>
                                          </p:val>
                                        </p:tav>
                                        <p:tav tm="100000">
                                          <p:val>
                                            <p:strVal val="#ppt_h"/>
                                          </p:val>
                                        </p:tav>
                                      </p:tavLst>
                                    </p:anim>
                                    <p:animEffect filter="fade" transition="in">
                                      <p:cBhvr>
                                        <p:cTn dur="500" id="49"/>
                                        <p:tgtEl>
                                          <p:spTgt spid="47"/>
                                        </p:tgtEl>
                                      </p:cBhvr>
                                    </p:animEffect>
                                  </p:childTnLst>
                                </p:cTn>
                              </p:par>
                              <p:par>
                                <p:cTn fill="hold" id="50" nodeType="withEffect" presetClass="entr" presetID="53" presetSubtype="0">
                                  <p:stCondLst>
                                    <p:cond delay="0"/>
                                  </p:stCondLst>
                                  <p:childTnLst>
                                    <p:set>
                                      <p:cBhvr>
                                        <p:cTn dur="1" fill="hold" id="51">
                                          <p:stCondLst>
                                            <p:cond delay="0"/>
                                          </p:stCondLst>
                                        </p:cTn>
                                        <p:tgtEl>
                                          <p:spTgt spid="50"/>
                                        </p:tgtEl>
                                        <p:attrNameLst>
                                          <p:attrName>style.visibility</p:attrName>
                                        </p:attrNameLst>
                                      </p:cBhvr>
                                      <p:to>
                                        <p:strVal val="visible"/>
                                      </p:to>
                                    </p:set>
                                    <p:anim calcmode="lin" valueType="num">
                                      <p:cBhvr>
                                        <p:cTn dur="500" fill="hold" id="52"/>
                                        <p:tgtEl>
                                          <p:spTgt spid="50"/>
                                        </p:tgtEl>
                                        <p:attrNameLst>
                                          <p:attrName>ppt_w</p:attrName>
                                        </p:attrNameLst>
                                      </p:cBhvr>
                                      <p:tavLst>
                                        <p:tav tm="0">
                                          <p:val>
                                            <p:fltVal val="0"/>
                                          </p:val>
                                        </p:tav>
                                        <p:tav tm="100000">
                                          <p:val>
                                            <p:strVal val="#ppt_w"/>
                                          </p:val>
                                        </p:tav>
                                      </p:tavLst>
                                    </p:anim>
                                    <p:anim calcmode="lin" valueType="num">
                                      <p:cBhvr>
                                        <p:cTn dur="500" fill="hold" id="53"/>
                                        <p:tgtEl>
                                          <p:spTgt spid="50"/>
                                        </p:tgtEl>
                                        <p:attrNameLst>
                                          <p:attrName>ppt_h</p:attrName>
                                        </p:attrNameLst>
                                      </p:cBhvr>
                                      <p:tavLst>
                                        <p:tav tm="0">
                                          <p:val>
                                            <p:fltVal val="0"/>
                                          </p:val>
                                        </p:tav>
                                        <p:tav tm="100000">
                                          <p:val>
                                            <p:strVal val="#ppt_h"/>
                                          </p:val>
                                        </p:tav>
                                      </p:tavLst>
                                    </p:anim>
                                    <p:animEffect filter="fade" transition="in">
                                      <p:cBhvr>
                                        <p:cTn dur="500" id="54"/>
                                        <p:tgtEl>
                                          <p:spTgt spid="50"/>
                                        </p:tgtEl>
                                      </p:cBhvr>
                                    </p:animEffect>
                                  </p:childTnLst>
                                </p:cTn>
                              </p:par>
                            </p:childTnLst>
                          </p:cTn>
                        </p:par>
                        <p:par>
                          <p:cTn fill="hold" id="55" nodeType="afterGroup">
                            <p:stCondLst>
                              <p:cond delay="2000"/>
                            </p:stCondLst>
                            <p:childTnLst>
                              <p:par>
                                <p:cTn fill="hold" grpId="0" id="56" nodeType="afterEffect" presetClass="entr" presetID="22" presetSubtype="8">
                                  <p:stCondLst>
                                    <p:cond delay="0"/>
                                  </p:stCondLst>
                                  <p:childTnLst>
                                    <p:set>
                                      <p:cBhvr>
                                        <p:cTn dur="1" fill="hold" id="57">
                                          <p:stCondLst>
                                            <p:cond delay="0"/>
                                          </p:stCondLst>
                                        </p:cTn>
                                        <p:tgtEl>
                                          <p:spTgt spid="25"/>
                                        </p:tgtEl>
                                        <p:attrNameLst>
                                          <p:attrName>style.visibility</p:attrName>
                                        </p:attrNameLst>
                                      </p:cBhvr>
                                      <p:to>
                                        <p:strVal val="visible"/>
                                      </p:to>
                                    </p:set>
                                    <p:animEffect filter="wipe(left)" transition="in">
                                      <p:cBhvr>
                                        <p:cTn dur="500" id="58"/>
                                        <p:tgtEl>
                                          <p:spTgt spid="25"/>
                                        </p:tgtEl>
                                      </p:cBhvr>
                                    </p:animEffect>
                                  </p:childTnLst>
                                </p:cTn>
                              </p:par>
                            </p:childTnLst>
                          </p:cTn>
                        </p:par>
                        <p:par>
                          <p:cTn fill="hold" id="59" nodeType="afterGroup">
                            <p:stCondLst>
                              <p:cond delay="2500"/>
                            </p:stCondLst>
                            <p:childTnLst>
                              <p:par>
                                <p:cTn fill="hold" grpId="0" id="60" nodeType="afterEffect" presetClass="entr" presetID="22" presetSubtype="8">
                                  <p:stCondLst>
                                    <p:cond delay="0"/>
                                  </p:stCondLst>
                                  <p:childTnLst>
                                    <p:set>
                                      <p:cBhvr>
                                        <p:cTn dur="1" fill="hold" id="61">
                                          <p:stCondLst>
                                            <p:cond delay="0"/>
                                          </p:stCondLst>
                                        </p:cTn>
                                        <p:tgtEl>
                                          <p:spTgt spid="29"/>
                                        </p:tgtEl>
                                        <p:attrNameLst>
                                          <p:attrName>style.visibility</p:attrName>
                                        </p:attrNameLst>
                                      </p:cBhvr>
                                      <p:to>
                                        <p:strVal val="visible"/>
                                      </p:to>
                                    </p:set>
                                    <p:animEffect filter="wipe(left)" transition="in">
                                      <p:cBhvr>
                                        <p:cTn dur="500" id="62"/>
                                        <p:tgtEl>
                                          <p:spTgt spid="29"/>
                                        </p:tgtEl>
                                      </p:cBhvr>
                                    </p:animEffect>
                                  </p:childTnLst>
                                </p:cTn>
                              </p:par>
                            </p:childTnLst>
                          </p:cTn>
                        </p:par>
                        <p:par>
                          <p:cTn fill="hold" id="63" nodeType="afterGroup">
                            <p:stCondLst>
                              <p:cond delay="3000"/>
                            </p:stCondLst>
                            <p:childTnLst>
                              <p:par>
                                <p:cTn fill="hold" grpId="0" id="64" nodeType="afterEffect" presetClass="entr" presetID="22" presetSubtype="8">
                                  <p:stCondLst>
                                    <p:cond delay="0"/>
                                  </p:stCondLst>
                                  <p:childTnLst>
                                    <p:set>
                                      <p:cBhvr>
                                        <p:cTn dur="1" fill="hold" id="65">
                                          <p:stCondLst>
                                            <p:cond delay="0"/>
                                          </p:stCondLst>
                                        </p:cTn>
                                        <p:tgtEl>
                                          <p:spTgt spid="27"/>
                                        </p:tgtEl>
                                        <p:attrNameLst>
                                          <p:attrName>style.visibility</p:attrName>
                                        </p:attrNameLst>
                                      </p:cBhvr>
                                      <p:to>
                                        <p:strVal val="visible"/>
                                      </p:to>
                                    </p:set>
                                    <p:animEffect filter="wipe(left)" transition="in">
                                      <p:cBhvr>
                                        <p:cTn dur="500" id="66"/>
                                        <p:tgtEl>
                                          <p:spTgt spid="27"/>
                                        </p:tgtEl>
                                      </p:cBhvr>
                                    </p:animEffect>
                                  </p:childTnLst>
                                </p:cTn>
                              </p:par>
                            </p:childTnLst>
                          </p:cTn>
                        </p:par>
                        <p:par>
                          <p:cTn fill="hold" id="67" nodeType="afterGroup">
                            <p:stCondLst>
                              <p:cond delay="3500"/>
                            </p:stCondLst>
                            <p:childTnLst>
                              <p:par>
                                <p:cTn fill="hold" grpId="0" id="68" nodeType="afterEffect" presetClass="entr" presetID="22" presetSubtype="8">
                                  <p:stCondLst>
                                    <p:cond delay="0"/>
                                  </p:stCondLst>
                                  <p:childTnLst>
                                    <p:set>
                                      <p:cBhvr>
                                        <p:cTn dur="1" fill="hold" id="69">
                                          <p:stCondLst>
                                            <p:cond delay="0"/>
                                          </p:stCondLst>
                                        </p:cTn>
                                        <p:tgtEl>
                                          <p:spTgt spid="30"/>
                                        </p:tgtEl>
                                        <p:attrNameLst>
                                          <p:attrName>style.visibility</p:attrName>
                                        </p:attrNameLst>
                                      </p:cBhvr>
                                      <p:to>
                                        <p:strVal val="visible"/>
                                      </p:to>
                                    </p:set>
                                    <p:animEffect filter="wipe(left)" transition="in">
                                      <p:cBhvr>
                                        <p:cTn dur="500" id="70"/>
                                        <p:tgtEl>
                                          <p:spTgt spid="30"/>
                                        </p:tgtEl>
                                      </p:cBhvr>
                                    </p:animEffect>
                                  </p:childTnLst>
                                </p:cTn>
                              </p:par>
                            </p:childTnLst>
                          </p:cTn>
                        </p:par>
                        <p:par>
                          <p:cTn fill="hold" id="71" nodeType="afterGroup">
                            <p:stCondLst>
                              <p:cond delay="4000"/>
                            </p:stCondLst>
                            <p:childTnLst>
                              <p:par>
                                <p:cTn fill="hold" grpId="0" id="72" nodeType="afterEffect" presetClass="entr" presetID="22" presetSubtype="8">
                                  <p:stCondLst>
                                    <p:cond delay="0"/>
                                  </p:stCondLst>
                                  <p:childTnLst>
                                    <p:set>
                                      <p:cBhvr>
                                        <p:cTn dur="1" fill="hold" id="73">
                                          <p:stCondLst>
                                            <p:cond delay="0"/>
                                          </p:stCondLst>
                                        </p:cTn>
                                        <p:tgtEl>
                                          <p:spTgt spid="28"/>
                                        </p:tgtEl>
                                        <p:attrNameLst>
                                          <p:attrName>style.visibility</p:attrName>
                                        </p:attrNameLst>
                                      </p:cBhvr>
                                      <p:to>
                                        <p:strVal val="visible"/>
                                      </p:to>
                                    </p:set>
                                    <p:animEffect filter="wipe(left)" transition="in">
                                      <p:cBhvr>
                                        <p:cTn dur="500" id="74"/>
                                        <p:tgtEl>
                                          <p:spTgt spid="28"/>
                                        </p:tgtEl>
                                      </p:cBhvr>
                                    </p:animEffect>
                                  </p:childTnLst>
                                </p:cTn>
                              </p:par>
                            </p:childTnLst>
                          </p:cTn>
                        </p:par>
                        <p:par>
                          <p:cTn fill="hold" id="75" nodeType="afterGroup">
                            <p:stCondLst>
                              <p:cond delay="4500"/>
                            </p:stCondLst>
                            <p:childTnLst>
                              <p:par>
                                <p:cTn fill="hold" grpId="0" id="76" nodeType="afterEffect" presetClass="entr" presetID="22" presetSubtype="8">
                                  <p:stCondLst>
                                    <p:cond delay="0"/>
                                  </p:stCondLst>
                                  <p:childTnLst>
                                    <p:set>
                                      <p:cBhvr>
                                        <p:cTn dur="1" fill="hold" id="77">
                                          <p:stCondLst>
                                            <p:cond delay="0"/>
                                          </p:stCondLst>
                                        </p:cTn>
                                        <p:tgtEl>
                                          <p:spTgt spid="31"/>
                                        </p:tgtEl>
                                        <p:attrNameLst>
                                          <p:attrName>style.visibility</p:attrName>
                                        </p:attrNameLst>
                                      </p:cBhvr>
                                      <p:to>
                                        <p:strVal val="visible"/>
                                      </p:to>
                                    </p:set>
                                    <p:animEffect filter="wipe(left)" transition="in">
                                      <p:cBhvr>
                                        <p:cTn dur="500" id="78"/>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5"/>
      <p:bldP grpId="0" spid="27"/>
      <p:bldP grpId="0" spid="28"/>
      <p:bldP grpId="0" spid="29"/>
      <p:bldP grpId="0" spid="30"/>
      <p:bldP grpId="0" spid="3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4" name="矩形 43">
            <a:extLst>
              <a:ext uri="{FF2B5EF4-FFF2-40B4-BE49-F238E27FC236}">
                <a16:creationId xmlns:a16="http://schemas.microsoft.com/office/drawing/2014/main" id="{3727A7EE-FA2D-4352-877F-9B40999CEBF4}"/>
              </a:ext>
            </a:extLst>
          </p:cNvPr>
          <p:cNvSpPr/>
          <p:nvPr/>
        </p:nvSpPr>
        <p:spPr>
          <a:xfrm rot="13403634">
            <a:off x="1054518" y="2484857"/>
            <a:ext cx="759943" cy="759943"/>
          </a:xfrm>
          <a:prstGeom prst="rect">
            <a:avLst/>
          </a:prstGeom>
          <a:solidFill>
            <a:srgbClr val="376092"/>
          </a:solidFill>
          <a:ln>
            <a:noFill/>
          </a:ln>
          <a:effectLst>
            <a:outerShdw algn="tl" blurRad="254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endParaRPr>
          </a:p>
        </p:txBody>
      </p:sp>
      <p:grpSp>
        <p:nvGrpSpPr>
          <p:cNvPr id="45" name="Group 75">
            <a:extLst>
              <a:ext uri="{FF2B5EF4-FFF2-40B4-BE49-F238E27FC236}">
                <a16:creationId xmlns:a16="http://schemas.microsoft.com/office/drawing/2014/main" id="{A49283BD-FABA-4420-8D3A-6A6EABA71ECD}"/>
              </a:ext>
            </a:extLst>
          </p:cNvPr>
          <p:cNvGrpSpPr/>
          <p:nvPr/>
        </p:nvGrpSpPr>
        <p:grpSpPr>
          <a:xfrm>
            <a:off x="1252432" y="2656156"/>
            <a:ext cx="316224" cy="422113"/>
            <a:chOff x="2639219" y="3510757"/>
            <a:chExt cx="348456" cy="465138"/>
          </a:xfrm>
          <a:solidFill>
            <a:schemeClr val="bg1"/>
          </a:solidFill>
        </p:grpSpPr>
        <p:sp>
          <p:nvSpPr>
            <p:cNvPr id="46" name="AutoShape 115">
              <a:extLst>
                <a:ext uri="{FF2B5EF4-FFF2-40B4-BE49-F238E27FC236}">
                  <a16:creationId xmlns:a16="http://schemas.microsoft.com/office/drawing/2014/main" id="{92555217-F1E8-46DD-8657-AF04E709C249}"/>
                </a:ext>
              </a:extLst>
            </p:cNvPr>
            <p:cNvSpPr/>
            <p:nvPr/>
          </p:nvSpPr>
          <p:spPr bwMode="auto">
            <a:xfrm>
              <a:off x="2639219" y="3510757"/>
              <a:ext cx="348456"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anchor="ctr" bIns="14288" lIns="14288" rIns="14288" tIns="14288"/>
            <a:lstStyle/>
            <a:p>
              <a:pPr algn="ctr" defTabSz="171450" fontAlgn="base" hangingPunct="0">
                <a:spcBef>
                  <a:spcPct val="0"/>
                </a:spcBef>
                <a:spcAft>
                  <a:spcPct val="0"/>
                </a:spcAft>
              </a:pPr>
              <a:endParaRPr lang="en-US" sz="1125">
                <a:solidFill>
                  <a:schemeClr val="tx1">
                    <a:lumMod val="65000"/>
                    <a:lumOff val="3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cs typeface="+mn-ea"/>
                <a:sym typeface="+mn-lt"/>
              </a:endParaRPr>
            </a:p>
          </p:txBody>
        </p:sp>
        <p:sp>
          <p:nvSpPr>
            <p:cNvPr id="47" name="AutoShape 116">
              <a:extLst>
                <a:ext uri="{FF2B5EF4-FFF2-40B4-BE49-F238E27FC236}">
                  <a16:creationId xmlns:a16="http://schemas.microsoft.com/office/drawing/2014/main" id="{C27F81B0-B7FF-4DF1-8BDF-F99374EBB8D7}"/>
                </a:ext>
              </a:extLst>
            </p:cNvPr>
            <p:cNvSpPr/>
            <p:nvPr/>
          </p:nvSpPr>
          <p:spPr bwMode="auto">
            <a:xfrm>
              <a:off x="2784475" y="3786982"/>
              <a:ext cx="57944"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anchor="ctr" bIns="14288" lIns="14288" rIns="14288" tIns="14288"/>
            <a:lstStyle/>
            <a:p>
              <a:pPr algn="ctr" defTabSz="171450" fontAlgn="base" hangingPunct="0">
                <a:spcBef>
                  <a:spcPct val="0"/>
                </a:spcBef>
                <a:spcAft>
                  <a:spcPct val="0"/>
                </a:spcAft>
              </a:pPr>
              <a:endParaRPr lang="en-US" sz="1125">
                <a:solidFill>
                  <a:schemeClr val="tx1">
                    <a:lumMod val="65000"/>
                    <a:lumOff val="3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cs typeface="+mn-ea"/>
                <a:sym typeface="+mn-lt"/>
              </a:endParaRPr>
            </a:p>
          </p:txBody>
        </p:sp>
      </p:grpSp>
      <p:sp>
        <p:nvSpPr>
          <p:cNvPr id="48" name="矩形 47">
            <a:extLst>
              <a:ext uri="{FF2B5EF4-FFF2-40B4-BE49-F238E27FC236}">
                <a16:creationId xmlns:a16="http://schemas.microsoft.com/office/drawing/2014/main" id="{F5636935-7E11-440A-BC9A-1E4D7392AC87}"/>
              </a:ext>
            </a:extLst>
          </p:cNvPr>
          <p:cNvSpPr/>
          <p:nvPr/>
        </p:nvSpPr>
        <p:spPr>
          <a:xfrm rot="13403634">
            <a:off x="4192074" y="2484857"/>
            <a:ext cx="759943" cy="759943"/>
          </a:xfrm>
          <a:prstGeom prst="rect">
            <a:avLst/>
          </a:prstGeom>
          <a:solidFill>
            <a:srgbClr val="376092"/>
          </a:solidFill>
          <a:ln>
            <a:noFill/>
          </a:ln>
          <a:effectLst>
            <a:outerShdw algn="tl" blurRad="254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endParaRPr>
          </a:p>
        </p:txBody>
      </p:sp>
      <p:grpSp>
        <p:nvGrpSpPr>
          <p:cNvPr id="49" name="Group 82">
            <a:extLst>
              <a:ext uri="{FF2B5EF4-FFF2-40B4-BE49-F238E27FC236}">
                <a16:creationId xmlns:a16="http://schemas.microsoft.com/office/drawing/2014/main" id="{344F4E54-A6AC-40F8-A105-553E2B933441}"/>
              </a:ext>
            </a:extLst>
          </p:cNvPr>
          <p:cNvGrpSpPr/>
          <p:nvPr/>
        </p:nvGrpSpPr>
        <p:grpSpPr>
          <a:xfrm>
            <a:off x="4361351" y="2654493"/>
            <a:ext cx="421392" cy="421392"/>
            <a:chOff x="4439444" y="2582069"/>
            <a:chExt cx="464344" cy="464344"/>
          </a:xfrm>
          <a:solidFill>
            <a:schemeClr val="bg1"/>
          </a:solidFill>
        </p:grpSpPr>
        <p:sp>
          <p:nvSpPr>
            <p:cNvPr id="50" name="AutoShape 123">
              <a:extLst>
                <a:ext uri="{FF2B5EF4-FFF2-40B4-BE49-F238E27FC236}">
                  <a16:creationId xmlns:a16="http://schemas.microsoft.com/office/drawing/2014/main" id="{66A3A2FE-0CA8-4C31-88F5-7213EE1965FE}"/>
                </a:ext>
              </a:extLst>
            </p:cNvPr>
            <p:cNvSpPr/>
            <p:nvPr/>
          </p:nvSpPr>
          <p:spPr bwMode="auto">
            <a:xfrm>
              <a:off x="4439444" y="2582069"/>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anchor="ctr" bIns="14288" lIns="14288" rIns="14288" tIns="14288"/>
            <a:lstStyle/>
            <a:p>
              <a:pPr algn="ctr" defTabSz="171450" fontAlgn="base" hangingPunct="0">
                <a:spcBef>
                  <a:spcPct val="0"/>
                </a:spcBef>
                <a:spcAft>
                  <a:spcPct val="0"/>
                </a:spcAft>
              </a:pPr>
              <a:endParaRPr lang="en-US" sz="1125">
                <a:solidFill>
                  <a:schemeClr val="tx1">
                    <a:lumMod val="65000"/>
                    <a:lumOff val="3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cs typeface="+mn-ea"/>
                <a:sym typeface="+mn-lt"/>
              </a:endParaRPr>
            </a:p>
          </p:txBody>
        </p:sp>
        <p:sp>
          <p:nvSpPr>
            <p:cNvPr id="51" name="AutoShape 124">
              <a:extLst>
                <a:ext uri="{FF2B5EF4-FFF2-40B4-BE49-F238E27FC236}">
                  <a16:creationId xmlns:a16="http://schemas.microsoft.com/office/drawing/2014/main" id="{F8EAA76C-4FDF-408B-A8AA-8C43F1B048C8}"/>
                </a:ext>
              </a:extLst>
            </p:cNvPr>
            <p:cNvSpPr/>
            <p:nvPr/>
          </p:nvSpPr>
          <p:spPr bwMode="auto">
            <a:xfrm>
              <a:off x="4570413" y="2712244"/>
              <a:ext cx="203200" cy="203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anchor="ctr" bIns="14288" lIns="14288" rIns="14288" tIns="14288"/>
            <a:lstStyle/>
            <a:p>
              <a:pPr algn="ctr" defTabSz="171450" fontAlgn="base" hangingPunct="0">
                <a:spcBef>
                  <a:spcPct val="0"/>
                </a:spcBef>
                <a:spcAft>
                  <a:spcPct val="0"/>
                </a:spcAft>
              </a:pPr>
              <a:endParaRPr lang="en-US" sz="1125">
                <a:solidFill>
                  <a:schemeClr val="tx1">
                    <a:lumMod val="65000"/>
                    <a:lumOff val="3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cs typeface="+mn-ea"/>
                <a:sym typeface="+mn-lt"/>
              </a:endParaRPr>
            </a:p>
          </p:txBody>
        </p:sp>
        <p:sp>
          <p:nvSpPr>
            <p:cNvPr id="52" name="AutoShape 125">
              <a:extLst>
                <a:ext uri="{FF2B5EF4-FFF2-40B4-BE49-F238E27FC236}">
                  <a16:creationId xmlns:a16="http://schemas.microsoft.com/office/drawing/2014/main" id="{2EE7AF25-BB76-4C4B-8CFB-7B6FDA734AAB}"/>
                </a:ext>
              </a:extLst>
            </p:cNvPr>
            <p:cNvSpPr/>
            <p:nvPr/>
          </p:nvSpPr>
          <p:spPr bwMode="auto">
            <a:xfrm>
              <a:off x="4613275" y="2755900"/>
              <a:ext cx="116682" cy="1166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anchor="ctr" bIns="14288" lIns="14288" rIns="14288" tIns="14288"/>
            <a:lstStyle/>
            <a:p>
              <a:pPr algn="ctr" defTabSz="171450" fontAlgn="base" hangingPunct="0">
                <a:spcBef>
                  <a:spcPct val="0"/>
                </a:spcBef>
                <a:spcAft>
                  <a:spcPct val="0"/>
                </a:spcAft>
              </a:pPr>
              <a:endParaRPr lang="en-US" sz="1125">
                <a:solidFill>
                  <a:schemeClr val="tx1">
                    <a:lumMod val="65000"/>
                    <a:lumOff val="3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cs typeface="+mn-ea"/>
                <a:sym typeface="+mn-lt"/>
              </a:endParaRPr>
            </a:p>
          </p:txBody>
        </p:sp>
      </p:grpSp>
      <p:sp>
        <p:nvSpPr>
          <p:cNvPr id="53" name="矩形 52">
            <a:extLst>
              <a:ext uri="{FF2B5EF4-FFF2-40B4-BE49-F238E27FC236}">
                <a16:creationId xmlns:a16="http://schemas.microsoft.com/office/drawing/2014/main" id="{75DED202-8396-45B0-95F0-6BF0F4DEA857}"/>
              </a:ext>
            </a:extLst>
          </p:cNvPr>
          <p:cNvSpPr/>
          <p:nvPr/>
        </p:nvSpPr>
        <p:spPr>
          <a:xfrm rot="13403634">
            <a:off x="7296414" y="2484857"/>
            <a:ext cx="759943" cy="759943"/>
          </a:xfrm>
          <a:prstGeom prst="rect">
            <a:avLst/>
          </a:prstGeom>
          <a:solidFill>
            <a:srgbClr val="376092"/>
          </a:solidFill>
          <a:ln>
            <a:noFill/>
          </a:ln>
          <a:effectLst>
            <a:outerShdw algn="tl" blurRad="254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lumMod val="65000"/>
                  <a:lumOff val="35000"/>
                </a:schemeClr>
              </a:solidFill>
              <a:latin charset="-122" panose="02010600030101010101" pitchFamily="2" typeface="宋体"/>
              <a:ea charset="-122" panose="020b0503020204020204" pitchFamily="34" typeface="微软雅黑"/>
              <a:cs typeface="+mn-ea"/>
              <a:sym typeface="+mn-lt"/>
            </a:endParaRPr>
          </a:p>
        </p:txBody>
      </p:sp>
      <p:grpSp>
        <p:nvGrpSpPr>
          <p:cNvPr id="54" name="Group 102">
            <a:extLst>
              <a:ext uri="{FF2B5EF4-FFF2-40B4-BE49-F238E27FC236}">
                <a16:creationId xmlns:a16="http://schemas.microsoft.com/office/drawing/2014/main" id="{E052BF97-8E18-424A-8701-A5AC3DC3E98C}"/>
              </a:ext>
            </a:extLst>
          </p:cNvPr>
          <p:cNvGrpSpPr/>
          <p:nvPr/>
        </p:nvGrpSpPr>
        <p:grpSpPr>
          <a:xfrm>
            <a:off x="7491243" y="2631145"/>
            <a:ext cx="348258" cy="383084"/>
            <a:chOff x="4439444" y="1652588"/>
            <a:chExt cx="464344" cy="464344"/>
          </a:xfrm>
          <a:solidFill>
            <a:schemeClr val="bg1"/>
          </a:solidFill>
        </p:grpSpPr>
        <p:sp>
          <p:nvSpPr>
            <p:cNvPr id="55" name="AutoShape 136">
              <a:extLst>
                <a:ext uri="{FF2B5EF4-FFF2-40B4-BE49-F238E27FC236}">
                  <a16:creationId xmlns:a16="http://schemas.microsoft.com/office/drawing/2014/main" id="{6D66FE8F-1E45-4662-A3BF-959018D39015}"/>
                </a:ext>
              </a:extLst>
            </p:cNvPr>
            <p:cNvSpPr/>
            <p:nvPr/>
          </p:nvSpPr>
          <p:spPr bwMode="auto">
            <a:xfrm>
              <a:off x="4686300" y="1710532"/>
              <a:ext cx="152400" cy="152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anchor="ctr" bIns="14288" lIns="14288" rIns="14288" tIns="14288"/>
            <a:lstStyle/>
            <a:p>
              <a:pPr algn="ctr" defTabSz="171450" fontAlgn="base" hangingPunct="0">
                <a:spcBef>
                  <a:spcPct val="0"/>
                </a:spcBef>
                <a:spcAft>
                  <a:spcPct val="0"/>
                </a:spcAft>
              </a:pPr>
              <a:endParaRPr lang="en-US" sz="1125">
                <a:solidFill>
                  <a:schemeClr val="tx1">
                    <a:lumMod val="65000"/>
                    <a:lumOff val="3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cs typeface="+mn-ea"/>
                <a:sym typeface="+mn-lt"/>
              </a:endParaRPr>
            </a:p>
          </p:txBody>
        </p:sp>
        <p:sp>
          <p:nvSpPr>
            <p:cNvPr id="56" name="AutoShape 137">
              <a:extLst>
                <a:ext uri="{FF2B5EF4-FFF2-40B4-BE49-F238E27FC236}">
                  <a16:creationId xmlns:a16="http://schemas.microsoft.com/office/drawing/2014/main" id="{CECD4633-16DD-4FFB-B5E9-90E335D923C6}"/>
                </a:ext>
              </a:extLst>
            </p:cNvPr>
            <p:cNvSpPr/>
            <p:nvPr/>
          </p:nvSpPr>
          <p:spPr bwMode="auto">
            <a:xfrm>
              <a:off x="4439444" y="1652588"/>
              <a:ext cx="464344" cy="464344"/>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anchor="ctr" bIns="14288" lIns="14288" rIns="14288" tIns="14288"/>
            <a:lstStyle/>
            <a:p>
              <a:pPr algn="ctr" defTabSz="171450" fontAlgn="base" hangingPunct="0">
                <a:spcBef>
                  <a:spcPct val="0"/>
                </a:spcBef>
                <a:spcAft>
                  <a:spcPct val="0"/>
                </a:spcAft>
              </a:pPr>
              <a:endParaRPr lang="en-US" sz="1125">
                <a:solidFill>
                  <a:schemeClr val="tx1">
                    <a:lumMod val="65000"/>
                    <a:lumOff val="3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cs typeface="+mn-ea"/>
                <a:sym typeface="+mn-lt"/>
              </a:endParaRPr>
            </a:p>
          </p:txBody>
        </p:sp>
        <p:sp>
          <p:nvSpPr>
            <p:cNvPr id="57" name="AutoShape 138">
              <a:extLst>
                <a:ext uri="{FF2B5EF4-FFF2-40B4-BE49-F238E27FC236}">
                  <a16:creationId xmlns:a16="http://schemas.microsoft.com/office/drawing/2014/main" id="{AEC8D85E-C812-4D84-8014-326B1311C6F6}"/>
                </a:ext>
              </a:extLst>
            </p:cNvPr>
            <p:cNvSpPr/>
            <p:nvPr/>
          </p:nvSpPr>
          <p:spPr bwMode="auto">
            <a:xfrm>
              <a:off x="4686300" y="1652588"/>
              <a:ext cx="217488" cy="217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anchor="ctr" bIns="14288" lIns="14288" rIns="14288" tIns="14288"/>
            <a:lstStyle/>
            <a:p>
              <a:pPr algn="ctr" defTabSz="171450" fontAlgn="base" hangingPunct="0">
                <a:spcBef>
                  <a:spcPct val="0"/>
                </a:spcBef>
                <a:spcAft>
                  <a:spcPct val="0"/>
                </a:spcAft>
              </a:pPr>
              <a:endParaRPr lang="en-US" sz="1125">
                <a:solidFill>
                  <a:schemeClr val="tx1">
                    <a:lumMod val="65000"/>
                    <a:lumOff val="3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cs typeface="+mn-ea"/>
                <a:sym typeface="+mn-lt"/>
              </a:endParaRPr>
            </a:p>
          </p:txBody>
        </p:sp>
      </p:grpSp>
      <p:sp>
        <p:nvSpPr>
          <p:cNvPr id="58" name="矩形 57">
            <a:extLst>
              <a:ext uri="{FF2B5EF4-FFF2-40B4-BE49-F238E27FC236}">
                <a16:creationId xmlns:a16="http://schemas.microsoft.com/office/drawing/2014/main" id="{8399E1F6-AEEE-44F5-A587-2D96FFE3D968}"/>
              </a:ext>
            </a:extLst>
          </p:cNvPr>
          <p:cNvSpPr/>
          <p:nvPr/>
        </p:nvSpPr>
        <p:spPr>
          <a:xfrm rot="13403634">
            <a:off x="5744244" y="2484857"/>
            <a:ext cx="759943" cy="759943"/>
          </a:xfrm>
          <a:prstGeom prst="rect">
            <a:avLst/>
          </a:prstGeom>
          <a:solidFill>
            <a:srgbClr val="376092"/>
          </a:solidFill>
          <a:ln>
            <a:noFill/>
          </a:ln>
          <a:effectLst>
            <a:outerShdw algn="tl" blurRad="254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endParaRPr>
          </a:p>
        </p:txBody>
      </p:sp>
      <p:grpSp>
        <p:nvGrpSpPr>
          <p:cNvPr id="59" name="Group 52">
            <a:extLst>
              <a:ext uri="{FF2B5EF4-FFF2-40B4-BE49-F238E27FC236}">
                <a16:creationId xmlns:a16="http://schemas.microsoft.com/office/drawing/2014/main" id="{5A8D5067-FDDE-4D62-AC19-7EB331871802}"/>
              </a:ext>
            </a:extLst>
          </p:cNvPr>
          <p:cNvGrpSpPr/>
          <p:nvPr/>
        </p:nvGrpSpPr>
        <p:grpSpPr>
          <a:xfrm>
            <a:off x="5913518" y="2653772"/>
            <a:ext cx="421392" cy="422113"/>
            <a:chOff x="9145588" y="4435475"/>
            <a:chExt cx="464344" cy="465138"/>
          </a:xfrm>
          <a:solidFill>
            <a:schemeClr val="bg1"/>
          </a:solidFill>
        </p:grpSpPr>
        <p:sp>
          <p:nvSpPr>
            <p:cNvPr id="60" name="AutoShape 7">
              <a:extLst>
                <a:ext uri="{FF2B5EF4-FFF2-40B4-BE49-F238E27FC236}">
                  <a16:creationId xmlns:a16="http://schemas.microsoft.com/office/drawing/2014/main" id="{EE84E05A-1396-44ED-8B68-8459F283710F}"/>
                </a:ext>
              </a:extLst>
            </p:cNvPr>
            <p:cNvSpPr/>
            <p:nvPr/>
          </p:nvSpPr>
          <p:spPr bwMode="auto">
            <a:xfrm>
              <a:off x="9145588" y="4435475"/>
              <a:ext cx="464344" cy="465138"/>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anchor="ctr" bIns="14288" lIns="14288" rIns="14288" tIns="14288"/>
            <a:lstStyle/>
            <a:p>
              <a:pPr algn="ctr" defTabSz="171450" fontAlgn="base" hangingPunct="0">
                <a:spcBef>
                  <a:spcPct val="0"/>
                </a:spcBef>
                <a:spcAft>
                  <a:spcPct val="0"/>
                </a:spcAft>
              </a:pPr>
              <a:endParaRPr lang="en-US" sz="1125">
                <a:solidFill>
                  <a:schemeClr val="tx1">
                    <a:lumMod val="65000"/>
                    <a:lumOff val="3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cs typeface="+mn-ea"/>
                <a:sym typeface="+mn-lt"/>
              </a:endParaRPr>
            </a:p>
          </p:txBody>
        </p:sp>
        <p:sp>
          <p:nvSpPr>
            <p:cNvPr id="61" name="AutoShape 8">
              <a:extLst>
                <a:ext uri="{FF2B5EF4-FFF2-40B4-BE49-F238E27FC236}">
                  <a16:creationId xmlns:a16="http://schemas.microsoft.com/office/drawing/2014/main" id="{FF60A431-7257-43F7-A603-A673F366E3B9}"/>
                </a:ext>
              </a:extLst>
            </p:cNvPr>
            <p:cNvSpPr/>
            <p:nvPr/>
          </p:nvSpPr>
          <p:spPr bwMode="auto">
            <a:xfrm>
              <a:off x="9348788" y="4638675"/>
              <a:ext cx="57944" cy="57944"/>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anchor="ctr" bIns="14288" lIns="14288" rIns="14288" tIns="14288"/>
            <a:lstStyle/>
            <a:p>
              <a:pPr algn="ctr" defTabSz="171450" fontAlgn="base" hangingPunct="0">
                <a:spcBef>
                  <a:spcPct val="0"/>
                </a:spcBef>
                <a:spcAft>
                  <a:spcPct val="0"/>
                </a:spcAft>
              </a:pPr>
              <a:endParaRPr lang="en-US" sz="1125">
                <a:solidFill>
                  <a:schemeClr val="tx1">
                    <a:lumMod val="65000"/>
                    <a:lumOff val="3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cs typeface="+mn-ea"/>
                <a:sym typeface="+mn-lt"/>
              </a:endParaRPr>
            </a:p>
          </p:txBody>
        </p:sp>
        <p:sp>
          <p:nvSpPr>
            <p:cNvPr id="62" name="AutoShape 9">
              <a:extLst>
                <a:ext uri="{FF2B5EF4-FFF2-40B4-BE49-F238E27FC236}">
                  <a16:creationId xmlns:a16="http://schemas.microsoft.com/office/drawing/2014/main" id="{E8C40861-ED00-4CE0-88BC-5DAC0A5B0EE8}"/>
                </a:ext>
              </a:extLst>
            </p:cNvPr>
            <p:cNvSpPr/>
            <p:nvPr/>
          </p:nvSpPr>
          <p:spPr bwMode="auto">
            <a:xfrm>
              <a:off x="9290050" y="4580732"/>
              <a:ext cx="174625" cy="17462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anchor="ctr" bIns="14288" lIns="14288" rIns="14288" tIns="14288"/>
            <a:lstStyle/>
            <a:p>
              <a:pPr algn="ctr" defTabSz="171450" fontAlgn="base" hangingPunct="0">
                <a:spcBef>
                  <a:spcPct val="0"/>
                </a:spcBef>
                <a:spcAft>
                  <a:spcPct val="0"/>
                </a:spcAft>
              </a:pPr>
              <a:endParaRPr lang="en-US" sz="1125">
                <a:solidFill>
                  <a:schemeClr val="tx1">
                    <a:lumMod val="65000"/>
                    <a:lumOff val="3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cs typeface="+mn-ea"/>
                <a:sym typeface="+mn-lt"/>
              </a:endParaRPr>
            </a:p>
          </p:txBody>
        </p:sp>
        <p:sp>
          <p:nvSpPr>
            <p:cNvPr id="63" name="AutoShape 10">
              <a:extLst>
                <a:ext uri="{FF2B5EF4-FFF2-40B4-BE49-F238E27FC236}">
                  <a16:creationId xmlns:a16="http://schemas.microsoft.com/office/drawing/2014/main" id="{9AFAB8AA-2B2B-4747-B5E2-AE1D08FC3C62}"/>
                </a:ext>
              </a:extLst>
            </p:cNvPr>
            <p:cNvSpPr/>
            <p:nvPr/>
          </p:nvSpPr>
          <p:spPr bwMode="auto">
            <a:xfrm>
              <a:off x="9406732" y="4696619"/>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anchor="ctr" bIns="14288" lIns="14288" rIns="14288" tIns="14288"/>
            <a:lstStyle/>
            <a:p>
              <a:pPr algn="ctr" defTabSz="171450" fontAlgn="base" hangingPunct="0">
                <a:spcBef>
                  <a:spcPct val="0"/>
                </a:spcBef>
                <a:spcAft>
                  <a:spcPct val="0"/>
                </a:spcAft>
              </a:pPr>
              <a:endParaRPr lang="en-US" sz="1125">
                <a:solidFill>
                  <a:schemeClr val="tx1">
                    <a:lumMod val="65000"/>
                    <a:lumOff val="3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cs typeface="+mn-ea"/>
                <a:sym typeface="+mn-lt"/>
              </a:endParaRPr>
            </a:p>
          </p:txBody>
        </p:sp>
        <p:sp>
          <p:nvSpPr>
            <p:cNvPr id="64" name="AutoShape 11">
              <a:extLst>
                <a:ext uri="{FF2B5EF4-FFF2-40B4-BE49-F238E27FC236}">
                  <a16:creationId xmlns:a16="http://schemas.microsoft.com/office/drawing/2014/main" id="{422273DF-E1FD-49BE-AD41-A004AB51C684}"/>
                </a:ext>
              </a:extLst>
            </p:cNvPr>
            <p:cNvSpPr/>
            <p:nvPr/>
          </p:nvSpPr>
          <p:spPr bwMode="auto">
            <a:xfrm>
              <a:off x="9435307" y="4725988"/>
              <a:ext cx="103981" cy="106363"/>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anchor="ctr" bIns="14288" lIns="14288" rIns="14288" tIns="14288"/>
            <a:lstStyle/>
            <a:p>
              <a:pPr algn="ctr" defTabSz="171450" fontAlgn="base" hangingPunct="0">
                <a:spcBef>
                  <a:spcPct val="0"/>
                </a:spcBef>
                <a:spcAft>
                  <a:spcPct val="0"/>
                </a:spcAft>
              </a:pPr>
              <a:endParaRPr lang="en-US" sz="1125">
                <a:solidFill>
                  <a:schemeClr val="tx1">
                    <a:lumMod val="65000"/>
                    <a:lumOff val="3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cs typeface="+mn-ea"/>
                <a:sym typeface="+mn-lt"/>
              </a:endParaRPr>
            </a:p>
          </p:txBody>
        </p:sp>
        <p:sp>
          <p:nvSpPr>
            <p:cNvPr id="65" name="AutoShape 12">
              <a:extLst>
                <a:ext uri="{FF2B5EF4-FFF2-40B4-BE49-F238E27FC236}">
                  <a16:creationId xmlns:a16="http://schemas.microsoft.com/office/drawing/2014/main" id="{FBCDC3D2-45E7-4775-BF31-A6CCB69D9216}"/>
                </a:ext>
              </a:extLst>
            </p:cNvPr>
            <p:cNvSpPr/>
            <p:nvPr/>
          </p:nvSpPr>
          <p:spPr bwMode="auto">
            <a:xfrm>
              <a:off x="9421019" y="4711700"/>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anchor="ctr" bIns="14288" lIns="14288" rIns="14288" tIns="14288"/>
            <a:lstStyle/>
            <a:p>
              <a:pPr algn="ctr" defTabSz="171450" fontAlgn="base" hangingPunct="0">
                <a:spcBef>
                  <a:spcPct val="0"/>
                </a:spcBef>
                <a:spcAft>
                  <a:spcPct val="0"/>
                </a:spcAft>
              </a:pPr>
              <a:endParaRPr lang="en-US" sz="1125">
                <a:solidFill>
                  <a:schemeClr val="tx1">
                    <a:lumMod val="65000"/>
                    <a:lumOff val="3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cs typeface="+mn-ea"/>
                <a:sym typeface="+mn-lt"/>
              </a:endParaRPr>
            </a:p>
          </p:txBody>
        </p:sp>
        <p:sp>
          <p:nvSpPr>
            <p:cNvPr id="66" name="AutoShape 13">
              <a:extLst>
                <a:ext uri="{FF2B5EF4-FFF2-40B4-BE49-F238E27FC236}">
                  <a16:creationId xmlns:a16="http://schemas.microsoft.com/office/drawing/2014/main" id="{76E2EBB8-00C6-4F60-BFDA-9B7CC591B3BC}"/>
                </a:ext>
              </a:extLst>
            </p:cNvPr>
            <p:cNvSpPr/>
            <p:nvPr/>
          </p:nvSpPr>
          <p:spPr bwMode="auto">
            <a:xfrm>
              <a:off x="9275763" y="4566444"/>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anchor="ctr" bIns="14288" lIns="14288" rIns="14288" tIns="14288"/>
            <a:lstStyle/>
            <a:p>
              <a:pPr algn="ctr" defTabSz="171450" fontAlgn="base" hangingPunct="0">
                <a:spcBef>
                  <a:spcPct val="0"/>
                </a:spcBef>
                <a:spcAft>
                  <a:spcPct val="0"/>
                </a:spcAft>
              </a:pPr>
              <a:endParaRPr lang="en-US" sz="1125">
                <a:solidFill>
                  <a:schemeClr val="tx1">
                    <a:lumMod val="65000"/>
                    <a:lumOff val="3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cs typeface="+mn-ea"/>
                <a:sym typeface="+mn-lt"/>
              </a:endParaRPr>
            </a:p>
          </p:txBody>
        </p:sp>
        <p:sp>
          <p:nvSpPr>
            <p:cNvPr id="67" name="AutoShape 14">
              <a:extLst>
                <a:ext uri="{FF2B5EF4-FFF2-40B4-BE49-F238E27FC236}">
                  <a16:creationId xmlns:a16="http://schemas.microsoft.com/office/drawing/2014/main" id="{8903EC1A-9890-4398-ACEF-B77EBECB38C8}"/>
                </a:ext>
              </a:extLst>
            </p:cNvPr>
            <p:cNvSpPr/>
            <p:nvPr/>
          </p:nvSpPr>
          <p:spPr bwMode="auto">
            <a:xfrm>
              <a:off x="9217819" y="4508500"/>
              <a:ext cx="103981"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anchor="ctr" bIns="14288" lIns="14288" rIns="14288" tIns="14288"/>
            <a:lstStyle/>
            <a:p>
              <a:pPr algn="ctr" defTabSz="171450" fontAlgn="base" hangingPunct="0">
                <a:spcBef>
                  <a:spcPct val="0"/>
                </a:spcBef>
                <a:spcAft>
                  <a:spcPct val="0"/>
                </a:spcAft>
              </a:pPr>
              <a:endParaRPr lang="en-US" sz="1125">
                <a:solidFill>
                  <a:schemeClr val="tx1">
                    <a:lumMod val="65000"/>
                    <a:lumOff val="3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cs typeface="+mn-ea"/>
                <a:sym typeface="+mn-lt"/>
              </a:endParaRPr>
            </a:p>
          </p:txBody>
        </p:sp>
        <p:sp>
          <p:nvSpPr>
            <p:cNvPr id="68" name="AutoShape 15">
              <a:extLst>
                <a:ext uri="{FF2B5EF4-FFF2-40B4-BE49-F238E27FC236}">
                  <a16:creationId xmlns:a16="http://schemas.microsoft.com/office/drawing/2014/main" id="{75959E5D-59B3-40D4-92EA-F58F047FD01C}"/>
                </a:ext>
              </a:extLst>
            </p:cNvPr>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anchor="ctr" bIns="14288" lIns="14288" rIns="14288" tIns="14288"/>
            <a:lstStyle/>
            <a:p>
              <a:pPr algn="ctr" defTabSz="171450" fontAlgn="base" hangingPunct="0">
                <a:spcBef>
                  <a:spcPct val="0"/>
                </a:spcBef>
                <a:spcAft>
                  <a:spcPct val="0"/>
                </a:spcAft>
              </a:pPr>
              <a:endParaRPr lang="en-US" sz="1125">
                <a:solidFill>
                  <a:schemeClr val="tx1">
                    <a:lumMod val="65000"/>
                    <a:lumOff val="3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cs typeface="+mn-ea"/>
                <a:sym typeface="+mn-lt"/>
              </a:endParaRPr>
            </a:p>
          </p:txBody>
        </p:sp>
      </p:grpSp>
      <p:sp>
        <p:nvSpPr>
          <p:cNvPr id="69" name="矩形 68">
            <a:extLst>
              <a:ext uri="{FF2B5EF4-FFF2-40B4-BE49-F238E27FC236}">
                <a16:creationId xmlns:a16="http://schemas.microsoft.com/office/drawing/2014/main" id="{E87DCE06-2D78-476F-9919-85EFF974075A}"/>
              </a:ext>
            </a:extLst>
          </p:cNvPr>
          <p:cNvSpPr/>
          <p:nvPr/>
        </p:nvSpPr>
        <p:spPr>
          <a:xfrm rot="13403634">
            <a:off x="2617260" y="2484857"/>
            <a:ext cx="759943" cy="759943"/>
          </a:xfrm>
          <a:prstGeom prst="rect">
            <a:avLst/>
          </a:prstGeom>
          <a:solidFill>
            <a:srgbClr val="376092"/>
          </a:solidFill>
          <a:ln>
            <a:noFill/>
          </a:ln>
          <a:effectLst>
            <a:outerShdw algn="tl" blurRad="254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endParaRPr>
          </a:p>
        </p:txBody>
      </p:sp>
      <p:grpSp>
        <p:nvGrpSpPr>
          <p:cNvPr id="70" name="Group 68">
            <a:extLst>
              <a:ext uri="{FF2B5EF4-FFF2-40B4-BE49-F238E27FC236}">
                <a16:creationId xmlns:a16="http://schemas.microsoft.com/office/drawing/2014/main" id="{4694F3DC-E3BA-474E-9A6A-363D72493CDA}"/>
              </a:ext>
            </a:extLst>
          </p:cNvPr>
          <p:cNvGrpSpPr/>
          <p:nvPr/>
        </p:nvGrpSpPr>
        <p:grpSpPr>
          <a:xfrm>
            <a:off x="2830837" y="2677906"/>
            <a:ext cx="318530" cy="422113"/>
            <a:chOff x="3582988" y="3510757"/>
            <a:chExt cx="319088" cy="465138"/>
          </a:xfrm>
          <a:solidFill>
            <a:schemeClr val="bg1"/>
          </a:solidFill>
        </p:grpSpPr>
        <p:sp>
          <p:nvSpPr>
            <p:cNvPr id="71" name="AutoShape 113">
              <a:extLst>
                <a:ext uri="{FF2B5EF4-FFF2-40B4-BE49-F238E27FC236}">
                  <a16:creationId xmlns:a16="http://schemas.microsoft.com/office/drawing/2014/main" id="{4F9988AD-3DF1-4E63-BABC-8D24FE815A9A}"/>
                </a:ext>
              </a:extLst>
            </p:cNvPr>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anchor="ctr" bIns="14288" lIns="14288" rIns="14288" tIns="14288"/>
            <a:lstStyle/>
            <a:p>
              <a:pPr algn="ctr" defTabSz="171450" fontAlgn="base" hangingPunct="0">
                <a:spcBef>
                  <a:spcPct val="0"/>
                </a:spcBef>
                <a:spcAft>
                  <a:spcPct val="0"/>
                </a:spcAft>
              </a:pPr>
              <a:endParaRPr lang="en-US" sz="1125">
                <a:solidFill>
                  <a:schemeClr val="tx1">
                    <a:lumMod val="65000"/>
                    <a:lumOff val="3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cs typeface="+mn-ea"/>
                <a:sym typeface="+mn-lt"/>
              </a:endParaRPr>
            </a:p>
          </p:txBody>
        </p:sp>
        <p:sp>
          <p:nvSpPr>
            <p:cNvPr id="72" name="AutoShape 114">
              <a:extLst>
                <a:ext uri="{FF2B5EF4-FFF2-40B4-BE49-F238E27FC236}">
                  <a16:creationId xmlns:a16="http://schemas.microsoft.com/office/drawing/2014/main" id="{B6AC7D2B-A006-415C-A47C-FFD65DAA460E}"/>
                </a:ext>
              </a:extLst>
            </p:cNvPr>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anchor="ctr" bIns="14288" lIns="14288" rIns="14288" tIns="14288"/>
            <a:lstStyle/>
            <a:p>
              <a:pPr algn="ctr" defTabSz="171450" fontAlgn="base" hangingPunct="0">
                <a:spcBef>
                  <a:spcPct val="0"/>
                </a:spcBef>
                <a:spcAft>
                  <a:spcPct val="0"/>
                </a:spcAft>
              </a:pPr>
              <a:endParaRPr lang="en-US" sz="1125">
                <a:solidFill>
                  <a:schemeClr val="tx1">
                    <a:lumMod val="65000"/>
                    <a:lumOff val="3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cs typeface="+mn-ea"/>
                <a:sym typeface="+mn-lt"/>
              </a:endParaRPr>
            </a:p>
          </p:txBody>
        </p:sp>
      </p:grpSp>
      <p:sp>
        <p:nvSpPr>
          <p:cNvPr id="73" name="矩形 72">
            <a:extLst>
              <a:ext uri="{FF2B5EF4-FFF2-40B4-BE49-F238E27FC236}">
                <a16:creationId xmlns:a16="http://schemas.microsoft.com/office/drawing/2014/main" id="{7FD50A59-4C49-4BEE-9729-6060AE5ED682}"/>
              </a:ext>
            </a:extLst>
          </p:cNvPr>
          <p:cNvSpPr/>
          <p:nvPr/>
        </p:nvSpPr>
        <p:spPr>
          <a:xfrm>
            <a:off x="6738964" y="3940233"/>
            <a:ext cx="1771727" cy="720090"/>
          </a:xfrm>
          <a:prstGeom prst="rect">
            <a:avLst/>
          </a:prstGeom>
        </p:spPr>
        <p:txBody>
          <a:bodyPr wrap="square">
            <a:spAutoFit/>
          </a:bodyPr>
          <a:lstStyle/>
          <a:p>
            <a:pPr algn="ctr">
              <a:lnSpc>
                <a:spcPts val="165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请在此处添加具体内容，文字尽量言简意赅，简单说明即可不必过于繁琐。</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74" name="矩形 73">
            <a:extLst>
              <a:ext uri="{FF2B5EF4-FFF2-40B4-BE49-F238E27FC236}">
                <a16:creationId xmlns:a16="http://schemas.microsoft.com/office/drawing/2014/main" id="{0AA25361-B573-478A-A245-E19D0123B999}"/>
              </a:ext>
            </a:extLst>
          </p:cNvPr>
          <p:cNvSpPr/>
          <p:nvPr/>
        </p:nvSpPr>
        <p:spPr>
          <a:xfrm>
            <a:off x="6872440" y="3665119"/>
            <a:ext cx="1551167" cy="274320"/>
          </a:xfrm>
          <a:prstGeom prst="rect">
            <a:avLst/>
          </a:prstGeom>
        </p:spPr>
        <p:txBody>
          <a:bodyPr wrap="square">
            <a:spAutoFit/>
          </a:bodyPr>
          <a:lstStyle/>
          <a:p>
            <a:pPr algn="ctr" fontAlgn="base">
              <a:spcBef>
                <a:spcPct val="0"/>
              </a:spcBef>
              <a:spcAft>
                <a:spcPct val="0"/>
              </a:spcAft>
              <a:defRPr/>
            </a:pPr>
            <a:r>
              <a:rPr altLang="en-US" lang="zh-CN" sz="1200">
                <a:solidFill>
                  <a:srgbClr val="376092"/>
                </a:solidFill>
                <a:latin charset="-122" panose="020b0503020204020204" pitchFamily="34" typeface="微软雅黑"/>
                <a:ea charset="-122" panose="020b0503020204020204" pitchFamily="34" typeface="微软雅黑"/>
                <a:cs typeface="+mn-ea"/>
                <a:sym typeface="+mn-lt"/>
              </a:rPr>
              <a:t>请在此输入标题</a:t>
            </a:r>
          </a:p>
        </p:txBody>
      </p:sp>
      <p:sp>
        <p:nvSpPr>
          <p:cNvPr id="76" name="矩形 75">
            <a:extLst>
              <a:ext uri="{FF2B5EF4-FFF2-40B4-BE49-F238E27FC236}">
                <a16:creationId xmlns:a16="http://schemas.microsoft.com/office/drawing/2014/main" id="{296930DD-005B-40E6-BEC5-F3EE35ABBBB5}"/>
              </a:ext>
            </a:extLst>
          </p:cNvPr>
          <p:cNvSpPr/>
          <p:nvPr/>
        </p:nvSpPr>
        <p:spPr>
          <a:xfrm>
            <a:off x="3632197" y="3940233"/>
            <a:ext cx="1771727" cy="720090"/>
          </a:xfrm>
          <a:prstGeom prst="rect">
            <a:avLst/>
          </a:prstGeom>
        </p:spPr>
        <p:txBody>
          <a:bodyPr wrap="square">
            <a:spAutoFit/>
          </a:bodyPr>
          <a:lstStyle/>
          <a:p>
            <a:pPr algn="ctr">
              <a:lnSpc>
                <a:spcPts val="165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请在此处添加具体内容，文字尽量言简意赅，简单说明即可不必过于繁琐。</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09" name="矩形 108">
            <a:extLst>
              <a:ext uri="{FF2B5EF4-FFF2-40B4-BE49-F238E27FC236}">
                <a16:creationId xmlns:a16="http://schemas.microsoft.com/office/drawing/2014/main" id="{A75D48F3-C6B0-4C94-91A5-72B9EA4E860C}"/>
              </a:ext>
            </a:extLst>
          </p:cNvPr>
          <p:cNvSpPr/>
          <p:nvPr/>
        </p:nvSpPr>
        <p:spPr>
          <a:xfrm>
            <a:off x="3765673" y="3665119"/>
            <a:ext cx="1551167" cy="274320"/>
          </a:xfrm>
          <a:prstGeom prst="rect">
            <a:avLst/>
          </a:prstGeom>
        </p:spPr>
        <p:txBody>
          <a:bodyPr wrap="square">
            <a:spAutoFit/>
          </a:bodyPr>
          <a:lstStyle/>
          <a:p>
            <a:pPr algn="ctr" fontAlgn="base">
              <a:spcBef>
                <a:spcPct val="0"/>
              </a:spcBef>
              <a:spcAft>
                <a:spcPct val="0"/>
              </a:spcAft>
              <a:defRPr/>
            </a:pPr>
            <a:r>
              <a:rPr altLang="en-US" lang="zh-CN" sz="1200">
                <a:solidFill>
                  <a:srgbClr val="376092"/>
                </a:solidFill>
                <a:latin charset="-122" panose="020b0503020204020204" pitchFamily="34" typeface="微软雅黑"/>
                <a:ea charset="-122" panose="020b0503020204020204" pitchFamily="34" typeface="微软雅黑"/>
                <a:cs typeface="+mn-ea"/>
                <a:sym typeface="+mn-lt"/>
              </a:rPr>
              <a:t>请在此输入标题</a:t>
            </a:r>
          </a:p>
        </p:txBody>
      </p:sp>
      <p:sp>
        <p:nvSpPr>
          <p:cNvPr id="111" name="矩形 110">
            <a:extLst>
              <a:ext uri="{FF2B5EF4-FFF2-40B4-BE49-F238E27FC236}">
                <a16:creationId xmlns:a16="http://schemas.microsoft.com/office/drawing/2014/main" id="{666C2F6E-E3AE-4FFD-A959-48037D17E1B4}"/>
              </a:ext>
            </a:extLst>
          </p:cNvPr>
          <p:cNvSpPr/>
          <p:nvPr/>
        </p:nvSpPr>
        <p:spPr>
          <a:xfrm>
            <a:off x="525429" y="3940233"/>
            <a:ext cx="1771727" cy="720090"/>
          </a:xfrm>
          <a:prstGeom prst="rect">
            <a:avLst/>
          </a:prstGeom>
        </p:spPr>
        <p:txBody>
          <a:bodyPr wrap="square">
            <a:spAutoFit/>
          </a:bodyPr>
          <a:lstStyle/>
          <a:p>
            <a:pPr algn="ctr">
              <a:lnSpc>
                <a:spcPts val="165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请在此处添加具体内容，文字尽量言简意赅，简单说明即可不必过于繁琐。</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12" name="矩形 111">
            <a:extLst>
              <a:ext uri="{FF2B5EF4-FFF2-40B4-BE49-F238E27FC236}">
                <a16:creationId xmlns:a16="http://schemas.microsoft.com/office/drawing/2014/main" id="{4BA48F12-FF34-4395-BA37-4E8E2004B8E3}"/>
              </a:ext>
            </a:extLst>
          </p:cNvPr>
          <p:cNvSpPr/>
          <p:nvPr/>
        </p:nvSpPr>
        <p:spPr>
          <a:xfrm>
            <a:off x="658905" y="3665119"/>
            <a:ext cx="1551167" cy="274320"/>
          </a:xfrm>
          <a:prstGeom prst="rect">
            <a:avLst/>
          </a:prstGeom>
        </p:spPr>
        <p:txBody>
          <a:bodyPr wrap="square">
            <a:spAutoFit/>
          </a:bodyPr>
          <a:lstStyle/>
          <a:p>
            <a:pPr algn="ctr" fontAlgn="base">
              <a:spcBef>
                <a:spcPct val="0"/>
              </a:spcBef>
              <a:spcAft>
                <a:spcPct val="0"/>
              </a:spcAft>
              <a:defRPr/>
            </a:pPr>
            <a:r>
              <a:rPr altLang="en-US" lang="zh-CN" sz="1200">
                <a:solidFill>
                  <a:srgbClr val="376092"/>
                </a:solidFill>
                <a:latin charset="-122" panose="020b0503020204020204" pitchFamily="34" typeface="微软雅黑"/>
                <a:ea charset="-122" panose="020b0503020204020204" pitchFamily="34" typeface="微软雅黑"/>
                <a:cs typeface="+mn-ea"/>
                <a:sym typeface="+mn-lt"/>
              </a:rPr>
              <a:t>请在此输入标题</a:t>
            </a:r>
          </a:p>
        </p:txBody>
      </p:sp>
      <p:sp>
        <p:nvSpPr>
          <p:cNvPr id="114" name="矩形 113">
            <a:extLst>
              <a:ext uri="{FF2B5EF4-FFF2-40B4-BE49-F238E27FC236}">
                <a16:creationId xmlns:a16="http://schemas.microsoft.com/office/drawing/2014/main" id="{91A35C27-5867-4CB4-AF7A-82DE96092310}"/>
              </a:ext>
            </a:extLst>
          </p:cNvPr>
          <p:cNvSpPr/>
          <p:nvPr/>
        </p:nvSpPr>
        <p:spPr>
          <a:xfrm>
            <a:off x="2100483" y="1449329"/>
            <a:ext cx="1771727" cy="720090"/>
          </a:xfrm>
          <a:prstGeom prst="rect">
            <a:avLst/>
          </a:prstGeom>
        </p:spPr>
        <p:txBody>
          <a:bodyPr wrap="square">
            <a:spAutoFit/>
          </a:bodyPr>
          <a:lstStyle/>
          <a:p>
            <a:pPr algn="ctr">
              <a:lnSpc>
                <a:spcPts val="165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请在此处添加具体内容，文字尽量言简意赅，简单说明即可不必过于繁琐。</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15" name="矩形 114">
            <a:extLst>
              <a:ext uri="{FF2B5EF4-FFF2-40B4-BE49-F238E27FC236}">
                <a16:creationId xmlns:a16="http://schemas.microsoft.com/office/drawing/2014/main" id="{ECC5C7B8-268C-41AB-A36B-BBE19C2F8BF2}"/>
              </a:ext>
            </a:extLst>
          </p:cNvPr>
          <p:cNvSpPr/>
          <p:nvPr/>
        </p:nvSpPr>
        <p:spPr>
          <a:xfrm>
            <a:off x="2210763" y="1174875"/>
            <a:ext cx="1551167" cy="274320"/>
          </a:xfrm>
          <a:prstGeom prst="rect">
            <a:avLst/>
          </a:prstGeom>
        </p:spPr>
        <p:txBody>
          <a:bodyPr wrap="square">
            <a:spAutoFit/>
          </a:bodyPr>
          <a:lstStyle/>
          <a:p>
            <a:pPr algn="ctr" fontAlgn="base">
              <a:spcBef>
                <a:spcPct val="0"/>
              </a:spcBef>
              <a:spcAft>
                <a:spcPct val="0"/>
              </a:spcAft>
              <a:defRPr/>
            </a:pPr>
            <a:r>
              <a:rPr altLang="en-US" lang="zh-CN" sz="1200">
                <a:solidFill>
                  <a:srgbClr val="376092"/>
                </a:solidFill>
                <a:latin charset="-122" panose="020b0503020204020204" pitchFamily="34" typeface="微软雅黑"/>
                <a:ea charset="-122" panose="020b0503020204020204" pitchFamily="34" typeface="微软雅黑"/>
                <a:cs typeface="+mn-ea"/>
                <a:sym typeface="+mn-lt"/>
              </a:rPr>
              <a:t>请在此输入标题</a:t>
            </a:r>
          </a:p>
        </p:txBody>
      </p:sp>
      <p:sp>
        <p:nvSpPr>
          <p:cNvPr id="117" name="矩形 116">
            <a:extLst>
              <a:ext uri="{FF2B5EF4-FFF2-40B4-BE49-F238E27FC236}">
                <a16:creationId xmlns:a16="http://schemas.microsoft.com/office/drawing/2014/main" id="{9A96A4A3-F8C2-446F-BF6B-A1A1ECBD48AE}"/>
              </a:ext>
            </a:extLst>
          </p:cNvPr>
          <p:cNvSpPr/>
          <p:nvPr/>
        </p:nvSpPr>
        <p:spPr>
          <a:xfrm>
            <a:off x="5182021" y="1449989"/>
            <a:ext cx="1771727" cy="720090"/>
          </a:xfrm>
          <a:prstGeom prst="rect">
            <a:avLst/>
          </a:prstGeom>
        </p:spPr>
        <p:txBody>
          <a:bodyPr wrap="square">
            <a:spAutoFit/>
          </a:bodyPr>
          <a:lstStyle/>
          <a:p>
            <a:pPr algn="ctr">
              <a:lnSpc>
                <a:spcPts val="165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请在此处添加具体内容，文字尽量言简意赅，简单说明即可不必过于繁琐。</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18" name="矩形 117">
            <a:extLst>
              <a:ext uri="{FF2B5EF4-FFF2-40B4-BE49-F238E27FC236}">
                <a16:creationId xmlns:a16="http://schemas.microsoft.com/office/drawing/2014/main" id="{E46833D5-1908-4C20-A1AA-0799C8685E81}"/>
              </a:ext>
            </a:extLst>
          </p:cNvPr>
          <p:cNvSpPr/>
          <p:nvPr/>
        </p:nvSpPr>
        <p:spPr>
          <a:xfrm>
            <a:off x="5315497" y="1174875"/>
            <a:ext cx="1551167" cy="274320"/>
          </a:xfrm>
          <a:prstGeom prst="rect">
            <a:avLst/>
          </a:prstGeom>
        </p:spPr>
        <p:txBody>
          <a:bodyPr wrap="square">
            <a:spAutoFit/>
          </a:bodyPr>
          <a:lstStyle/>
          <a:p>
            <a:pPr algn="ctr" fontAlgn="base">
              <a:spcBef>
                <a:spcPct val="0"/>
              </a:spcBef>
              <a:spcAft>
                <a:spcPct val="0"/>
              </a:spcAft>
              <a:defRPr/>
            </a:pPr>
            <a:r>
              <a:rPr altLang="en-US" lang="zh-CN" sz="1200">
                <a:solidFill>
                  <a:srgbClr val="376092"/>
                </a:solidFill>
                <a:latin charset="-122" panose="020b0503020204020204" pitchFamily="34" typeface="微软雅黑"/>
                <a:ea charset="-122" panose="020b0503020204020204" pitchFamily="34" typeface="微软雅黑"/>
                <a:cs typeface="+mn-ea"/>
                <a:sym typeface="+mn-lt"/>
              </a:rPr>
              <a:t>请在此输入标题</a:t>
            </a:r>
          </a:p>
        </p:txBody>
      </p:sp>
      <p:grpSp>
        <p:nvGrpSpPr>
          <p:cNvPr id="77" name="组合 76"/>
          <p:cNvGrpSpPr/>
          <p:nvPr/>
        </p:nvGrpSpPr>
        <p:grpSpPr>
          <a:xfrm>
            <a:off x="251900" y="155730"/>
            <a:ext cx="8568572" cy="625338"/>
            <a:chOff x="251900" y="155730"/>
            <a:chExt cx="8568572" cy="625338"/>
          </a:xfrm>
        </p:grpSpPr>
        <p:cxnSp>
          <p:nvCxnSpPr>
            <p:cNvPr id="78" name="直接连接符 77"/>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1331640" y="255120"/>
              <a:ext cx="2214880" cy="396240"/>
            </a:xfrm>
            <a:prstGeom prst="rect">
              <a:avLst/>
            </a:prstGeom>
          </p:spPr>
          <p:txBody>
            <a:bodyPr wrap="none">
              <a:spAutoFit/>
            </a:bodyPr>
            <a:lstStyle/>
            <a:p>
              <a:pPr defTabSz="913765">
                <a:spcBef>
                  <a:spcPct val="0"/>
                </a:spcBef>
                <a:spcAft>
                  <a:spcPct val="0"/>
                </a:spcAft>
                <a:defRPr/>
              </a:pPr>
              <a:r>
                <a:rPr altLang="en-US" b="1" kern="0" lang="zh-CN" smtClean="0" sz="2000">
                  <a:solidFill>
                    <a:srgbClr val="376092"/>
                  </a:solidFill>
                  <a:latin charset="-122" panose="020b0503020204020204" pitchFamily="34" typeface="微软雅黑"/>
                  <a:ea charset="-122" panose="020b0503020204020204" pitchFamily="34" typeface="微软雅黑"/>
                  <a:cs typeface="+mn-ea"/>
                  <a:sym typeface="+mn-lt"/>
                </a:rPr>
                <a:t>此处添加您的标题</a:t>
              </a:r>
            </a:p>
          </p:txBody>
        </p:sp>
        <p:grpSp>
          <p:nvGrpSpPr>
            <p:cNvPr id="80" name="组合 79"/>
            <p:cNvGrpSpPr/>
            <p:nvPr/>
          </p:nvGrpSpPr>
          <p:grpSpPr>
            <a:xfrm>
              <a:off x="251900" y="195486"/>
              <a:ext cx="887938" cy="585582"/>
              <a:chOff x="562441" y="531294"/>
              <a:chExt cx="2322326" cy="1531540"/>
            </a:xfrm>
          </p:grpSpPr>
          <p:sp>
            <p:nvSpPr>
              <p:cNvPr id="82" name="圆角矩形 81"/>
              <p:cNvSpPr/>
              <p:nvPr/>
            </p:nvSpPr>
            <p:spPr>
              <a:xfrm rot="2700000">
                <a:off x="613474" y="711955"/>
                <a:ext cx="704611" cy="704611"/>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83" name="圆角矩形 82"/>
              <p:cNvSpPr/>
              <p:nvPr/>
            </p:nvSpPr>
            <p:spPr>
              <a:xfrm rot="2700000">
                <a:off x="1043261" y="555179"/>
                <a:ext cx="1041378" cy="1041378"/>
              </a:xfrm>
              <a:prstGeom prst="roundRect">
                <a:avLst>
                  <a:gd fmla="val 4810" name="adj"/>
                </a:avLst>
              </a:prstGeom>
              <a:solidFill>
                <a:schemeClr val="accent1">
                  <a:lumMod val="75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84" name="圆角矩形 83"/>
              <p:cNvSpPr/>
              <p:nvPr/>
            </p:nvSpPr>
            <p:spPr>
              <a:xfrm rot="2700000">
                <a:off x="2386142" y="531294"/>
                <a:ext cx="498625" cy="498625"/>
              </a:xfrm>
              <a:prstGeom prst="roundRect">
                <a:avLst>
                  <a:gd fmla="val 4810" name="adj"/>
                </a:avLst>
              </a:prstGeom>
              <a:solidFill>
                <a:schemeClr val="bg1">
                  <a:lumMod val="50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85" name="圆角矩形 84"/>
              <p:cNvSpPr/>
              <p:nvPr/>
            </p:nvSpPr>
            <p:spPr>
              <a:xfrm rot="2700000">
                <a:off x="2149679" y="1381541"/>
                <a:ext cx="432486" cy="432486"/>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86" name="圆角矩形 85"/>
              <p:cNvSpPr/>
              <p:nvPr/>
            </p:nvSpPr>
            <p:spPr>
              <a:xfrm rot="2700000">
                <a:off x="562441" y="1843807"/>
                <a:ext cx="219027" cy="219027"/>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87" name="文本框 4"/>
              <p:cNvSpPr txBox="1"/>
              <p:nvPr/>
            </p:nvSpPr>
            <p:spPr>
              <a:xfrm>
                <a:off x="950488" y="617339"/>
                <a:ext cx="1217358" cy="956614"/>
              </a:xfrm>
              <a:prstGeom prst="rect">
                <a:avLst/>
              </a:prstGeom>
              <a:noFill/>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rPr>
                  <a:t>01</a:t>
                </a:r>
              </a:p>
            </p:txBody>
          </p:sp>
        </p:grpSp>
        <p:sp>
          <p:nvSpPr>
            <p:cNvPr id="81" name="矩形 80"/>
            <p:cNvSpPr/>
            <p:nvPr/>
          </p:nvSpPr>
          <p:spPr>
            <a:xfrm>
              <a:off x="7433345" y="155730"/>
              <a:ext cx="1363980" cy="518160"/>
            </a:xfrm>
            <a:prstGeom prst="rect">
              <a:avLst/>
            </a:prstGeom>
          </p:spPr>
          <p:txBody>
            <a:bodyPr wrap="none">
              <a:spAutoFit/>
            </a:bodyPr>
            <a:lstStyle/>
            <a:p>
              <a:pPr defTabSz="913765">
                <a:spcBef>
                  <a:spcPct val="0"/>
                </a:spcBef>
                <a:spcAft>
                  <a:spcPct val="0"/>
                </a:spcAft>
                <a:defRPr/>
              </a:pPr>
              <a:r>
                <a:rPr altLang="zh-CN" kern="0" lang="en-US" smtClean="0" spc="300" sz="2800">
                  <a:solidFill>
                    <a:schemeClr val="tx1">
                      <a:lumMod val="65000"/>
                      <a:lumOff val="35000"/>
                    </a:schemeClr>
                  </a:solidFill>
                  <a:effectLst>
                    <a:reflection algn="bl" blurRad="6350" dir="5400000" endA="300" endPos="45500" rotWithShape="0" stA="55000" sy="-100000"/>
                  </a:effectLst>
                  <a:latin charset="-122" panose="020b0503020204020204" pitchFamily="34" typeface="微软雅黑"/>
                  <a:ea charset="-122" panose="020b0503020204020204" pitchFamily="34" typeface="微软雅黑"/>
                  <a:cs typeface="+mn-ea"/>
                  <a:sym typeface="+mn-lt"/>
                </a:rPr>
                <a:t>LOGO</a:t>
              </a:r>
            </a:p>
          </p:txBody>
        </p:sp>
      </p:grpSp>
    </p:spTree>
    <p:extLst>
      <p:ext uri="{BB962C8B-B14F-4D97-AF65-F5344CB8AC3E}">
        <p14:creationId val="302960812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8" presetSubtype="16">
                                  <p:stCondLst>
                                    <p:cond delay="0"/>
                                  </p:stCondLst>
                                  <p:childTnLst>
                                    <p:set>
                                      <p:cBhvr>
                                        <p:cTn dur="1" fill="hold" id="6">
                                          <p:stCondLst>
                                            <p:cond delay="0"/>
                                          </p:stCondLst>
                                        </p:cTn>
                                        <p:tgtEl>
                                          <p:spTgt spid="44"/>
                                        </p:tgtEl>
                                        <p:attrNameLst>
                                          <p:attrName>style.visibility</p:attrName>
                                        </p:attrNameLst>
                                      </p:cBhvr>
                                      <p:to>
                                        <p:strVal val="visible"/>
                                      </p:to>
                                    </p:set>
                                    <p:animEffect filter="diamond(in)" transition="in">
                                      <p:cBhvr>
                                        <p:cTn dur="2000" id="7"/>
                                        <p:tgtEl>
                                          <p:spTgt spid="44"/>
                                        </p:tgtEl>
                                      </p:cBhvr>
                                    </p:animEffect>
                                  </p:childTnLst>
                                </p:cTn>
                              </p:par>
                              <p:par>
                                <p:cTn fill="hold" id="8" nodeType="withEffect" presetClass="entr" presetID="8" presetSubtype="16">
                                  <p:stCondLst>
                                    <p:cond delay="0"/>
                                  </p:stCondLst>
                                  <p:childTnLst>
                                    <p:set>
                                      <p:cBhvr>
                                        <p:cTn dur="1" fill="hold" id="9">
                                          <p:stCondLst>
                                            <p:cond delay="0"/>
                                          </p:stCondLst>
                                        </p:cTn>
                                        <p:tgtEl>
                                          <p:spTgt spid="45"/>
                                        </p:tgtEl>
                                        <p:attrNameLst>
                                          <p:attrName>style.visibility</p:attrName>
                                        </p:attrNameLst>
                                      </p:cBhvr>
                                      <p:to>
                                        <p:strVal val="visible"/>
                                      </p:to>
                                    </p:set>
                                    <p:animEffect filter="diamond(in)" transition="in">
                                      <p:cBhvr>
                                        <p:cTn dur="2000" id="10"/>
                                        <p:tgtEl>
                                          <p:spTgt spid="45"/>
                                        </p:tgtEl>
                                      </p:cBhvr>
                                    </p:animEffect>
                                  </p:childTnLst>
                                </p:cTn>
                              </p:par>
                              <p:par>
                                <p:cTn fill="hold" grpId="0" id="11" nodeType="withEffect" presetClass="entr" presetID="8" presetSubtype="16">
                                  <p:stCondLst>
                                    <p:cond delay="0"/>
                                  </p:stCondLst>
                                  <p:childTnLst>
                                    <p:set>
                                      <p:cBhvr>
                                        <p:cTn dur="1" fill="hold" id="12">
                                          <p:stCondLst>
                                            <p:cond delay="0"/>
                                          </p:stCondLst>
                                        </p:cTn>
                                        <p:tgtEl>
                                          <p:spTgt spid="48"/>
                                        </p:tgtEl>
                                        <p:attrNameLst>
                                          <p:attrName>style.visibility</p:attrName>
                                        </p:attrNameLst>
                                      </p:cBhvr>
                                      <p:to>
                                        <p:strVal val="visible"/>
                                      </p:to>
                                    </p:set>
                                    <p:animEffect filter="diamond(in)" transition="in">
                                      <p:cBhvr>
                                        <p:cTn dur="2000" id="13"/>
                                        <p:tgtEl>
                                          <p:spTgt spid="48"/>
                                        </p:tgtEl>
                                      </p:cBhvr>
                                    </p:animEffect>
                                  </p:childTnLst>
                                </p:cTn>
                              </p:par>
                              <p:par>
                                <p:cTn fill="hold" id="14" nodeType="withEffect" presetClass="entr" presetID="8" presetSubtype="16">
                                  <p:stCondLst>
                                    <p:cond delay="0"/>
                                  </p:stCondLst>
                                  <p:childTnLst>
                                    <p:set>
                                      <p:cBhvr>
                                        <p:cTn dur="1" fill="hold" id="15">
                                          <p:stCondLst>
                                            <p:cond delay="0"/>
                                          </p:stCondLst>
                                        </p:cTn>
                                        <p:tgtEl>
                                          <p:spTgt spid="49"/>
                                        </p:tgtEl>
                                        <p:attrNameLst>
                                          <p:attrName>style.visibility</p:attrName>
                                        </p:attrNameLst>
                                      </p:cBhvr>
                                      <p:to>
                                        <p:strVal val="visible"/>
                                      </p:to>
                                    </p:set>
                                    <p:animEffect filter="diamond(in)" transition="in">
                                      <p:cBhvr>
                                        <p:cTn dur="2000" id="16"/>
                                        <p:tgtEl>
                                          <p:spTgt spid="49"/>
                                        </p:tgtEl>
                                      </p:cBhvr>
                                    </p:animEffect>
                                  </p:childTnLst>
                                </p:cTn>
                              </p:par>
                              <p:par>
                                <p:cTn fill="hold" grpId="0" id="17" nodeType="withEffect" presetClass="entr" presetID="8" presetSubtype="16">
                                  <p:stCondLst>
                                    <p:cond delay="0"/>
                                  </p:stCondLst>
                                  <p:childTnLst>
                                    <p:set>
                                      <p:cBhvr>
                                        <p:cTn dur="1" fill="hold" id="18">
                                          <p:stCondLst>
                                            <p:cond delay="0"/>
                                          </p:stCondLst>
                                        </p:cTn>
                                        <p:tgtEl>
                                          <p:spTgt spid="53"/>
                                        </p:tgtEl>
                                        <p:attrNameLst>
                                          <p:attrName>style.visibility</p:attrName>
                                        </p:attrNameLst>
                                      </p:cBhvr>
                                      <p:to>
                                        <p:strVal val="visible"/>
                                      </p:to>
                                    </p:set>
                                    <p:animEffect filter="diamond(in)" transition="in">
                                      <p:cBhvr>
                                        <p:cTn dur="2000" id="19"/>
                                        <p:tgtEl>
                                          <p:spTgt spid="53"/>
                                        </p:tgtEl>
                                      </p:cBhvr>
                                    </p:animEffect>
                                  </p:childTnLst>
                                </p:cTn>
                              </p:par>
                              <p:par>
                                <p:cTn fill="hold" id="20" nodeType="withEffect" presetClass="entr" presetID="8" presetSubtype="16">
                                  <p:stCondLst>
                                    <p:cond delay="0"/>
                                  </p:stCondLst>
                                  <p:childTnLst>
                                    <p:set>
                                      <p:cBhvr>
                                        <p:cTn dur="1" fill="hold" id="21">
                                          <p:stCondLst>
                                            <p:cond delay="0"/>
                                          </p:stCondLst>
                                        </p:cTn>
                                        <p:tgtEl>
                                          <p:spTgt spid="54"/>
                                        </p:tgtEl>
                                        <p:attrNameLst>
                                          <p:attrName>style.visibility</p:attrName>
                                        </p:attrNameLst>
                                      </p:cBhvr>
                                      <p:to>
                                        <p:strVal val="visible"/>
                                      </p:to>
                                    </p:set>
                                    <p:animEffect filter="diamond(in)" transition="in">
                                      <p:cBhvr>
                                        <p:cTn dur="2000" id="22"/>
                                        <p:tgtEl>
                                          <p:spTgt spid="54"/>
                                        </p:tgtEl>
                                      </p:cBhvr>
                                    </p:animEffect>
                                  </p:childTnLst>
                                </p:cTn>
                              </p:par>
                              <p:par>
                                <p:cTn fill="hold" grpId="0" id="23" nodeType="withEffect" presetClass="entr" presetID="8" presetSubtype="16">
                                  <p:stCondLst>
                                    <p:cond delay="0"/>
                                  </p:stCondLst>
                                  <p:childTnLst>
                                    <p:set>
                                      <p:cBhvr>
                                        <p:cTn dur="1" fill="hold" id="24">
                                          <p:stCondLst>
                                            <p:cond delay="0"/>
                                          </p:stCondLst>
                                        </p:cTn>
                                        <p:tgtEl>
                                          <p:spTgt spid="58"/>
                                        </p:tgtEl>
                                        <p:attrNameLst>
                                          <p:attrName>style.visibility</p:attrName>
                                        </p:attrNameLst>
                                      </p:cBhvr>
                                      <p:to>
                                        <p:strVal val="visible"/>
                                      </p:to>
                                    </p:set>
                                    <p:animEffect filter="diamond(in)" transition="in">
                                      <p:cBhvr>
                                        <p:cTn dur="2000" id="25"/>
                                        <p:tgtEl>
                                          <p:spTgt spid="58"/>
                                        </p:tgtEl>
                                      </p:cBhvr>
                                    </p:animEffect>
                                  </p:childTnLst>
                                </p:cTn>
                              </p:par>
                              <p:par>
                                <p:cTn fill="hold" id="26" nodeType="withEffect" presetClass="entr" presetID="8" presetSubtype="16">
                                  <p:stCondLst>
                                    <p:cond delay="0"/>
                                  </p:stCondLst>
                                  <p:childTnLst>
                                    <p:set>
                                      <p:cBhvr>
                                        <p:cTn dur="1" fill="hold" id="27">
                                          <p:stCondLst>
                                            <p:cond delay="0"/>
                                          </p:stCondLst>
                                        </p:cTn>
                                        <p:tgtEl>
                                          <p:spTgt spid="59"/>
                                        </p:tgtEl>
                                        <p:attrNameLst>
                                          <p:attrName>style.visibility</p:attrName>
                                        </p:attrNameLst>
                                      </p:cBhvr>
                                      <p:to>
                                        <p:strVal val="visible"/>
                                      </p:to>
                                    </p:set>
                                    <p:animEffect filter="diamond(in)" transition="in">
                                      <p:cBhvr>
                                        <p:cTn dur="2000" id="28"/>
                                        <p:tgtEl>
                                          <p:spTgt spid="59"/>
                                        </p:tgtEl>
                                      </p:cBhvr>
                                    </p:animEffect>
                                  </p:childTnLst>
                                </p:cTn>
                              </p:par>
                              <p:par>
                                <p:cTn fill="hold" grpId="0" id="29" nodeType="withEffect" presetClass="entr" presetID="8" presetSubtype="16">
                                  <p:stCondLst>
                                    <p:cond delay="0"/>
                                  </p:stCondLst>
                                  <p:childTnLst>
                                    <p:set>
                                      <p:cBhvr>
                                        <p:cTn dur="1" fill="hold" id="30">
                                          <p:stCondLst>
                                            <p:cond delay="0"/>
                                          </p:stCondLst>
                                        </p:cTn>
                                        <p:tgtEl>
                                          <p:spTgt spid="69"/>
                                        </p:tgtEl>
                                        <p:attrNameLst>
                                          <p:attrName>style.visibility</p:attrName>
                                        </p:attrNameLst>
                                      </p:cBhvr>
                                      <p:to>
                                        <p:strVal val="visible"/>
                                      </p:to>
                                    </p:set>
                                    <p:animEffect filter="diamond(in)" transition="in">
                                      <p:cBhvr>
                                        <p:cTn dur="2000" id="31"/>
                                        <p:tgtEl>
                                          <p:spTgt spid="69"/>
                                        </p:tgtEl>
                                      </p:cBhvr>
                                    </p:animEffect>
                                  </p:childTnLst>
                                </p:cTn>
                              </p:par>
                              <p:par>
                                <p:cTn fill="hold" id="32" nodeType="withEffect" presetClass="entr" presetID="8" presetSubtype="16">
                                  <p:stCondLst>
                                    <p:cond delay="0"/>
                                  </p:stCondLst>
                                  <p:childTnLst>
                                    <p:set>
                                      <p:cBhvr>
                                        <p:cTn dur="1" fill="hold" id="33">
                                          <p:stCondLst>
                                            <p:cond delay="0"/>
                                          </p:stCondLst>
                                        </p:cTn>
                                        <p:tgtEl>
                                          <p:spTgt spid="70"/>
                                        </p:tgtEl>
                                        <p:attrNameLst>
                                          <p:attrName>style.visibility</p:attrName>
                                        </p:attrNameLst>
                                      </p:cBhvr>
                                      <p:to>
                                        <p:strVal val="visible"/>
                                      </p:to>
                                    </p:set>
                                    <p:animEffect filter="diamond(in)" transition="in">
                                      <p:cBhvr>
                                        <p:cTn dur="2000" id="34"/>
                                        <p:tgtEl>
                                          <p:spTgt spid="70"/>
                                        </p:tgtEl>
                                      </p:cBhvr>
                                    </p:animEffect>
                                  </p:childTnLst>
                                </p:cTn>
                              </p:par>
                              <p:par>
                                <p:cTn fill="hold" grpId="0" id="35" nodeType="withEffect" presetClass="entr" presetID="8" presetSubtype="16">
                                  <p:stCondLst>
                                    <p:cond delay="0"/>
                                  </p:stCondLst>
                                  <p:childTnLst>
                                    <p:set>
                                      <p:cBhvr>
                                        <p:cTn dur="1" fill="hold" id="36">
                                          <p:stCondLst>
                                            <p:cond delay="0"/>
                                          </p:stCondLst>
                                        </p:cTn>
                                        <p:tgtEl>
                                          <p:spTgt spid="73"/>
                                        </p:tgtEl>
                                        <p:attrNameLst>
                                          <p:attrName>style.visibility</p:attrName>
                                        </p:attrNameLst>
                                      </p:cBhvr>
                                      <p:to>
                                        <p:strVal val="visible"/>
                                      </p:to>
                                    </p:set>
                                    <p:animEffect filter="diamond(in)" transition="in">
                                      <p:cBhvr>
                                        <p:cTn dur="2000" id="37"/>
                                        <p:tgtEl>
                                          <p:spTgt spid="73"/>
                                        </p:tgtEl>
                                      </p:cBhvr>
                                    </p:animEffect>
                                  </p:childTnLst>
                                </p:cTn>
                              </p:par>
                              <p:par>
                                <p:cTn fill="hold" grpId="0" id="38" nodeType="withEffect" presetClass="entr" presetID="8" presetSubtype="16">
                                  <p:stCondLst>
                                    <p:cond delay="0"/>
                                  </p:stCondLst>
                                  <p:childTnLst>
                                    <p:set>
                                      <p:cBhvr>
                                        <p:cTn dur="1" fill="hold" id="39">
                                          <p:stCondLst>
                                            <p:cond delay="0"/>
                                          </p:stCondLst>
                                        </p:cTn>
                                        <p:tgtEl>
                                          <p:spTgt spid="74"/>
                                        </p:tgtEl>
                                        <p:attrNameLst>
                                          <p:attrName>style.visibility</p:attrName>
                                        </p:attrNameLst>
                                      </p:cBhvr>
                                      <p:to>
                                        <p:strVal val="visible"/>
                                      </p:to>
                                    </p:set>
                                    <p:animEffect filter="diamond(in)" transition="in">
                                      <p:cBhvr>
                                        <p:cTn dur="2000" id="40"/>
                                        <p:tgtEl>
                                          <p:spTgt spid="74"/>
                                        </p:tgtEl>
                                      </p:cBhvr>
                                    </p:animEffect>
                                  </p:childTnLst>
                                </p:cTn>
                              </p:par>
                              <p:par>
                                <p:cTn fill="hold" grpId="0" id="41" nodeType="withEffect" presetClass="entr" presetID="8" presetSubtype="16">
                                  <p:stCondLst>
                                    <p:cond delay="0"/>
                                  </p:stCondLst>
                                  <p:childTnLst>
                                    <p:set>
                                      <p:cBhvr>
                                        <p:cTn dur="1" fill="hold" id="42">
                                          <p:stCondLst>
                                            <p:cond delay="0"/>
                                          </p:stCondLst>
                                        </p:cTn>
                                        <p:tgtEl>
                                          <p:spTgt spid="76"/>
                                        </p:tgtEl>
                                        <p:attrNameLst>
                                          <p:attrName>style.visibility</p:attrName>
                                        </p:attrNameLst>
                                      </p:cBhvr>
                                      <p:to>
                                        <p:strVal val="visible"/>
                                      </p:to>
                                    </p:set>
                                    <p:animEffect filter="diamond(in)" transition="in">
                                      <p:cBhvr>
                                        <p:cTn dur="2000" id="43"/>
                                        <p:tgtEl>
                                          <p:spTgt spid="76"/>
                                        </p:tgtEl>
                                      </p:cBhvr>
                                    </p:animEffect>
                                  </p:childTnLst>
                                </p:cTn>
                              </p:par>
                              <p:par>
                                <p:cTn fill="hold" grpId="0" id="44" nodeType="withEffect" presetClass="entr" presetID="8" presetSubtype="16">
                                  <p:stCondLst>
                                    <p:cond delay="0"/>
                                  </p:stCondLst>
                                  <p:childTnLst>
                                    <p:set>
                                      <p:cBhvr>
                                        <p:cTn dur="1" fill="hold" id="45">
                                          <p:stCondLst>
                                            <p:cond delay="0"/>
                                          </p:stCondLst>
                                        </p:cTn>
                                        <p:tgtEl>
                                          <p:spTgt spid="109"/>
                                        </p:tgtEl>
                                        <p:attrNameLst>
                                          <p:attrName>style.visibility</p:attrName>
                                        </p:attrNameLst>
                                      </p:cBhvr>
                                      <p:to>
                                        <p:strVal val="visible"/>
                                      </p:to>
                                    </p:set>
                                    <p:animEffect filter="diamond(in)" transition="in">
                                      <p:cBhvr>
                                        <p:cTn dur="2000" id="46"/>
                                        <p:tgtEl>
                                          <p:spTgt spid="109"/>
                                        </p:tgtEl>
                                      </p:cBhvr>
                                    </p:animEffect>
                                  </p:childTnLst>
                                </p:cTn>
                              </p:par>
                              <p:par>
                                <p:cTn fill="hold" grpId="0" id="47" nodeType="withEffect" presetClass="entr" presetID="8" presetSubtype="16">
                                  <p:stCondLst>
                                    <p:cond delay="0"/>
                                  </p:stCondLst>
                                  <p:childTnLst>
                                    <p:set>
                                      <p:cBhvr>
                                        <p:cTn dur="1" fill="hold" id="48">
                                          <p:stCondLst>
                                            <p:cond delay="0"/>
                                          </p:stCondLst>
                                        </p:cTn>
                                        <p:tgtEl>
                                          <p:spTgt spid="111"/>
                                        </p:tgtEl>
                                        <p:attrNameLst>
                                          <p:attrName>style.visibility</p:attrName>
                                        </p:attrNameLst>
                                      </p:cBhvr>
                                      <p:to>
                                        <p:strVal val="visible"/>
                                      </p:to>
                                    </p:set>
                                    <p:animEffect filter="diamond(in)" transition="in">
                                      <p:cBhvr>
                                        <p:cTn dur="2000" id="49"/>
                                        <p:tgtEl>
                                          <p:spTgt spid="111"/>
                                        </p:tgtEl>
                                      </p:cBhvr>
                                    </p:animEffect>
                                  </p:childTnLst>
                                </p:cTn>
                              </p:par>
                              <p:par>
                                <p:cTn fill="hold" grpId="0" id="50" nodeType="withEffect" presetClass="entr" presetID="8" presetSubtype="16">
                                  <p:stCondLst>
                                    <p:cond delay="0"/>
                                  </p:stCondLst>
                                  <p:childTnLst>
                                    <p:set>
                                      <p:cBhvr>
                                        <p:cTn dur="1" fill="hold" id="51">
                                          <p:stCondLst>
                                            <p:cond delay="0"/>
                                          </p:stCondLst>
                                        </p:cTn>
                                        <p:tgtEl>
                                          <p:spTgt spid="112"/>
                                        </p:tgtEl>
                                        <p:attrNameLst>
                                          <p:attrName>style.visibility</p:attrName>
                                        </p:attrNameLst>
                                      </p:cBhvr>
                                      <p:to>
                                        <p:strVal val="visible"/>
                                      </p:to>
                                    </p:set>
                                    <p:animEffect filter="diamond(in)" transition="in">
                                      <p:cBhvr>
                                        <p:cTn dur="2000" id="52"/>
                                        <p:tgtEl>
                                          <p:spTgt spid="112"/>
                                        </p:tgtEl>
                                      </p:cBhvr>
                                    </p:animEffect>
                                  </p:childTnLst>
                                </p:cTn>
                              </p:par>
                              <p:par>
                                <p:cTn fill="hold" grpId="0" id="53" nodeType="withEffect" presetClass="entr" presetID="8" presetSubtype="16">
                                  <p:stCondLst>
                                    <p:cond delay="0"/>
                                  </p:stCondLst>
                                  <p:childTnLst>
                                    <p:set>
                                      <p:cBhvr>
                                        <p:cTn dur="1" fill="hold" id="54">
                                          <p:stCondLst>
                                            <p:cond delay="0"/>
                                          </p:stCondLst>
                                        </p:cTn>
                                        <p:tgtEl>
                                          <p:spTgt spid="114"/>
                                        </p:tgtEl>
                                        <p:attrNameLst>
                                          <p:attrName>style.visibility</p:attrName>
                                        </p:attrNameLst>
                                      </p:cBhvr>
                                      <p:to>
                                        <p:strVal val="visible"/>
                                      </p:to>
                                    </p:set>
                                    <p:animEffect filter="diamond(in)" transition="in">
                                      <p:cBhvr>
                                        <p:cTn dur="2000" id="55"/>
                                        <p:tgtEl>
                                          <p:spTgt spid="114"/>
                                        </p:tgtEl>
                                      </p:cBhvr>
                                    </p:animEffect>
                                  </p:childTnLst>
                                </p:cTn>
                              </p:par>
                              <p:par>
                                <p:cTn fill="hold" grpId="0" id="56" nodeType="withEffect" presetClass="entr" presetID="8" presetSubtype="16">
                                  <p:stCondLst>
                                    <p:cond delay="0"/>
                                  </p:stCondLst>
                                  <p:childTnLst>
                                    <p:set>
                                      <p:cBhvr>
                                        <p:cTn dur="1" fill="hold" id="57">
                                          <p:stCondLst>
                                            <p:cond delay="0"/>
                                          </p:stCondLst>
                                        </p:cTn>
                                        <p:tgtEl>
                                          <p:spTgt spid="115"/>
                                        </p:tgtEl>
                                        <p:attrNameLst>
                                          <p:attrName>style.visibility</p:attrName>
                                        </p:attrNameLst>
                                      </p:cBhvr>
                                      <p:to>
                                        <p:strVal val="visible"/>
                                      </p:to>
                                    </p:set>
                                    <p:animEffect filter="diamond(in)" transition="in">
                                      <p:cBhvr>
                                        <p:cTn dur="2000" id="58"/>
                                        <p:tgtEl>
                                          <p:spTgt spid="115"/>
                                        </p:tgtEl>
                                      </p:cBhvr>
                                    </p:animEffect>
                                  </p:childTnLst>
                                </p:cTn>
                              </p:par>
                              <p:par>
                                <p:cTn fill="hold" grpId="0" id="59" nodeType="withEffect" presetClass="entr" presetID="8" presetSubtype="16">
                                  <p:stCondLst>
                                    <p:cond delay="0"/>
                                  </p:stCondLst>
                                  <p:childTnLst>
                                    <p:set>
                                      <p:cBhvr>
                                        <p:cTn dur="1" fill="hold" id="60">
                                          <p:stCondLst>
                                            <p:cond delay="0"/>
                                          </p:stCondLst>
                                        </p:cTn>
                                        <p:tgtEl>
                                          <p:spTgt spid="117"/>
                                        </p:tgtEl>
                                        <p:attrNameLst>
                                          <p:attrName>style.visibility</p:attrName>
                                        </p:attrNameLst>
                                      </p:cBhvr>
                                      <p:to>
                                        <p:strVal val="visible"/>
                                      </p:to>
                                    </p:set>
                                    <p:animEffect filter="diamond(in)" transition="in">
                                      <p:cBhvr>
                                        <p:cTn dur="2000" id="61"/>
                                        <p:tgtEl>
                                          <p:spTgt spid="117"/>
                                        </p:tgtEl>
                                      </p:cBhvr>
                                    </p:animEffect>
                                  </p:childTnLst>
                                </p:cTn>
                              </p:par>
                              <p:par>
                                <p:cTn fill="hold" grpId="0" id="62" nodeType="withEffect" presetClass="entr" presetID="8" presetSubtype="16">
                                  <p:stCondLst>
                                    <p:cond delay="0"/>
                                  </p:stCondLst>
                                  <p:childTnLst>
                                    <p:set>
                                      <p:cBhvr>
                                        <p:cTn dur="1" fill="hold" id="63">
                                          <p:stCondLst>
                                            <p:cond delay="0"/>
                                          </p:stCondLst>
                                        </p:cTn>
                                        <p:tgtEl>
                                          <p:spTgt spid="118"/>
                                        </p:tgtEl>
                                        <p:attrNameLst>
                                          <p:attrName>style.visibility</p:attrName>
                                        </p:attrNameLst>
                                      </p:cBhvr>
                                      <p:to>
                                        <p:strVal val="visible"/>
                                      </p:to>
                                    </p:set>
                                    <p:animEffect filter="diamond(in)" transition="in">
                                      <p:cBhvr>
                                        <p:cTn dur="2000" id="64"/>
                                        <p:tgtEl>
                                          <p:spTgt spid="1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8"/>
      <p:bldP grpId="0" spid="53"/>
      <p:bldP grpId="0" spid="58"/>
      <p:bldP grpId="0" spid="69"/>
      <p:bldP grpId="0" spid="73"/>
      <p:bldP grpId="0" spid="74"/>
      <p:bldP grpId="0" spid="76"/>
      <p:bldP grpId="0" spid="109"/>
      <p:bldP grpId="0" spid="111"/>
      <p:bldP grpId="0" spid="112"/>
      <p:bldP grpId="0" spid="114"/>
      <p:bldP grpId="0" spid="115"/>
      <p:bldP grpId="0" spid="117"/>
      <p:bldP grpId="0" spid="11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a:extLst>
              <a:ext uri="{FF2B5EF4-FFF2-40B4-BE49-F238E27FC236}">
                <a16:creationId xmlns:a16="http://schemas.microsoft.com/office/drawing/2014/main" id="{1BF0DAE9-5F4C-4463-BEDD-FA84752D01B5}"/>
              </a:ext>
            </a:extLst>
          </p:cNvPr>
          <p:cNvGrpSpPr/>
          <p:nvPr/>
        </p:nvGrpSpPr>
        <p:grpSpPr>
          <a:xfrm>
            <a:off x="6092226" y="1491630"/>
            <a:ext cx="1808311" cy="987392"/>
            <a:chOff x="6818242" y="1725490"/>
            <a:chExt cx="2411081" cy="1316523"/>
          </a:xfrm>
        </p:grpSpPr>
        <p:sp>
          <p:nvSpPr>
            <p:cNvPr id="11" name="文本框 6">
              <a:extLst>
                <a:ext uri="{FF2B5EF4-FFF2-40B4-BE49-F238E27FC236}">
                  <a16:creationId xmlns:a16="http://schemas.microsoft.com/office/drawing/2014/main" id="{FE4BC071-CEC3-472A-B698-C6C45FCB6FC2}"/>
                </a:ext>
              </a:extLst>
            </p:cNvPr>
            <p:cNvSpPr txBox="1"/>
            <p:nvPr/>
          </p:nvSpPr>
          <p:spPr>
            <a:xfrm>
              <a:off x="6818242" y="2046869"/>
              <a:ext cx="2411081" cy="96012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nSpc>
                  <a:spcPts val="165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请在此处添加具体内容，文字尽量言简意赅，简单说明即可不必简单说过于繁琐</a:t>
              </a:r>
            </a:p>
          </p:txBody>
        </p:sp>
        <p:sp>
          <p:nvSpPr>
            <p:cNvPr id="12" name="文本框 7">
              <a:extLst>
                <a:ext uri="{FF2B5EF4-FFF2-40B4-BE49-F238E27FC236}">
                  <a16:creationId xmlns:a16="http://schemas.microsoft.com/office/drawing/2014/main" id="{7BF4898E-1DD9-4329-8280-06CEFA30704A}"/>
                </a:ext>
              </a:extLst>
            </p:cNvPr>
            <p:cNvSpPr txBox="1"/>
            <p:nvPr/>
          </p:nvSpPr>
          <p:spPr>
            <a:xfrm>
              <a:off x="6818243" y="1725490"/>
              <a:ext cx="1813378" cy="36576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13" name="组合 12">
            <a:extLst>
              <a:ext uri="{FF2B5EF4-FFF2-40B4-BE49-F238E27FC236}">
                <a16:creationId xmlns:a16="http://schemas.microsoft.com/office/drawing/2014/main" id="{3577B3DF-B87C-47DE-99FD-DDA7B09291D4}"/>
              </a:ext>
            </a:extLst>
          </p:cNvPr>
          <p:cNvGrpSpPr/>
          <p:nvPr/>
        </p:nvGrpSpPr>
        <p:grpSpPr>
          <a:xfrm>
            <a:off x="6092226" y="3452773"/>
            <a:ext cx="1808311" cy="987392"/>
            <a:chOff x="6818242" y="1725490"/>
            <a:chExt cx="2411081" cy="1316523"/>
          </a:xfrm>
        </p:grpSpPr>
        <p:sp>
          <p:nvSpPr>
            <p:cNvPr id="14" name="文本框 6">
              <a:extLst>
                <a:ext uri="{FF2B5EF4-FFF2-40B4-BE49-F238E27FC236}">
                  <a16:creationId xmlns:a16="http://schemas.microsoft.com/office/drawing/2014/main" id="{F7661715-529F-440C-A152-A63B8D813413}"/>
                </a:ext>
              </a:extLst>
            </p:cNvPr>
            <p:cNvSpPr txBox="1"/>
            <p:nvPr/>
          </p:nvSpPr>
          <p:spPr>
            <a:xfrm>
              <a:off x="6818242" y="2046870"/>
              <a:ext cx="2411081" cy="96012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nSpc>
                  <a:spcPts val="165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请在此处添加具体内容，文字尽量言简意赅，简单说明即可不必简单说过于繁琐</a:t>
              </a:r>
            </a:p>
          </p:txBody>
        </p:sp>
        <p:sp>
          <p:nvSpPr>
            <p:cNvPr id="15" name="文本框 7">
              <a:extLst>
                <a:ext uri="{FF2B5EF4-FFF2-40B4-BE49-F238E27FC236}">
                  <a16:creationId xmlns:a16="http://schemas.microsoft.com/office/drawing/2014/main" id="{DA035BFC-EA6E-4D1B-A734-151E9D2A314D}"/>
                </a:ext>
              </a:extLst>
            </p:cNvPr>
            <p:cNvSpPr txBox="1"/>
            <p:nvPr/>
          </p:nvSpPr>
          <p:spPr>
            <a:xfrm>
              <a:off x="6818243" y="1725491"/>
              <a:ext cx="1813378" cy="36576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16" name="组合 15">
            <a:extLst>
              <a:ext uri="{FF2B5EF4-FFF2-40B4-BE49-F238E27FC236}">
                <a16:creationId xmlns:a16="http://schemas.microsoft.com/office/drawing/2014/main" id="{40DFD66C-5405-4A6E-B3EA-8E6140398536}"/>
              </a:ext>
            </a:extLst>
          </p:cNvPr>
          <p:cNvGrpSpPr/>
          <p:nvPr/>
        </p:nvGrpSpPr>
        <p:grpSpPr>
          <a:xfrm>
            <a:off x="1244214" y="1491630"/>
            <a:ext cx="1808311" cy="987392"/>
            <a:chOff x="6818242" y="1725490"/>
            <a:chExt cx="2411081" cy="1316523"/>
          </a:xfrm>
        </p:grpSpPr>
        <p:sp>
          <p:nvSpPr>
            <p:cNvPr id="17" name="文本框 6">
              <a:extLst>
                <a:ext uri="{FF2B5EF4-FFF2-40B4-BE49-F238E27FC236}">
                  <a16:creationId xmlns:a16="http://schemas.microsoft.com/office/drawing/2014/main" id="{37463E07-277C-4EAC-804B-A034AF43EA3C}"/>
                </a:ext>
              </a:extLst>
            </p:cNvPr>
            <p:cNvSpPr txBox="1"/>
            <p:nvPr/>
          </p:nvSpPr>
          <p:spPr>
            <a:xfrm>
              <a:off x="6818242" y="2046869"/>
              <a:ext cx="2411081" cy="96012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a:lnSpc>
                  <a:spcPts val="165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请在此处添加具体内容，文字尽量言简意赅，简单说明即可不必简单说过于繁琐</a:t>
              </a:r>
            </a:p>
          </p:txBody>
        </p:sp>
        <p:sp>
          <p:nvSpPr>
            <p:cNvPr id="18" name="文本框 7">
              <a:extLst>
                <a:ext uri="{FF2B5EF4-FFF2-40B4-BE49-F238E27FC236}">
                  <a16:creationId xmlns:a16="http://schemas.microsoft.com/office/drawing/2014/main" id="{636CA9ED-E1E7-4A91-A975-8FA2391731CD}"/>
                </a:ext>
              </a:extLst>
            </p:cNvPr>
            <p:cNvSpPr txBox="1"/>
            <p:nvPr/>
          </p:nvSpPr>
          <p:spPr>
            <a:xfrm>
              <a:off x="7415945" y="1725490"/>
              <a:ext cx="1813378" cy="36576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19" name="组合 18">
            <a:extLst>
              <a:ext uri="{FF2B5EF4-FFF2-40B4-BE49-F238E27FC236}">
                <a16:creationId xmlns:a16="http://schemas.microsoft.com/office/drawing/2014/main" id="{F37CFB55-CCE3-4560-94E6-10BAFEB999E6}"/>
              </a:ext>
            </a:extLst>
          </p:cNvPr>
          <p:cNvGrpSpPr/>
          <p:nvPr/>
        </p:nvGrpSpPr>
        <p:grpSpPr>
          <a:xfrm>
            <a:off x="1244214" y="3452773"/>
            <a:ext cx="1808311" cy="960783"/>
            <a:chOff x="6818242" y="1725490"/>
            <a:chExt cx="2411081" cy="1281044"/>
          </a:xfrm>
        </p:grpSpPr>
        <p:sp>
          <p:nvSpPr>
            <p:cNvPr id="20" name="文本框 6">
              <a:extLst>
                <a:ext uri="{FF2B5EF4-FFF2-40B4-BE49-F238E27FC236}">
                  <a16:creationId xmlns:a16="http://schemas.microsoft.com/office/drawing/2014/main" id="{B4FDB863-4E0F-40A9-8BF3-9752D366B678}"/>
                </a:ext>
              </a:extLst>
            </p:cNvPr>
            <p:cNvSpPr txBox="1"/>
            <p:nvPr/>
          </p:nvSpPr>
          <p:spPr>
            <a:xfrm>
              <a:off x="6818242" y="2046868"/>
              <a:ext cx="2411081" cy="96012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a:lnSpc>
                  <a:spcPts val="165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请在此处添加具体内容，文字尽量言简意赅，简单说明即可不必简单说过于繁琐</a:t>
              </a:r>
            </a:p>
          </p:txBody>
        </p:sp>
        <p:sp>
          <p:nvSpPr>
            <p:cNvPr id="21" name="文本框 7">
              <a:extLst>
                <a:ext uri="{FF2B5EF4-FFF2-40B4-BE49-F238E27FC236}">
                  <a16:creationId xmlns:a16="http://schemas.microsoft.com/office/drawing/2014/main" id="{E277C240-4662-492F-A48D-3F67452BC9FF}"/>
                </a:ext>
              </a:extLst>
            </p:cNvPr>
            <p:cNvSpPr txBox="1"/>
            <p:nvPr/>
          </p:nvSpPr>
          <p:spPr>
            <a:xfrm>
              <a:off x="7415945" y="1725489"/>
              <a:ext cx="1813378" cy="36576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pic>
        <p:nvPicPr>
          <p:cNvPr id="27" name="图片占位符 26">
            <a:extLst>
              <a:ext uri="{FF2B5EF4-FFF2-40B4-BE49-F238E27FC236}">
                <a16:creationId xmlns:a16="http://schemas.microsoft.com/office/drawing/2014/main" id="{5D76D6D6-5A4B-44B3-94B6-2EA4843A5B50}"/>
              </a:ext>
            </a:extLst>
          </p:cNvPr>
          <p:cNvPicPr>
            <a:picLocks noChangeAspect="1" noGrp="1"/>
          </p:cNvPicPr>
          <p:nvPr>
            <p:ph idx="10" sz="quarter" type="pic"/>
          </p:nvPr>
        </p:nvPicPr>
        <p:blipFill>
          <a:blip r:embed="rId3">
            <a:extLst>
              <a:ext uri="{28A0092B-C50C-407E-A947-70E740481C1C}">
                <a14:useLocalDpi val="0"/>
              </a:ext>
            </a:extLst>
          </a:blip>
          <a:srcRect l="16764" r="16764"/>
          <a:stretch>
            <a:fillRect/>
          </a:stretch>
        </p:blipFill>
        <p:spPr>
          <a:xfrm>
            <a:off x="3357563" y="1707596"/>
            <a:ext cx="1106220" cy="1169605"/>
          </a:xfrm>
          <a:ln>
            <a:solidFill>
              <a:srgbClr val="376092"/>
            </a:solidFill>
          </a:ln>
          <a:effectLst>
            <a:outerShdw algn="tl" blurRad="254000" dir="2700000" dist="63500" rotWithShape="0">
              <a:prstClr val="black">
                <a:alpha val="40000"/>
              </a:prstClr>
            </a:outerShdw>
          </a:effectLst>
        </p:spPr>
      </p:pic>
      <p:pic>
        <p:nvPicPr>
          <p:cNvPr id="29" name="图片占位符 28">
            <a:extLst>
              <a:ext uri="{FF2B5EF4-FFF2-40B4-BE49-F238E27FC236}">
                <a16:creationId xmlns:a16="http://schemas.microsoft.com/office/drawing/2014/main" id="{978B8466-AE7A-44C0-AFDC-AA61056AE40E}"/>
              </a:ext>
            </a:extLst>
          </p:cNvPr>
          <p:cNvPicPr>
            <a:picLocks noChangeAspect="1" noGrp="1"/>
          </p:cNvPicPr>
          <p:nvPr>
            <p:ph idx="11" sz="quarter" type="pic"/>
          </p:nvPr>
        </p:nvPicPr>
        <p:blipFill>
          <a:blip r:embed="rId4">
            <a:extLst>
              <a:ext uri="{28A0092B-C50C-407E-A947-70E740481C1C}">
                <a14:useLocalDpi val="0"/>
              </a:ext>
            </a:extLst>
          </a:blip>
          <a:srcRect l="16764" r="16764"/>
          <a:stretch>
            <a:fillRect/>
          </a:stretch>
        </p:blipFill>
        <p:spPr>
          <a:xfrm>
            <a:off x="4680218" y="1707655"/>
            <a:ext cx="1106220" cy="1169518"/>
          </a:xfrm>
          <a:ln>
            <a:solidFill>
              <a:srgbClr val="376092"/>
            </a:solidFill>
          </a:ln>
          <a:effectLst>
            <a:outerShdw algn="tl" blurRad="254000" dir="2700000" dist="63500" rotWithShape="0">
              <a:prstClr val="black">
                <a:alpha val="40000"/>
              </a:prstClr>
            </a:outerShdw>
          </a:effectLst>
        </p:spPr>
      </p:pic>
      <p:pic>
        <p:nvPicPr>
          <p:cNvPr id="31" name="图片占位符 30">
            <a:extLst>
              <a:ext uri="{FF2B5EF4-FFF2-40B4-BE49-F238E27FC236}">
                <a16:creationId xmlns:a16="http://schemas.microsoft.com/office/drawing/2014/main" id="{93178B94-A20D-48A7-836D-D9448FC5B4CD}"/>
              </a:ext>
            </a:extLst>
          </p:cNvPr>
          <p:cNvPicPr>
            <a:picLocks noChangeAspect="1" noGrp="1"/>
          </p:cNvPicPr>
          <p:nvPr>
            <p:ph idx="12" sz="quarter" type="pic"/>
          </p:nvPr>
        </p:nvPicPr>
        <p:blipFill>
          <a:blip r:embed="rId5">
            <a:extLst>
              <a:ext uri="{28A0092B-C50C-407E-A947-70E740481C1C}">
                <a14:useLocalDpi val="0"/>
              </a:ext>
            </a:extLst>
          </a:blip>
          <a:srcRect l="16764" r="16764"/>
          <a:stretch>
            <a:fillRect/>
          </a:stretch>
        </p:blipFill>
        <p:spPr>
          <a:xfrm>
            <a:off x="4680218" y="3089715"/>
            <a:ext cx="1106220" cy="1147153"/>
          </a:xfrm>
          <a:ln>
            <a:solidFill>
              <a:srgbClr val="376092"/>
            </a:solidFill>
          </a:ln>
          <a:effectLst>
            <a:outerShdw algn="tl" blurRad="254000" dir="2700000" dist="63500" rotWithShape="0">
              <a:prstClr val="black">
                <a:alpha val="40000"/>
              </a:prstClr>
            </a:outerShdw>
          </a:effectLst>
        </p:spPr>
      </p:pic>
      <p:pic>
        <p:nvPicPr>
          <p:cNvPr id="33" name="图片占位符 32">
            <a:extLst>
              <a:ext uri="{FF2B5EF4-FFF2-40B4-BE49-F238E27FC236}">
                <a16:creationId xmlns:a16="http://schemas.microsoft.com/office/drawing/2014/main" id="{BC1DED0A-406B-499B-A3F7-B5F4E2D7DA4D}"/>
              </a:ext>
            </a:extLst>
          </p:cNvPr>
          <p:cNvPicPr>
            <a:picLocks noChangeAspect="1" noGrp="1"/>
          </p:cNvPicPr>
          <p:nvPr>
            <p:ph idx="13" sz="quarter" type="pic"/>
          </p:nvPr>
        </p:nvPicPr>
        <p:blipFill>
          <a:blip r:embed="rId6">
            <a:extLst>
              <a:ext uri="{28A0092B-C50C-407E-A947-70E740481C1C}">
                <a14:useLocalDpi val="0"/>
              </a:ext>
            </a:extLst>
          </a:blip>
          <a:srcRect l="16764" r="16764"/>
          <a:stretch>
            <a:fillRect/>
          </a:stretch>
        </p:blipFill>
        <p:spPr>
          <a:xfrm>
            <a:off x="3357563" y="3075806"/>
            <a:ext cx="1106220" cy="1167468"/>
          </a:xfrm>
          <a:ln>
            <a:solidFill>
              <a:srgbClr val="376092"/>
            </a:solidFill>
          </a:ln>
          <a:effectLst>
            <a:outerShdw algn="tl" blurRad="254000" dir="2700000" dist="63500" rotWithShape="0">
              <a:prstClr val="black">
                <a:alpha val="40000"/>
              </a:prstClr>
            </a:outerShdw>
          </a:effectLst>
        </p:spPr>
      </p:pic>
      <p:grpSp>
        <p:nvGrpSpPr>
          <p:cNvPr id="22" name="组合 21"/>
          <p:cNvGrpSpPr/>
          <p:nvPr/>
        </p:nvGrpSpPr>
        <p:grpSpPr>
          <a:xfrm>
            <a:off x="251900" y="155730"/>
            <a:ext cx="8568572" cy="625338"/>
            <a:chOff x="251900" y="155730"/>
            <a:chExt cx="8568572" cy="625338"/>
          </a:xfrm>
        </p:grpSpPr>
        <p:cxnSp>
          <p:nvCxnSpPr>
            <p:cNvPr id="23" name="直接连接符 22"/>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331640" y="255120"/>
              <a:ext cx="2214880" cy="396240"/>
            </a:xfrm>
            <a:prstGeom prst="rect">
              <a:avLst/>
            </a:prstGeom>
          </p:spPr>
          <p:txBody>
            <a:bodyPr wrap="none">
              <a:spAutoFit/>
            </a:bodyPr>
            <a:lstStyle/>
            <a:p>
              <a:pPr defTabSz="913765">
                <a:spcBef>
                  <a:spcPct val="0"/>
                </a:spcBef>
                <a:spcAft>
                  <a:spcPct val="0"/>
                </a:spcAft>
                <a:defRPr/>
              </a:pPr>
              <a:r>
                <a:rPr altLang="en-US" b="1" kern="0" lang="zh-CN" smtClean="0" sz="2000">
                  <a:solidFill>
                    <a:srgbClr val="376092"/>
                  </a:solidFill>
                  <a:latin charset="-122" panose="020b0503020204020204" pitchFamily="34" typeface="微软雅黑"/>
                  <a:ea charset="-122" panose="020b0503020204020204" pitchFamily="34" typeface="微软雅黑"/>
                  <a:cs typeface="+mn-ea"/>
                  <a:sym typeface="+mn-lt"/>
                </a:rPr>
                <a:t>此处添加您的标题</a:t>
              </a:r>
            </a:p>
          </p:txBody>
        </p:sp>
        <p:grpSp>
          <p:nvGrpSpPr>
            <p:cNvPr id="25" name="组合 24"/>
            <p:cNvGrpSpPr/>
            <p:nvPr/>
          </p:nvGrpSpPr>
          <p:grpSpPr>
            <a:xfrm>
              <a:off x="251900" y="195486"/>
              <a:ext cx="887938" cy="585582"/>
              <a:chOff x="562441" y="531294"/>
              <a:chExt cx="2322326" cy="1531540"/>
            </a:xfrm>
          </p:grpSpPr>
          <p:sp>
            <p:nvSpPr>
              <p:cNvPr id="28" name="圆角矩形 27"/>
              <p:cNvSpPr/>
              <p:nvPr/>
            </p:nvSpPr>
            <p:spPr>
              <a:xfrm rot="2700000">
                <a:off x="613474" y="711955"/>
                <a:ext cx="704611" cy="704611"/>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30" name="圆角矩形 29"/>
              <p:cNvSpPr/>
              <p:nvPr/>
            </p:nvSpPr>
            <p:spPr>
              <a:xfrm rot="2700000">
                <a:off x="1043261" y="555179"/>
                <a:ext cx="1041378" cy="1041378"/>
              </a:xfrm>
              <a:prstGeom prst="roundRect">
                <a:avLst>
                  <a:gd fmla="val 4810" name="adj"/>
                </a:avLst>
              </a:prstGeom>
              <a:solidFill>
                <a:schemeClr val="accent1">
                  <a:lumMod val="75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32" name="圆角矩形 31"/>
              <p:cNvSpPr/>
              <p:nvPr/>
            </p:nvSpPr>
            <p:spPr>
              <a:xfrm rot="2700000">
                <a:off x="2386142" y="531294"/>
                <a:ext cx="498625" cy="498625"/>
              </a:xfrm>
              <a:prstGeom prst="roundRect">
                <a:avLst>
                  <a:gd fmla="val 4810" name="adj"/>
                </a:avLst>
              </a:prstGeom>
              <a:solidFill>
                <a:schemeClr val="bg1">
                  <a:lumMod val="50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38" name="圆角矩形 37"/>
              <p:cNvSpPr/>
              <p:nvPr/>
            </p:nvSpPr>
            <p:spPr>
              <a:xfrm rot="2700000">
                <a:off x="2149679" y="1381541"/>
                <a:ext cx="432486" cy="432486"/>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39" name="圆角矩形 38"/>
              <p:cNvSpPr/>
              <p:nvPr/>
            </p:nvSpPr>
            <p:spPr>
              <a:xfrm rot="2700000">
                <a:off x="562441" y="1843807"/>
                <a:ext cx="219027" cy="219027"/>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40" name="文本框 4"/>
              <p:cNvSpPr txBox="1"/>
              <p:nvPr/>
            </p:nvSpPr>
            <p:spPr>
              <a:xfrm>
                <a:off x="950488" y="617339"/>
                <a:ext cx="1217358" cy="956614"/>
              </a:xfrm>
              <a:prstGeom prst="rect">
                <a:avLst/>
              </a:prstGeom>
              <a:noFill/>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rPr>
                  <a:t>01</a:t>
                </a:r>
              </a:p>
            </p:txBody>
          </p:sp>
        </p:grpSp>
        <p:sp>
          <p:nvSpPr>
            <p:cNvPr id="26" name="矩形 25"/>
            <p:cNvSpPr/>
            <p:nvPr/>
          </p:nvSpPr>
          <p:spPr>
            <a:xfrm>
              <a:off x="7433345" y="155730"/>
              <a:ext cx="1363980" cy="518160"/>
            </a:xfrm>
            <a:prstGeom prst="rect">
              <a:avLst/>
            </a:prstGeom>
          </p:spPr>
          <p:txBody>
            <a:bodyPr wrap="none">
              <a:spAutoFit/>
            </a:bodyPr>
            <a:lstStyle/>
            <a:p>
              <a:pPr defTabSz="913765">
                <a:spcBef>
                  <a:spcPct val="0"/>
                </a:spcBef>
                <a:spcAft>
                  <a:spcPct val="0"/>
                </a:spcAft>
                <a:defRPr/>
              </a:pPr>
              <a:r>
                <a:rPr altLang="zh-CN" kern="0" lang="en-US" smtClean="0" spc="300" sz="2800">
                  <a:solidFill>
                    <a:schemeClr val="tx1">
                      <a:lumMod val="65000"/>
                      <a:lumOff val="35000"/>
                    </a:schemeClr>
                  </a:solidFill>
                  <a:effectLst>
                    <a:reflection algn="bl" blurRad="6350" dir="5400000" endA="300" endPos="45500" rotWithShape="0" stA="55000" sy="-100000"/>
                  </a:effectLst>
                  <a:latin charset="-122" panose="020b0503020204020204" pitchFamily="34" typeface="微软雅黑"/>
                  <a:ea charset="-122" panose="020b0503020204020204" pitchFamily="34" typeface="微软雅黑"/>
                  <a:cs typeface="+mn-ea"/>
                  <a:sym typeface="+mn-lt"/>
                </a:rPr>
                <a:t>LOGO</a:t>
              </a:r>
            </a:p>
          </p:txBody>
        </p:sp>
      </p:grpSp>
    </p:spTree>
    <p:extLst>
      <p:ext uri="{BB962C8B-B14F-4D97-AF65-F5344CB8AC3E}">
        <p14:creationId val="353813290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500" fill="hold" id="7"/>
                                        <p:tgtEl>
                                          <p:spTgt spid="27"/>
                                        </p:tgtEl>
                                        <p:attrNameLst>
                                          <p:attrName>ppt_w</p:attrName>
                                        </p:attrNameLst>
                                      </p:cBhvr>
                                      <p:tavLst>
                                        <p:tav tm="0">
                                          <p:val>
                                            <p:fltVal val="0"/>
                                          </p:val>
                                        </p:tav>
                                        <p:tav tm="100000">
                                          <p:val>
                                            <p:strVal val="#ppt_w"/>
                                          </p:val>
                                        </p:tav>
                                      </p:tavLst>
                                    </p:anim>
                                    <p:anim calcmode="lin" valueType="num">
                                      <p:cBhvr>
                                        <p:cTn dur="500" fill="hold" id="8"/>
                                        <p:tgtEl>
                                          <p:spTgt spid="27"/>
                                        </p:tgtEl>
                                        <p:attrNameLst>
                                          <p:attrName>ppt_h</p:attrName>
                                        </p:attrNameLst>
                                      </p:cBhvr>
                                      <p:tavLst>
                                        <p:tav tm="0">
                                          <p:val>
                                            <p:fltVal val="0"/>
                                          </p:val>
                                        </p:tav>
                                        <p:tav tm="100000">
                                          <p:val>
                                            <p:strVal val="#ppt_h"/>
                                          </p:val>
                                        </p:tav>
                                      </p:tavLst>
                                    </p:anim>
                                    <p:animEffect filter="fade" transition="in">
                                      <p:cBhvr>
                                        <p:cTn dur="500" id="9"/>
                                        <p:tgtEl>
                                          <p:spTgt spid="27"/>
                                        </p:tgtEl>
                                      </p:cBhvr>
                                    </p:animEffect>
                                  </p:childTnLst>
                                </p:cTn>
                              </p:par>
                              <p:par>
                                <p:cTn fill="hold" id="10" nodeType="withEffect" presetClass="entr" presetID="53" presetSubtype="0">
                                  <p:stCondLst>
                                    <p:cond delay="0"/>
                                  </p:stCondLst>
                                  <p:childTnLst>
                                    <p:set>
                                      <p:cBhvr>
                                        <p:cTn dur="1" fill="hold" id="11">
                                          <p:stCondLst>
                                            <p:cond delay="0"/>
                                          </p:stCondLst>
                                        </p:cTn>
                                        <p:tgtEl>
                                          <p:spTgt spid="29"/>
                                        </p:tgtEl>
                                        <p:attrNameLst>
                                          <p:attrName>style.visibility</p:attrName>
                                        </p:attrNameLst>
                                      </p:cBhvr>
                                      <p:to>
                                        <p:strVal val="visible"/>
                                      </p:to>
                                    </p:set>
                                    <p:anim calcmode="lin" valueType="num">
                                      <p:cBhvr>
                                        <p:cTn dur="500" fill="hold" id="12"/>
                                        <p:tgtEl>
                                          <p:spTgt spid="29"/>
                                        </p:tgtEl>
                                        <p:attrNameLst>
                                          <p:attrName>ppt_w</p:attrName>
                                        </p:attrNameLst>
                                      </p:cBhvr>
                                      <p:tavLst>
                                        <p:tav tm="0">
                                          <p:val>
                                            <p:fltVal val="0"/>
                                          </p:val>
                                        </p:tav>
                                        <p:tav tm="100000">
                                          <p:val>
                                            <p:strVal val="#ppt_w"/>
                                          </p:val>
                                        </p:tav>
                                      </p:tavLst>
                                    </p:anim>
                                    <p:anim calcmode="lin" valueType="num">
                                      <p:cBhvr>
                                        <p:cTn dur="500" fill="hold" id="13"/>
                                        <p:tgtEl>
                                          <p:spTgt spid="29"/>
                                        </p:tgtEl>
                                        <p:attrNameLst>
                                          <p:attrName>ppt_h</p:attrName>
                                        </p:attrNameLst>
                                      </p:cBhvr>
                                      <p:tavLst>
                                        <p:tav tm="0">
                                          <p:val>
                                            <p:fltVal val="0"/>
                                          </p:val>
                                        </p:tav>
                                        <p:tav tm="100000">
                                          <p:val>
                                            <p:strVal val="#ppt_h"/>
                                          </p:val>
                                        </p:tav>
                                      </p:tavLst>
                                    </p:anim>
                                    <p:animEffect filter="fade" transition="in">
                                      <p:cBhvr>
                                        <p:cTn dur="500" id="14"/>
                                        <p:tgtEl>
                                          <p:spTgt spid="29"/>
                                        </p:tgtEl>
                                      </p:cBhvr>
                                    </p:animEffect>
                                  </p:childTnLst>
                                </p:cTn>
                              </p:par>
                              <p:par>
                                <p:cTn fill="hold" id="15" nodeType="withEffect" presetClass="entr" presetID="53" presetSubtype="0">
                                  <p:stCondLst>
                                    <p:cond delay="0"/>
                                  </p:stCondLst>
                                  <p:childTnLst>
                                    <p:set>
                                      <p:cBhvr>
                                        <p:cTn dur="1" fill="hold" id="16">
                                          <p:stCondLst>
                                            <p:cond delay="0"/>
                                          </p:stCondLst>
                                        </p:cTn>
                                        <p:tgtEl>
                                          <p:spTgt spid="31"/>
                                        </p:tgtEl>
                                        <p:attrNameLst>
                                          <p:attrName>style.visibility</p:attrName>
                                        </p:attrNameLst>
                                      </p:cBhvr>
                                      <p:to>
                                        <p:strVal val="visible"/>
                                      </p:to>
                                    </p:set>
                                    <p:anim calcmode="lin" valueType="num">
                                      <p:cBhvr>
                                        <p:cTn dur="500" fill="hold" id="17"/>
                                        <p:tgtEl>
                                          <p:spTgt spid="31"/>
                                        </p:tgtEl>
                                        <p:attrNameLst>
                                          <p:attrName>ppt_w</p:attrName>
                                        </p:attrNameLst>
                                      </p:cBhvr>
                                      <p:tavLst>
                                        <p:tav tm="0">
                                          <p:val>
                                            <p:fltVal val="0"/>
                                          </p:val>
                                        </p:tav>
                                        <p:tav tm="100000">
                                          <p:val>
                                            <p:strVal val="#ppt_w"/>
                                          </p:val>
                                        </p:tav>
                                      </p:tavLst>
                                    </p:anim>
                                    <p:anim calcmode="lin" valueType="num">
                                      <p:cBhvr>
                                        <p:cTn dur="500" fill="hold" id="18"/>
                                        <p:tgtEl>
                                          <p:spTgt spid="31"/>
                                        </p:tgtEl>
                                        <p:attrNameLst>
                                          <p:attrName>ppt_h</p:attrName>
                                        </p:attrNameLst>
                                      </p:cBhvr>
                                      <p:tavLst>
                                        <p:tav tm="0">
                                          <p:val>
                                            <p:fltVal val="0"/>
                                          </p:val>
                                        </p:tav>
                                        <p:tav tm="100000">
                                          <p:val>
                                            <p:strVal val="#ppt_h"/>
                                          </p:val>
                                        </p:tav>
                                      </p:tavLst>
                                    </p:anim>
                                    <p:animEffect filter="fade" transition="in">
                                      <p:cBhvr>
                                        <p:cTn dur="500" id="19"/>
                                        <p:tgtEl>
                                          <p:spTgt spid="31"/>
                                        </p:tgtEl>
                                      </p:cBhvr>
                                    </p:animEffect>
                                  </p:childTnLst>
                                </p:cTn>
                              </p:par>
                              <p:par>
                                <p:cTn fill="hold" id="20" nodeType="withEffect" presetClass="entr" presetID="53" presetSubtype="0">
                                  <p:stCondLst>
                                    <p:cond delay="0"/>
                                  </p:stCondLst>
                                  <p:childTnLst>
                                    <p:set>
                                      <p:cBhvr>
                                        <p:cTn dur="1" fill="hold" id="21">
                                          <p:stCondLst>
                                            <p:cond delay="0"/>
                                          </p:stCondLst>
                                        </p:cTn>
                                        <p:tgtEl>
                                          <p:spTgt spid="33"/>
                                        </p:tgtEl>
                                        <p:attrNameLst>
                                          <p:attrName>style.visibility</p:attrName>
                                        </p:attrNameLst>
                                      </p:cBhvr>
                                      <p:to>
                                        <p:strVal val="visible"/>
                                      </p:to>
                                    </p:set>
                                    <p:anim calcmode="lin" valueType="num">
                                      <p:cBhvr>
                                        <p:cTn dur="500" fill="hold" id="22"/>
                                        <p:tgtEl>
                                          <p:spTgt spid="33"/>
                                        </p:tgtEl>
                                        <p:attrNameLst>
                                          <p:attrName>ppt_w</p:attrName>
                                        </p:attrNameLst>
                                      </p:cBhvr>
                                      <p:tavLst>
                                        <p:tav tm="0">
                                          <p:val>
                                            <p:fltVal val="0"/>
                                          </p:val>
                                        </p:tav>
                                        <p:tav tm="100000">
                                          <p:val>
                                            <p:strVal val="#ppt_w"/>
                                          </p:val>
                                        </p:tav>
                                      </p:tavLst>
                                    </p:anim>
                                    <p:anim calcmode="lin" valueType="num">
                                      <p:cBhvr>
                                        <p:cTn dur="500" fill="hold" id="23"/>
                                        <p:tgtEl>
                                          <p:spTgt spid="33"/>
                                        </p:tgtEl>
                                        <p:attrNameLst>
                                          <p:attrName>ppt_h</p:attrName>
                                        </p:attrNameLst>
                                      </p:cBhvr>
                                      <p:tavLst>
                                        <p:tav tm="0">
                                          <p:val>
                                            <p:fltVal val="0"/>
                                          </p:val>
                                        </p:tav>
                                        <p:tav tm="100000">
                                          <p:val>
                                            <p:strVal val="#ppt_h"/>
                                          </p:val>
                                        </p:tav>
                                      </p:tavLst>
                                    </p:anim>
                                    <p:animEffect filter="fade" transition="in">
                                      <p:cBhvr>
                                        <p:cTn dur="500" id="24"/>
                                        <p:tgtEl>
                                          <p:spTgt spid="33"/>
                                        </p:tgtEl>
                                      </p:cBhvr>
                                    </p:animEffect>
                                  </p:childTnLst>
                                </p:cTn>
                              </p:par>
                            </p:childTnLst>
                          </p:cTn>
                        </p:par>
                        <p:par>
                          <p:cTn fill="hold" id="25" nodeType="afterGroup">
                            <p:stCondLst>
                              <p:cond delay="500"/>
                            </p:stCondLst>
                            <p:childTnLst>
                              <p:par>
                                <p:cTn fill="hold" id="26" nodeType="afterEffect" presetClass="entr" presetID="2" presetSubtype="8">
                                  <p:stCondLst>
                                    <p:cond delay="0"/>
                                  </p:stCondLst>
                                  <p:childTnLst>
                                    <p:set>
                                      <p:cBhvr>
                                        <p:cTn dur="1" fill="hold" id="27">
                                          <p:stCondLst>
                                            <p:cond delay="0"/>
                                          </p:stCondLst>
                                        </p:cTn>
                                        <p:tgtEl>
                                          <p:spTgt spid="16"/>
                                        </p:tgtEl>
                                        <p:attrNameLst>
                                          <p:attrName>style.visibility</p:attrName>
                                        </p:attrNameLst>
                                      </p:cBhvr>
                                      <p:to>
                                        <p:strVal val="visible"/>
                                      </p:to>
                                    </p:set>
                                    <p:anim calcmode="lin" valueType="num">
                                      <p:cBhvr additive="base">
                                        <p:cTn dur="500" fill="hold" id="28"/>
                                        <p:tgtEl>
                                          <p:spTgt spid="16"/>
                                        </p:tgtEl>
                                        <p:attrNameLst>
                                          <p:attrName>ppt_x</p:attrName>
                                        </p:attrNameLst>
                                      </p:cBhvr>
                                      <p:tavLst>
                                        <p:tav tm="0">
                                          <p:val>
                                            <p:strVal val="0-#ppt_w/2"/>
                                          </p:val>
                                        </p:tav>
                                        <p:tav tm="100000">
                                          <p:val>
                                            <p:strVal val="#ppt_x"/>
                                          </p:val>
                                        </p:tav>
                                      </p:tavLst>
                                    </p:anim>
                                    <p:anim calcmode="lin" valueType="num">
                                      <p:cBhvr additive="base">
                                        <p:cTn dur="500" fill="hold" id="29"/>
                                        <p:tgtEl>
                                          <p:spTgt spid="16"/>
                                        </p:tgtEl>
                                        <p:attrNameLst>
                                          <p:attrName>ppt_y</p:attrName>
                                        </p:attrNameLst>
                                      </p:cBhvr>
                                      <p:tavLst>
                                        <p:tav tm="0">
                                          <p:val>
                                            <p:strVal val="#ppt_y"/>
                                          </p:val>
                                        </p:tav>
                                        <p:tav tm="100000">
                                          <p:val>
                                            <p:strVal val="#ppt_y"/>
                                          </p:val>
                                        </p:tav>
                                      </p:tavLst>
                                    </p:anim>
                                  </p:childTnLst>
                                </p:cTn>
                              </p:par>
                              <p:par>
                                <p:cTn fill="hold" id="30" nodeType="withEffect" presetClass="entr" presetID="2" presetSubtype="8">
                                  <p:stCondLst>
                                    <p:cond delay="0"/>
                                  </p:stCondLst>
                                  <p:childTnLst>
                                    <p:set>
                                      <p:cBhvr>
                                        <p:cTn dur="1" fill="hold" id="31">
                                          <p:stCondLst>
                                            <p:cond delay="0"/>
                                          </p:stCondLst>
                                        </p:cTn>
                                        <p:tgtEl>
                                          <p:spTgt spid="19"/>
                                        </p:tgtEl>
                                        <p:attrNameLst>
                                          <p:attrName>style.visibility</p:attrName>
                                        </p:attrNameLst>
                                      </p:cBhvr>
                                      <p:to>
                                        <p:strVal val="visible"/>
                                      </p:to>
                                    </p:set>
                                    <p:anim calcmode="lin" valueType="num">
                                      <p:cBhvr additive="base">
                                        <p:cTn dur="500" fill="hold" id="32"/>
                                        <p:tgtEl>
                                          <p:spTgt spid="19"/>
                                        </p:tgtEl>
                                        <p:attrNameLst>
                                          <p:attrName>ppt_x</p:attrName>
                                        </p:attrNameLst>
                                      </p:cBhvr>
                                      <p:tavLst>
                                        <p:tav tm="0">
                                          <p:val>
                                            <p:strVal val="0-#ppt_w/2"/>
                                          </p:val>
                                        </p:tav>
                                        <p:tav tm="100000">
                                          <p:val>
                                            <p:strVal val="#ppt_x"/>
                                          </p:val>
                                        </p:tav>
                                      </p:tavLst>
                                    </p:anim>
                                    <p:anim calcmode="lin" valueType="num">
                                      <p:cBhvr additive="base">
                                        <p:cTn dur="500" fill="hold" id="33"/>
                                        <p:tgtEl>
                                          <p:spTgt spid="19"/>
                                        </p:tgtEl>
                                        <p:attrNameLst>
                                          <p:attrName>ppt_y</p:attrName>
                                        </p:attrNameLst>
                                      </p:cBhvr>
                                      <p:tavLst>
                                        <p:tav tm="0">
                                          <p:val>
                                            <p:strVal val="#ppt_y"/>
                                          </p:val>
                                        </p:tav>
                                        <p:tav tm="100000">
                                          <p:val>
                                            <p:strVal val="#ppt_y"/>
                                          </p:val>
                                        </p:tav>
                                      </p:tavLst>
                                    </p:anim>
                                  </p:childTnLst>
                                </p:cTn>
                              </p:par>
                              <p:par>
                                <p:cTn fill="hold" id="34" nodeType="withEffect" presetClass="entr" presetID="2" presetSubtype="2">
                                  <p:stCondLst>
                                    <p:cond delay="0"/>
                                  </p:stCondLst>
                                  <p:childTnLst>
                                    <p:set>
                                      <p:cBhvr>
                                        <p:cTn dur="1" fill="hold" id="35">
                                          <p:stCondLst>
                                            <p:cond delay="0"/>
                                          </p:stCondLst>
                                        </p:cTn>
                                        <p:tgtEl>
                                          <p:spTgt spid="10"/>
                                        </p:tgtEl>
                                        <p:attrNameLst>
                                          <p:attrName>style.visibility</p:attrName>
                                        </p:attrNameLst>
                                      </p:cBhvr>
                                      <p:to>
                                        <p:strVal val="visible"/>
                                      </p:to>
                                    </p:set>
                                    <p:anim calcmode="lin" valueType="num">
                                      <p:cBhvr additive="base">
                                        <p:cTn dur="500" fill="hold" id="36"/>
                                        <p:tgtEl>
                                          <p:spTgt spid="10"/>
                                        </p:tgtEl>
                                        <p:attrNameLst>
                                          <p:attrName>ppt_x</p:attrName>
                                        </p:attrNameLst>
                                      </p:cBhvr>
                                      <p:tavLst>
                                        <p:tav tm="0">
                                          <p:val>
                                            <p:strVal val="1+#ppt_w/2"/>
                                          </p:val>
                                        </p:tav>
                                        <p:tav tm="100000">
                                          <p:val>
                                            <p:strVal val="#ppt_x"/>
                                          </p:val>
                                        </p:tav>
                                      </p:tavLst>
                                    </p:anim>
                                    <p:anim calcmode="lin" valueType="num">
                                      <p:cBhvr additive="base">
                                        <p:cTn dur="500" fill="hold" id="37"/>
                                        <p:tgtEl>
                                          <p:spTgt spid="10"/>
                                        </p:tgtEl>
                                        <p:attrNameLst>
                                          <p:attrName>ppt_y</p:attrName>
                                        </p:attrNameLst>
                                      </p:cBhvr>
                                      <p:tavLst>
                                        <p:tav tm="0">
                                          <p:val>
                                            <p:strVal val="#ppt_y"/>
                                          </p:val>
                                        </p:tav>
                                        <p:tav tm="100000">
                                          <p:val>
                                            <p:strVal val="#ppt_y"/>
                                          </p:val>
                                        </p:tav>
                                      </p:tavLst>
                                    </p:anim>
                                  </p:childTnLst>
                                </p:cTn>
                              </p:par>
                              <p:par>
                                <p:cTn fill="hold" id="38" nodeType="withEffect" presetClass="entr" presetID="2" presetSubtype="8">
                                  <p:stCondLst>
                                    <p:cond delay="0"/>
                                  </p:stCondLst>
                                  <p:childTnLst>
                                    <p:set>
                                      <p:cBhvr>
                                        <p:cTn dur="1" fill="hold" id="39">
                                          <p:stCondLst>
                                            <p:cond delay="0"/>
                                          </p:stCondLst>
                                        </p:cTn>
                                        <p:tgtEl>
                                          <p:spTgt spid="13"/>
                                        </p:tgtEl>
                                        <p:attrNameLst>
                                          <p:attrName>style.visibility</p:attrName>
                                        </p:attrNameLst>
                                      </p:cBhvr>
                                      <p:to>
                                        <p:strVal val="visible"/>
                                      </p:to>
                                    </p:set>
                                    <p:anim calcmode="lin" valueType="num">
                                      <p:cBhvr additive="base">
                                        <p:cTn dur="500" fill="hold" id="40"/>
                                        <p:tgtEl>
                                          <p:spTgt spid="13"/>
                                        </p:tgtEl>
                                        <p:attrNameLst>
                                          <p:attrName>ppt_x</p:attrName>
                                        </p:attrNameLst>
                                      </p:cBhvr>
                                      <p:tavLst>
                                        <p:tav tm="0">
                                          <p:val>
                                            <p:strVal val="0-#ppt_w/2"/>
                                          </p:val>
                                        </p:tav>
                                        <p:tav tm="100000">
                                          <p:val>
                                            <p:strVal val="#ppt_x"/>
                                          </p:val>
                                        </p:tav>
                                      </p:tavLst>
                                    </p:anim>
                                    <p:anim calcmode="lin" valueType="num">
                                      <p:cBhvr additive="base">
                                        <p:cTn dur="500" fill="hold" id="41"/>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任意多边形: 形状 26">
            <a:extLst>
              <a:ext uri="{FF2B5EF4-FFF2-40B4-BE49-F238E27FC236}">
                <a16:creationId xmlns:a16="http://schemas.microsoft.com/office/drawing/2014/main" id="{DEAF2C76-ADD6-4820-AA08-60B956895067}"/>
              </a:ext>
            </a:extLst>
          </p:cNvPr>
          <p:cNvSpPr/>
          <p:nvPr/>
        </p:nvSpPr>
        <p:spPr>
          <a:xfrm>
            <a:off x="3248452" y="1685925"/>
            <a:ext cx="2647097" cy="2645570"/>
          </a:xfrm>
          <a:custGeom>
            <a:gdLst>
              <a:gd fmla="*/ 975803 w 3529462" name="connsiteX0"/>
              <a:gd fmla="*/ 372698 h 3527426" name="connsiteY0"/>
              <a:gd fmla="*/ 372699 w 3529462" name="connsiteX1"/>
              <a:gd fmla="*/ 975802 h 3527426" name="connsiteY1"/>
              <a:gd fmla="*/ 854256 w 3529462" name="connsiteX2"/>
              <a:gd fmla="*/ 1566653 h 3527426" name="connsiteY2"/>
              <a:gd fmla="*/ 960508 w 3529462" name="connsiteX3"/>
              <a:gd fmla="*/ 1577364 h 3527426" name="connsiteY3"/>
              <a:gd fmla="*/ 975803 w 3529462" name="connsiteX4"/>
              <a:gd fmla="*/ 1575822 h 3527426" name="connsiteY4"/>
              <a:gd fmla="*/ 975803 w 3529462" name="connsiteX5"/>
              <a:gd fmla="*/ 1578906 h 3527426" name="connsiteY5"/>
              <a:gd fmla="*/ 975803 w 3529462" name="connsiteX6"/>
              <a:gd fmla="*/ 1948520 h 3527426" name="connsiteY6"/>
              <a:gd fmla="*/ 975803 w 3529462" name="connsiteX7"/>
              <a:gd fmla="*/ 1951604 h 3527426" name="connsiteY7"/>
              <a:gd fmla="*/ 960506 w 3529462" name="connsiteX8"/>
              <a:gd fmla="*/ 1950062 h 3527426" name="connsiteY8"/>
              <a:gd fmla="*/ 854256 w 3529462" name="connsiteX9"/>
              <a:gd fmla="*/ 1960773 h 3527426" name="connsiteY9"/>
              <a:gd fmla="*/ 372699 w 3529462" name="connsiteX10"/>
              <a:gd fmla="*/ 2551624 h 3527426" name="connsiteY10"/>
              <a:gd fmla="*/ 975803 w 3529462" name="connsiteX11"/>
              <a:gd fmla="*/ 3154728 h 3527426" name="connsiteY11"/>
              <a:gd fmla="*/ 1566654 w 3529462" name="connsiteX12"/>
              <a:gd fmla="*/ 2673171 h 3527426" name="connsiteY12"/>
              <a:gd fmla="*/ 1578208 w 3529462" name="connsiteX13"/>
              <a:gd fmla="*/ 2558561 h 3527426" name="connsiteY13"/>
              <a:gd fmla="*/ 1577857 w 3529462" name="connsiteX14"/>
              <a:gd fmla="*/ 2551624 h 3527426" name="connsiteY14"/>
              <a:gd fmla="*/ 1578030 w 3529462" name="connsiteX15"/>
              <a:gd fmla="*/ 2548195 h 3527426" name="connsiteY15"/>
              <a:gd fmla="*/ 1578561 w 3529462" name="connsiteX16"/>
              <a:gd fmla="*/ 2548195 h 3527426" name="connsiteY16"/>
              <a:gd fmla="*/ 1950901 w 3529462" name="connsiteX17"/>
              <a:gd fmla="*/ 2548195 h 3527426" name="connsiteY17"/>
              <a:gd fmla="*/ 1951432 w 3529462" name="connsiteX18"/>
              <a:gd fmla="*/ 2548195 h 3527426" name="connsiteY18"/>
              <a:gd fmla="*/ 1951605 w 3529462" name="connsiteX19"/>
              <a:gd fmla="*/ 2551624 h 3527426" name="connsiteY19"/>
              <a:gd fmla="*/ 1951255 w 3529462" name="connsiteX20"/>
              <a:gd fmla="*/ 2558561 h 3527426" name="connsiteY20"/>
              <a:gd fmla="*/ 1962809 w 3529462" name="connsiteX21"/>
              <a:gd fmla="*/ 2673171 h 3527426" name="connsiteY21"/>
              <a:gd fmla="*/ 2553660 w 3529462" name="connsiteX22"/>
              <a:gd fmla="*/ 3154728 h 3527426" name="connsiteY22"/>
              <a:gd fmla="*/ 3156764 w 3529462" name="connsiteX23"/>
              <a:gd fmla="*/ 2551624 h 3527426" name="connsiteY23"/>
              <a:gd fmla="*/ 2675206 w 3529462" name="connsiteX24"/>
              <a:gd fmla="*/ 1960773 h 3527426" name="connsiteY24"/>
              <a:gd fmla="*/ 2574043 w 3529462" name="connsiteX25"/>
              <a:gd fmla="*/ 1950575 h 3527426" name="connsiteY25"/>
              <a:gd fmla="*/ 2553660 w 3529462" name="connsiteX26"/>
              <a:gd fmla="*/ 1951604 h 3527426" name="connsiteY26"/>
              <a:gd fmla="*/ 2553660 w 3529462" name="connsiteX27"/>
              <a:gd fmla="*/ 1948520 h 3527426" name="connsiteY27"/>
              <a:gd fmla="*/ 2553660 w 3529462" name="connsiteX28"/>
              <a:gd fmla="*/ 1578906 h 3527426" name="connsiteY28"/>
              <a:gd fmla="*/ 2553660 w 3529462" name="connsiteX29"/>
              <a:gd fmla="*/ 1575822 h 3527426" name="connsiteY29"/>
              <a:gd fmla="*/ 2574041 w 3529462" name="connsiteX30"/>
              <a:gd fmla="*/ 1576851 h 3527426" name="connsiteY30"/>
              <a:gd fmla="*/ 2675206 w 3529462" name="connsiteX31"/>
              <a:gd fmla="*/ 1566653 h 3527426" name="connsiteY31"/>
              <a:gd fmla="*/ 3156764 w 3529462" name="connsiteX32"/>
              <a:gd fmla="*/ 975802 h 3527426" name="connsiteY32"/>
              <a:gd fmla="*/ 2553660 w 3529462" name="connsiteX33"/>
              <a:gd fmla="*/ 372698 h 3527426" name="connsiteY33"/>
              <a:gd fmla="*/ 1962809 w 3529462" name="connsiteX34"/>
              <a:gd fmla="*/ 854256 h 3527426" name="connsiteY34"/>
              <a:gd fmla="*/ 1951255 w 3529462" name="connsiteX35"/>
              <a:gd fmla="*/ 968866 h 3527426" name="connsiteY35"/>
              <a:gd fmla="*/ 1951605 w 3529462" name="connsiteX36"/>
              <a:gd fmla="*/ 975802 h 3527426" name="connsiteY36"/>
              <a:gd fmla="*/ 1951432 w 3529462" name="connsiteX37"/>
              <a:gd fmla="*/ 979231 h 3527426" name="connsiteY37"/>
              <a:gd fmla="*/ 1950901 w 3529462" name="connsiteX38"/>
              <a:gd fmla="*/ 979231 h 3527426" name="connsiteY38"/>
              <a:gd fmla="*/ 1578561 w 3529462" name="connsiteX39"/>
              <a:gd fmla="*/ 979231 h 3527426" name="connsiteY39"/>
              <a:gd fmla="*/ 1578030 w 3529462" name="connsiteX40"/>
              <a:gd fmla="*/ 979231 h 3527426" name="connsiteY40"/>
              <a:gd fmla="*/ 1577857 w 3529462" name="connsiteX41"/>
              <a:gd fmla="*/ 975802 h 3527426" name="connsiteY41"/>
              <a:gd fmla="*/ 1578208 w 3529462" name="connsiteX42"/>
              <a:gd fmla="*/ 968866 h 3527426" name="connsiteY42"/>
              <a:gd fmla="*/ 1566654 w 3529462" name="connsiteX43"/>
              <a:gd fmla="*/ 854256 h 3527426" name="connsiteY43"/>
              <a:gd fmla="*/ 975803 w 3529462" name="connsiteX44"/>
              <a:gd fmla="*/ 372698 h 3527426" name="connsiteY44"/>
              <a:gd fmla="*/ 975803 w 3529462" name="connsiteX45"/>
              <a:gd fmla="*/ 0 h 3527426" name="connsiteY45"/>
              <a:gd fmla="*/ 1665799 w 3529462" name="connsiteX46"/>
              <a:gd fmla="*/ 285806 h 3527426" name="connsiteY46"/>
              <a:gd fmla="*/ 1764731 w 3529462" name="connsiteX47"/>
              <a:gd fmla="*/ 405712 h 3527426" name="connsiteY47"/>
              <a:gd fmla="*/ 1863663 w 3529462" name="connsiteX48"/>
              <a:gd fmla="*/ 285806 h 3527426" name="connsiteY48"/>
              <a:gd fmla="*/ 2553660 w 3529462" name="connsiteX49"/>
              <a:gd fmla="*/ 0 h 3527426" name="connsiteY49"/>
              <a:gd fmla="*/ 3529462 w 3529462" name="connsiteX50"/>
              <a:gd fmla="*/ 975802 h 3527426" name="connsiteY50"/>
              <a:gd fmla="*/ 3243656 w 3529462" name="connsiteX51"/>
              <a:gd fmla="*/ 1665798 h 3527426" name="connsiteY51"/>
              <a:gd fmla="*/ 3124983 w 3529462" name="connsiteX52"/>
              <a:gd fmla="*/ 1763713 h 3527426" name="connsiteY52"/>
              <a:gd fmla="*/ 3243656 w 3529462" name="connsiteX53"/>
              <a:gd fmla="*/ 1861628 h 3527426" name="connsiteY53"/>
              <a:gd fmla="*/ 3529462 w 3529462" name="connsiteX54"/>
              <a:gd fmla="*/ 2551624 h 3527426" name="connsiteY54"/>
              <a:gd fmla="*/ 2553660 w 3529462" name="connsiteX55"/>
              <a:gd fmla="*/ 3527426 h 3527426" name="connsiteY55"/>
              <a:gd fmla="*/ 1863663 w 3529462" name="connsiteX56"/>
              <a:gd fmla="*/ 3241620 h 3527426" name="connsiteY56"/>
              <a:gd fmla="*/ 1764731 w 3529462" name="connsiteX57"/>
              <a:gd fmla="*/ 3121714 h 3527426" name="connsiteY57"/>
              <a:gd fmla="*/ 1665799 w 3529462" name="connsiteX58"/>
              <a:gd fmla="*/ 3241620 h 3527426" name="connsiteY58"/>
              <a:gd fmla="*/ 975803 w 3529462" name="connsiteX59"/>
              <a:gd fmla="*/ 3527426 h 3527426" name="connsiteY59"/>
              <a:gd fmla="*/ 0 w 3529462" name="connsiteX60"/>
              <a:gd fmla="*/ 2551624 h 3527426" name="connsiteY60"/>
              <a:gd fmla="*/ 285806 w 3529462" name="connsiteX61"/>
              <a:gd fmla="*/ 1861628 h 3527426" name="connsiteY61"/>
              <a:gd fmla="*/ 404480 w 3529462" name="connsiteX62"/>
              <a:gd fmla="*/ 1763713 h 3527426" name="connsiteY62"/>
              <a:gd fmla="*/ 285806 w 3529462" name="connsiteX63"/>
              <a:gd fmla="*/ 1665798 h 3527426" name="connsiteY63"/>
              <a:gd fmla="*/ 0 w 3529462" name="connsiteX64"/>
              <a:gd fmla="*/ 975802 h 3527426" name="connsiteY64"/>
              <a:gd fmla="*/ 975803 w 3529462" name="connsiteX65"/>
              <a:gd fmla="*/ 0 h 3527426" name="connsiteY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b="b" l="l" r="r" t="t"/>
            <a:pathLst>
              <a:path h="3527426" w="3529461">
                <a:moveTo>
                  <a:pt x="975803" y="372698"/>
                </a:moveTo>
                <a:cubicBezTo>
                  <a:pt x="642718" y="372698"/>
                  <a:pt x="372699" y="642717"/>
                  <a:pt x="372699" y="975802"/>
                </a:cubicBezTo>
                <a:cubicBezTo>
                  <a:pt x="372699" y="1267252"/>
                  <a:pt x="579432" y="1510416"/>
                  <a:pt x="854256" y="1566653"/>
                </a:cubicBezTo>
                <a:lnTo>
                  <a:pt x="960508" y="1577364"/>
                </a:lnTo>
                <a:lnTo>
                  <a:pt x="975803" y="1575822"/>
                </a:lnTo>
                <a:lnTo>
                  <a:pt x="975803" y="1578906"/>
                </a:lnTo>
                <a:lnTo>
                  <a:pt x="975803" y="1948520"/>
                </a:lnTo>
                <a:lnTo>
                  <a:pt x="975803" y="1951604"/>
                </a:lnTo>
                <a:lnTo>
                  <a:pt x="960506" y="1950062"/>
                </a:lnTo>
                <a:lnTo>
                  <a:pt x="854256" y="1960773"/>
                </a:lnTo>
                <a:cubicBezTo>
                  <a:pt x="579432" y="2017010"/>
                  <a:pt x="372699" y="2260175"/>
                  <a:pt x="372699" y="2551624"/>
                </a:cubicBezTo>
                <a:cubicBezTo>
                  <a:pt x="372699" y="2884709"/>
                  <a:pt x="642718" y="3154728"/>
                  <a:pt x="975803" y="3154728"/>
                </a:cubicBezTo>
                <a:cubicBezTo>
                  <a:pt x="1267252" y="3154728"/>
                  <a:pt x="1510417" y="2947995"/>
                  <a:pt x="1566654" y="2673171"/>
                </a:cubicBezTo>
                <a:lnTo>
                  <a:pt x="1578208" y="2558561"/>
                </a:lnTo>
                <a:lnTo>
                  <a:pt x="1577857" y="2551624"/>
                </a:lnTo>
                <a:lnTo>
                  <a:pt x="1578030" y="2548195"/>
                </a:lnTo>
                <a:lnTo>
                  <a:pt x="1578561" y="2548195"/>
                </a:lnTo>
                <a:lnTo>
                  <a:pt x="1950901" y="2548195"/>
                </a:lnTo>
                <a:lnTo>
                  <a:pt x="1951432" y="2548195"/>
                </a:lnTo>
                <a:lnTo>
                  <a:pt x="1951605" y="2551624"/>
                </a:lnTo>
                <a:lnTo>
                  <a:pt x="1951255" y="2558561"/>
                </a:lnTo>
                <a:lnTo>
                  <a:pt x="1962809" y="2673171"/>
                </a:lnTo>
                <a:cubicBezTo>
                  <a:pt x="2019046" y="2947995"/>
                  <a:pt x="2262210" y="3154728"/>
                  <a:pt x="2553660" y="3154728"/>
                </a:cubicBezTo>
                <a:cubicBezTo>
                  <a:pt x="2886745" y="3154728"/>
                  <a:pt x="3156764" y="2884709"/>
                  <a:pt x="3156764" y="2551624"/>
                </a:cubicBezTo>
                <a:cubicBezTo>
                  <a:pt x="3156764" y="2260175"/>
                  <a:pt x="2950030" y="2017010"/>
                  <a:pt x="2675206" y="1960773"/>
                </a:cubicBezTo>
                <a:lnTo>
                  <a:pt x="2574043" y="1950575"/>
                </a:lnTo>
                <a:lnTo>
                  <a:pt x="2553660" y="1951604"/>
                </a:lnTo>
                <a:lnTo>
                  <a:pt x="2553660" y="1948520"/>
                </a:lnTo>
                <a:lnTo>
                  <a:pt x="2553660" y="1578906"/>
                </a:lnTo>
                <a:lnTo>
                  <a:pt x="2553660" y="1575822"/>
                </a:lnTo>
                <a:lnTo>
                  <a:pt x="2574041" y="1576851"/>
                </a:lnTo>
                <a:lnTo>
                  <a:pt x="2675206" y="1566653"/>
                </a:lnTo>
                <a:cubicBezTo>
                  <a:pt x="2950030" y="1510416"/>
                  <a:pt x="3156764" y="1267252"/>
                  <a:pt x="3156764" y="975802"/>
                </a:cubicBezTo>
                <a:cubicBezTo>
                  <a:pt x="3156764" y="642717"/>
                  <a:pt x="2886745" y="372698"/>
                  <a:pt x="2553660" y="372698"/>
                </a:cubicBezTo>
                <a:cubicBezTo>
                  <a:pt x="2262210" y="372698"/>
                  <a:pt x="2019046" y="579432"/>
                  <a:pt x="1962809" y="854256"/>
                </a:cubicBezTo>
                <a:lnTo>
                  <a:pt x="1951255" y="968866"/>
                </a:lnTo>
                <a:lnTo>
                  <a:pt x="1951605" y="975802"/>
                </a:lnTo>
                <a:lnTo>
                  <a:pt x="1951432" y="979231"/>
                </a:lnTo>
                <a:lnTo>
                  <a:pt x="1950901" y="979231"/>
                </a:lnTo>
                <a:lnTo>
                  <a:pt x="1578561" y="979231"/>
                </a:lnTo>
                <a:lnTo>
                  <a:pt x="1578030" y="979231"/>
                </a:lnTo>
                <a:lnTo>
                  <a:pt x="1577857" y="975802"/>
                </a:lnTo>
                <a:lnTo>
                  <a:pt x="1578208" y="968866"/>
                </a:lnTo>
                <a:lnTo>
                  <a:pt x="1566654" y="854256"/>
                </a:lnTo>
                <a:cubicBezTo>
                  <a:pt x="1510417" y="579432"/>
                  <a:pt x="1267252" y="372698"/>
                  <a:pt x="975803" y="372698"/>
                </a:cubicBezTo>
                <a:close/>
                <a:moveTo>
                  <a:pt x="975803" y="0"/>
                </a:moveTo>
                <a:cubicBezTo>
                  <a:pt x="1245263" y="0"/>
                  <a:pt x="1489214" y="109221"/>
                  <a:pt x="1665799" y="285806"/>
                </a:cubicBezTo>
                <a:lnTo>
                  <a:pt x="1764731" y="405712"/>
                </a:lnTo>
                <a:lnTo>
                  <a:pt x="1863663" y="285806"/>
                </a:lnTo>
                <a:cubicBezTo>
                  <a:pt x="2040249" y="109221"/>
                  <a:pt x="2284199" y="0"/>
                  <a:pt x="2553660" y="0"/>
                </a:cubicBezTo>
                <a:cubicBezTo>
                  <a:pt x="3092581" y="0"/>
                  <a:pt x="3529462" y="436882"/>
                  <a:pt x="3529462" y="975802"/>
                </a:cubicBezTo>
                <a:cubicBezTo>
                  <a:pt x="3529462" y="1245262"/>
                  <a:pt x="3420242" y="1489213"/>
                  <a:pt x="3243656" y="1665798"/>
                </a:cubicBezTo>
                <a:lnTo>
                  <a:pt x="3124983" y="1763713"/>
                </a:lnTo>
                <a:lnTo>
                  <a:pt x="3243656" y="1861628"/>
                </a:lnTo>
                <a:cubicBezTo>
                  <a:pt x="3420242" y="2038214"/>
                  <a:pt x="3529462" y="2282164"/>
                  <a:pt x="3529462" y="2551624"/>
                </a:cubicBezTo>
                <a:cubicBezTo>
                  <a:pt x="3529462" y="3090545"/>
                  <a:pt x="3092581" y="3527426"/>
                  <a:pt x="2553660" y="3527426"/>
                </a:cubicBezTo>
                <a:cubicBezTo>
                  <a:pt x="2284199" y="3527426"/>
                  <a:pt x="2040249" y="3418206"/>
                  <a:pt x="1863663" y="3241620"/>
                </a:cubicBezTo>
                <a:lnTo>
                  <a:pt x="1764731" y="3121714"/>
                </a:lnTo>
                <a:lnTo>
                  <a:pt x="1665799" y="3241620"/>
                </a:lnTo>
                <a:cubicBezTo>
                  <a:pt x="1489214" y="3418206"/>
                  <a:pt x="1245263" y="3527426"/>
                  <a:pt x="975803" y="3527426"/>
                </a:cubicBezTo>
                <a:cubicBezTo>
                  <a:pt x="436882" y="3527426"/>
                  <a:pt x="0" y="3090545"/>
                  <a:pt x="0" y="2551624"/>
                </a:cubicBezTo>
                <a:cubicBezTo>
                  <a:pt x="0" y="2282164"/>
                  <a:pt x="109221" y="2038214"/>
                  <a:pt x="285806" y="1861628"/>
                </a:cubicBezTo>
                <a:lnTo>
                  <a:pt x="404480" y="1763713"/>
                </a:lnTo>
                <a:lnTo>
                  <a:pt x="285806" y="1665798"/>
                </a:lnTo>
                <a:cubicBezTo>
                  <a:pt x="109221" y="1489213"/>
                  <a:pt x="0" y="1245262"/>
                  <a:pt x="0" y="975802"/>
                </a:cubicBezTo>
                <a:cubicBezTo>
                  <a:pt x="0" y="436882"/>
                  <a:pt x="436882" y="0"/>
                  <a:pt x="975803" y="0"/>
                </a:cubicBezTo>
                <a:close/>
              </a:path>
            </a:pathLst>
          </a:custGeom>
          <a:solidFill>
            <a:srgbClr val="DDDDDD"/>
          </a:solidFill>
          <a:ln w="57150">
            <a:noFill/>
          </a:ln>
          <a:effectLst>
            <a:outerShdw algn="tl" blurRad="254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9" name="椭圆 8">
            <a:extLst>
              <a:ext uri="{FF2B5EF4-FFF2-40B4-BE49-F238E27FC236}">
                <a16:creationId xmlns:a16="http://schemas.microsoft.com/office/drawing/2014/main" id="{278966BD-4CCB-4350-BF9D-400C8E953795}"/>
              </a:ext>
            </a:extLst>
          </p:cNvPr>
          <p:cNvSpPr/>
          <p:nvPr/>
        </p:nvSpPr>
        <p:spPr>
          <a:xfrm>
            <a:off x="3670678" y="2108150"/>
            <a:ext cx="619253" cy="619253"/>
          </a:xfrm>
          <a:prstGeom prst="ellipse">
            <a:avLst/>
          </a:prstGeom>
          <a:solidFill>
            <a:srgbClr val="376092"/>
          </a:solidFill>
          <a:ln w="57150">
            <a:noFill/>
          </a:ln>
          <a:effectLst>
            <a:outerShdw algn="tl" blurRad="254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10" name="椭圆 9">
            <a:extLst>
              <a:ext uri="{FF2B5EF4-FFF2-40B4-BE49-F238E27FC236}">
                <a16:creationId xmlns:a16="http://schemas.microsoft.com/office/drawing/2014/main" id="{E1F95D0B-531E-4BC8-BC38-B33D50576183}"/>
              </a:ext>
            </a:extLst>
          </p:cNvPr>
          <p:cNvSpPr/>
          <p:nvPr/>
        </p:nvSpPr>
        <p:spPr>
          <a:xfrm>
            <a:off x="4854071" y="2108150"/>
            <a:ext cx="619253" cy="619253"/>
          </a:xfrm>
          <a:prstGeom prst="ellipse">
            <a:avLst/>
          </a:prstGeom>
          <a:solidFill>
            <a:srgbClr val="376092"/>
          </a:solidFill>
          <a:ln w="57150">
            <a:noFill/>
          </a:ln>
          <a:effectLst>
            <a:outerShdw algn="tl" blurRad="254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11" name="椭圆 10">
            <a:extLst>
              <a:ext uri="{FF2B5EF4-FFF2-40B4-BE49-F238E27FC236}">
                <a16:creationId xmlns:a16="http://schemas.microsoft.com/office/drawing/2014/main" id="{A37E5C31-4575-4B5D-85D3-A4A81B179CD9}"/>
              </a:ext>
            </a:extLst>
          </p:cNvPr>
          <p:cNvSpPr/>
          <p:nvPr/>
        </p:nvSpPr>
        <p:spPr>
          <a:xfrm>
            <a:off x="4854071" y="3290017"/>
            <a:ext cx="619253" cy="619253"/>
          </a:xfrm>
          <a:prstGeom prst="ellipse">
            <a:avLst/>
          </a:prstGeom>
          <a:solidFill>
            <a:srgbClr val="376092"/>
          </a:solidFill>
          <a:ln w="57150">
            <a:noFill/>
          </a:ln>
          <a:effectLst>
            <a:outerShdw algn="tl" blurRad="254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12" name="椭圆 11">
            <a:extLst>
              <a:ext uri="{FF2B5EF4-FFF2-40B4-BE49-F238E27FC236}">
                <a16:creationId xmlns:a16="http://schemas.microsoft.com/office/drawing/2014/main" id="{74440FF6-F5ED-4496-A937-BD38B1303542}"/>
              </a:ext>
            </a:extLst>
          </p:cNvPr>
          <p:cNvSpPr/>
          <p:nvPr/>
        </p:nvSpPr>
        <p:spPr>
          <a:xfrm>
            <a:off x="3670678" y="3290017"/>
            <a:ext cx="619253" cy="619253"/>
          </a:xfrm>
          <a:prstGeom prst="ellipse">
            <a:avLst/>
          </a:prstGeom>
          <a:solidFill>
            <a:srgbClr val="376092"/>
          </a:solidFill>
          <a:ln w="57150">
            <a:noFill/>
          </a:ln>
          <a:effectLst>
            <a:outerShdw algn="tl" blurRad="254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grpSp>
        <p:nvGrpSpPr>
          <p:cNvPr id="14" name="组合 13">
            <a:extLst>
              <a:ext uri="{FF2B5EF4-FFF2-40B4-BE49-F238E27FC236}">
                <a16:creationId xmlns:a16="http://schemas.microsoft.com/office/drawing/2014/main" id="{2E7786AF-CAAE-4624-96E6-009779BEE615}"/>
              </a:ext>
            </a:extLst>
          </p:cNvPr>
          <p:cNvGrpSpPr/>
          <p:nvPr/>
        </p:nvGrpSpPr>
        <p:grpSpPr>
          <a:xfrm>
            <a:off x="6092226" y="1601397"/>
            <a:ext cx="1808311" cy="987392"/>
            <a:chOff x="6818242" y="1725490"/>
            <a:chExt cx="2411081" cy="1316523"/>
          </a:xfrm>
        </p:grpSpPr>
        <p:sp>
          <p:nvSpPr>
            <p:cNvPr id="15" name="文本框 6">
              <a:extLst>
                <a:ext uri="{FF2B5EF4-FFF2-40B4-BE49-F238E27FC236}">
                  <a16:creationId xmlns:a16="http://schemas.microsoft.com/office/drawing/2014/main" id="{1B135578-9FAE-40C9-A308-7C2FCDC13010}"/>
                </a:ext>
              </a:extLst>
            </p:cNvPr>
            <p:cNvSpPr txBox="1"/>
            <p:nvPr/>
          </p:nvSpPr>
          <p:spPr>
            <a:xfrm>
              <a:off x="6818242" y="2046869"/>
              <a:ext cx="2411081" cy="96012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nSpc>
                  <a:spcPts val="165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请在此处添加具体内容，文字尽量言简意赅，简单说明即可不必简单说过于繁琐</a:t>
              </a:r>
            </a:p>
          </p:txBody>
        </p:sp>
        <p:sp>
          <p:nvSpPr>
            <p:cNvPr id="16" name="文本框 7">
              <a:extLst>
                <a:ext uri="{FF2B5EF4-FFF2-40B4-BE49-F238E27FC236}">
                  <a16:creationId xmlns:a16="http://schemas.microsoft.com/office/drawing/2014/main" id="{524DAEDD-E95C-42EA-9E93-3B7AE4BEBBF2}"/>
                </a:ext>
              </a:extLst>
            </p:cNvPr>
            <p:cNvSpPr txBox="1"/>
            <p:nvPr/>
          </p:nvSpPr>
          <p:spPr>
            <a:xfrm>
              <a:off x="6818243" y="1725490"/>
              <a:ext cx="1813378" cy="36576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17" name="组合 16">
            <a:extLst>
              <a:ext uri="{FF2B5EF4-FFF2-40B4-BE49-F238E27FC236}">
                <a16:creationId xmlns:a16="http://schemas.microsoft.com/office/drawing/2014/main" id="{F3D1D2AD-3B60-4B5E-98B4-2DBF64D79D01}"/>
              </a:ext>
            </a:extLst>
          </p:cNvPr>
          <p:cNvGrpSpPr/>
          <p:nvPr/>
        </p:nvGrpSpPr>
        <p:grpSpPr>
          <a:xfrm>
            <a:off x="6092226" y="3562540"/>
            <a:ext cx="1808311" cy="987392"/>
            <a:chOff x="6818242" y="1725490"/>
            <a:chExt cx="2411081" cy="1316523"/>
          </a:xfrm>
        </p:grpSpPr>
        <p:sp>
          <p:nvSpPr>
            <p:cNvPr id="18" name="文本框 6">
              <a:extLst>
                <a:ext uri="{FF2B5EF4-FFF2-40B4-BE49-F238E27FC236}">
                  <a16:creationId xmlns:a16="http://schemas.microsoft.com/office/drawing/2014/main" id="{2013A36B-8C70-44B5-BC36-E08866178B24}"/>
                </a:ext>
              </a:extLst>
            </p:cNvPr>
            <p:cNvSpPr txBox="1"/>
            <p:nvPr/>
          </p:nvSpPr>
          <p:spPr>
            <a:xfrm>
              <a:off x="6818242" y="2046870"/>
              <a:ext cx="2411081" cy="96012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nSpc>
                  <a:spcPts val="165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请在此处添加具体内容，文字尽量言简意赅，简单说明即可不必简单说过于繁琐</a:t>
              </a:r>
            </a:p>
          </p:txBody>
        </p:sp>
        <p:sp>
          <p:nvSpPr>
            <p:cNvPr id="19" name="文本框 7">
              <a:extLst>
                <a:ext uri="{FF2B5EF4-FFF2-40B4-BE49-F238E27FC236}">
                  <a16:creationId xmlns:a16="http://schemas.microsoft.com/office/drawing/2014/main" id="{11458B1D-34AA-45A3-BF07-B67718E9343D}"/>
                </a:ext>
              </a:extLst>
            </p:cNvPr>
            <p:cNvSpPr txBox="1"/>
            <p:nvPr/>
          </p:nvSpPr>
          <p:spPr>
            <a:xfrm>
              <a:off x="6818243" y="1725491"/>
              <a:ext cx="1813378" cy="36576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20" name="组合 19">
            <a:extLst>
              <a:ext uri="{FF2B5EF4-FFF2-40B4-BE49-F238E27FC236}">
                <a16:creationId xmlns:a16="http://schemas.microsoft.com/office/drawing/2014/main" id="{1B1281AB-2958-4AEC-A881-D3301AD4070E}"/>
              </a:ext>
            </a:extLst>
          </p:cNvPr>
          <p:cNvGrpSpPr/>
          <p:nvPr/>
        </p:nvGrpSpPr>
        <p:grpSpPr>
          <a:xfrm>
            <a:off x="1244214" y="1601397"/>
            <a:ext cx="1808311" cy="960783"/>
            <a:chOff x="6818242" y="1725490"/>
            <a:chExt cx="2411081" cy="1281044"/>
          </a:xfrm>
        </p:grpSpPr>
        <p:sp>
          <p:nvSpPr>
            <p:cNvPr id="21" name="文本框 6">
              <a:extLst>
                <a:ext uri="{FF2B5EF4-FFF2-40B4-BE49-F238E27FC236}">
                  <a16:creationId xmlns:a16="http://schemas.microsoft.com/office/drawing/2014/main" id="{D977C8B5-116B-4F8E-A151-28BC5BCB4223}"/>
                </a:ext>
              </a:extLst>
            </p:cNvPr>
            <p:cNvSpPr txBox="1"/>
            <p:nvPr/>
          </p:nvSpPr>
          <p:spPr>
            <a:xfrm>
              <a:off x="6818242" y="2046869"/>
              <a:ext cx="2411081" cy="96012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a:lnSpc>
                  <a:spcPts val="165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请在此处添加具体内容，文字尽量言简意赅，简单说明即可不必简单说过于繁琐</a:t>
              </a:r>
            </a:p>
          </p:txBody>
        </p:sp>
        <p:sp>
          <p:nvSpPr>
            <p:cNvPr id="22" name="文本框 7">
              <a:extLst>
                <a:ext uri="{FF2B5EF4-FFF2-40B4-BE49-F238E27FC236}">
                  <a16:creationId xmlns:a16="http://schemas.microsoft.com/office/drawing/2014/main" id="{5830925A-FFD1-4DB7-9AE4-E3CB02A811A1}"/>
                </a:ext>
              </a:extLst>
            </p:cNvPr>
            <p:cNvSpPr txBox="1"/>
            <p:nvPr/>
          </p:nvSpPr>
          <p:spPr>
            <a:xfrm>
              <a:off x="7415945" y="1725490"/>
              <a:ext cx="1813378" cy="36576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grpSp>
        <p:nvGrpSpPr>
          <p:cNvPr id="23" name="组合 22">
            <a:extLst>
              <a:ext uri="{FF2B5EF4-FFF2-40B4-BE49-F238E27FC236}">
                <a16:creationId xmlns:a16="http://schemas.microsoft.com/office/drawing/2014/main" id="{EA294B40-AAE9-42FA-BC1A-EC54ADA2A365}"/>
              </a:ext>
            </a:extLst>
          </p:cNvPr>
          <p:cNvGrpSpPr/>
          <p:nvPr/>
        </p:nvGrpSpPr>
        <p:grpSpPr>
          <a:xfrm>
            <a:off x="1244214" y="3562540"/>
            <a:ext cx="1808311" cy="987392"/>
            <a:chOff x="6818242" y="1725490"/>
            <a:chExt cx="2411081" cy="1316523"/>
          </a:xfrm>
        </p:grpSpPr>
        <p:sp>
          <p:nvSpPr>
            <p:cNvPr id="24" name="文本框 6">
              <a:extLst>
                <a:ext uri="{FF2B5EF4-FFF2-40B4-BE49-F238E27FC236}">
                  <a16:creationId xmlns:a16="http://schemas.microsoft.com/office/drawing/2014/main" id="{49CED6B0-7C71-4B5D-8744-6EFAEE94060D}"/>
                </a:ext>
              </a:extLst>
            </p:cNvPr>
            <p:cNvSpPr txBox="1"/>
            <p:nvPr/>
          </p:nvSpPr>
          <p:spPr>
            <a:xfrm>
              <a:off x="6818242" y="2046870"/>
              <a:ext cx="2411081" cy="96012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a:lnSpc>
                  <a:spcPts val="165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请在此处添加具体内容，文字尽量言简意赅，简单说明即可不必简单说过于繁琐</a:t>
              </a:r>
            </a:p>
          </p:txBody>
        </p:sp>
        <p:sp>
          <p:nvSpPr>
            <p:cNvPr id="25" name="文本框 7">
              <a:extLst>
                <a:ext uri="{FF2B5EF4-FFF2-40B4-BE49-F238E27FC236}">
                  <a16:creationId xmlns:a16="http://schemas.microsoft.com/office/drawing/2014/main" id="{1FE018C2-253C-42C4-ADE2-09B245238C1C}"/>
                </a:ext>
              </a:extLst>
            </p:cNvPr>
            <p:cNvSpPr txBox="1"/>
            <p:nvPr/>
          </p:nvSpPr>
          <p:spPr>
            <a:xfrm>
              <a:off x="7415945" y="1725491"/>
              <a:ext cx="1813378" cy="36576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685800">
                <a:defRPr/>
              </a:pPr>
              <a:r>
                <a:rPr altLang="en-US" b="1" kern="0" lang="zh-CN" sz="1200">
                  <a:solidFill>
                    <a:srgbClr val="376092"/>
                  </a:solidFill>
                  <a:latin charset="-122" panose="020b0503020204020204" pitchFamily="34" typeface="微软雅黑"/>
                  <a:ea charset="-122" panose="020b0503020204020204" pitchFamily="34" typeface="微软雅黑"/>
                  <a:cs typeface="+mn-ea"/>
                  <a:sym typeface="+mn-lt"/>
                </a:rPr>
                <a:t>您的文字输入</a:t>
              </a:r>
            </a:p>
          </p:txBody>
        </p:sp>
      </p:grpSp>
      <p:sp>
        <p:nvSpPr>
          <p:cNvPr id="32" name="椭圆 27">
            <a:extLst>
              <a:ext uri="{FF2B5EF4-FFF2-40B4-BE49-F238E27FC236}">
                <a16:creationId xmlns:a16="http://schemas.microsoft.com/office/drawing/2014/main" id="{BFC828E1-DCD9-491A-AEB2-6169237D319A}"/>
              </a:ext>
            </a:extLst>
          </p:cNvPr>
          <p:cNvSpPr/>
          <p:nvPr/>
        </p:nvSpPr>
        <p:spPr>
          <a:xfrm>
            <a:off x="3827096" y="2264751"/>
            <a:ext cx="306416" cy="306052"/>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 fmla="*/ 373273 h 605239" name="connsiteX48"/>
              <a:gd fmla="*/ 373273 h 605239" name="connsiteY48"/>
              <a:gd fmla="*/ 373273 h 605239" name="connsiteX49"/>
              <a:gd fmla="*/ 373273 h 605239" name="connsiteY49"/>
              <a:gd fmla="*/ 373273 h 605239" name="connsiteX50"/>
              <a:gd fmla="*/ 373273 h 605239" name="connsiteY50"/>
              <a:gd fmla="*/ 373273 h 605239" name="connsiteX51"/>
              <a:gd fmla="*/ 373273 h 605239" name="connsiteY51"/>
              <a:gd fmla="*/ 373273 h 605239" name="connsiteX52"/>
              <a:gd fmla="*/ 373273 h 605239" name="connsiteY52"/>
              <a:gd fmla="*/ 373273 h 605239" name="connsiteX53"/>
              <a:gd fmla="*/ 373273 h 605239" name="connsiteY53"/>
              <a:gd fmla="*/ 373273 h 605239" name="connsiteX54"/>
              <a:gd fmla="*/ 373273 h 605239" name="connsiteY54"/>
              <a:gd fmla="*/ 373273 h 605239" name="connsiteX55"/>
              <a:gd fmla="*/ 373273 h 605239" name="connsiteY55"/>
              <a:gd fmla="*/ 373273 h 605239" name="connsiteX56"/>
              <a:gd fmla="*/ 373273 h 605239" name="connsiteY56"/>
              <a:gd fmla="*/ 373273 h 605239" name="connsiteX57"/>
              <a:gd fmla="*/ 373273 h 605239" name="connsiteY57"/>
              <a:gd fmla="*/ 373273 h 605239" name="connsiteX58"/>
              <a:gd fmla="*/ 373273 h 605239" name="connsiteY58"/>
              <a:gd fmla="*/ 373273 h 605239" name="connsiteX59"/>
              <a:gd fmla="*/ 373273 h 605239" name="connsiteY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b="b" l="l" r="r" t="t"/>
            <a:pathLst>
              <a:path h="605663" w="606382">
                <a:moveTo>
                  <a:pt x="303279" y="208701"/>
                </a:moveTo>
                <a:cubicBezTo>
                  <a:pt x="252219" y="208701"/>
                  <a:pt x="210907" y="250140"/>
                  <a:pt x="210907" y="300943"/>
                </a:cubicBezTo>
                <a:cubicBezTo>
                  <a:pt x="210907" y="351838"/>
                  <a:pt x="252405" y="393092"/>
                  <a:pt x="303279" y="393092"/>
                </a:cubicBezTo>
                <a:cubicBezTo>
                  <a:pt x="354153" y="393092"/>
                  <a:pt x="395558" y="351746"/>
                  <a:pt x="395558" y="300943"/>
                </a:cubicBezTo>
                <a:cubicBezTo>
                  <a:pt x="395558" y="249955"/>
                  <a:pt x="354246" y="208701"/>
                  <a:pt x="303279" y="208701"/>
                </a:cubicBezTo>
                <a:close/>
                <a:moveTo>
                  <a:pt x="303279" y="158176"/>
                </a:moveTo>
                <a:cubicBezTo>
                  <a:pt x="382097" y="158176"/>
                  <a:pt x="446339" y="222143"/>
                  <a:pt x="446339" y="301036"/>
                </a:cubicBezTo>
                <a:cubicBezTo>
                  <a:pt x="446339" y="379928"/>
                  <a:pt x="382190" y="443895"/>
                  <a:pt x="303279" y="443895"/>
                </a:cubicBezTo>
                <a:cubicBezTo>
                  <a:pt x="224276" y="443895"/>
                  <a:pt x="160126" y="379743"/>
                  <a:pt x="160126" y="301036"/>
                </a:cubicBezTo>
                <a:cubicBezTo>
                  <a:pt x="160126" y="222143"/>
                  <a:pt x="224369" y="158176"/>
                  <a:pt x="303279" y="158176"/>
                </a:cubicBezTo>
                <a:close/>
                <a:moveTo>
                  <a:pt x="303301" y="60649"/>
                </a:moveTo>
                <a:lnTo>
                  <a:pt x="240162" y="123685"/>
                </a:lnTo>
                <a:cubicBezTo>
                  <a:pt x="234962" y="128876"/>
                  <a:pt x="228463" y="131472"/>
                  <a:pt x="222056" y="131472"/>
                </a:cubicBezTo>
                <a:lnTo>
                  <a:pt x="131711" y="131472"/>
                </a:lnTo>
                <a:lnTo>
                  <a:pt x="131711" y="221669"/>
                </a:lnTo>
                <a:cubicBezTo>
                  <a:pt x="131711" y="228066"/>
                  <a:pt x="129111" y="234555"/>
                  <a:pt x="123911" y="239746"/>
                </a:cubicBezTo>
                <a:lnTo>
                  <a:pt x="60586" y="302875"/>
                </a:lnTo>
                <a:lnTo>
                  <a:pt x="123725" y="365911"/>
                </a:lnTo>
                <a:cubicBezTo>
                  <a:pt x="128925" y="371102"/>
                  <a:pt x="131525" y="377498"/>
                  <a:pt x="131525" y="383987"/>
                </a:cubicBezTo>
                <a:lnTo>
                  <a:pt x="131525" y="474184"/>
                </a:lnTo>
                <a:lnTo>
                  <a:pt x="221963" y="474184"/>
                </a:lnTo>
                <a:cubicBezTo>
                  <a:pt x="228370" y="474184"/>
                  <a:pt x="234777" y="476780"/>
                  <a:pt x="239976" y="481971"/>
                </a:cubicBezTo>
                <a:lnTo>
                  <a:pt x="303301" y="545100"/>
                </a:lnTo>
                <a:lnTo>
                  <a:pt x="366441" y="482064"/>
                </a:lnTo>
                <a:cubicBezTo>
                  <a:pt x="371641" y="476872"/>
                  <a:pt x="378047" y="474277"/>
                  <a:pt x="384454" y="474277"/>
                </a:cubicBezTo>
                <a:lnTo>
                  <a:pt x="474892" y="474277"/>
                </a:lnTo>
                <a:lnTo>
                  <a:pt x="474892" y="384080"/>
                </a:lnTo>
                <a:cubicBezTo>
                  <a:pt x="474892" y="377683"/>
                  <a:pt x="477492" y="371194"/>
                  <a:pt x="482692" y="366003"/>
                </a:cubicBezTo>
                <a:lnTo>
                  <a:pt x="545924" y="302875"/>
                </a:lnTo>
                <a:lnTo>
                  <a:pt x="482784" y="239839"/>
                </a:lnTo>
                <a:cubicBezTo>
                  <a:pt x="477585" y="234647"/>
                  <a:pt x="474985" y="228251"/>
                  <a:pt x="474985" y="221762"/>
                </a:cubicBezTo>
                <a:lnTo>
                  <a:pt x="474985" y="131565"/>
                </a:lnTo>
                <a:lnTo>
                  <a:pt x="384640" y="131565"/>
                </a:lnTo>
                <a:cubicBezTo>
                  <a:pt x="378140" y="131565"/>
                  <a:pt x="371733" y="128969"/>
                  <a:pt x="366534" y="123778"/>
                </a:cubicBezTo>
                <a:close/>
                <a:moveTo>
                  <a:pt x="303290" y="0"/>
                </a:moveTo>
                <a:cubicBezTo>
                  <a:pt x="309755" y="0"/>
                  <a:pt x="316208" y="2573"/>
                  <a:pt x="321315" y="7718"/>
                </a:cubicBezTo>
                <a:lnTo>
                  <a:pt x="394854" y="81136"/>
                </a:lnTo>
                <a:lnTo>
                  <a:pt x="499405" y="81136"/>
                </a:lnTo>
                <a:cubicBezTo>
                  <a:pt x="513611" y="81136"/>
                  <a:pt x="525218" y="92723"/>
                  <a:pt x="525218" y="106999"/>
                </a:cubicBezTo>
                <a:lnTo>
                  <a:pt x="525218" y="211380"/>
                </a:lnTo>
                <a:lnTo>
                  <a:pt x="598757" y="284798"/>
                </a:lnTo>
                <a:cubicBezTo>
                  <a:pt x="608785" y="294810"/>
                  <a:pt x="609063" y="310754"/>
                  <a:pt x="598757" y="320951"/>
                </a:cubicBezTo>
                <a:lnTo>
                  <a:pt x="525218" y="394369"/>
                </a:lnTo>
                <a:lnTo>
                  <a:pt x="525218" y="498657"/>
                </a:lnTo>
                <a:cubicBezTo>
                  <a:pt x="525218" y="512840"/>
                  <a:pt x="513611" y="524520"/>
                  <a:pt x="499405" y="524520"/>
                </a:cubicBezTo>
                <a:lnTo>
                  <a:pt x="394854" y="524520"/>
                </a:lnTo>
                <a:lnTo>
                  <a:pt x="321315" y="597939"/>
                </a:lnTo>
                <a:cubicBezTo>
                  <a:pt x="310358" y="608877"/>
                  <a:pt x="294852" y="607579"/>
                  <a:pt x="285195" y="597939"/>
                </a:cubicBezTo>
                <a:lnTo>
                  <a:pt x="211656" y="524520"/>
                </a:lnTo>
                <a:lnTo>
                  <a:pt x="107198" y="524520"/>
                </a:lnTo>
                <a:cubicBezTo>
                  <a:pt x="92898" y="524520"/>
                  <a:pt x="81292" y="512840"/>
                  <a:pt x="81292" y="498657"/>
                </a:cubicBezTo>
                <a:lnTo>
                  <a:pt x="81292" y="394369"/>
                </a:lnTo>
                <a:lnTo>
                  <a:pt x="7660" y="320951"/>
                </a:lnTo>
                <a:cubicBezTo>
                  <a:pt x="-2368" y="310939"/>
                  <a:pt x="-2739" y="295180"/>
                  <a:pt x="7660" y="284798"/>
                </a:cubicBezTo>
                <a:lnTo>
                  <a:pt x="81199" y="211380"/>
                </a:lnTo>
                <a:lnTo>
                  <a:pt x="81199" y="107092"/>
                </a:lnTo>
                <a:cubicBezTo>
                  <a:pt x="81199" y="92909"/>
                  <a:pt x="92806" y="81229"/>
                  <a:pt x="107012" y="81229"/>
                </a:cubicBezTo>
                <a:lnTo>
                  <a:pt x="211656" y="81229"/>
                </a:lnTo>
                <a:lnTo>
                  <a:pt x="285195" y="7718"/>
                </a:lnTo>
                <a:cubicBezTo>
                  <a:pt x="290349" y="2573"/>
                  <a:pt x="296825" y="0"/>
                  <a:pt x="3032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33" name="椭圆 28">
            <a:extLst>
              <a:ext uri="{FF2B5EF4-FFF2-40B4-BE49-F238E27FC236}">
                <a16:creationId xmlns:a16="http://schemas.microsoft.com/office/drawing/2014/main" id="{33042760-FAB7-47A8-B167-285112A8B646}"/>
              </a:ext>
            </a:extLst>
          </p:cNvPr>
          <p:cNvSpPr/>
          <p:nvPr/>
        </p:nvSpPr>
        <p:spPr>
          <a:xfrm>
            <a:off x="5010489" y="2308200"/>
            <a:ext cx="306416" cy="219155"/>
          </a:xfrm>
          <a:custGeom>
            <a:gdLst>
              <a:gd fmla="*/ 392255 w 606573" name="connsiteX0"/>
              <a:gd fmla="*/ 160452 h 433836" name="connsiteY0"/>
              <a:gd fmla="*/ 407034 w 606573" name="connsiteX1"/>
              <a:gd fmla="*/ 166594 h 433836" name="connsiteY1"/>
              <a:gd fmla="*/ 407034 w 606573" name="connsiteX2"/>
              <a:gd fmla="*/ 196109 h 433836" name="connsiteY2"/>
              <a:gd fmla="*/ 277772 w 606573" name="connsiteX3"/>
              <a:gd fmla="*/ 325177 h 433836" name="connsiteY3"/>
              <a:gd fmla="*/ 262992 w 606573" name="connsiteX4"/>
              <a:gd fmla="*/ 331319 h 433836" name="connsiteY4"/>
              <a:gd fmla="*/ 248138 w 606573" name="connsiteX5"/>
              <a:gd fmla="*/ 325177 h 433836" name="connsiteY5"/>
              <a:gd fmla="*/ 189096 w 606573" name="connsiteX6"/>
              <a:gd fmla="*/ 266223 h 433836" name="connsiteY6"/>
              <a:gd fmla="*/ 189096 w 606573" name="connsiteX7"/>
              <a:gd fmla="*/ 236709 h 433836" name="connsiteY7"/>
              <a:gd fmla="*/ 203950 w 606573" name="connsiteX8"/>
              <a:gd fmla="*/ 230567 h 433836" name="connsiteY8"/>
              <a:gd fmla="*/ 218729 w 606573" name="connsiteX9"/>
              <a:gd fmla="*/ 236709 h 433836" name="connsiteY9"/>
              <a:gd fmla="*/ 262992 w 606573" name="connsiteX10"/>
              <a:gd fmla="*/ 280905 h 433836" name="connsiteY10"/>
              <a:gd fmla="*/ 377476 w 606573" name="connsiteX11"/>
              <a:gd fmla="*/ 166594 h 433836" name="connsiteY11"/>
              <a:gd fmla="*/ 392255 w 606573" name="connsiteX12"/>
              <a:gd fmla="*/ 160452 h 433836" name="connsiteY12"/>
              <a:gd fmla="*/ 392252 w 606573" name="connsiteX13"/>
              <a:gd fmla="*/ 159881 h 433836" name="connsiteY13"/>
              <a:gd fmla="*/ 377121 w 606573" name="connsiteX14"/>
              <a:gd fmla="*/ 166174 h 433836" name="connsiteY14"/>
              <a:gd fmla="*/ 262983 w 606573" name="connsiteX15"/>
              <a:gd fmla="*/ 280111 h 433836" name="connsiteY15"/>
              <a:gd fmla="*/ 219084 w 606573" name="connsiteX16"/>
              <a:gd fmla="*/ 236289 h 433836" name="connsiteY16"/>
              <a:gd fmla="*/ 188767 w 606573" name="connsiteX17"/>
              <a:gd fmla="*/ 236289 h 433836" name="connsiteY17"/>
              <a:gd fmla="*/ 188767 w 606573" name="connsiteX18"/>
              <a:gd fmla="*/ 266552 h 433836" name="connsiteY18"/>
              <a:gd fmla="*/ 247825 w 606573" name="connsiteX19"/>
              <a:gd fmla="*/ 325506 h 433836" name="connsiteY19"/>
              <a:gd fmla="*/ 262983 w 606573" name="connsiteX20"/>
              <a:gd fmla="*/ 331798 h 433836" name="connsiteY20"/>
              <a:gd fmla="*/ 278141 w 606573" name="connsiteX21"/>
              <a:gd fmla="*/ 325506 h 433836" name="connsiteY21"/>
              <a:gd fmla="*/ 407438 w 606573" name="connsiteX22"/>
              <a:gd fmla="*/ 196437 h 433836" name="connsiteY22"/>
              <a:gd fmla="*/ 407438 w 606573" name="connsiteX23"/>
              <a:gd fmla="*/ 166174 h 433836" name="connsiteY23"/>
              <a:gd fmla="*/ 392252 w 606573" name="connsiteX24"/>
              <a:gd fmla="*/ 159881 h 433836" name="connsiteY24"/>
              <a:gd fmla="*/ 392255 w 606573" name="connsiteX25"/>
              <a:gd fmla="*/ 159478 h 433836" name="connsiteY25"/>
              <a:gd fmla="*/ 407785 w 606573" name="connsiteX26"/>
              <a:gd fmla="*/ 165845 h 433836" name="connsiteY26"/>
              <a:gd fmla="*/ 407785 w 606573" name="connsiteX27"/>
              <a:gd fmla="*/ 196858 h 433836" name="connsiteY27"/>
              <a:gd fmla="*/ 278447 w 606573" name="connsiteX28"/>
              <a:gd fmla="*/ 325926 h 433836" name="connsiteY28"/>
              <a:gd fmla="*/ 262992 w 606573" name="connsiteX29"/>
              <a:gd fmla="*/ 332293 h 433836" name="connsiteY29"/>
              <a:gd fmla="*/ 247463 w 606573" name="connsiteX30"/>
              <a:gd fmla="*/ 325926 h 433836" name="connsiteY30"/>
              <a:gd fmla="*/ 188420 w 606573" name="connsiteX31"/>
              <a:gd fmla="*/ 266972 h 433836" name="connsiteY31"/>
              <a:gd fmla="*/ 188420 w 606573" name="connsiteX32"/>
              <a:gd fmla="*/ 235960 h 433836" name="connsiteY32"/>
              <a:gd fmla="*/ 203950 w 606573" name="connsiteX33"/>
              <a:gd fmla="*/ 229593 h 433836" name="connsiteY33"/>
              <a:gd fmla="*/ 219405 w 606573" name="connsiteX34"/>
              <a:gd fmla="*/ 235960 h 433836" name="connsiteY34"/>
              <a:gd fmla="*/ 262992 w 606573" name="connsiteX35"/>
              <a:gd fmla="*/ 279482 h 433836" name="connsiteY35"/>
              <a:gd fmla="*/ 376725 w 606573" name="connsiteX36"/>
              <a:gd fmla="*/ 165845 h 433836" name="connsiteY36"/>
              <a:gd fmla="*/ 392255 w 606573" name="connsiteX37"/>
              <a:gd fmla="*/ 159478 h 433836" name="connsiteY37"/>
              <a:gd fmla="*/ 368791 w 606573" name="connsiteX38"/>
              <a:gd fmla="*/ 43743 h 433836" name="connsiteY38"/>
              <a:gd fmla="*/ 271547 w 606573" name="connsiteX39"/>
              <a:gd fmla="*/ 96250 h 433836" name="connsiteY39"/>
              <a:gd fmla="*/ 258567 w 606573" name="connsiteX40"/>
              <a:gd fmla="*/ 103216 h 433836" name="connsiteY40"/>
              <a:gd fmla="*/ 249713 w 606573" name="connsiteX41"/>
              <a:gd fmla="*/ 100519 h 433836" name="connsiteY41"/>
              <a:gd fmla="*/ 199740 w 606573" name="connsiteX42"/>
              <a:gd fmla="*/ 84640 h 433836" name="connsiteY42"/>
              <a:gd fmla="*/ 196889 w 606573" name="connsiteX43"/>
              <a:gd fmla="*/ 84640 h 433836" name="connsiteY43"/>
              <a:gd fmla="*/ 129734 w 606573" name="connsiteX44"/>
              <a:gd fmla="*/ 112354 h 433836" name="connsiteY44"/>
              <a:gd fmla="*/ 101146 w 606573" name="connsiteX45"/>
              <a:gd fmla="*/ 179242 h 433836" name="connsiteY45"/>
              <a:gd fmla="*/ 102647 w 606573" name="connsiteX46"/>
              <a:gd fmla="*/ 196994 h 433836" name="connsiteY46"/>
              <a:gd fmla="*/ 94318 w 606573" name="connsiteX47"/>
              <a:gd fmla="*/ 213622 h 433836" name="connsiteY47"/>
              <a:gd fmla="*/ 43896 w 606573" name="connsiteX48"/>
              <a:gd fmla="*/ 296240 h 433836" name="connsiteY48"/>
              <a:gd fmla="*/ 71208 w 606573" name="connsiteX49"/>
              <a:gd fmla="*/ 362079 h 433836" name="connsiteY49"/>
              <a:gd fmla="*/ 138363 w 606573" name="connsiteX50"/>
              <a:gd fmla="*/ 390093 h 433836" name="connsiteY50"/>
              <a:gd fmla="*/ 465059 w 606573" name="connsiteX51"/>
              <a:gd fmla="*/ 390093 h 433836" name="connsiteY51"/>
              <a:gd fmla="*/ 534540 w 606573" name="connsiteX52"/>
              <a:gd fmla="*/ 361031 h 433836" name="connsiteY52"/>
              <a:gd fmla="*/ 562677 w 606573" name="connsiteX53"/>
              <a:gd fmla="*/ 292794 h 433836" name="connsiteY53"/>
              <a:gd fmla="*/ 542869 w 606573" name="connsiteX54"/>
              <a:gd fmla="*/ 234970 h 433836" name="connsiteY54"/>
              <a:gd fmla="*/ 493496 w 606573" name="connsiteX55"/>
              <a:gd fmla="*/ 200964 h 433836" name="connsiteY55"/>
              <a:gd fmla="*/ 482617 w 606573" name="connsiteX56"/>
              <a:gd fmla="*/ 182837 h 433836" name="connsiteY56"/>
              <a:gd fmla="*/ 484943 w 606573" name="connsiteX57"/>
              <a:gd fmla="*/ 159692 h 433836" name="connsiteY57"/>
              <a:gd fmla="*/ 368791 w 606573" name="connsiteX58"/>
              <a:gd fmla="*/ 43743 h 433836" name="connsiteY58"/>
              <a:gd fmla="*/ 368752 w 606573" name="connsiteX59"/>
              <a:gd fmla="*/ 43198 h 433836" name="connsiteY59"/>
              <a:gd fmla="*/ 485352 w 606573" name="connsiteX60"/>
              <a:gd fmla="*/ 159687 h 433836" name="connsiteY60"/>
              <a:gd fmla="*/ 483026 w 606573" name="connsiteX61"/>
              <a:gd fmla="*/ 182910 h 433836" name="connsiteY61"/>
              <a:gd fmla="*/ 493605 w 606573" name="connsiteX62"/>
              <a:gd fmla="*/ 200514 h 433836" name="connsiteY62"/>
              <a:gd fmla="*/ 543239 w 606573" name="connsiteX63"/>
              <a:gd fmla="*/ 234721 h 433836" name="connsiteY63"/>
              <a:gd fmla="*/ 544806 w 606573" name="connsiteX64"/>
              <a:gd fmla="*/ 237624 h 433836" name="connsiteY64"/>
              <a:gd fmla="*/ 562649 w 606573" name="connsiteX65"/>
              <a:gd fmla="*/ 289854 h 433836" name="connsiteY65"/>
              <a:gd fmla="*/ 563160 w 606573" name="connsiteX66"/>
              <a:gd fmla="*/ 292806 h 433836" name="connsiteY66"/>
              <a:gd fmla="*/ 465018 w 606573" name="connsiteX67"/>
              <a:gd fmla="*/ 390567 h 433836" name="connsiteY67"/>
              <a:gd fmla="*/ 138329 w 606573" name="connsiteX68"/>
              <a:gd fmla="*/ 390567 h 433836" name="connsiteY68"/>
              <a:gd fmla="*/ 43338 w 606573" name="connsiteX69"/>
              <a:gd fmla="*/ 296252 h 433836" name="connsiteY69"/>
              <a:gd fmla="*/ 94060 w 606573" name="connsiteX70"/>
              <a:gd fmla="*/ 213174 h 433836" name="connsiteY70"/>
              <a:gd fmla="*/ 102163 w 606573" name="connsiteX71"/>
              <a:gd fmla="*/ 197068 h 433836" name="connsiteY71"/>
              <a:gd fmla="*/ 100663 w 606573" name="connsiteX72"/>
              <a:gd fmla="*/ 179239 h 433836" name="connsiteY72"/>
              <a:gd fmla="*/ 196854 w 606573" name="connsiteX73"/>
              <a:gd fmla="*/ 84100 h 433836" name="connsiteY73"/>
              <a:gd fmla="*/ 199705 w 606573" name="connsiteX74"/>
              <a:gd fmla="*/ 84100 h 433836" name="connsiteY74"/>
              <a:gd fmla="*/ 249976 w 606573" name="connsiteX75"/>
              <a:gd fmla="*/ 100057 h 433836" name="connsiteY75"/>
              <a:gd fmla="*/ 258530 w 606573" name="connsiteX76"/>
              <a:gd fmla="*/ 102678 h 433836" name="connsiteY76"/>
              <a:gd fmla="*/ 271060 w 606573" name="connsiteX77"/>
              <a:gd fmla="*/ 95936 h 433836" name="connsiteY77"/>
              <a:gd fmla="*/ 312393 w 606573" name="connsiteX78"/>
              <a:gd fmla="*/ 57684 h 433836" name="connsiteY78"/>
              <a:gd fmla="*/ 317254 w 606573" name="connsiteX79"/>
              <a:gd fmla="*/ 55742 h 433836" name="connsiteY79"/>
              <a:gd fmla="*/ 365369 w 606573" name="connsiteX80"/>
              <a:gd fmla="*/ 43631 h 433836" name="connsiteY80"/>
              <a:gd fmla="*/ 368791 w 606573" name="connsiteX81"/>
              <a:gd fmla="*/ 42769 h 433836" name="connsiteY81"/>
              <a:gd fmla="*/ 365369 w 606573" name="connsiteX82"/>
              <a:gd fmla="*/ 43631 h 433836" name="connsiteY82"/>
              <a:gd fmla="*/ 339169 w 606573" name="connsiteX83"/>
              <a:gd fmla="*/ 46982 h 433836" name="connsiteY83"/>
              <a:gd fmla="*/ 317254 w 606573" name="connsiteX84"/>
              <a:gd fmla="*/ 55742 h 433836" name="connsiteY84"/>
              <a:gd fmla="*/ 313032 w 606573" name="connsiteX85"/>
              <a:gd fmla="*/ 56804 h 433836" name="connsiteY85"/>
              <a:gd fmla="*/ 270722 w 606573" name="connsiteX86"/>
              <a:gd fmla="*/ 95726 h 433836" name="connsiteY86"/>
              <a:gd fmla="*/ 258567 w 606573" name="connsiteX87"/>
              <a:gd fmla="*/ 102242 h 433836" name="connsiteY87"/>
              <a:gd fmla="*/ 250238 w 606573" name="connsiteX88"/>
              <a:gd fmla="*/ 99695 h 433836" name="connsiteY88"/>
              <a:gd fmla="*/ 199740 w 606573" name="connsiteX89"/>
              <a:gd fmla="*/ 83666 h 433836" name="connsiteY89"/>
              <a:gd fmla="*/ 196889 w 606573" name="connsiteX90"/>
              <a:gd fmla="*/ 83591 h 433836" name="connsiteY90"/>
              <a:gd fmla="*/ 129059 w 606573" name="connsiteX91"/>
              <a:gd fmla="*/ 111680 h 433836" name="connsiteY91"/>
              <a:gd fmla="*/ 100171 w 606573" name="connsiteX92"/>
              <a:gd fmla="*/ 179242 h 433836" name="connsiteY92"/>
              <a:gd fmla="*/ 101671 w 606573" name="connsiteX93"/>
              <a:gd fmla="*/ 197144 h 433836" name="connsiteY93"/>
              <a:gd fmla="*/ 93868 w 606573" name="connsiteX94"/>
              <a:gd fmla="*/ 212723 h 433836" name="connsiteY94"/>
              <a:gd fmla="*/ 42845 w 606573" name="connsiteX95"/>
              <a:gd fmla="*/ 296240 h 433836" name="connsiteY95"/>
              <a:gd fmla="*/ 70533 w 606573" name="connsiteX96"/>
              <a:gd fmla="*/ 362753 h 433836" name="connsiteY96"/>
              <a:gd fmla="*/ 138363 w 606573" name="connsiteX97"/>
              <a:gd fmla="*/ 391067 h 433836" name="connsiteY97"/>
              <a:gd fmla="*/ 465059 w 606573" name="connsiteX98"/>
              <a:gd fmla="*/ 391067 h 433836" name="connsiteY98"/>
              <a:gd fmla="*/ 535290 w 606573" name="connsiteX99"/>
              <a:gd fmla="*/ 361780 h 433836" name="connsiteY99"/>
              <a:gd fmla="*/ 563653 w 606573" name="connsiteX100"/>
              <a:gd fmla="*/ 292794 h 433836" name="connsiteY100"/>
              <a:gd fmla="*/ 562649 w 606573" name="connsiteX101"/>
              <a:gd fmla="*/ 289854 h 433836" name="connsiteY101"/>
              <a:gd fmla="*/ 557758 w 606573" name="connsiteX102"/>
              <a:gd fmla="*/ 261625 h 433836" name="connsiteY102"/>
              <a:gd fmla="*/ 544806 w 606573" name="connsiteX103"/>
              <a:gd fmla="*/ 237624 h 433836" name="connsiteY103"/>
              <a:gd fmla="*/ 543694 w 606573" name="connsiteX104"/>
              <a:gd fmla="*/ 234370 h 433836" name="connsiteY104"/>
              <a:gd fmla="*/ 493797 w 606573" name="connsiteX105"/>
              <a:gd fmla="*/ 199990 h 433836" name="connsiteY105"/>
              <a:gd fmla="*/ 483592 w 606573" name="connsiteX106"/>
              <a:gd fmla="*/ 182987 h 433836" name="connsiteY106"/>
              <a:gd fmla="*/ 485918 w 606573" name="connsiteX107"/>
              <a:gd fmla="*/ 159692 h 433836" name="connsiteY107"/>
              <a:gd fmla="*/ 368791 w 606573" name="connsiteX108"/>
              <a:gd fmla="*/ 42769 h 433836" name="connsiteY108"/>
              <a:gd fmla="*/ 368791 w 606573" name="connsiteX109"/>
              <a:gd fmla="*/ 974 h 433836" name="connsiteY109"/>
              <a:gd fmla="*/ 430693 w 606573" name="connsiteX110"/>
              <a:gd fmla="*/ 13482 h 433836" name="connsiteY110"/>
              <a:gd fmla="*/ 481191 w 606573" name="connsiteX111"/>
              <a:gd fmla="*/ 47488 h 433836" name="connsiteY111"/>
              <a:gd fmla="*/ 515256 w 606573" name="connsiteX112"/>
              <a:gd fmla="*/ 97898 h 433836" name="connsiteY112"/>
              <a:gd fmla="*/ 527787 w 606573" name="connsiteX113"/>
              <a:gd fmla="*/ 159692 h 433836" name="connsiteY113"/>
              <a:gd fmla="*/ 527562 w 606573" name="connsiteX114"/>
              <a:gd fmla="*/ 168156 h 433836" name="connsiteY114"/>
              <a:gd fmla="*/ 527562 w 606573" name="connsiteX115"/>
              <a:gd fmla="*/ 168456 h 433836" name="connsiteY115"/>
              <a:gd fmla="*/ 527787 w 606573" name="connsiteX116"/>
              <a:gd fmla="*/ 168606 h 433836" name="connsiteY116"/>
              <a:gd fmla="*/ 545495 w 606573" name="connsiteX117"/>
              <a:gd fmla="*/ 179017 h 433836" name="connsiteY117"/>
              <a:gd fmla="*/ 576934 w 606573" name="connsiteX118"/>
              <a:gd fmla="*/ 209053 h 433836" name="connsiteY118"/>
              <a:gd fmla="*/ 597793 w 606573" name="connsiteX119"/>
              <a:gd fmla="*/ 247703 h 433836" name="connsiteY119"/>
              <a:gd fmla="*/ 605521 w 606573" name="connsiteX120"/>
              <a:gd fmla="*/ 292495 h 433836" name="connsiteY120"/>
              <a:gd fmla="*/ 594717 w 606573" name="connsiteX121"/>
              <a:gd fmla="*/ 346874 h 433836" name="connsiteY121"/>
              <a:gd fmla="*/ 565003 w 606573" name="connsiteX122"/>
              <a:gd fmla="*/ 391216 h 433836" name="connsiteY122"/>
              <a:gd fmla="*/ 520133 w 606573" name="connsiteX123"/>
              <a:gd fmla="*/ 421627 h 433836" name="connsiteY123"/>
              <a:gd fmla="*/ 465059 w 606573" name="connsiteX124"/>
              <a:gd fmla="*/ 432862 h 433836" name="connsiteY124"/>
              <a:gd fmla="*/ 138363 w 606573" name="connsiteX125"/>
              <a:gd fmla="*/ 432862 h 433836" name="connsiteY125"/>
              <a:gd fmla="*/ 84714 w 606573" name="connsiteX126"/>
              <a:gd fmla="*/ 421852 h 433836" name="connsiteY126"/>
              <a:gd fmla="*/ 40894 w 606573" name="connsiteX127"/>
              <a:gd fmla="*/ 392265 h 433836" name="connsiteY127"/>
              <a:gd fmla="*/ 11706 w 606573" name="connsiteX128"/>
              <a:gd fmla="*/ 349046 h 433836" name="connsiteY128"/>
              <a:gd fmla="*/ 976 w 606573" name="connsiteX129"/>
              <a:gd fmla="*/ 296090 h 433836" name="connsiteY129"/>
              <a:gd fmla="*/ 21536 w 606573" name="connsiteX130"/>
              <a:gd fmla="*/ 224708 h 433836" name="connsiteY130"/>
              <a:gd fmla="*/ 58227 w 606573" name="connsiteX131"/>
              <a:gd fmla="*/ 185684 h 433836" name="connsiteY131"/>
              <a:gd fmla="*/ 58377 w 606573" name="connsiteX132"/>
              <a:gd fmla="*/ 185534 h 433836" name="connsiteY132"/>
              <a:gd fmla="*/ 58377 w 606573" name="connsiteX133"/>
              <a:gd fmla="*/ 185234 h 433836" name="connsiteY133"/>
              <a:gd fmla="*/ 58302 w 606573" name="connsiteX134"/>
              <a:gd fmla="*/ 178867 h 433836" name="connsiteY134"/>
              <a:gd fmla="*/ 69707 w 606573" name="connsiteX135"/>
              <a:gd fmla="*/ 125387 h 433836" name="connsiteY135"/>
              <a:gd fmla="*/ 99646 w 606573" name="connsiteX136"/>
              <a:gd fmla="*/ 81943 h 433836" name="connsiteY136"/>
              <a:gd fmla="*/ 143390 w 606573" name="connsiteX137"/>
              <a:gd fmla="*/ 52657 h 433836" name="connsiteY137"/>
              <a:gd fmla="*/ 196889 w 606573" name="connsiteX138"/>
              <a:gd fmla="*/ 41796 h 433836" name="connsiteY138"/>
              <a:gd fmla="*/ 201016 w 606573" name="connsiteX139"/>
              <a:gd fmla="*/ 41871 h 433836" name="connsiteY139"/>
              <a:gd fmla="*/ 250838 w 606573" name="connsiteX140"/>
              <a:gd fmla="*/ 52731 h 433836" name="connsiteY140"/>
              <a:gd fmla="*/ 251138 w 606573" name="connsiteX141"/>
              <a:gd fmla="*/ 52881 h 433836" name="connsiteY141"/>
              <a:gd fmla="*/ 251438 w 606573" name="connsiteX142"/>
              <a:gd fmla="*/ 52657 h 433836" name="connsiteY142"/>
              <a:gd fmla="*/ 291956 w 606573" name="connsiteX143"/>
              <a:gd fmla="*/ 20673 h 433836" name="connsiteY143"/>
              <a:gd fmla="*/ 368791 w 606573" name="connsiteX144"/>
              <a:gd fmla="*/ 974 h 433836" name="connsiteY144"/>
              <a:gd fmla="*/ 368752 w 606573" name="connsiteX145"/>
              <a:gd fmla="*/ 423 h 433836" name="connsiteY145"/>
              <a:gd fmla="*/ 291694 w 606573" name="connsiteX146"/>
              <a:gd fmla="*/ 20275 h 433836" name="connsiteY146"/>
              <a:gd fmla="*/ 251027 w 606573" name="connsiteX147"/>
              <a:gd fmla="*/ 52262 h 433836" name="connsiteY147"/>
              <a:gd fmla="*/ 200980 w 606573" name="connsiteX148"/>
              <a:gd fmla="*/ 41400 h 433836" name="connsiteY148"/>
              <a:gd fmla="*/ 196854 w 606573" name="connsiteX149"/>
              <a:gd fmla="*/ 41325 h 433836" name="connsiteY149"/>
              <a:gd fmla="*/ 143206 w 606573" name="connsiteX150"/>
              <a:gd fmla="*/ 52187 h 433836" name="connsiteY150"/>
              <a:gd fmla="*/ 99237 w 606573" name="connsiteX151"/>
              <a:gd fmla="*/ 81553 h 433836" name="connsiteY151"/>
              <a:gd fmla="*/ 69224 w 606573" name="connsiteX152"/>
              <a:gd fmla="*/ 125152 h 433836" name="connsiteY152"/>
              <a:gd fmla="*/ 57744 w 606573" name="connsiteX153"/>
              <a:gd fmla="*/ 178864 h 433836" name="connsiteY153"/>
              <a:gd fmla="*/ 57894 w 606573" name="connsiteX154"/>
              <a:gd fmla="*/ 185232 h 433836" name="connsiteY154"/>
              <a:gd fmla="*/ 21054 w 606573" name="connsiteX155"/>
              <a:gd fmla="*/ 224411 h 433836" name="connsiteY155"/>
              <a:gd fmla="*/ 495 w 606573" name="connsiteX156"/>
              <a:gd fmla="*/ 296102 h 433836" name="connsiteY156"/>
              <a:gd fmla="*/ 11225 w 606573" name="connsiteX157"/>
              <a:gd fmla="*/ 349290 h 433836" name="connsiteY157"/>
              <a:gd fmla="*/ 40487 w 606573" name="connsiteX158"/>
              <a:gd fmla="*/ 392590 h 433836" name="connsiteY158"/>
              <a:gd fmla="*/ 84456 w 606573" name="connsiteX159"/>
              <a:gd fmla="*/ 422405 h 433836" name="connsiteY159"/>
              <a:gd fmla="*/ 138329 w 606573" name="connsiteX160"/>
              <a:gd fmla="*/ 433342 h 433836" name="connsiteY160"/>
              <a:gd fmla="*/ 465018 w 606573" name="connsiteX161"/>
              <a:gd fmla="*/ 433342 h 433836" name="connsiteY161"/>
              <a:gd fmla="*/ 520241 w 606573" name="connsiteX162"/>
              <a:gd fmla="*/ 422105 h 433836" name="connsiteY162"/>
              <a:gd fmla="*/ 565261 w 606573" name="connsiteX163"/>
              <a:gd fmla="*/ 391541 h 433836" name="connsiteY163"/>
              <a:gd fmla="*/ 595198 w 606573" name="connsiteX164"/>
              <a:gd fmla="*/ 347118 h 433836" name="connsiteY164"/>
              <a:gd fmla="*/ 606003 w 606573" name="connsiteX165"/>
              <a:gd fmla="*/ 292507 h 433836" name="connsiteY165"/>
              <a:gd fmla="*/ 598200 w 606573" name="connsiteX166"/>
              <a:gd fmla="*/ 247559 h 433836" name="connsiteY166"/>
              <a:gd fmla="*/ 577266 w 606573" name="connsiteX167"/>
              <a:gd fmla="*/ 208755 h 433836" name="connsiteY167"/>
              <a:gd fmla="*/ 545752 w 606573" name="connsiteX168"/>
              <a:gd fmla="*/ 178640 h 433836" name="connsiteY168"/>
              <a:gd fmla="*/ 527970 w 606573" name="connsiteX169"/>
              <a:gd fmla="*/ 168152 h 433836" name="connsiteY169"/>
              <a:gd fmla="*/ 528195 w 606573" name="connsiteX170"/>
              <a:gd fmla="*/ 159687 h 433836" name="connsiteY170"/>
              <a:gd fmla="*/ 515664 w 606573" name="connsiteX171"/>
              <a:gd fmla="*/ 97659 h 433836" name="connsiteY171"/>
              <a:gd fmla="*/ 481525 w 606573" name="connsiteX172"/>
              <a:gd fmla="*/ 47093 h 433836" name="connsiteY172"/>
              <a:gd fmla="*/ 430803 w 606573" name="connsiteX173"/>
              <a:gd fmla="*/ 13008 h 433836" name="connsiteY173"/>
              <a:gd fmla="*/ 368752 w 606573" name="connsiteX174"/>
              <a:gd fmla="*/ 423 h 433836" name="connsiteY174"/>
              <a:gd fmla="*/ 368791 w 606573" name="connsiteX175"/>
              <a:gd fmla="*/ 0 h 433836" name="connsiteY175"/>
              <a:gd fmla="*/ 431069 w 606573" name="connsiteX176"/>
              <a:gd fmla="*/ 12509 h 433836" name="connsiteY176"/>
              <a:gd fmla="*/ 481866 w 606573" name="connsiteX177"/>
              <a:gd fmla="*/ 46739 h 433836" name="connsiteY177"/>
              <a:gd fmla="*/ 516157 w 606573" name="connsiteX178"/>
              <a:gd fmla="*/ 97523 h 433836" name="connsiteY178"/>
              <a:gd fmla="*/ 528762 w 606573" name="connsiteX179"/>
              <a:gd fmla="*/ 159692 h 433836" name="connsiteY179"/>
              <a:gd fmla="*/ 528537 w 606573" name="connsiteX180"/>
              <a:gd fmla="*/ 167857 h 433836" name="connsiteY180"/>
              <a:gd fmla="*/ 546020 w 606573" name="connsiteX181"/>
              <a:gd fmla="*/ 178193 h 433836" name="connsiteY181"/>
              <a:gd fmla="*/ 577759 w 606573" name="connsiteX182"/>
              <a:gd fmla="*/ 208454 h 433836" name="connsiteY182"/>
              <a:gd fmla="*/ 598769 w 606573" name="connsiteX183"/>
              <a:gd fmla="*/ 247403 h 433836" name="connsiteY183"/>
              <a:gd fmla="*/ 606572 w 606573" name="connsiteX184"/>
              <a:gd fmla="*/ 292495 h 433836" name="connsiteY184"/>
              <a:gd fmla="*/ 595692 w 606573" name="connsiteX185"/>
              <a:gd fmla="*/ 347249 h 433836" name="connsiteY185"/>
              <a:gd fmla="*/ 565679 w 606573" name="connsiteX186"/>
              <a:gd fmla="*/ 391891 h 433836" name="connsiteY186"/>
              <a:gd fmla="*/ 520509 w 606573" name="connsiteX187"/>
              <a:gd fmla="*/ 422526 h 433836" name="connsiteY187"/>
              <a:gd fmla="*/ 465059 w 606573" name="connsiteX188"/>
              <a:gd fmla="*/ 433836 h 433836" name="connsiteY188"/>
              <a:gd fmla="*/ 138363 w 606573" name="connsiteX189"/>
              <a:gd fmla="*/ 433836 h 433836" name="connsiteY189"/>
              <a:gd fmla="*/ 84264 w 606573" name="connsiteX190"/>
              <a:gd fmla="*/ 422825 h 433836" name="connsiteY190"/>
              <a:gd fmla="*/ 40144 w 606573" name="connsiteX191"/>
              <a:gd fmla="*/ 392939 h 433836" name="connsiteY191"/>
              <a:gd fmla="*/ 10806 w 606573" name="connsiteX192"/>
              <a:gd fmla="*/ 349496 h 433836" name="connsiteY192"/>
              <a:gd fmla="*/ 1 w 606573" name="connsiteX193"/>
              <a:gd fmla="*/ 296090 h 433836" name="connsiteY193"/>
              <a:gd fmla="*/ 20710 w 606573" name="connsiteX194"/>
              <a:gd fmla="*/ 224184 h 433836" name="connsiteY194"/>
              <a:gd fmla="*/ 57402 w 606573" name="connsiteX195"/>
              <a:gd fmla="*/ 185010 h 433836" name="connsiteY195"/>
              <a:gd fmla="*/ 57327 w 606573" name="connsiteX196"/>
              <a:gd fmla="*/ 178867 h 433836" name="connsiteY196"/>
              <a:gd fmla="*/ 68807 w 606573" name="connsiteX197"/>
              <a:gd fmla="*/ 125012 h 433836" name="connsiteY197"/>
              <a:gd fmla="*/ 98895 w 606573" name="connsiteX198"/>
              <a:gd fmla="*/ 81194 h 433836" name="connsiteY198"/>
              <a:gd fmla="*/ 143015 w 606573" name="connsiteX199"/>
              <a:gd fmla="*/ 51758 h 433836" name="connsiteY199"/>
              <a:gd fmla="*/ 196889 w 606573" name="connsiteX200"/>
              <a:gd fmla="*/ 40822 h 433836" name="connsiteY200"/>
              <a:gd fmla="*/ 201016 w 606573" name="connsiteX201"/>
              <a:gd fmla="*/ 40897 h 433836" name="connsiteY201"/>
              <a:gd fmla="*/ 250913 w 606573" name="connsiteX202"/>
              <a:gd fmla="*/ 51683 h 433836" name="connsiteY202"/>
              <a:gd fmla="*/ 291431 w 606573" name="connsiteX203"/>
              <a:gd fmla="*/ 19849 h 433836" name="connsiteY203"/>
              <a:gd fmla="*/ 368791 w 606573" name="connsiteX204"/>
              <a:gd fmla="*/ 0 h 433836" name="connsiteY2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b="b" l="l" r="r" t="t"/>
            <a:pathLst>
              <a:path h="433835" w="606573">
                <a:moveTo>
                  <a:pt x="392255" y="160452"/>
                </a:moveTo>
                <a:cubicBezTo>
                  <a:pt x="397807" y="160452"/>
                  <a:pt x="403058" y="162624"/>
                  <a:pt x="407034" y="166594"/>
                </a:cubicBezTo>
                <a:cubicBezTo>
                  <a:pt x="415212" y="174685"/>
                  <a:pt x="415212" y="187943"/>
                  <a:pt x="407034" y="196109"/>
                </a:cubicBezTo>
                <a:lnTo>
                  <a:pt x="277772" y="325177"/>
                </a:lnTo>
                <a:cubicBezTo>
                  <a:pt x="273795" y="329147"/>
                  <a:pt x="268544" y="331319"/>
                  <a:pt x="262992" y="331319"/>
                </a:cubicBezTo>
                <a:cubicBezTo>
                  <a:pt x="257366" y="331319"/>
                  <a:pt x="252114" y="329147"/>
                  <a:pt x="248138" y="325177"/>
                </a:cubicBezTo>
                <a:lnTo>
                  <a:pt x="189096" y="266223"/>
                </a:lnTo>
                <a:cubicBezTo>
                  <a:pt x="180993" y="258133"/>
                  <a:pt x="180993" y="244874"/>
                  <a:pt x="189096" y="236709"/>
                </a:cubicBezTo>
                <a:cubicBezTo>
                  <a:pt x="193072" y="232739"/>
                  <a:pt x="198323" y="230567"/>
                  <a:pt x="203950" y="230567"/>
                </a:cubicBezTo>
                <a:cubicBezTo>
                  <a:pt x="209502" y="230567"/>
                  <a:pt x="214753" y="232739"/>
                  <a:pt x="218729" y="236709"/>
                </a:cubicBezTo>
                <a:lnTo>
                  <a:pt x="262992" y="280905"/>
                </a:lnTo>
                <a:lnTo>
                  <a:pt x="377476" y="166594"/>
                </a:lnTo>
                <a:cubicBezTo>
                  <a:pt x="381377" y="162624"/>
                  <a:pt x="386628" y="160452"/>
                  <a:pt x="392255" y="160452"/>
                </a:cubicBezTo>
                <a:close/>
                <a:moveTo>
                  <a:pt x="392252" y="159881"/>
                </a:moveTo>
                <a:cubicBezTo>
                  <a:pt x="386764" y="159881"/>
                  <a:pt x="381286" y="161979"/>
                  <a:pt x="377121" y="166174"/>
                </a:cubicBezTo>
                <a:lnTo>
                  <a:pt x="262983" y="280111"/>
                </a:lnTo>
                <a:lnTo>
                  <a:pt x="219084" y="236289"/>
                </a:lnTo>
                <a:cubicBezTo>
                  <a:pt x="210679" y="227974"/>
                  <a:pt x="197096" y="227974"/>
                  <a:pt x="188767" y="236289"/>
                </a:cubicBezTo>
                <a:cubicBezTo>
                  <a:pt x="180362" y="244679"/>
                  <a:pt x="180362" y="258237"/>
                  <a:pt x="188767" y="266552"/>
                </a:cubicBezTo>
                <a:lnTo>
                  <a:pt x="247825" y="325506"/>
                </a:lnTo>
                <a:cubicBezTo>
                  <a:pt x="251952" y="329701"/>
                  <a:pt x="257505" y="331798"/>
                  <a:pt x="262983" y="331798"/>
                </a:cubicBezTo>
                <a:cubicBezTo>
                  <a:pt x="268461" y="331798"/>
                  <a:pt x="273939" y="329701"/>
                  <a:pt x="278141" y="325506"/>
                </a:cubicBezTo>
                <a:lnTo>
                  <a:pt x="407438" y="196437"/>
                </a:lnTo>
                <a:cubicBezTo>
                  <a:pt x="415768" y="188047"/>
                  <a:pt x="415768" y="174489"/>
                  <a:pt x="407438" y="166174"/>
                </a:cubicBezTo>
                <a:cubicBezTo>
                  <a:pt x="403236" y="161979"/>
                  <a:pt x="397739" y="159881"/>
                  <a:pt x="392252" y="159881"/>
                </a:cubicBezTo>
                <a:close/>
                <a:moveTo>
                  <a:pt x="392255" y="159478"/>
                </a:moveTo>
                <a:cubicBezTo>
                  <a:pt x="398107" y="159478"/>
                  <a:pt x="403583" y="161725"/>
                  <a:pt x="407785" y="165845"/>
                </a:cubicBezTo>
                <a:cubicBezTo>
                  <a:pt x="416262" y="174385"/>
                  <a:pt x="416262" y="188318"/>
                  <a:pt x="407785" y="196858"/>
                </a:cubicBezTo>
                <a:lnTo>
                  <a:pt x="278447" y="325926"/>
                </a:lnTo>
                <a:cubicBezTo>
                  <a:pt x="274321" y="330046"/>
                  <a:pt x="268844" y="332293"/>
                  <a:pt x="262992" y="332293"/>
                </a:cubicBezTo>
                <a:cubicBezTo>
                  <a:pt x="257141" y="332293"/>
                  <a:pt x="251589" y="330046"/>
                  <a:pt x="247463" y="325926"/>
                </a:cubicBezTo>
                <a:lnTo>
                  <a:pt x="188420" y="266972"/>
                </a:lnTo>
                <a:cubicBezTo>
                  <a:pt x="179868" y="258433"/>
                  <a:pt x="179868" y="244500"/>
                  <a:pt x="188420" y="235960"/>
                </a:cubicBezTo>
                <a:cubicBezTo>
                  <a:pt x="192547" y="231840"/>
                  <a:pt x="198098" y="229593"/>
                  <a:pt x="203950" y="229593"/>
                </a:cubicBezTo>
                <a:cubicBezTo>
                  <a:pt x="209802" y="229593"/>
                  <a:pt x="215278" y="231840"/>
                  <a:pt x="219405" y="235960"/>
                </a:cubicBezTo>
                <a:lnTo>
                  <a:pt x="262992" y="279482"/>
                </a:lnTo>
                <a:lnTo>
                  <a:pt x="376725" y="165845"/>
                </a:lnTo>
                <a:cubicBezTo>
                  <a:pt x="380852" y="161725"/>
                  <a:pt x="386403" y="159478"/>
                  <a:pt x="392255" y="159478"/>
                </a:cubicBezTo>
                <a:close/>
                <a:moveTo>
                  <a:pt x="368791" y="43743"/>
                </a:moveTo>
                <a:cubicBezTo>
                  <a:pt x="329473" y="43743"/>
                  <a:pt x="293082" y="63368"/>
                  <a:pt x="271547" y="96250"/>
                </a:cubicBezTo>
                <a:cubicBezTo>
                  <a:pt x="268696" y="100594"/>
                  <a:pt x="263819" y="103216"/>
                  <a:pt x="258567" y="103216"/>
                </a:cubicBezTo>
                <a:cubicBezTo>
                  <a:pt x="255415" y="103216"/>
                  <a:pt x="252339" y="102242"/>
                  <a:pt x="249713" y="100519"/>
                </a:cubicBezTo>
                <a:cubicBezTo>
                  <a:pt x="234856" y="90632"/>
                  <a:pt x="217598" y="85164"/>
                  <a:pt x="199740" y="84640"/>
                </a:cubicBezTo>
                <a:cubicBezTo>
                  <a:pt x="198765" y="84640"/>
                  <a:pt x="197864" y="84640"/>
                  <a:pt x="196889" y="84640"/>
                </a:cubicBezTo>
                <a:cubicBezTo>
                  <a:pt x="171753" y="84640"/>
                  <a:pt x="147892" y="94452"/>
                  <a:pt x="129734" y="112354"/>
                </a:cubicBezTo>
                <a:cubicBezTo>
                  <a:pt x="111501" y="130331"/>
                  <a:pt x="101371" y="154075"/>
                  <a:pt x="101146" y="179242"/>
                </a:cubicBezTo>
                <a:cubicBezTo>
                  <a:pt x="101146" y="185234"/>
                  <a:pt x="101596" y="191152"/>
                  <a:pt x="102647" y="196994"/>
                </a:cubicBezTo>
                <a:cubicBezTo>
                  <a:pt x="103847" y="203735"/>
                  <a:pt x="100471" y="210401"/>
                  <a:pt x="94318" y="213622"/>
                </a:cubicBezTo>
                <a:cubicBezTo>
                  <a:pt x="63329" y="229726"/>
                  <a:pt x="43971" y="261410"/>
                  <a:pt x="43896" y="296240"/>
                </a:cubicBezTo>
                <a:cubicBezTo>
                  <a:pt x="43746" y="320883"/>
                  <a:pt x="53500" y="344252"/>
                  <a:pt x="71208" y="362079"/>
                </a:cubicBezTo>
                <a:cubicBezTo>
                  <a:pt x="89216" y="380131"/>
                  <a:pt x="113077" y="390093"/>
                  <a:pt x="138363" y="390093"/>
                </a:cubicBezTo>
                <a:lnTo>
                  <a:pt x="465059" y="390093"/>
                </a:lnTo>
                <a:cubicBezTo>
                  <a:pt x="491245" y="390093"/>
                  <a:pt x="515931" y="379756"/>
                  <a:pt x="534540" y="361031"/>
                </a:cubicBezTo>
                <a:cubicBezTo>
                  <a:pt x="552848" y="342605"/>
                  <a:pt x="562827" y="318411"/>
                  <a:pt x="562677" y="292794"/>
                </a:cubicBezTo>
                <a:cubicBezTo>
                  <a:pt x="562527" y="271747"/>
                  <a:pt x="555699" y="251748"/>
                  <a:pt x="542869" y="234970"/>
                </a:cubicBezTo>
                <a:cubicBezTo>
                  <a:pt x="530488" y="218791"/>
                  <a:pt x="512930" y="206731"/>
                  <a:pt x="493496" y="200964"/>
                </a:cubicBezTo>
                <a:cubicBezTo>
                  <a:pt x="485768" y="198717"/>
                  <a:pt x="480966" y="190702"/>
                  <a:pt x="482617" y="182837"/>
                </a:cubicBezTo>
                <a:cubicBezTo>
                  <a:pt x="484117" y="175197"/>
                  <a:pt x="484943" y="167482"/>
                  <a:pt x="484943" y="159692"/>
                </a:cubicBezTo>
                <a:cubicBezTo>
                  <a:pt x="484943" y="95800"/>
                  <a:pt x="432794" y="43743"/>
                  <a:pt x="368791" y="43743"/>
                </a:cubicBezTo>
                <a:close/>
                <a:moveTo>
                  <a:pt x="368752" y="43198"/>
                </a:moveTo>
                <a:cubicBezTo>
                  <a:pt x="433129" y="43198"/>
                  <a:pt x="485352" y="95337"/>
                  <a:pt x="485352" y="159687"/>
                </a:cubicBezTo>
                <a:cubicBezTo>
                  <a:pt x="485352" y="167628"/>
                  <a:pt x="484526" y="175418"/>
                  <a:pt x="483026" y="182910"/>
                </a:cubicBezTo>
                <a:cubicBezTo>
                  <a:pt x="481450" y="190626"/>
                  <a:pt x="486027" y="198267"/>
                  <a:pt x="493605" y="200514"/>
                </a:cubicBezTo>
                <a:cubicBezTo>
                  <a:pt x="513601" y="206432"/>
                  <a:pt x="530896" y="218587"/>
                  <a:pt x="543239" y="234721"/>
                </a:cubicBezTo>
                <a:lnTo>
                  <a:pt x="544806" y="237624"/>
                </a:lnTo>
                <a:lnTo>
                  <a:pt x="562649" y="289854"/>
                </a:lnTo>
                <a:lnTo>
                  <a:pt x="563160" y="292806"/>
                </a:lnTo>
                <a:cubicBezTo>
                  <a:pt x="563535" y="346593"/>
                  <a:pt x="518891" y="390567"/>
                  <a:pt x="465018" y="390567"/>
                </a:cubicBezTo>
                <a:lnTo>
                  <a:pt x="138329" y="390567"/>
                </a:lnTo>
                <a:cubicBezTo>
                  <a:pt x="86407" y="390567"/>
                  <a:pt x="43113" y="348092"/>
                  <a:pt x="43338" y="296252"/>
                </a:cubicBezTo>
                <a:cubicBezTo>
                  <a:pt x="43488" y="260144"/>
                  <a:pt x="63972" y="228831"/>
                  <a:pt x="94060" y="213174"/>
                </a:cubicBezTo>
                <a:cubicBezTo>
                  <a:pt x="99912" y="210103"/>
                  <a:pt x="103289" y="203586"/>
                  <a:pt x="102163" y="197068"/>
                </a:cubicBezTo>
                <a:cubicBezTo>
                  <a:pt x="101113" y="191300"/>
                  <a:pt x="100588" y="185307"/>
                  <a:pt x="100663" y="179239"/>
                </a:cubicBezTo>
                <a:cubicBezTo>
                  <a:pt x="101113" y="126800"/>
                  <a:pt x="144631" y="84100"/>
                  <a:pt x="196854" y="84100"/>
                </a:cubicBezTo>
                <a:cubicBezTo>
                  <a:pt x="197829" y="84100"/>
                  <a:pt x="198729" y="84100"/>
                  <a:pt x="199705" y="84100"/>
                </a:cubicBezTo>
                <a:cubicBezTo>
                  <a:pt x="218238" y="84700"/>
                  <a:pt x="235495" y="90468"/>
                  <a:pt x="249976" y="100057"/>
                </a:cubicBezTo>
                <a:cubicBezTo>
                  <a:pt x="252602" y="101854"/>
                  <a:pt x="255604" y="102678"/>
                  <a:pt x="258530" y="102678"/>
                </a:cubicBezTo>
                <a:cubicBezTo>
                  <a:pt x="263407" y="102678"/>
                  <a:pt x="268209" y="100356"/>
                  <a:pt x="271060" y="95936"/>
                </a:cubicBezTo>
                <a:cubicBezTo>
                  <a:pt x="281490" y="80092"/>
                  <a:pt x="295689" y="66908"/>
                  <a:pt x="312393" y="57684"/>
                </a:cubicBezTo>
                <a:lnTo>
                  <a:pt x="317254" y="55742"/>
                </a:lnTo>
                <a:lnTo>
                  <a:pt x="365369" y="43631"/>
                </a:lnTo>
                <a:close/>
                <a:moveTo>
                  <a:pt x="368791" y="42769"/>
                </a:moveTo>
                <a:lnTo>
                  <a:pt x="365369" y="43631"/>
                </a:lnTo>
                <a:lnTo>
                  <a:pt x="339169" y="46982"/>
                </a:lnTo>
                <a:lnTo>
                  <a:pt x="317254" y="55742"/>
                </a:lnTo>
                <a:lnTo>
                  <a:pt x="313032" y="56804"/>
                </a:lnTo>
                <a:cubicBezTo>
                  <a:pt x="296196" y="65896"/>
                  <a:pt x="281602" y="79135"/>
                  <a:pt x="270722" y="95726"/>
                </a:cubicBezTo>
                <a:cubicBezTo>
                  <a:pt x="268021" y="99770"/>
                  <a:pt x="263519" y="102242"/>
                  <a:pt x="258567" y="102242"/>
                </a:cubicBezTo>
                <a:cubicBezTo>
                  <a:pt x="255640" y="102242"/>
                  <a:pt x="252714" y="101343"/>
                  <a:pt x="250238" y="99695"/>
                </a:cubicBezTo>
                <a:cubicBezTo>
                  <a:pt x="235231" y="89733"/>
                  <a:pt x="217823" y="84191"/>
                  <a:pt x="199740" y="83666"/>
                </a:cubicBezTo>
                <a:cubicBezTo>
                  <a:pt x="198840" y="83591"/>
                  <a:pt x="197864" y="83591"/>
                  <a:pt x="196889" y="83591"/>
                </a:cubicBezTo>
                <a:cubicBezTo>
                  <a:pt x="171453" y="83591"/>
                  <a:pt x="147367" y="93553"/>
                  <a:pt x="129059" y="111680"/>
                </a:cubicBezTo>
                <a:cubicBezTo>
                  <a:pt x="110675" y="129806"/>
                  <a:pt x="100396" y="153775"/>
                  <a:pt x="100171" y="179242"/>
                </a:cubicBezTo>
                <a:cubicBezTo>
                  <a:pt x="100096" y="185234"/>
                  <a:pt x="100621" y="191301"/>
                  <a:pt x="101671" y="197144"/>
                </a:cubicBezTo>
                <a:cubicBezTo>
                  <a:pt x="102797" y="203436"/>
                  <a:pt x="99646" y="209727"/>
                  <a:pt x="93868" y="212723"/>
                </a:cubicBezTo>
                <a:cubicBezTo>
                  <a:pt x="62504" y="229052"/>
                  <a:pt x="42995" y="261036"/>
                  <a:pt x="42845" y="296240"/>
                </a:cubicBezTo>
                <a:cubicBezTo>
                  <a:pt x="42770" y="321182"/>
                  <a:pt x="52600" y="344777"/>
                  <a:pt x="70533" y="362753"/>
                </a:cubicBezTo>
                <a:cubicBezTo>
                  <a:pt x="88766" y="381030"/>
                  <a:pt x="112851" y="391067"/>
                  <a:pt x="138363" y="391067"/>
                </a:cubicBezTo>
                <a:lnTo>
                  <a:pt x="465059" y="391067"/>
                </a:lnTo>
                <a:cubicBezTo>
                  <a:pt x="491546" y="391067"/>
                  <a:pt x="516457" y="380655"/>
                  <a:pt x="535290" y="361780"/>
                </a:cubicBezTo>
                <a:cubicBezTo>
                  <a:pt x="553748" y="343129"/>
                  <a:pt x="563878" y="318636"/>
                  <a:pt x="563653" y="292794"/>
                </a:cubicBezTo>
                <a:lnTo>
                  <a:pt x="562649" y="289854"/>
                </a:lnTo>
                <a:lnTo>
                  <a:pt x="557758" y="261625"/>
                </a:lnTo>
                <a:lnTo>
                  <a:pt x="544806" y="237624"/>
                </a:lnTo>
                <a:lnTo>
                  <a:pt x="543694" y="234370"/>
                </a:lnTo>
                <a:cubicBezTo>
                  <a:pt x="531163" y="218042"/>
                  <a:pt x="513455" y="205832"/>
                  <a:pt x="493797" y="199990"/>
                </a:cubicBezTo>
                <a:cubicBezTo>
                  <a:pt x="486518" y="197893"/>
                  <a:pt x="482091" y="190402"/>
                  <a:pt x="483592" y="182987"/>
                </a:cubicBezTo>
                <a:cubicBezTo>
                  <a:pt x="485093" y="175347"/>
                  <a:pt x="485918" y="167557"/>
                  <a:pt x="485918" y="159692"/>
                </a:cubicBezTo>
                <a:cubicBezTo>
                  <a:pt x="485918" y="95201"/>
                  <a:pt x="433395" y="42769"/>
                  <a:pt x="368791" y="42769"/>
                </a:cubicBezTo>
                <a:close/>
                <a:moveTo>
                  <a:pt x="368791" y="974"/>
                </a:moveTo>
                <a:cubicBezTo>
                  <a:pt x="390175" y="974"/>
                  <a:pt x="411035" y="5168"/>
                  <a:pt x="430693" y="13482"/>
                </a:cubicBezTo>
                <a:cubicBezTo>
                  <a:pt x="449602" y="21422"/>
                  <a:pt x="466634" y="32882"/>
                  <a:pt x="481191" y="47488"/>
                </a:cubicBezTo>
                <a:cubicBezTo>
                  <a:pt x="495823" y="62019"/>
                  <a:pt x="507228" y="79022"/>
                  <a:pt x="515256" y="97898"/>
                </a:cubicBezTo>
                <a:cubicBezTo>
                  <a:pt x="523585" y="117522"/>
                  <a:pt x="527787" y="138270"/>
                  <a:pt x="527787" y="159692"/>
                </a:cubicBezTo>
                <a:cubicBezTo>
                  <a:pt x="527787" y="162539"/>
                  <a:pt x="527712" y="165385"/>
                  <a:pt x="527562" y="168156"/>
                </a:cubicBezTo>
                <a:lnTo>
                  <a:pt x="527562" y="168456"/>
                </a:lnTo>
                <a:lnTo>
                  <a:pt x="527787" y="168606"/>
                </a:lnTo>
                <a:cubicBezTo>
                  <a:pt x="533939" y="171602"/>
                  <a:pt x="539867" y="175122"/>
                  <a:pt x="545495" y="179017"/>
                </a:cubicBezTo>
                <a:cubicBezTo>
                  <a:pt x="557500" y="187331"/>
                  <a:pt x="568080" y="197443"/>
                  <a:pt x="576934" y="209053"/>
                </a:cubicBezTo>
                <a:cubicBezTo>
                  <a:pt x="585938" y="220813"/>
                  <a:pt x="592991" y="233771"/>
                  <a:pt x="597793" y="247703"/>
                </a:cubicBezTo>
                <a:cubicBezTo>
                  <a:pt x="602820" y="262084"/>
                  <a:pt x="605446" y="277140"/>
                  <a:pt x="605521" y="292495"/>
                </a:cubicBezTo>
                <a:cubicBezTo>
                  <a:pt x="605672" y="311295"/>
                  <a:pt x="602070" y="329572"/>
                  <a:pt x="594717" y="346874"/>
                </a:cubicBezTo>
                <a:cubicBezTo>
                  <a:pt x="587739" y="363428"/>
                  <a:pt x="577759" y="378333"/>
                  <a:pt x="565003" y="391216"/>
                </a:cubicBezTo>
                <a:cubicBezTo>
                  <a:pt x="552023" y="404175"/>
                  <a:pt x="536941" y="414436"/>
                  <a:pt x="520133" y="421627"/>
                </a:cubicBezTo>
                <a:cubicBezTo>
                  <a:pt x="502575" y="429042"/>
                  <a:pt x="484117" y="432862"/>
                  <a:pt x="465059" y="432862"/>
                </a:cubicBezTo>
                <a:lnTo>
                  <a:pt x="138363" y="432862"/>
                </a:lnTo>
                <a:cubicBezTo>
                  <a:pt x="119830" y="432862"/>
                  <a:pt x="101746" y="429192"/>
                  <a:pt x="84714" y="421852"/>
                </a:cubicBezTo>
                <a:cubicBezTo>
                  <a:pt x="68282" y="414886"/>
                  <a:pt x="53500" y="404924"/>
                  <a:pt x="40894" y="392265"/>
                </a:cubicBezTo>
                <a:cubicBezTo>
                  <a:pt x="28364" y="379756"/>
                  <a:pt x="18534" y="365225"/>
                  <a:pt x="11706" y="349046"/>
                </a:cubicBezTo>
                <a:cubicBezTo>
                  <a:pt x="4503" y="332193"/>
                  <a:pt x="901" y="314366"/>
                  <a:pt x="976" y="296090"/>
                </a:cubicBezTo>
                <a:cubicBezTo>
                  <a:pt x="1127" y="270773"/>
                  <a:pt x="8180" y="246055"/>
                  <a:pt x="21536" y="224708"/>
                </a:cubicBezTo>
                <a:cubicBezTo>
                  <a:pt x="31140" y="209353"/>
                  <a:pt x="43445" y="196170"/>
                  <a:pt x="58227" y="185684"/>
                </a:cubicBezTo>
                <a:lnTo>
                  <a:pt x="58377" y="185534"/>
                </a:lnTo>
                <a:lnTo>
                  <a:pt x="58377" y="185234"/>
                </a:lnTo>
                <a:cubicBezTo>
                  <a:pt x="58302" y="183137"/>
                  <a:pt x="58302" y="181040"/>
                  <a:pt x="58302" y="178867"/>
                </a:cubicBezTo>
                <a:cubicBezTo>
                  <a:pt x="58452" y="160367"/>
                  <a:pt x="62279" y="142390"/>
                  <a:pt x="69707" y="125387"/>
                </a:cubicBezTo>
                <a:cubicBezTo>
                  <a:pt x="76835" y="109133"/>
                  <a:pt x="86890" y="94527"/>
                  <a:pt x="99646" y="81943"/>
                </a:cubicBezTo>
                <a:cubicBezTo>
                  <a:pt x="112326" y="69435"/>
                  <a:pt x="127033" y="59548"/>
                  <a:pt x="143390" y="52657"/>
                </a:cubicBezTo>
                <a:cubicBezTo>
                  <a:pt x="160423" y="45466"/>
                  <a:pt x="178431" y="41796"/>
                  <a:pt x="196889" y="41796"/>
                </a:cubicBezTo>
                <a:cubicBezTo>
                  <a:pt x="198315" y="41796"/>
                  <a:pt x="199665" y="41871"/>
                  <a:pt x="201016" y="41871"/>
                </a:cubicBezTo>
                <a:cubicBezTo>
                  <a:pt x="218274" y="42395"/>
                  <a:pt x="235006" y="46065"/>
                  <a:pt x="250838" y="52731"/>
                </a:cubicBezTo>
                <a:lnTo>
                  <a:pt x="251138" y="52881"/>
                </a:lnTo>
                <a:lnTo>
                  <a:pt x="251438" y="52657"/>
                </a:lnTo>
                <a:cubicBezTo>
                  <a:pt x="263144" y="39773"/>
                  <a:pt x="276800" y="29062"/>
                  <a:pt x="291956" y="20673"/>
                </a:cubicBezTo>
                <a:cubicBezTo>
                  <a:pt x="315367" y="7790"/>
                  <a:pt x="341929" y="974"/>
                  <a:pt x="368791" y="974"/>
                </a:cubicBezTo>
                <a:close/>
                <a:moveTo>
                  <a:pt x="368752" y="423"/>
                </a:moveTo>
                <a:cubicBezTo>
                  <a:pt x="341740" y="423"/>
                  <a:pt x="315104" y="7315"/>
                  <a:pt x="291694" y="20275"/>
                </a:cubicBezTo>
                <a:cubicBezTo>
                  <a:pt x="276463" y="28590"/>
                  <a:pt x="262732" y="39527"/>
                  <a:pt x="251027" y="52262"/>
                </a:cubicBezTo>
                <a:cubicBezTo>
                  <a:pt x="235195" y="45595"/>
                  <a:pt x="218313" y="41850"/>
                  <a:pt x="200980" y="41400"/>
                </a:cubicBezTo>
                <a:cubicBezTo>
                  <a:pt x="199630" y="41325"/>
                  <a:pt x="198279" y="41325"/>
                  <a:pt x="196854" y="41325"/>
                </a:cubicBezTo>
                <a:cubicBezTo>
                  <a:pt x="178321" y="41325"/>
                  <a:pt x="160313" y="44996"/>
                  <a:pt x="143206" y="52187"/>
                </a:cubicBezTo>
                <a:cubicBezTo>
                  <a:pt x="126774" y="59079"/>
                  <a:pt x="111993" y="68968"/>
                  <a:pt x="99237" y="81553"/>
                </a:cubicBezTo>
                <a:cubicBezTo>
                  <a:pt x="86482" y="94138"/>
                  <a:pt x="76352" y="108821"/>
                  <a:pt x="69224" y="125152"/>
                </a:cubicBezTo>
                <a:cubicBezTo>
                  <a:pt x="61796" y="142232"/>
                  <a:pt x="57970" y="160286"/>
                  <a:pt x="57744" y="178864"/>
                </a:cubicBezTo>
                <a:cubicBezTo>
                  <a:pt x="57744" y="181037"/>
                  <a:pt x="57819" y="183134"/>
                  <a:pt x="57894" y="185232"/>
                </a:cubicBezTo>
                <a:cubicBezTo>
                  <a:pt x="43188" y="195720"/>
                  <a:pt x="30658" y="209054"/>
                  <a:pt x="21054" y="224411"/>
                </a:cubicBezTo>
                <a:cubicBezTo>
                  <a:pt x="7698" y="245911"/>
                  <a:pt x="570" y="270707"/>
                  <a:pt x="495" y="296102"/>
                </a:cubicBezTo>
                <a:cubicBezTo>
                  <a:pt x="420" y="314456"/>
                  <a:pt x="4022" y="332360"/>
                  <a:pt x="11225" y="349290"/>
                </a:cubicBezTo>
                <a:cubicBezTo>
                  <a:pt x="18128" y="365471"/>
                  <a:pt x="27957" y="380079"/>
                  <a:pt x="40487" y="392590"/>
                </a:cubicBezTo>
                <a:cubicBezTo>
                  <a:pt x="53167" y="405325"/>
                  <a:pt x="67949" y="415363"/>
                  <a:pt x="84456" y="422405"/>
                </a:cubicBezTo>
                <a:cubicBezTo>
                  <a:pt x="101638" y="429671"/>
                  <a:pt x="119721" y="433342"/>
                  <a:pt x="138329" y="433342"/>
                </a:cubicBezTo>
                <a:lnTo>
                  <a:pt x="465018" y="433342"/>
                </a:lnTo>
                <a:cubicBezTo>
                  <a:pt x="484151" y="433342"/>
                  <a:pt x="502684" y="429596"/>
                  <a:pt x="520241" y="422105"/>
                </a:cubicBezTo>
                <a:cubicBezTo>
                  <a:pt x="537124" y="414914"/>
                  <a:pt x="552280" y="404651"/>
                  <a:pt x="565261" y="391541"/>
                </a:cubicBezTo>
                <a:cubicBezTo>
                  <a:pt x="578091" y="378656"/>
                  <a:pt x="588145" y="363673"/>
                  <a:pt x="595198" y="347118"/>
                </a:cubicBezTo>
                <a:cubicBezTo>
                  <a:pt x="602476" y="329738"/>
                  <a:pt x="606153" y="311385"/>
                  <a:pt x="606003" y="292507"/>
                </a:cubicBezTo>
                <a:cubicBezTo>
                  <a:pt x="605853" y="277150"/>
                  <a:pt x="603302" y="262017"/>
                  <a:pt x="598200" y="247559"/>
                </a:cubicBezTo>
                <a:cubicBezTo>
                  <a:pt x="593398" y="233551"/>
                  <a:pt x="586345" y="220516"/>
                  <a:pt x="577266" y="208755"/>
                </a:cubicBezTo>
                <a:cubicBezTo>
                  <a:pt x="568412" y="197068"/>
                  <a:pt x="557757" y="186955"/>
                  <a:pt x="545752" y="178640"/>
                </a:cubicBezTo>
                <a:cubicBezTo>
                  <a:pt x="540050" y="174669"/>
                  <a:pt x="534122" y="171223"/>
                  <a:pt x="527970" y="168152"/>
                </a:cubicBezTo>
                <a:cubicBezTo>
                  <a:pt x="528120" y="165305"/>
                  <a:pt x="528195" y="162534"/>
                  <a:pt x="528195" y="159687"/>
                </a:cubicBezTo>
                <a:cubicBezTo>
                  <a:pt x="528195" y="138187"/>
                  <a:pt x="523993" y="117361"/>
                  <a:pt x="515664" y="97659"/>
                </a:cubicBezTo>
                <a:cubicBezTo>
                  <a:pt x="507636" y="78706"/>
                  <a:pt x="496156" y="61701"/>
                  <a:pt x="481525" y="47093"/>
                </a:cubicBezTo>
                <a:cubicBezTo>
                  <a:pt x="466894" y="32486"/>
                  <a:pt x="449786" y="21024"/>
                  <a:pt x="430803" y="13008"/>
                </a:cubicBezTo>
                <a:cubicBezTo>
                  <a:pt x="411145" y="4693"/>
                  <a:pt x="390211" y="423"/>
                  <a:pt x="368752" y="423"/>
                </a:cubicBezTo>
                <a:close/>
                <a:moveTo>
                  <a:pt x="368791" y="0"/>
                </a:moveTo>
                <a:cubicBezTo>
                  <a:pt x="390325" y="0"/>
                  <a:pt x="411335" y="4195"/>
                  <a:pt x="431069" y="12509"/>
                </a:cubicBezTo>
                <a:cubicBezTo>
                  <a:pt x="450127" y="20598"/>
                  <a:pt x="467235" y="32133"/>
                  <a:pt x="481866" y="46739"/>
                </a:cubicBezTo>
                <a:cubicBezTo>
                  <a:pt x="496573" y="61420"/>
                  <a:pt x="508128" y="78498"/>
                  <a:pt x="516157" y="97523"/>
                </a:cubicBezTo>
                <a:cubicBezTo>
                  <a:pt x="524560" y="117223"/>
                  <a:pt x="528762" y="138120"/>
                  <a:pt x="528762" y="159692"/>
                </a:cubicBezTo>
                <a:cubicBezTo>
                  <a:pt x="528762" y="162389"/>
                  <a:pt x="528687" y="165160"/>
                  <a:pt x="528537" y="167857"/>
                </a:cubicBezTo>
                <a:cubicBezTo>
                  <a:pt x="534615" y="170853"/>
                  <a:pt x="540467" y="174373"/>
                  <a:pt x="546020" y="178193"/>
                </a:cubicBezTo>
                <a:cubicBezTo>
                  <a:pt x="558175" y="186582"/>
                  <a:pt x="568830" y="196769"/>
                  <a:pt x="577759" y="208454"/>
                </a:cubicBezTo>
                <a:cubicBezTo>
                  <a:pt x="586763" y="220289"/>
                  <a:pt x="593891" y="233397"/>
                  <a:pt x="598769" y="247403"/>
                </a:cubicBezTo>
                <a:cubicBezTo>
                  <a:pt x="603796" y="261860"/>
                  <a:pt x="606422" y="277065"/>
                  <a:pt x="606572" y="292495"/>
                </a:cubicBezTo>
                <a:cubicBezTo>
                  <a:pt x="606647" y="311445"/>
                  <a:pt x="603045" y="329871"/>
                  <a:pt x="595692" y="347249"/>
                </a:cubicBezTo>
                <a:cubicBezTo>
                  <a:pt x="588639" y="363952"/>
                  <a:pt x="578584" y="378932"/>
                  <a:pt x="565679" y="391891"/>
                </a:cubicBezTo>
                <a:cubicBezTo>
                  <a:pt x="552623" y="404999"/>
                  <a:pt x="537466" y="415335"/>
                  <a:pt x="520509" y="422526"/>
                </a:cubicBezTo>
                <a:cubicBezTo>
                  <a:pt x="502876" y="430016"/>
                  <a:pt x="484192" y="433836"/>
                  <a:pt x="465059" y="433836"/>
                </a:cubicBezTo>
                <a:lnTo>
                  <a:pt x="138363" y="433836"/>
                </a:lnTo>
                <a:cubicBezTo>
                  <a:pt x="119679" y="433836"/>
                  <a:pt x="101521" y="430091"/>
                  <a:pt x="84264" y="422825"/>
                </a:cubicBezTo>
                <a:cubicBezTo>
                  <a:pt x="67756" y="415784"/>
                  <a:pt x="52900" y="405748"/>
                  <a:pt x="40144" y="392939"/>
                </a:cubicBezTo>
                <a:cubicBezTo>
                  <a:pt x="27538" y="380356"/>
                  <a:pt x="17709" y="365750"/>
                  <a:pt x="10806" y="349496"/>
                </a:cubicBezTo>
                <a:cubicBezTo>
                  <a:pt x="3528" y="332493"/>
                  <a:pt x="-74" y="314516"/>
                  <a:pt x="1" y="296090"/>
                </a:cubicBezTo>
                <a:cubicBezTo>
                  <a:pt x="76" y="270548"/>
                  <a:pt x="7279" y="245756"/>
                  <a:pt x="20710" y="224184"/>
                </a:cubicBezTo>
                <a:cubicBezTo>
                  <a:pt x="30315" y="208754"/>
                  <a:pt x="42620" y="195571"/>
                  <a:pt x="57402" y="185010"/>
                </a:cubicBezTo>
                <a:cubicBezTo>
                  <a:pt x="57327" y="182987"/>
                  <a:pt x="57327" y="180890"/>
                  <a:pt x="57327" y="178867"/>
                </a:cubicBezTo>
                <a:cubicBezTo>
                  <a:pt x="57477" y="160217"/>
                  <a:pt x="61378" y="142090"/>
                  <a:pt x="68807" y="125012"/>
                </a:cubicBezTo>
                <a:cubicBezTo>
                  <a:pt x="75935" y="108609"/>
                  <a:pt x="86064" y="93853"/>
                  <a:pt x="98895" y="81194"/>
                </a:cubicBezTo>
                <a:cubicBezTo>
                  <a:pt x="111726" y="68611"/>
                  <a:pt x="126583" y="58649"/>
                  <a:pt x="143015" y="51758"/>
                </a:cubicBezTo>
                <a:cubicBezTo>
                  <a:pt x="160198" y="44492"/>
                  <a:pt x="178281" y="40822"/>
                  <a:pt x="196889" y="40822"/>
                </a:cubicBezTo>
                <a:cubicBezTo>
                  <a:pt x="198315" y="40822"/>
                  <a:pt x="199665" y="40822"/>
                  <a:pt x="201016" y="40897"/>
                </a:cubicBezTo>
                <a:cubicBezTo>
                  <a:pt x="218274" y="41421"/>
                  <a:pt x="235081" y="45016"/>
                  <a:pt x="250913" y="51683"/>
                </a:cubicBezTo>
                <a:cubicBezTo>
                  <a:pt x="262693" y="38874"/>
                  <a:pt x="276349" y="28163"/>
                  <a:pt x="291431" y="19849"/>
                </a:cubicBezTo>
                <a:cubicBezTo>
                  <a:pt x="314992" y="6816"/>
                  <a:pt x="341704" y="0"/>
                  <a:pt x="36879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35" name="椭圆 29">
            <a:extLst>
              <a:ext uri="{FF2B5EF4-FFF2-40B4-BE49-F238E27FC236}">
                <a16:creationId xmlns:a16="http://schemas.microsoft.com/office/drawing/2014/main" id="{ABE1BAB2-24F6-47D4-8AAA-EBDB2109C189}"/>
              </a:ext>
            </a:extLst>
          </p:cNvPr>
          <p:cNvSpPr/>
          <p:nvPr/>
        </p:nvSpPr>
        <p:spPr>
          <a:xfrm>
            <a:off x="5010489" y="3456227"/>
            <a:ext cx="306416" cy="286832"/>
          </a:xfrm>
          <a:custGeom>
            <a:gdLst>
              <a:gd fmla="*/ 243883 w 600653" name="connsiteX0"/>
              <a:gd fmla="*/ 476473 h 562265" name="connsiteY0"/>
              <a:gd fmla="*/ 243883 w 600653" name="connsiteX1"/>
              <a:gd fmla="*/ 521100 h 562265" name="connsiteY1"/>
              <a:gd fmla="*/ 356770 w 600653" name="connsiteX2"/>
              <a:gd fmla="*/ 521100 h 562265" name="connsiteY2"/>
              <a:gd fmla="*/ 356770 w 600653" name="connsiteX3"/>
              <a:gd fmla="*/ 476473 h 562265" name="connsiteY3"/>
              <a:gd fmla="*/ 38528 w 600653" name="connsiteX4"/>
              <a:gd fmla="*/ 381063 h 562265" name="connsiteY4"/>
              <a:gd fmla="*/ 38528 w 600653" name="connsiteX5"/>
              <a:gd fmla="*/ 418766 h 562265" name="connsiteY5"/>
              <a:gd fmla="*/ 57792 w 600653" name="connsiteX6"/>
              <a:gd fmla="*/ 438001 h 562265" name="connsiteY6"/>
              <a:gd fmla="*/ 542861 w 600653" name="connsiteX7"/>
              <a:gd fmla="*/ 438001 h 562265" name="connsiteY7"/>
              <a:gd fmla="*/ 562125 w 600653" name="connsiteX8"/>
              <a:gd fmla="*/ 418766 h 562265" name="connsiteY8"/>
              <a:gd fmla="*/ 562125 w 600653" name="connsiteX9"/>
              <a:gd fmla="*/ 381063 h 562265" name="connsiteY9"/>
              <a:gd fmla="*/ 300326 w 600653" name="connsiteX10"/>
              <a:gd fmla="*/ 210426 h 562265" name="connsiteY10"/>
              <a:gd fmla="*/ 315710 w 600653" name="connsiteX11"/>
              <a:gd fmla="*/ 225826 h 562265" name="connsiteY11"/>
              <a:gd fmla="*/ 315710 w 600653" name="connsiteX12"/>
              <a:gd fmla="*/ 251620 h 562265" name="connsiteY12"/>
              <a:gd fmla="*/ 300326 w 600653" name="connsiteX13"/>
              <a:gd fmla="*/ 267019 h 562265" name="connsiteY13"/>
              <a:gd fmla="*/ 284943 w 600653" name="connsiteX14"/>
              <a:gd fmla="*/ 251620 h 562265" name="connsiteY14"/>
              <a:gd fmla="*/ 284943 w 600653" name="connsiteX15"/>
              <a:gd fmla="*/ 225826 h 562265" name="connsiteY15"/>
              <a:gd fmla="*/ 300326 w 600653" name="connsiteX16"/>
              <a:gd fmla="*/ 210426 h 562265" name="connsiteY16"/>
              <a:gd fmla="*/ 253291 w 600653" name="connsiteX17"/>
              <a:gd fmla="*/ 184466 h 562265" name="connsiteY17"/>
              <a:gd fmla="*/ 243081 w 600653" name="connsiteX18"/>
              <a:gd fmla="*/ 194851 h 562265" name="connsiteY18"/>
              <a:gd fmla="*/ 243081 w 600653" name="connsiteX19"/>
              <a:gd fmla="*/ 281397 h 562265" name="connsiteY19"/>
              <a:gd fmla="*/ 253291 w 600653" name="connsiteX20"/>
              <a:gd fmla="*/ 291782 h 562265" name="connsiteY20"/>
              <a:gd fmla="*/ 347292 w 600653" name="connsiteX21"/>
              <a:gd fmla="*/ 291782 h 562265" name="connsiteY21"/>
              <a:gd fmla="*/ 357502 w 600653" name="connsiteX22"/>
              <a:gd fmla="*/ 281397 h 562265" name="connsiteY22"/>
              <a:gd fmla="*/ 357502 w 600653" name="connsiteX23"/>
              <a:gd fmla="*/ 194851 h 562265" name="connsiteY23"/>
              <a:gd fmla="*/ 347292 w 600653" name="connsiteX24"/>
              <a:gd fmla="*/ 184466 h 562265" name="connsiteY24"/>
              <a:gd fmla="*/ 300292 w 600653" name="connsiteX25"/>
              <a:gd fmla="*/ 100420 h 562265" name="connsiteY25"/>
              <a:gd fmla="*/ 258299 w 600653" name="connsiteX26"/>
              <a:gd fmla="*/ 142347 h 562265" name="connsiteY26"/>
              <a:gd fmla="*/ 258299 w 600653" name="connsiteX27"/>
              <a:gd fmla="*/ 153694 h 562265" name="connsiteY27"/>
              <a:gd fmla="*/ 342477 w 600653" name="connsiteX28"/>
              <a:gd fmla="*/ 153694 h 562265" name="connsiteY28"/>
              <a:gd fmla="*/ 342477 w 600653" name="connsiteX29"/>
              <a:gd fmla="*/ 142347 h 562265" name="connsiteY29"/>
              <a:gd fmla="*/ 300292 w 600653" name="connsiteX30"/>
              <a:gd fmla="*/ 100420 h 562265" name="connsiteY30"/>
              <a:gd fmla="*/ 300292 w 600653" name="connsiteX31"/>
              <a:gd fmla="*/ 69648 h 562265" name="connsiteY31"/>
              <a:gd fmla="*/ 373297 w 600653" name="connsiteX32"/>
              <a:gd fmla="*/ 142347 h 562265" name="connsiteY32"/>
              <a:gd fmla="*/ 373297 w 600653" name="connsiteX33"/>
              <a:gd fmla="*/ 161964 h 562265" name="connsiteY33"/>
              <a:gd fmla="*/ 373104 w 600653" name="connsiteX34"/>
              <a:gd fmla="*/ 162925 h 562265" name="connsiteY34"/>
              <a:gd fmla="*/ 388322 w 600653" name="connsiteX35"/>
              <a:gd fmla="*/ 194851 h 562265" name="connsiteY35"/>
              <a:gd fmla="*/ 388322 w 600653" name="connsiteX36"/>
              <a:gd fmla="*/ 281397 h 562265" name="connsiteY36"/>
              <a:gd fmla="*/ 347292 w 600653" name="connsiteX37"/>
              <a:gd fmla="*/ 322554 h 562265" name="connsiteY37"/>
              <a:gd fmla="*/ 253291 w 600653" name="connsiteX38"/>
              <a:gd fmla="*/ 322554 h 562265" name="connsiteY38"/>
              <a:gd fmla="*/ 212261 w 600653" name="connsiteX39"/>
              <a:gd fmla="*/ 281397 h 562265" name="connsiteY39"/>
              <a:gd fmla="*/ 212261 w 600653" name="connsiteX40"/>
              <a:gd fmla="*/ 194851 h 562265" name="connsiteY40"/>
              <a:gd fmla="*/ 227479 w 600653" name="connsiteX41"/>
              <a:gd fmla="*/ 162925 h 562265" name="connsiteY41"/>
              <a:gd fmla="*/ 227479 w 600653" name="connsiteX42"/>
              <a:gd fmla="*/ 161964 h 562265" name="connsiteY42"/>
              <a:gd fmla="*/ 227479 w 600653" name="connsiteX43"/>
              <a:gd fmla="*/ 142347 h 562265" name="connsiteY43"/>
              <a:gd fmla="*/ 300292 w 600653" name="connsiteX44"/>
              <a:gd fmla="*/ 69648 h 562265" name="connsiteY44"/>
              <a:gd fmla="*/ 57792 w 600653" name="connsiteX45"/>
              <a:gd fmla="*/ 38472 h 562265" name="connsiteY45"/>
              <a:gd fmla="*/ 38528 w 600653" name="connsiteX46"/>
              <a:gd fmla="*/ 57708 h 562265" name="connsiteY46"/>
              <a:gd fmla="*/ 38528 w 600653" name="connsiteX47"/>
              <a:gd fmla="*/ 342591 h 562265" name="connsiteY47"/>
              <a:gd fmla="*/ 562125 w 600653" name="connsiteX48"/>
              <a:gd fmla="*/ 342591 h 562265" name="connsiteY48"/>
              <a:gd fmla="*/ 562125 w 600653" name="connsiteX49"/>
              <a:gd fmla="*/ 57708 h 562265" name="connsiteY49"/>
              <a:gd fmla="*/ 542861 w 600653" name="connsiteX50"/>
              <a:gd fmla="*/ 38472 h 562265" name="connsiteY50"/>
              <a:gd fmla="*/ 57792 w 600653" name="connsiteX51"/>
              <a:gd fmla="*/ 0 h 562265" name="connsiteY51"/>
              <a:gd fmla="*/ 542861 w 600653" name="connsiteX52"/>
              <a:gd fmla="*/ 0 h 562265" name="connsiteY52"/>
              <a:gd fmla="*/ 600653 w 600653" name="connsiteX53"/>
              <a:gd fmla="*/ 57708 h 562265" name="connsiteY53"/>
              <a:gd fmla="*/ 600653 w 600653" name="connsiteX54"/>
              <a:gd fmla="*/ 418766 h 562265" name="connsiteY54"/>
              <a:gd fmla="*/ 542861 w 600653" name="connsiteX55"/>
              <a:gd fmla="*/ 476473 h 562265" name="connsiteY55"/>
              <a:gd fmla="*/ 395298 w 600653" name="connsiteX56"/>
              <a:gd fmla="*/ 476473 h 562265" name="connsiteY56"/>
              <a:gd fmla="*/ 395298 w 600653" name="connsiteX57"/>
              <a:gd fmla="*/ 523793 h 562265" name="connsiteY57"/>
              <a:gd fmla="*/ 460411 w 600653" name="connsiteX58"/>
              <a:gd fmla="*/ 523793 h 562265" name="connsiteY58"/>
              <a:gd fmla="*/ 479675 w 600653" name="connsiteX59"/>
              <a:gd fmla="*/ 543029 h 562265" name="connsiteY59"/>
              <a:gd fmla="*/ 460411 w 600653" name="connsiteX60"/>
              <a:gd fmla="*/ 562265 h 562265" name="connsiteY60"/>
              <a:gd fmla="*/ 140435 w 600653" name="connsiteX61"/>
              <a:gd fmla="*/ 562265 h 562265" name="connsiteY61"/>
              <a:gd fmla="*/ 121171 w 600653" name="connsiteX62"/>
              <a:gd fmla="*/ 543029 h 562265" name="connsiteY62"/>
              <a:gd fmla="*/ 140435 w 600653" name="connsiteX63"/>
              <a:gd fmla="*/ 523793 h 562265" name="connsiteY63"/>
              <a:gd fmla="*/ 205355 w 600653" name="connsiteX64"/>
              <a:gd fmla="*/ 523793 h 562265" name="connsiteY64"/>
              <a:gd fmla="*/ 205355 w 600653" name="connsiteX65"/>
              <a:gd fmla="*/ 476473 h 562265" name="connsiteY65"/>
              <a:gd fmla="*/ 57792 w 600653" name="connsiteX66"/>
              <a:gd fmla="*/ 476473 h 562265" name="connsiteY66"/>
              <a:gd fmla="*/ 0 w 600653" name="connsiteX67"/>
              <a:gd fmla="*/ 418766 h 562265" name="connsiteY67"/>
              <a:gd fmla="*/ 0 w 600653" name="connsiteX68"/>
              <a:gd fmla="*/ 57708 h 562265" name="connsiteY68"/>
              <a:gd fmla="*/ 57792 w 600653" name="connsiteX69"/>
              <a:gd fmla="*/ 0 h 562265" name="connsiteY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b="b" l="l" r="r" t="t"/>
            <a:pathLst>
              <a:path h="562265" w="600653">
                <a:moveTo>
                  <a:pt x="243883" y="476473"/>
                </a:moveTo>
                <a:lnTo>
                  <a:pt x="243883" y="521100"/>
                </a:lnTo>
                <a:lnTo>
                  <a:pt x="356770" y="521100"/>
                </a:lnTo>
                <a:lnTo>
                  <a:pt x="356770" y="476473"/>
                </a:lnTo>
                <a:close/>
                <a:moveTo>
                  <a:pt x="38528" y="381063"/>
                </a:moveTo>
                <a:lnTo>
                  <a:pt x="38528" y="418766"/>
                </a:lnTo>
                <a:cubicBezTo>
                  <a:pt x="38528" y="429345"/>
                  <a:pt x="47197" y="438001"/>
                  <a:pt x="57792" y="438001"/>
                </a:cubicBezTo>
                <a:lnTo>
                  <a:pt x="542861" y="438001"/>
                </a:lnTo>
                <a:cubicBezTo>
                  <a:pt x="553649" y="438001"/>
                  <a:pt x="562125" y="429345"/>
                  <a:pt x="562125" y="418766"/>
                </a:cubicBezTo>
                <a:lnTo>
                  <a:pt x="562125" y="381063"/>
                </a:lnTo>
                <a:close/>
                <a:moveTo>
                  <a:pt x="300326" y="210426"/>
                </a:moveTo>
                <a:cubicBezTo>
                  <a:pt x="308787" y="210426"/>
                  <a:pt x="315710" y="217356"/>
                  <a:pt x="315710" y="225826"/>
                </a:cubicBezTo>
                <a:lnTo>
                  <a:pt x="315710" y="251620"/>
                </a:lnTo>
                <a:cubicBezTo>
                  <a:pt x="315710" y="260089"/>
                  <a:pt x="308787" y="267019"/>
                  <a:pt x="300326" y="267019"/>
                </a:cubicBezTo>
                <a:cubicBezTo>
                  <a:pt x="291866" y="267019"/>
                  <a:pt x="284943" y="260089"/>
                  <a:pt x="284943" y="251620"/>
                </a:cubicBezTo>
                <a:lnTo>
                  <a:pt x="284943" y="225826"/>
                </a:lnTo>
                <a:cubicBezTo>
                  <a:pt x="284943" y="217356"/>
                  <a:pt x="291866" y="210426"/>
                  <a:pt x="300326" y="210426"/>
                </a:cubicBezTo>
                <a:close/>
                <a:moveTo>
                  <a:pt x="253291" y="184466"/>
                </a:moveTo>
                <a:cubicBezTo>
                  <a:pt x="247897" y="184466"/>
                  <a:pt x="243081" y="189274"/>
                  <a:pt x="243081" y="194851"/>
                </a:cubicBezTo>
                <a:lnTo>
                  <a:pt x="243081" y="281397"/>
                </a:lnTo>
                <a:cubicBezTo>
                  <a:pt x="243081" y="286974"/>
                  <a:pt x="247897" y="291782"/>
                  <a:pt x="253291" y="291782"/>
                </a:cubicBezTo>
                <a:lnTo>
                  <a:pt x="347292" y="291782"/>
                </a:lnTo>
                <a:cubicBezTo>
                  <a:pt x="352879" y="291782"/>
                  <a:pt x="357502" y="286974"/>
                  <a:pt x="357502" y="281397"/>
                </a:cubicBezTo>
                <a:lnTo>
                  <a:pt x="357502" y="194851"/>
                </a:lnTo>
                <a:cubicBezTo>
                  <a:pt x="357502" y="189274"/>
                  <a:pt x="352879" y="184466"/>
                  <a:pt x="347292" y="184466"/>
                </a:cubicBezTo>
                <a:close/>
                <a:moveTo>
                  <a:pt x="300292" y="100420"/>
                </a:moveTo>
                <a:cubicBezTo>
                  <a:pt x="277176" y="100420"/>
                  <a:pt x="258299" y="119268"/>
                  <a:pt x="258299" y="142347"/>
                </a:cubicBezTo>
                <a:lnTo>
                  <a:pt x="258299" y="153694"/>
                </a:lnTo>
                <a:lnTo>
                  <a:pt x="342477" y="153694"/>
                </a:lnTo>
                <a:lnTo>
                  <a:pt x="342477" y="142347"/>
                </a:lnTo>
                <a:cubicBezTo>
                  <a:pt x="342477" y="119268"/>
                  <a:pt x="323599" y="100420"/>
                  <a:pt x="300292" y="100420"/>
                </a:cubicBezTo>
                <a:close/>
                <a:moveTo>
                  <a:pt x="300292" y="69648"/>
                </a:moveTo>
                <a:cubicBezTo>
                  <a:pt x="340551" y="69648"/>
                  <a:pt x="373297" y="102343"/>
                  <a:pt x="373297" y="142347"/>
                </a:cubicBezTo>
                <a:lnTo>
                  <a:pt x="373297" y="161964"/>
                </a:lnTo>
                <a:cubicBezTo>
                  <a:pt x="373297" y="162348"/>
                  <a:pt x="373104" y="162541"/>
                  <a:pt x="373104" y="162925"/>
                </a:cubicBezTo>
                <a:cubicBezTo>
                  <a:pt x="382351" y="170426"/>
                  <a:pt x="388322" y="181965"/>
                  <a:pt x="388322" y="194851"/>
                </a:cubicBezTo>
                <a:lnTo>
                  <a:pt x="388322" y="281397"/>
                </a:lnTo>
                <a:cubicBezTo>
                  <a:pt x="388322" y="304091"/>
                  <a:pt x="370022" y="322554"/>
                  <a:pt x="347292" y="322554"/>
                </a:cubicBezTo>
                <a:lnTo>
                  <a:pt x="253291" y="322554"/>
                </a:lnTo>
                <a:cubicBezTo>
                  <a:pt x="230753" y="322554"/>
                  <a:pt x="212261" y="304091"/>
                  <a:pt x="212261" y="281397"/>
                </a:cubicBezTo>
                <a:lnTo>
                  <a:pt x="212261" y="194851"/>
                </a:lnTo>
                <a:cubicBezTo>
                  <a:pt x="212261" y="181965"/>
                  <a:pt x="218232" y="170426"/>
                  <a:pt x="227479" y="162925"/>
                </a:cubicBezTo>
                <a:cubicBezTo>
                  <a:pt x="227479" y="162541"/>
                  <a:pt x="227479" y="162348"/>
                  <a:pt x="227479" y="161964"/>
                </a:cubicBezTo>
                <a:lnTo>
                  <a:pt x="227479" y="142347"/>
                </a:lnTo>
                <a:cubicBezTo>
                  <a:pt x="227479" y="102343"/>
                  <a:pt x="260225" y="69648"/>
                  <a:pt x="300292" y="69648"/>
                </a:cubicBezTo>
                <a:close/>
                <a:moveTo>
                  <a:pt x="57792" y="38472"/>
                </a:moveTo>
                <a:cubicBezTo>
                  <a:pt x="47197" y="38472"/>
                  <a:pt x="38528" y="47128"/>
                  <a:pt x="38528" y="57708"/>
                </a:cubicBezTo>
                <a:lnTo>
                  <a:pt x="38528" y="342591"/>
                </a:lnTo>
                <a:lnTo>
                  <a:pt x="562125" y="342591"/>
                </a:lnTo>
                <a:lnTo>
                  <a:pt x="562125" y="57708"/>
                </a:lnTo>
                <a:cubicBezTo>
                  <a:pt x="562125" y="47128"/>
                  <a:pt x="553649" y="38472"/>
                  <a:pt x="542861" y="38472"/>
                </a:cubicBezTo>
                <a:close/>
                <a:moveTo>
                  <a:pt x="57792" y="0"/>
                </a:moveTo>
                <a:lnTo>
                  <a:pt x="542861" y="0"/>
                </a:lnTo>
                <a:cubicBezTo>
                  <a:pt x="574839" y="0"/>
                  <a:pt x="600653" y="25776"/>
                  <a:pt x="600653" y="57708"/>
                </a:cubicBezTo>
                <a:lnTo>
                  <a:pt x="600653" y="418766"/>
                </a:lnTo>
                <a:cubicBezTo>
                  <a:pt x="600653" y="450505"/>
                  <a:pt x="574839" y="476473"/>
                  <a:pt x="542861" y="476473"/>
                </a:cubicBezTo>
                <a:lnTo>
                  <a:pt x="395298" y="476473"/>
                </a:lnTo>
                <a:lnTo>
                  <a:pt x="395298" y="523793"/>
                </a:lnTo>
                <a:lnTo>
                  <a:pt x="460411" y="523793"/>
                </a:lnTo>
                <a:cubicBezTo>
                  <a:pt x="471006" y="523793"/>
                  <a:pt x="479675" y="532257"/>
                  <a:pt x="479675" y="543029"/>
                </a:cubicBezTo>
                <a:cubicBezTo>
                  <a:pt x="479675" y="553609"/>
                  <a:pt x="471006" y="562265"/>
                  <a:pt x="460411" y="562265"/>
                </a:cubicBezTo>
                <a:lnTo>
                  <a:pt x="140435" y="562265"/>
                </a:lnTo>
                <a:cubicBezTo>
                  <a:pt x="129840" y="562265"/>
                  <a:pt x="121171" y="553609"/>
                  <a:pt x="121171" y="543029"/>
                </a:cubicBezTo>
                <a:cubicBezTo>
                  <a:pt x="121171" y="532257"/>
                  <a:pt x="129840" y="523793"/>
                  <a:pt x="140435" y="523793"/>
                </a:cubicBezTo>
                <a:lnTo>
                  <a:pt x="205355" y="523793"/>
                </a:lnTo>
                <a:lnTo>
                  <a:pt x="205355" y="476473"/>
                </a:lnTo>
                <a:lnTo>
                  <a:pt x="57792" y="476473"/>
                </a:lnTo>
                <a:cubicBezTo>
                  <a:pt x="26006" y="476473"/>
                  <a:pt x="0" y="450505"/>
                  <a:pt x="0" y="418766"/>
                </a:cubicBezTo>
                <a:lnTo>
                  <a:pt x="0" y="57708"/>
                </a:lnTo>
                <a:cubicBezTo>
                  <a:pt x="0" y="25776"/>
                  <a:pt x="26006" y="0"/>
                  <a:pt x="577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34" name="椭圆 30">
            <a:extLst>
              <a:ext uri="{FF2B5EF4-FFF2-40B4-BE49-F238E27FC236}">
                <a16:creationId xmlns:a16="http://schemas.microsoft.com/office/drawing/2014/main" id="{9F4EA41D-5EBC-4CE2-88E7-89B5639959B4}"/>
              </a:ext>
            </a:extLst>
          </p:cNvPr>
          <p:cNvSpPr/>
          <p:nvPr/>
        </p:nvSpPr>
        <p:spPr>
          <a:xfrm>
            <a:off x="3827096" y="3463023"/>
            <a:ext cx="306416" cy="273242"/>
          </a:xfrm>
          <a:custGeom>
            <a:gdLst>
              <a:gd fmla="*/ 387263 w 605522" name="connsiteX0"/>
              <a:gd fmla="*/ 417395 h 539967" name="connsiteY0"/>
              <a:gd fmla="*/ 537638 w 605522" name="connsiteX1"/>
              <a:gd fmla="*/ 417395 h 539967" name="connsiteY1"/>
              <a:gd fmla="*/ 537638 w 605522" name="connsiteX2"/>
              <a:gd fmla="*/ 459762 h 539967" name="connsiteY2"/>
              <a:gd fmla="*/ 525026 w 605522" name="connsiteX3"/>
              <a:gd fmla="*/ 472366 h 539967" name="connsiteY3"/>
              <a:gd fmla="*/ 399875 w 605522" name="connsiteX4"/>
              <a:gd fmla="*/ 472366 h 539967" name="connsiteY4"/>
              <a:gd fmla="*/ 387263 w 605522" name="connsiteX5"/>
              <a:gd fmla="*/ 459762 h 539967" name="connsiteY5"/>
              <a:gd fmla="*/ 387263 w 605522" name="connsiteX6"/>
              <a:gd fmla="*/ 333069 h 539967" name="connsiteY6"/>
              <a:gd fmla="*/ 537638 w 605522" name="connsiteX7"/>
              <a:gd fmla="*/ 333069 h 539967" name="connsiteY7"/>
              <a:gd fmla="*/ 537638 w 605522" name="connsiteX8"/>
              <a:gd fmla="*/ 385711 h 539967" name="connsiteY8"/>
              <a:gd fmla="*/ 387263 w 605522" name="connsiteX9"/>
              <a:gd fmla="*/ 385711 h 539967" name="connsiteY9"/>
              <a:gd fmla="*/ 387263 w 605522" name="connsiteX10"/>
              <a:gd fmla="*/ 248743 h 539967" name="connsiteY10"/>
              <a:gd fmla="*/ 537638 w 605522" name="connsiteX11"/>
              <a:gd fmla="*/ 248743 h 539967" name="connsiteY11"/>
              <a:gd fmla="*/ 537638 w 605522" name="connsiteX12"/>
              <a:gd fmla="*/ 301455 h 539967" name="connsiteY12"/>
              <a:gd fmla="*/ 387263 w 605522" name="connsiteX13"/>
              <a:gd fmla="*/ 301455 h 539967" name="connsiteY13"/>
              <a:gd fmla="*/ 130818 w 605522" name="connsiteX14"/>
              <a:gd fmla="*/ 197654 h 539967" name="connsiteY14"/>
              <a:gd fmla="*/ 175563 w 605522" name="connsiteX15"/>
              <a:gd fmla="*/ 197654 h 539967" name="connsiteY15"/>
              <a:gd fmla="*/ 183133 w 605522" name="connsiteX16"/>
              <a:gd fmla="*/ 201530 h 539967" name="connsiteY16"/>
              <a:gd fmla="*/ 184589 w 605522" name="connsiteX17"/>
              <a:gd fmla="*/ 209961 h 539967" name="connsiteY17"/>
              <a:gd fmla="*/ 157121 w 605522" name="connsiteX18"/>
              <a:gd fmla="*/ 300470 h 539967" name="connsiteY18"/>
              <a:gd fmla="*/ 177213 w 605522" name="connsiteX19"/>
              <a:gd fmla="*/ 300470 h 539967" name="connsiteY19"/>
              <a:gd fmla="*/ 185269 w 605522" name="connsiteX20"/>
              <a:gd fmla="*/ 304927 h 539967" name="connsiteY20"/>
              <a:gd fmla="*/ 185754 w 605522" name="connsiteX21"/>
              <a:gd fmla="*/ 314036 h 539967" name="connsiteY21"/>
              <a:gd fmla="*/ 125771 w 605522" name="connsiteX22"/>
              <a:gd fmla="*/ 438752 h 539967" name="connsiteY22"/>
              <a:gd fmla="*/ 121597 w 605522" name="connsiteX23"/>
              <a:gd fmla="*/ 440691 h 539967" name="connsiteY23"/>
              <a:gd fmla="*/ 118976 w 605522" name="connsiteX24"/>
              <a:gd fmla="*/ 437008 h 539967" name="connsiteY24"/>
              <a:gd fmla="*/ 125382 w 605522" name="connsiteX25"/>
              <a:gd fmla="*/ 336324 h 539967" name="connsiteY25"/>
              <a:gd fmla="*/ 94323 w 605522" name="connsiteX26"/>
              <a:gd fmla="*/ 336324 h 539967" name="connsiteY26"/>
              <a:gd fmla="*/ 86655 w 605522" name="connsiteX27"/>
              <a:gd fmla="*/ 332545 h 539967" name="connsiteY27"/>
              <a:gd fmla="*/ 85199 w 605522" name="connsiteX28"/>
              <a:gd fmla="*/ 324114 h 539967" name="connsiteY28"/>
              <a:gd fmla="*/ 121597 w 605522" name="connsiteX29"/>
              <a:gd fmla="*/ 204437 h 539967" name="connsiteY29"/>
              <a:gd fmla="*/ 130818 w 605522" name="connsiteX30"/>
              <a:gd fmla="*/ 197654 h 539967" name="connsiteY30"/>
              <a:gd fmla="*/ 399875 w 605522" name="connsiteX31"/>
              <a:gd fmla="*/ 162230 h 539967" name="connsiteY31"/>
              <a:gd fmla="*/ 525026 w 605522" name="connsiteX32"/>
              <a:gd fmla="*/ 162230 h 539967" name="connsiteY32"/>
              <a:gd fmla="*/ 537638 w 605522" name="connsiteX33"/>
              <a:gd fmla="*/ 174720 h 539967" name="connsiteY33"/>
              <a:gd fmla="*/ 537638 w 605522" name="connsiteX34"/>
              <a:gd fmla="*/ 217130 h 539967" name="connsiteY34"/>
              <a:gd fmla="*/ 387263 w 605522" name="connsiteX35"/>
              <a:gd fmla="*/ 217130 h 539967" name="connsiteY35"/>
              <a:gd fmla="*/ 387263 w 605522" name="connsiteX36"/>
              <a:gd fmla="*/ 174720 h 539967" name="connsiteY36"/>
              <a:gd fmla="*/ 399875 w 605522" name="connsiteX37"/>
              <a:gd fmla="*/ 162230 h 539967" name="connsiteY37"/>
              <a:gd fmla="*/ 364282 w 605522" name="connsiteX38"/>
              <a:gd fmla="*/ 136615 h 539967" name="connsiteY38"/>
              <a:gd fmla="*/ 361662 w 605522" name="connsiteX39"/>
              <a:gd fmla="*/ 139231 h 539967" name="connsiteY39"/>
              <a:gd fmla="*/ 361662 w 605522" name="connsiteX40"/>
              <a:gd fmla="*/ 495204 h 539967" name="connsiteY40"/>
              <a:gd fmla="*/ 364282 w 605522" name="connsiteX41"/>
              <a:gd fmla="*/ 497820 h 539967" name="connsiteY41"/>
              <a:gd fmla="*/ 560690 w 605522" name="connsiteX42"/>
              <a:gd fmla="*/ 497820 h 539967" name="connsiteY42"/>
              <a:gd fmla="*/ 563310 w 605522" name="connsiteX43"/>
              <a:gd fmla="*/ 495204 h 539967" name="connsiteY43"/>
              <a:gd fmla="*/ 563310 w 605522" name="connsiteX44"/>
              <a:gd fmla="*/ 139231 h 539967" name="connsiteY44"/>
              <a:gd fmla="*/ 560690 w 605522" name="connsiteX45"/>
              <a:gd fmla="*/ 136615 h 539967" name="connsiteY45"/>
              <a:gd fmla="*/ 532840 w 605522" name="connsiteX46"/>
              <a:gd fmla="*/ 136615 h 539967" name="connsiteY46"/>
              <a:gd fmla="*/ 392035 w 605522" name="connsiteX47"/>
              <a:gd fmla="*/ 136615 h 539967" name="connsiteY47"/>
              <a:gd fmla="*/ 44825 w 605522" name="connsiteX48"/>
              <a:gd fmla="*/ 136615 h 539967" name="connsiteY48"/>
              <a:gd fmla="*/ 42206 w 605522" name="connsiteX49"/>
              <a:gd fmla="*/ 139231 h 539967" name="connsiteY49"/>
              <a:gd fmla="*/ 42206 w 605522" name="connsiteX50"/>
              <a:gd fmla="*/ 495204 h 539967" name="connsiteY50"/>
              <a:gd fmla="*/ 44825 w 605522" name="connsiteX51"/>
              <a:gd fmla="*/ 497820 h 539967" name="connsiteY51"/>
              <a:gd fmla="*/ 241106 w 605522" name="connsiteX52"/>
              <a:gd fmla="*/ 497820 h 539967" name="connsiteY52"/>
              <a:gd fmla="*/ 243725 w 605522" name="connsiteX53"/>
              <a:gd fmla="*/ 495204 h 539967" name="connsiteY53"/>
              <a:gd fmla="*/ 243725 w 605522" name="connsiteX54"/>
              <a:gd fmla="*/ 139231 h 539967" name="connsiteY54"/>
              <a:gd fmla="*/ 241106 w 605522" name="connsiteX55"/>
              <a:gd fmla="*/ 136615 h 539967" name="connsiteY55"/>
              <a:gd fmla="*/ 213357 w 605522" name="connsiteX56"/>
              <a:gd fmla="*/ 136615 h 539967" name="connsiteY56"/>
              <a:gd fmla="*/ 72574 w 605522" name="connsiteX57"/>
              <a:gd fmla="*/ 136615 h 539967" name="connsiteY57"/>
              <a:gd fmla="*/ 434248 w 605522" name="connsiteX58"/>
              <a:gd fmla="*/ 42147 h 539967" name="connsiteY58"/>
              <a:gd fmla="*/ 434248 w 605522" name="connsiteX59"/>
              <a:gd fmla="*/ 94468 h 539967" name="connsiteY59"/>
              <a:gd fmla="*/ 490627 w 605522" name="connsiteX60"/>
              <a:gd fmla="*/ 94468 h 539967" name="connsiteY60"/>
              <a:gd fmla="*/ 490627 w 605522" name="connsiteX61"/>
              <a:gd fmla="*/ 42147 h 539967" name="connsiteY61"/>
              <a:gd fmla="*/ 114780 w 605522" name="connsiteX62"/>
              <a:gd fmla="*/ 42147 h 539967" name="connsiteY62"/>
              <a:gd fmla="*/ 114780 w 605522" name="connsiteX63"/>
              <a:gd fmla="*/ 94468 h 539967" name="connsiteY63"/>
              <a:gd fmla="*/ 171151 w 605522" name="connsiteX64"/>
              <a:gd fmla="*/ 94468 h 539967" name="connsiteY64"/>
              <a:gd fmla="*/ 171151 w 605522" name="connsiteX65"/>
              <a:gd fmla="*/ 42147 h 539967" name="connsiteY65"/>
              <a:gd fmla="*/ 426193 w 605522" name="connsiteX66"/>
              <a:gd fmla="*/ 0 h 539967" name="connsiteY66"/>
              <a:gd fmla="*/ 498779 w 605522" name="connsiteX67"/>
              <a:gd fmla="*/ 0 h 539967" name="connsiteY67"/>
              <a:gd fmla="*/ 532840 w 605522" name="connsiteX68"/>
              <a:gd fmla="*/ 34105 h 539967" name="connsiteY68"/>
              <a:gd fmla="*/ 532840 w 605522" name="connsiteX69"/>
              <a:gd fmla="*/ 94468 h 539967" name="connsiteY69"/>
              <a:gd fmla="*/ 560690 w 605522" name="connsiteX70"/>
              <a:gd fmla="*/ 94468 h 539967" name="connsiteY70"/>
              <a:gd fmla="*/ 605522 w 605522" name="connsiteX71"/>
              <a:gd fmla="*/ 139231 h 539967" name="connsiteY71"/>
              <a:gd fmla="*/ 605522 w 605522" name="connsiteX72"/>
              <a:gd fmla="*/ 495204 h 539967" name="connsiteY72"/>
              <a:gd fmla="*/ 560690 w 605522" name="connsiteX73"/>
              <a:gd fmla="*/ 539967 h 539967" name="connsiteY73"/>
              <a:gd fmla="*/ 364282 w 605522" name="connsiteX74"/>
              <a:gd fmla="*/ 539967 h 539967" name="connsiteY74"/>
              <a:gd fmla="*/ 319450 w 605522" name="connsiteX75"/>
              <a:gd fmla="*/ 495204 h 539967" name="connsiteY75"/>
              <a:gd fmla="*/ 319450 w 605522" name="connsiteX76"/>
              <a:gd fmla="*/ 139231 h 539967" name="connsiteY76"/>
              <a:gd fmla="*/ 364282 w 605522" name="connsiteX77"/>
              <a:gd fmla="*/ 94468 h 539967" name="connsiteY77"/>
              <a:gd fmla="*/ 392035 w 605522" name="connsiteX78"/>
              <a:gd fmla="*/ 94468 h 539967" name="connsiteY78"/>
              <a:gd fmla="*/ 392035 w 605522" name="connsiteX79"/>
              <a:gd fmla="*/ 34105 h 539967" name="connsiteY79"/>
              <a:gd fmla="*/ 426193 w 605522" name="connsiteX80"/>
              <a:gd fmla="*/ 0 h 539967" name="connsiteY80"/>
              <a:gd fmla="*/ 106630 w 605522" name="connsiteX81"/>
              <a:gd fmla="*/ 0 h 539967" name="connsiteY81"/>
              <a:gd fmla="*/ 179301 w 605522" name="connsiteX82"/>
              <a:gd fmla="*/ 0 h 539967" name="connsiteY82"/>
              <a:gd fmla="*/ 213357 w 605522" name="connsiteX83"/>
              <a:gd fmla="*/ 34105 h 539967" name="connsiteY83"/>
              <a:gd fmla="*/ 213357 w 605522" name="connsiteX84"/>
              <a:gd fmla="*/ 94468 h 539967" name="connsiteY84"/>
              <a:gd fmla="*/ 241106 w 605522" name="connsiteX85"/>
              <a:gd fmla="*/ 94468 h 539967" name="connsiteY85"/>
              <a:gd fmla="*/ 285931 w 605522" name="connsiteX86"/>
              <a:gd fmla="*/ 139231 h 539967" name="connsiteY86"/>
              <a:gd fmla="*/ 285931 w 605522" name="connsiteX87"/>
              <a:gd fmla="*/ 495204 h 539967" name="connsiteY87"/>
              <a:gd fmla="*/ 241106 w 605522" name="connsiteX88"/>
              <a:gd fmla="*/ 539967 h 539967" name="connsiteY88"/>
              <a:gd fmla="*/ 44825 w 605522" name="connsiteX89"/>
              <a:gd fmla="*/ 539967 h 539967" name="connsiteY89"/>
              <a:gd fmla="*/ 0 w 605522" name="connsiteX90"/>
              <a:gd fmla="*/ 495204 h 539967" name="connsiteY90"/>
              <a:gd fmla="*/ 0 w 605522" name="connsiteX91"/>
              <a:gd fmla="*/ 139231 h 539967" name="connsiteY91"/>
              <a:gd fmla="*/ 44825 w 605522" name="connsiteX92"/>
              <a:gd fmla="*/ 94468 h 539967" name="connsiteY92"/>
              <a:gd fmla="*/ 72574 w 605522" name="connsiteX93"/>
              <a:gd fmla="*/ 94468 h 539967" name="connsiteY93"/>
              <a:gd fmla="*/ 72574 w 605522" name="connsiteX94"/>
              <a:gd fmla="*/ 34105 h 539967" name="connsiteY94"/>
              <a:gd fmla="*/ 106630 w 605522" name="connsiteX95"/>
              <a:gd fmla="*/ 0 h 539967" name="connsiteY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b="b" l="l" r="r" t="t"/>
            <a:pathLst>
              <a:path h="539967" w="605522">
                <a:moveTo>
                  <a:pt x="387263" y="417395"/>
                </a:moveTo>
                <a:lnTo>
                  <a:pt x="537638" y="417395"/>
                </a:lnTo>
                <a:lnTo>
                  <a:pt x="537638" y="459762"/>
                </a:lnTo>
                <a:cubicBezTo>
                  <a:pt x="537638" y="466743"/>
                  <a:pt x="532011" y="472366"/>
                  <a:pt x="525026" y="472366"/>
                </a:cubicBezTo>
                <a:lnTo>
                  <a:pt x="399875" y="472366"/>
                </a:lnTo>
                <a:cubicBezTo>
                  <a:pt x="392890" y="472366"/>
                  <a:pt x="387263" y="466743"/>
                  <a:pt x="387263" y="459762"/>
                </a:cubicBezTo>
                <a:close/>
                <a:moveTo>
                  <a:pt x="387263" y="333069"/>
                </a:moveTo>
                <a:lnTo>
                  <a:pt x="537638" y="333069"/>
                </a:lnTo>
                <a:lnTo>
                  <a:pt x="537638" y="385711"/>
                </a:lnTo>
                <a:lnTo>
                  <a:pt x="387263" y="385711"/>
                </a:lnTo>
                <a:close/>
                <a:moveTo>
                  <a:pt x="387263" y="248743"/>
                </a:moveTo>
                <a:lnTo>
                  <a:pt x="537638" y="248743"/>
                </a:lnTo>
                <a:lnTo>
                  <a:pt x="537638" y="301455"/>
                </a:lnTo>
                <a:lnTo>
                  <a:pt x="387263" y="301455"/>
                </a:lnTo>
                <a:close/>
                <a:moveTo>
                  <a:pt x="130818" y="197654"/>
                </a:moveTo>
                <a:lnTo>
                  <a:pt x="175563" y="197654"/>
                </a:lnTo>
                <a:cubicBezTo>
                  <a:pt x="178572" y="197654"/>
                  <a:pt x="181386" y="199108"/>
                  <a:pt x="183133" y="201530"/>
                </a:cubicBezTo>
                <a:cubicBezTo>
                  <a:pt x="184978" y="203953"/>
                  <a:pt x="185463" y="207054"/>
                  <a:pt x="184589" y="209961"/>
                </a:cubicBezTo>
                <a:lnTo>
                  <a:pt x="157121" y="300470"/>
                </a:lnTo>
                <a:lnTo>
                  <a:pt x="177213" y="300470"/>
                </a:lnTo>
                <a:cubicBezTo>
                  <a:pt x="180416" y="300470"/>
                  <a:pt x="183522" y="302117"/>
                  <a:pt x="185269" y="304927"/>
                </a:cubicBezTo>
                <a:cubicBezTo>
                  <a:pt x="187016" y="307641"/>
                  <a:pt x="187210" y="311129"/>
                  <a:pt x="185754" y="314036"/>
                </a:cubicBezTo>
                <a:lnTo>
                  <a:pt x="125771" y="438752"/>
                </a:lnTo>
                <a:cubicBezTo>
                  <a:pt x="124994" y="440303"/>
                  <a:pt x="123247" y="441175"/>
                  <a:pt x="121597" y="440691"/>
                </a:cubicBezTo>
                <a:cubicBezTo>
                  <a:pt x="119947" y="440303"/>
                  <a:pt x="118879" y="438752"/>
                  <a:pt x="118976" y="437008"/>
                </a:cubicBezTo>
                <a:lnTo>
                  <a:pt x="125382" y="336324"/>
                </a:lnTo>
                <a:lnTo>
                  <a:pt x="94323" y="336324"/>
                </a:lnTo>
                <a:cubicBezTo>
                  <a:pt x="91314" y="336324"/>
                  <a:pt x="88500" y="334968"/>
                  <a:pt x="86655" y="332545"/>
                </a:cubicBezTo>
                <a:cubicBezTo>
                  <a:pt x="84908" y="330122"/>
                  <a:pt x="84326" y="326925"/>
                  <a:pt x="85199" y="324114"/>
                </a:cubicBezTo>
                <a:lnTo>
                  <a:pt x="121597" y="204437"/>
                </a:lnTo>
                <a:cubicBezTo>
                  <a:pt x="122859" y="200464"/>
                  <a:pt x="126547" y="197654"/>
                  <a:pt x="130818" y="197654"/>
                </a:cubicBezTo>
                <a:close/>
                <a:moveTo>
                  <a:pt x="399875" y="162230"/>
                </a:moveTo>
                <a:lnTo>
                  <a:pt x="525026" y="162230"/>
                </a:lnTo>
                <a:cubicBezTo>
                  <a:pt x="532011" y="162230"/>
                  <a:pt x="537638" y="167846"/>
                  <a:pt x="537638" y="174720"/>
                </a:cubicBezTo>
                <a:lnTo>
                  <a:pt x="537638" y="217130"/>
                </a:lnTo>
                <a:lnTo>
                  <a:pt x="387263" y="217130"/>
                </a:lnTo>
                <a:lnTo>
                  <a:pt x="387263" y="174720"/>
                </a:lnTo>
                <a:cubicBezTo>
                  <a:pt x="387263" y="167846"/>
                  <a:pt x="392890" y="162230"/>
                  <a:pt x="399875" y="162230"/>
                </a:cubicBezTo>
                <a:close/>
                <a:moveTo>
                  <a:pt x="364282" y="136615"/>
                </a:moveTo>
                <a:cubicBezTo>
                  <a:pt x="362827" y="136615"/>
                  <a:pt x="361662" y="137777"/>
                  <a:pt x="361662" y="139231"/>
                </a:cubicBezTo>
                <a:lnTo>
                  <a:pt x="361662" y="495204"/>
                </a:lnTo>
                <a:cubicBezTo>
                  <a:pt x="361662" y="496657"/>
                  <a:pt x="362827" y="497820"/>
                  <a:pt x="364282" y="497820"/>
                </a:cubicBezTo>
                <a:lnTo>
                  <a:pt x="560690" y="497820"/>
                </a:lnTo>
                <a:cubicBezTo>
                  <a:pt x="562145" y="497820"/>
                  <a:pt x="563310" y="496657"/>
                  <a:pt x="563310" y="495204"/>
                </a:cubicBezTo>
                <a:lnTo>
                  <a:pt x="563310" y="139231"/>
                </a:lnTo>
                <a:cubicBezTo>
                  <a:pt x="563310" y="137777"/>
                  <a:pt x="562048" y="136615"/>
                  <a:pt x="560690" y="136615"/>
                </a:cubicBezTo>
                <a:lnTo>
                  <a:pt x="532840" y="136615"/>
                </a:lnTo>
                <a:lnTo>
                  <a:pt x="392035" y="136615"/>
                </a:lnTo>
                <a:close/>
                <a:moveTo>
                  <a:pt x="44825" y="136615"/>
                </a:moveTo>
                <a:cubicBezTo>
                  <a:pt x="43370" y="136615"/>
                  <a:pt x="42206" y="137777"/>
                  <a:pt x="42206" y="139231"/>
                </a:cubicBezTo>
                <a:lnTo>
                  <a:pt x="42206" y="495204"/>
                </a:lnTo>
                <a:cubicBezTo>
                  <a:pt x="42206" y="496657"/>
                  <a:pt x="43370" y="497820"/>
                  <a:pt x="44825" y="497820"/>
                </a:cubicBezTo>
                <a:lnTo>
                  <a:pt x="241106" y="497820"/>
                </a:lnTo>
                <a:cubicBezTo>
                  <a:pt x="242561" y="497820"/>
                  <a:pt x="243725" y="496657"/>
                  <a:pt x="243725" y="495204"/>
                </a:cubicBezTo>
                <a:lnTo>
                  <a:pt x="243725" y="139231"/>
                </a:lnTo>
                <a:cubicBezTo>
                  <a:pt x="243725" y="137777"/>
                  <a:pt x="242561" y="136615"/>
                  <a:pt x="241106" y="136615"/>
                </a:cubicBezTo>
                <a:lnTo>
                  <a:pt x="213357" y="136615"/>
                </a:lnTo>
                <a:lnTo>
                  <a:pt x="72574" y="136615"/>
                </a:lnTo>
                <a:close/>
                <a:moveTo>
                  <a:pt x="434248" y="42147"/>
                </a:moveTo>
                <a:lnTo>
                  <a:pt x="434248" y="94468"/>
                </a:lnTo>
                <a:lnTo>
                  <a:pt x="490627" y="94468"/>
                </a:lnTo>
                <a:lnTo>
                  <a:pt x="490627" y="42147"/>
                </a:lnTo>
                <a:close/>
                <a:moveTo>
                  <a:pt x="114780" y="42147"/>
                </a:moveTo>
                <a:lnTo>
                  <a:pt x="114780" y="94468"/>
                </a:lnTo>
                <a:lnTo>
                  <a:pt x="171151" y="94468"/>
                </a:lnTo>
                <a:lnTo>
                  <a:pt x="171151" y="42147"/>
                </a:lnTo>
                <a:close/>
                <a:moveTo>
                  <a:pt x="426193" y="0"/>
                </a:moveTo>
                <a:lnTo>
                  <a:pt x="498779" y="0"/>
                </a:lnTo>
                <a:cubicBezTo>
                  <a:pt x="517604" y="0"/>
                  <a:pt x="532840" y="15309"/>
                  <a:pt x="532840" y="34105"/>
                </a:cubicBezTo>
                <a:lnTo>
                  <a:pt x="532840" y="94468"/>
                </a:lnTo>
                <a:lnTo>
                  <a:pt x="560690" y="94468"/>
                </a:lnTo>
                <a:cubicBezTo>
                  <a:pt x="585338" y="94468"/>
                  <a:pt x="605522" y="114621"/>
                  <a:pt x="605522" y="139231"/>
                </a:cubicBezTo>
                <a:lnTo>
                  <a:pt x="605522" y="495204"/>
                </a:lnTo>
                <a:cubicBezTo>
                  <a:pt x="605522" y="519911"/>
                  <a:pt x="585338" y="539967"/>
                  <a:pt x="560690" y="539967"/>
                </a:cubicBezTo>
                <a:lnTo>
                  <a:pt x="364282" y="539967"/>
                </a:lnTo>
                <a:cubicBezTo>
                  <a:pt x="339634" y="539967"/>
                  <a:pt x="319450" y="519911"/>
                  <a:pt x="319450" y="495204"/>
                </a:cubicBezTo>
                <a:lnTo>
                  <a:pt x="319450" y="139231"/>
                </a:lnTo>
                <a:cubicBezTo>
                  <a:pt x="319450" y="114621"/>
                  <a:pt x="339634" y="94468"/>
                  <a:pt x="364282" y="94468"/>
                </a:cubicBezTo>
                <a:lnTo>
                  <a:pt x="392035" y="94468"/>
                </a:lnTo>
                <a:lnTo>
                  <a:pt x="392035" y="34105"/>
                </a:lnTo>
                <a:cubicBezTo>
                  <a:pt x="392035" y="15309"/>
                  <a:pt x="407368" y="0"/>
                  <a:pt x="426193" y="0"/>
                </a:cubicBezTo>
                <a:close/>
                <a:moveTo>
                  <a:pt x="106630" y="0"/>
                </a:moveTo>
                <a:lnTo>
                  <a:pt x="179301" y="0"/>
                </a:lnTo>
                <a:cubicBezTo>
                  <a:pt x="198124" y="0"/>
                  <a:pt x="213357" y="15309"/>
                  <a:pt x="213357" y="34105"/>
                </a:cubicBezTo>
                <a:lnTo>
                  <a:pt x="213357" y="94468"/>
                </a:lnTo>
                <a:lnTo>
                  <a:pt x="241106" y="94468"/>
                </a:lnTo>
                <a:cubicBezTo>
                  <a:pt x="265847" y="94468"/>
                  <a:pt x="285931" y="114621"/>
                  <a:pt x="285931" y="139231"/>
                </a:cubicBezTo>
                <a:lnTo>
                  <a:pt x="285931" y="495204"/>
                </a:lnTo>
                <a:cubicBezTo>
                  <a:pt x="285931" y="519911"/>
                  <a:pt x="265847" y="539967"/>
                  <a:pt x="241106" y="539967"/>
                </a:cubicBezTo>
                <a:lnTo>
                  <a:pt x="44825" y="539967"/>
                </a:lnTo>
                <a:cubicBezTo>
                  <a:pt x="20084" y="539967"/>
                  <a:pt x="0" y="519911"/>
                  <a:pt x="0" y="495204"/>
                </a:cubicBezTo>
                <a:lnTo>
                  <a:pt x="0" y="139231"/>
                </a:lnTo>
                <a:cubicBezTo>
                  <a:pt x="0" y="114621"/>
                  <a:pt x="20084" y="94468"/>
                  <a:pt x="44825" y="94468"/>
                </a:cubicBezTo>
                <a:lnTo>
                  <a:pt x="72574" y="94468"/>
                </a:lnTo>
                <a:lnTo>
                  <a:pt x="72574" y="34105"/>
                </a:lnTo>
                <a:cubicBezTo>
                  <a:pt x="72574" y="15309"/>
                  <a:pt x="87904" y="0"/>
                  <a:pt x="1066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350">
              <a:latin charset="-122" panose="020b0503020204020204" pitchFamily="34" typeface="微软雅黑"/>
              <a:ea charset="-122" panose="020b0503020204020204" pitchFamily="34" typeface="微软雅黑"/>
              <a:cs typeface="+mn-ea"/>
              <a:sym typeface="+mn-lt"/>
            </a:endParaRPr>
          </a:p>
        </p:txBody>
      </p:sp>
      <p:grpSp>
        <p:nvGrpSpPr>
          <p:cNvPr id="28" name="组合 27"/>
          <p:cNvGrpSpPr/>
          <p:nvPr/>
        </p:nvGrpSpPr>
        <p:grpSpPr>
          <a:xfrm>
            <a:off x="251900" y="155730"/>
            <a:ext cx="8568572" cy="625338"/>
            <a:chOff x="251900" y="155730"/>
            <a:chExt cx="8568572" cy="625338"/>
          </a:xfrm>
        </p:grpSpPr>
        <p:cxnSp>
          <p:nvCxnSpPr>
            <p:cNvPr id="29" name="直接连接符 28"/>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1331640" y="255120"/>
              <a:ext cx="2214880" cy="396240"/>
            </a:xfrm>
            <a:prstGeom prst="rect">
              <a:avLst/>
            </a:prstGeom>
          </p:spPr>
          <p:txBody>
            <a:bodyPr wrap="none">
              <a:spAutoFit/>
            </a:bodyPr>
            <a:lstStyle/>
            <a:p>
              <a:pPr defTabSz="913765">
                <a:spcBef>
                  <a:spcPct val="0"/>
                </a:spcBef>
                <a:spcAft>
                  <a:spcPct val="0"/>
                </a:spcAft>
                <a:defRPr/>
              </a:pPr>
              <a:r>
                <a:rPr altLang="en-US" b="1" kern="0" lang="zh-CN" smtClean="0" sz="2000">
                  <a:solidFill>
                    <a:srgbClr val="376092"/>
                  </a:solidFill>
                  <a:latin charset="-122" panose="020b0503020204020204" pitchFamily="34" typeface="微软雅黑"/>
                  <a:ea charset="-122" panose="020b0503020204020204" pitchFamily="34" typeface="微软雅黑"/>
                  <a:cs typeface="+mn-ea"/>
                  <a:sym typeface="+mn-lt"/>
                </a:rPr>
                <a:t>此处添加您的标题</a:t>
              </a:r>
            </a:p>
          </p:txBody>
        </p:sp>
        <p:grpSp>
          <p:nvGrpSpPr>
            <p:cNvPr id="31" name="组合 30"/>
            <p:cNvGrpSpPr/>
            <p:nvPr/>
          </p:nvGrpSpPr>
          <p:grpSpPr>
            <a:xfrm>
              <a:off x="251900" y="195486"/>
              <a:ext cx="887938" cy="585582"/>
              <a:chOff x="562441" y="531294"/>
              <a:chExt cx="2322326" cy="1531540"/>
            </a:xfrm>
          </p:grpSpPr>
          <p:sp>
            <p:nvSpPr>
              <p:cNvPr id="41" name="圆角矩形 40"/>
              <p:cNvSpPr/>
              <p:nvPr/>
            </p:nvSpPr>
            <p:spPr>
              <a:xfrm rot="2700000">
                <a:off x="613474" y="711955"/>
                <a:ext cx="704611" cy="704611"/>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42" name="圆角矩形 41"/>
              <p:cNvSpPr/>
              <p:nvPr/>
            </p:nvSpPr>
            <p:spPr>
              <a:xfrm rot="2700000">
                <a:off x="1043261" y="555179"/>
                <a:ext cx="1041378" cy="1041378"/>
              </a:xfrm>
              <a:prstGeom prst="roundRect">
                <a:avLst>
                  <a:gd fmla="val 4810" name="adj"/>
                </a:avLst>
              </a:prstGeom>
              <a:solidFill>
                <a:schemeClr val="accent1">
                  <a:lumMod val="75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43" name="圆角矩形 42"/>
              <p:cNvSpPr/>
              <p:nvPr/>
            </p:nvSpPr>
            <p:spPr>
              <a:xfrm rot="2700000">
                <a:off x="2386142" y="531294"/>
                <a:ext cx="498625" cy="498625"/>
              </a:xfrm>
              <a:prstGeom prst="roundRect">
                <a:avLst>
                  <a:gd fmla="val 4810" name="adj"/>
                </a:avLst>
              </a:prstGeom>
              <a:solidFill>
                <a:schemeClr val="bg1">
                  <a:lumMod val="50000"/>
                </a:schemeClr>
              </a:soli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Arial"/>
                  <a:sym typeface="+mn-lt"/>
                </a:endParaRPr>
              </a:p>
            </p:txBody>
          </p:sp>
          <p:sp>
            <p:nvSpPr>
              <p:cNvPr id="44" name="圆角矩形 43"/>
              <p:cNvSpPr/>
              <p:nvPr/>
            </p:nvSpPr>
            <p:spPr>
              <a:xfrm rot="2700000">
                <a:off x="2149679" y="1381541"/>
                <a:ext cx="432486" cy="432486"/>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45" name="圆角矩形 44"/>
              <p:cNvSpPr/>
              <p:nvPr/>
            </p:nvSpPr>
            <p:spPr>
              <a:xfrm rot="2700000">
                <a:off x="562441" y="1843807"/>
                <a:ext cx="219027" cy="219027"/>
              </a:xfrm>
              <a:prstGeom prst="roundRect">
                <a:avLst>
                  <a:gd fmla="val 4810" name="adj"/>
                </a:avLst>
              </a:prstGeom>
              <a:gradFill>
                <a:gsLst>
                  <a:gs pos="0">
                    <a:srgbClr val="F2F2F2"/>
                  </a:gs>
                  <a:gs pos="100000">
                    <a:srgbClr val="DBDBDB"/>
                  </a:gs>
                </a:gsLst>
                <a:lin ang="16800000" scaled="0"/>
              </a:gradFill>
              <a:ln>
                <a:noFill/>
              </a:ln>
              <a:effectLst>
                <a:outerShdw algn="t" blurRad="63500" dir="5400000" dist="63500"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46" name="文本框 4"/>
              <p:cNvSpPr txBox="1"/>
              <p:nvPr/>
            </p:nvSpPr>
            <p:spPr>
              <a:xfrm>
                <a:off x="950488" y="617339"/>
                <a:ext cx="1217358" cy="956614"/>
              </a:xfrm>
              <a:prstGeom prst="rect">
                <a:avLst/>
              </a:prstGeom>
              <a:noFill/>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rPr>
                  <a:t>01</a:t>
                </a:r>
              </a:p>
            </p:txBody>
          </p:sp>
        </p:grpSp>
        <p:sp>
          <p:nvSpPr>
            <p:cNvPr id="40" name="矩形 39"/>
            <p:cNvSpPr/>
            <p:nvPr/>
          </p:nvSpPr>
          <p:spPr>
            <a:xfrm>
              <a:off x="7433345" y="155730"/>
              <a:ext cx="1363980" cy="518160"/>
            </a:xfrm>
            <a:prstGeom prst="rect">
              <a:avLst/>
            </a:prstGeom>
          </p:spPr>
          <p:txBody>
            <a:bodyPr wrap="none">
              <a:spAutoFit/>
            </a:bodyPr>
            <a:lstStyle/>
            <a:p>
              <a:pPr defTabSz="913765">
                <a:spcBef>
                  <a:spcPct val="0"/>
                </a:spcBef>
                <a:spcAft>
                  <a:spcPct val="0"/>
                </a:spcAft>
                <a:defRPr/>
              </a:pPr>
              <a:r>
                <a:rPr altLang="zh-CN" kern="0" lang="en-US" smtClean="0" spc="300" sz="2800">
                  <a:solidFill>
                    <a:schemeClr val="tx1">
                      <a:lumMod val="65000"/>
                      <a:lumOff val="35000"/>
                    </a:schemeClr>
                  </a:solidFill>
                  <a:effectLst>
                    <a:reflection algn="bl" blurRad="6350" dir="5400000" endA="300" endPos="45500" rotWithShape="0" stA="55000" sy="-100000"/>
                  </a:effectLst>
                  <a:latin charset="-122" panose="020b0503020204020204" pitchFamily="34" typeface="微软雅黑"/>
                  <a:ea charset="-122" panose="020b0503020204020204" pitchFamily="34" typeface="微软雅黑"/>
                  <a:cs typeface="+mn-ea"/>
                  <a:sym typeface="+mn-lt"/>
                </a:rPr>
                <a:t>LOGO</a:t>
              </a:r>
            </a:p>
          </p:txBody>
        </p:sp>
      </p:grpSp>
    </p:spTree>
    <p:extLst>
      <p:ext uri="{BB962C8B-B14F-4D97-AF65-F5344CB8AC3E}">
        <p14:creationId val="183597301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1000" fill="hold" id="7"/>
                                        <p:tgtEl>
                                          <p:spTgt spid="27"/>
                                        </p:tgtEl>
                                        <p:attrNameLst>
                                          <p:attrName>ppt_w</p:attrName>
                                        </p:attrNameLst>
                                      </p:cBhvr>
                                      <p:tavLst>
                                        <p:tav tm="0">
                                          <p:val>
                                            <p:fltVal val="0"/>
                                          </p:val>
                                        </p:tav>
                                        <p:tav tm="100000">
                                          <p:val>
                                            <p:strVal val="#ppt_w"/>
                                          </p:val>
                                        </p:tav>
                                      </p:tavLst>
                                    </p:anim>
                                    <p:anim calcmode="lin" valueType="num">
                                      <p:cBhvr>
                                        <p:cTn dur="1000" fill="hold" id="8"/>
                                        <p:tgtEl>
                                          <p:spTgt spid="27"/>
                                        </p:tgtEl>
                                        <p:attrNameLst>
                                          <p:attrName>ppt_h</p:attrName>
                                        </p:attrNameLst>
                                      </p:cBhvr>
                                      <p:tavLst>
                                        <p:tav tm="0">
                                          <p:val>
                                            <p:fltVal val="0"/>
                                          </p:val>
                                        </p:tav>
                                        <p:tav tm="100000">
                                          <p:val>
                                            <p:strVal val="#ppt_h"/>
                                          </p:val>
                                        </p:tav>
                                      </p:tavLst>
                                    </p:anim>
                                    <p:anim calcmode="lin" valueType="num">
                                      <p:cBhvr>
                                        <p:cTn dur="1000" fill="hold" id="9"/>
                                        <p:tgtEl>
                                          <p:spTgt spid="27"/>
                                        </p:tgtEl>
                                        <p:attrNameLst>
                                          <p:attrName>style.rotation</p:attrName>
                                        </p:attrNameLst>
                                      </p:cBhvr>
                                      <p:tavLst>
                                        <p:tav tm="0">
                                          <p:val>
                                            <p:fltVal val="90"/>
                                          </p:val>
                                        </p:tav>
                                        <p:tav tm="100000">
                                          <p:val>
                                            <p:fltVal val="0"/>
                                          </p:val>
                                        </p:tav>
                                      </p:tavLst>
                                    </p:anim>
                                    <p:animEffect filter="fade" transition="in">
                                      <p:cBhvr>
                                        <p:cTn dur="1000" id="10"/>
                                        <p:tgtEl>
                                          <p:spTgt spid="27"/>
                                        </p:tgtEl>
                                      </p:cBhvr>
                                    </p:animEffect>
                                  </p:childTnLst>
                                </p:cTn>
                              </p:par>
                            </p:childTnLst>
                          </p:cTn>
                        </p:par>
                        <p:par>
                          <p:cTn fill="hold" id="11" nodeType="afterGroup">
                            <p:stCondLst>
                              <p:cond delay="1000"/>
                            </p:stCondLst>
                            <p:childTnLst>
                              <p:par>
                                <p:cTn fill="hold" grpId="0" id="12" nodeType="afterEffect" presetClass="entr" presetID="53" presetSubtype="0">
                                  <p:stCondLst>
                                    <p:cond delay="0"/>
                                  </p:stCondLst>
                                  <p:childTnLst>
                                    <p:set>
                                      <p:cBhvr>
                                        <p:cTn dur="1" fill="hold" id="13">
                                          <p:stCondLst>
                                            <p:cond delay="0"/>
                                          </p:stCondLst>
                                        </p:cTn>
                                        <p:tgtEl>
                                          <p:spTgt spid="9"/>
                                        </p:tgtEl>
                                        <p:attrNameLst>
                                          <p:attrName>style.visibility</p:attrName>
                                        </p:attrNameLst>
                                      </p:cBhvr>
                                      <p:to>
                                        <p:strVal val="visible"/>
                                      </p:to>
                                    </p:set>
                                    <p:anim calcmode="lin" valueType="num">
                                      <p:cBhvr>
                                        <p:cTn dur="500" fill="hold" id="14"/>
                                        <p:tgtEl>
                                          <p:spTgt spid="9"/>
                                        </p:tgtEl>
                                        <p:attrNameLst>
                                          <p:attrName>ppt_w</p:attrName>
                                        </p:attrNameLst>
                                      </p:cBhvr>
                                      <p:tavLst>
                                        <p:tav tm="0">
                                          <p:val>
                                            <p:fltVal val="0"/>
                                          </p:val>
                                        </p:tav>
                                        <p:tav tm="100000">
                                          <p:val>
                                            <p:strVal val="#ppt_w"/>
                                          </p:val>
                                        </p:tav>
                                      </p:tavLst>
                                    </p:anim>
                                    <p:anim calcmode="lin" valueType="num">
                                      <p:cBhvr>
                                        <p:cTn dur="500" fill="hold" id="15"/>
                                        <p:tgtEl>
                                          <p:spTgt spid="9"/>
                                        </p:tgtEl>
                                        <p:attrNameLst>
                                          <p:attrName>ppt_h</p:attrName>
                                        </p:attrNameLst>
                                      </p:cBhvr>
                                      <p:tavLst>
                                        <p:tav tm="0">
                                          <p:val>
                                            <p:fltVal val="0"/>
                                          </p:val>
                                        </p:tav>
                                        <p:tav tm="100000">
                                          <p:val>
                                            <p:strVal val="#ppt_h"/>
                                          </p:val>
                                        </p:tav>
                                      </p:tavLst>
                                    </p:anim>
                                    <p:animEffect filter="fade" transition="in">
                                      <p:cBhvr>
                                        <p:cTn dur="500" id="16"/>
                                        <p:tgtEl>
                                          <p:spTgt spid="9"/>
                                        </p:tgtEl>
                                      </p:cBhvr>
                                    </p:animEffect>
                                  </p:childTnLst>
                                </p:cTn>
                              </p:par>
                              <p:par>
                                <p:cTn fill="hold" grpId="0" id="17" nodeType="withEffect" presetClass="entr" presetID="53" presetSubtype="0">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p:cTn dur="500" fill="hold" id="19"/>
                                        <p:tgtEl>
                                          <p:spTgt spid="10"/>
                                        </p:tgtEl>
                                        <p:attrNameLst>
                                          <p:attrName>ppt_w</p:attrName>
                                        </p:attrNameLst>
                                      </p:cBhvr>
                                      <p:tavLst>
                                        <p:tav tm="0">
                                          <p:val>
                                            <p:fltVal val="0"/>
                                          </p:val>
                                        </p:tav>
                                        <p:tav tm="100000">
                                          <p:val>
                                            <p:strVal val="#ppt_w"/>
                                          </p:val>
                                        </p:tav>
                                      </p:tavLst>
                                    </p:anim>
                                    <p:anim calcmode="lin" valueType="num">
                                      <p:cBhvr>
                                        <p:cTn dur="500" fill="hold" id="20"/>
                                        <p:tgtEl>
                                          <p:spTgt spid="10"/>
                                        </p:tgtEl>
                                        <p:attrNameLst>
                                          <p:attrName>ppt_h</p:attrName>
                                        </p:attrNameLst>
                                      </p:cBhvr>
                                      <p:tavLst>
                                        <p:tav tm="0">
                                          <p:val>
                                            <p:fltVal val="0"/>
                                          </p:val>
                                        </p:tav>
                                        <p:tav tm="100000">
                                          <p:val>
                                            <p:strVal val="#ppt_h"/>
                                          </p:val>
                                        </p:tav>
                                      </p:tavLst>
                                    </p:anim>
                                    <p:animEffect filter="fade" transition="in">
                                      <p:cBhvr>
                                        <p:cTn dur="500" id="21"/>
                                        <p:tgtEl>
                                          <p:spTgt spid="10"/>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11"/>
                                        </p:tgtEl>
                                        <p:attrNameLst>
                                          <p:attrName>style.visibility</p:attrName>
                                        </p:attrNameLst>
                                      </p:cBhvr>
                                      <p:to>
                                        <p:strVal val="visible"/>
                                      </p:to>
                                    </p:set>
                                    <p:anim calcmode="lin" valueType="num">
                                      <p:cBhvr>
                                        <p:cTn dur="500" fill="hold" id="24"/>
                                        <p:tgtEl>
                                          <p:spTgt spid="11"/>
                                        </p:tgtEl>
                                        <p:attrNameLst>
                                          <p:attrName>ppt_w</p:attrName>
                                        </p:attrNameLst>
                                      </p:cBhvr>
                                      <p:tavLst>
                                        <p:tav tm="0">
                                          <p:val>
                                            <p:fltVal val="0"/>
                                          </p:val>
                                        </p:tav>
                                        <p:tav tm="100000">
                                          <p:val>
                                            <p:strVal val="#ppt_w"/>
                                          </p:val>
                                        </p:tav>
                                      </p:tavLst>
                                    </p:anim>
                                    <p:anim calcmode="lin" valueType="num">
                                      <p:cBhvr>
                                        <p:cTn dur="500" fill="hold" id="25"/>
                                        <p:tgtEl>
                                          <p:spTgt spid="11"/>
                                        </p:tgtEl>
                                        <p:attrNameLst>
                                          <p:attrName>ppt_h</p:attrName>
                                        </p:attrNameLst>
                                      </p:cBhvr>
                                      <p:tavLst>
                                        <p:tav tm="0">
                                          <p:val>
                                            <p:fltVal val="0"/>
                                          </p:val>
                                        </p:tav>
                                        <p:tav tm="100000">
                                          <p:val>
                                            <p:strVal val="#ppt_h"/>
                                          </p:val>
                                        </p:tav>
                                      </p:tavLst>
                                    </p:anim>
                                    <p:animEffect filter="fade" transition="in">
                                      <p:cBhvr>
                                        <p:cTn dur="500" id="26"/>
                                        <p:tgtEl>
                                          <p:spTgt spid="11"/>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12"/>
                                        </p:tgtEl>
                                        <p:attrNameLst>
                                          <p:attrName>style.visibility</p:attrName>
                                        </p:attrNameLst>
                                      </p:cBhvr>
                                      <p:to>
                                        <p:strVal val="visible"/>
                                      </p:to>
                                    </p:set>
                                    <p:anim calcmode="lin" valueType="num">
                                      <p:cBhvr>
                                        <p:cTn dur="500" fill="hold" id="29"/>
                                        <p:tgtEl>
                                          <p:spTgt spid="12"/>
                                        </p:tgtEl>
                                        <p:attrNameLst>
                                          <p:attrName>ppt_w</p:attrName>
                                        </p:attrNameLst>
                                      </p:cBhvr>
                                      <p:tavLst>
                                        <p:tav tm="0">
                                          <p:val>
                                            <p:fltVal val="0"/>
                                          </p:val>
                                        </p:tav>
                                        <p:tav tm="100000">
                                          <p:val>
                                            <p:strVal val="#ppt_w"/>
                                          </p:val>
                                        </p:tav>
                                      </p:tavLst>
                                    </p:anim>
                                    <p:anim calcmode="lin" valueType="num">
                                      <p:cBhvr>
                                        <p:cTn dur="500" fill="hold" id="30"/>
                                        <p:tgtEl>
                                          <p:spTgt spid="12"/>
                                        </p:tgtEl>
                                        <p:attrNameLst>
                                          <p:attrName>ppt_h</p:attrName>
                                        </p:attrNameLst>
                                      </p:cBhvr>
                                      <p:tavLst>
                                        <p:tav tm="0">
                                          <p:val>
                                            <p:fltVal val="0"/>
                                          </p:val>
                                        </p:tav>
                                        <p:tav tm="100000">
                                          <p:val>
                                            <p:strVal val="#ppt_h"/>
                                          </p:val>
                                        </p:tav>
                                      </p:tavLst>
                                    </p:anim>
                                    <p:animEffect filter="fade" transition="in">
                                      <p:cBhvr>
                                        <p:cTn dur="500" id="31"/>
                                        <p:tgtEl>
                                          <p:spTgt spid="12"/>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32"/>
                                        </p:tgtEl>
                                        <p:attrNameLst>
                                          <p:attrName>style.visibility</p:attrName>
                                        </p:attrNameLst>
                                      </p:cBhvr>
                                      <p:to>
                                        <p:strVal val="visible"/>
                                      </p:to>
                                    </p:set>
                                    <p:anim calcmode="lin" valueType="num">
                                      <p:cBhvr>
                                        <p:cTn dur="500" fill="hold" id="34"/>
                                        <p:tgtEl>
                                          <p:spTgt spid="32"/>
                                        </p:tgtEl>
                                        <p:attrNameLst>
                                          <p:attrName>ppt_w</p:attrName>
                                        </p:attrNameLst>
                                      </p:cBhvr>
                                      <p:tavLst>
                                        <p:tav tm="0">
                                          <p:val>
                                            <p:fltVal val="0"/>
                                          </p:val>
                                        </p:tav>
                                        <p:tav tm="100000">
                                          <p:val>
                                            <p:strVal val="#ppt_w"/>
                                          </p:val>
                                        </p:tav>
                                      </p:tavLst>
                                    </p:anim>
                                    <p:anim calcmode="lin" valueType="num">
                                      <p:cBhvr>
                                        <p:cTn dur="500" fill="hold" id="35"/>
                                        <p:tgtEl>
                                          <p:spTgt spid="32"/>
                                        </p:tgtEl>
                                        <p:attrNameLst>
                                          <p:attrName>ppt_h</p:attrName>
                                        </p:attrNameLst>
                                      </p:cBhvr>
                                      <p:tavLst>
                                        <p:tav tm="0">
                                          <p:val>
                                            <p:fltVal val="0"/>
                                          </p:val>
                                        </p:tav>
                                        <p:tav tm="100000">
                                          <p:val>
                                            <p:strVal val="#ppt_h"/>
                                          </p:val>
                                        </p:tav>
                                      </p:tavLst>
                                    </p:anim>
                                    <p:animEffect filter="fade" transition="in">
                                      <p:cBhvr>
                                        <p:cTn dur="500" id="36"/>
                                        <p:tgtEl>
                                          <p:spTgt spid="32"/>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33"/>
                                        </p:tgtEl>
                                        <p:attrNameLst>
                                          <p:attrName>style.visibility</p:attrName>
                                        </p:attrNameLst>
                                      </p:cBhvr>
                                      <p:to>
                                        <p:strVal val="visible"/>
                                      </p:to>
                                    </p:set>
                                    <p:anim calcmode="lin" valueType="num">
                                      <p:cBhvr>
                                        <p:cTn dur="500" fill="hold" id="39"/>
                                        <p:tgtEl>
                                          <p:spTgt spid="33"/>
                                        </p:tgtEl>
                                        <p:attrNameLst>
                                          <p:attrName>ppt_w</p:attrName>
                                        </p:attrNameLst>
                                      </p:cBhvr>
                                      <p:tavLst>
                                        <p:tav tm="0">
                                          <p:val>
                                            <p:fltVal val="0"/>
                                          </p:val>
                                        </p:tav>
                                        <p:tav tm="100000">
                                          <p:val>
                                            <p:strVal val="#ppt_w"/>
                                          </p:val>
                                        </p:tav>
                                      </p:tavLst>
                                    </p:anim>
                                    <p:anim calcmode="lin" valueType="num">
                                      <p:cBhvr>
                                        <p:cTn dur="500" fill="hold" id="40"/>
                                        <p:tgtEl>
                                          <p:spTgt spid="33"/>
                                        </p:tgtEl>
                                        <p:attrNameLst>
                                          <p:attrName>ppt_h</p:attrName>
                                        </p:attrNameLst>
                                      </p:cBhvr>
                                      <p:tavLst>
                                        <p:tav tm="0">
                                          <p:val>
                                            <p:fltVal val="0"/>
                                          </p:val>
                                        </p:tav>
                                        <p:tav tm="100000">
                                          <p:val>
                                            <p:strVal val="#ppt_h"/>
                                          </p:val>
                                        </p:tav>
                                      </p:tavLst>
                                    </p:anim>
                                    <p:animEffect filter="fade" transition="in">
                                      <p:cBhvr>
                                        <p:cTn dur="500" id="41"/>
                                        <p:tgtEl>
                                          <p:spTgt spid="33"/>
                                        </p:tgtEl>
                                      </p:cBhvr>
                                    </p:animEffect>
                                  </p:childTnLst>
                                </p:cTn>
                              </p:par>
                              <p:par>
                                <p:cTn fill="hold" grpId="0" id="42" nodeType="withEffect" presetClass="entr" presetID="53" presetSubtype="0">
                                  <p:stCondLst>
                                    <p:cond delay="0"/>
                                  </p:stCondLst>
                                  <p:childTnLst>
                                    <p:set>
                                      <p:cBhvr>
                                        <p:cTn dur="1" fill="hold" id="43">
                                          <p:stCondLst>
                                            <p:cond delay="0"/>
                                          </p:stCondLst>
                                        </p:cTn>
                                        <p:tgtEl>
                                          <p:spTgt spid="35"/>
                                        </p:tgtEl>
                                        <p:attrNameLst>
                                          <p:attrName>style.visibility</p:attrName>
                                        </p:attrNameLst>
                                      </p:cBhvr>
                                      <p:to>
                                        <p:strVal val="visible"/>
                                      </p:to>
                                    </p:set>
                                    <p:anim calcmode="lin" valueType="num">
                                      <p:cBhvr>
                                        <p:cTn dur="500" fill="hold" id="44"/>
                                        <p:tgtEl>
                                          <p:spTgt spid="35"/>
                                        </p:tgtEl>
                                        <p:attrNameLst>
                                          <p:attrName>ppt_w</p:attrName>
                                        </p:attrNameLst>
                                      </p:cBhvr>
                                      <p:tavLst>
                                        <p:tav tm="0">
                                          <p:val>
                                            <p:fltVal val="0"/>
                                          </p:val>
                                        </p:tav>
                                        <p:tav tm="100000">
                                          <p:val>
                                            <p:strVal val="#ppt_w"/>
                                          </p:val>
                                        </p:tav>
                                      </p:tavLst>
                                    </p:anim>
                                    <p:anim calcmode="lin" valueType="num">
                                      <p:cBhvr>
                                        <p:cTn dur="500" fill="hold" id="45"/>
                                        <p:tgtEl>
                                          <p:spTgt spid="35"/>
                                        </p:tgtEl>
                                        <p:attrNameLst>
                                          <p:attrName>ppt_h</p:attrName>
                                        </p:attrNameLst>
                                      </p:cBhvr>
                                      <p:tavLst>
                                        <p:tav tm="0">
                                          <p:val>
                                            <p:fltVal val="0"/>
                                          </p:val>
                                        </p:tav>
                                        <p:tav tm="100000">
                                          <p:val>
                                            <p:strVal val="#ppt_h"/>
                                          </p:val>
                                        </p:tav>
                                      </p:tavLst>
                                    </p:anim>
                                    <p:animEffect filter="fade" transition="in">
                                      <p:cBhvr>
                                        <p:cTn dur="500" id="46"/>
                                        <p:tgtEl>
                                          <p:spTgt spid="35"/>
                                        </p:tgtEl>
                                      </p:cBhvr>
                                    </p:animEffect>
                                  </p:childTnLst>
                                </p:cTn>
                              </p:par>
                              <p:par>
                                <p:cTn fill="hold" grpId="0" id="47" nodeType="withEffect" presetClass="entr" presetID="53" presetSubtype="0">
                                  <p:stCondLst>
                                    <p:cond delay="0"/>
                                  </p:stCondLst>
                                  <p:childTnLst>
                                    <p:set>
                                      <p:cBhvr>
                                        <p:cTn dur="1" fill="hold" id="48">
                                          <p:stCondLst>
                                            <p:cond delay="0"/>
                                          </p:stCondLst>
                                        </p:cTn>
                                        <p:tgtEl>
                                          <p:spTgt spid="34"/>
                                        </p:tgtEl>
                                        <p:attrNameLst>
                                          <p:attrName>style.visibility</p:attrName>
                                        </p:attrNameLst>
                                      </p:cBhvr>
                                      <p:to>
                                        <p:strVal val="visible"/>
                                      </p:to>
                                    </p:set>
                                    <p:anim calcmode="lin" valueType="num">
                                      <p:cBhvr>
                                        <p:cTn dur="500" fill="hold" id="49"/>
                                        <p:tgtEl>
                                          <p:spTgt spid="34"/>
                                        </p:tgtEl>
                                        <p:attrNameLst>
                                          <p:attrName>ppt_w</p:attrName>
                                        </p:attrNameLst>
                                      </p:cBhvr>
                                      <p:tavLst>
                                        <p:tav tm="0">
                                          <p:val>
                                            <p:fltVal val="0"/>
                                          </p:val>
                                        </p:tav>
                                        <p:tav tm="100000">
                                          <p:val>
                                            <p:strVal val="#ppt_w"/>
                                          </p:val>
                                        </p:tav>
                                      </p:tavLst>
                                    </p:anim>
                                    <p:anim calcmode="lin" valueType="num">
                                      <p:cBhvr>
                                        <p:cTn dur="500" fill="hold" id="50"/>
                                        <p:tgtEl>
                                          <p:spTgt spid="34"/>
                                        </p:tgtEl>
                                        <p:attrNameLst>
                                          <p:attrName>ppt_h</p:attrName>
                                        </p:attrNameLst>
                                      </p:cBhvr>
                                      <p:tavLst>
                                        <p:tav tm="0">
                                          <p:val>
                                            <p:fltVal val="0"/>
                                          </p:val>
                                        </p:tav>
                                        <p:tav tm="100000">
                                          <p:val>
                                            <p:strVal val="#ppt_h"/>
                                          </p:val>
                                        </p:tav>
                                      </p:tavLst>
                                    </p:anim>
                                    <p:animEffect filter="fade" transition="in">
                                      <p:cBhvr>
                                        <p:cTn dur="500" id="51"/>
                                        <p:tgtEl>
                                          <p:spTgt spid="34"/>
                                        </p:tgtEl>
                                      </p:cBhvr>
                                    </p:animEffect>
                                  </p:childTnLst>
                                </p:cTn>
                              </p:par>
                            </p:childTnLst>
                          </p:cTn>
                        </p:par>
                        <p:par>
                          <p:cTn fill="hold" id="52" nodeType="afterGroup">
                            <p:stCondLst>
                              <p:cond delay="1500"/>
                            </p:stCondLst>
                            <p:childTnLst>
                              <p:par>
                                <p:cTn fill="hold" id="53" nodeType="afterEffect" presetClass="entr" presetID="2" presetSubtype="8">
                                  <p:stCondLst>
                                    <p:cond delay="0"/>
                                  </p:stCondLst>
                                  <p:childTnLst>
                                    <p:set>
                                      <p:cBhvr>
                                        <p:cTn dur="1" fill="hold" id="54">
                                          <p:stCondLst>
                                            <p:cond delay="0"/>
                                          </p:stCondLst>
                                        </p:cTn>
                                        <p:tgtEl>
                                          <p:spTgt spid="20"/>
                                        </p:tgtEl>
                                        <p:attrNameLst>
                                          <p:attrName>style.visibility</p:attrName>
                                        </p:attrNameLst>
                                      </p:cBhvr>
                                      <p:to>
                                        <p:strVal val="visible"/>
                                      </p:to>
                                    </p:set>
                                    <p:anim calcmode="lin" valueType="num">
                                      <p:cBhvr additive="base">
                                        <p:cTn dur="500" fill="hold" id="55"/>
                                        <p:tgtEl>
                                          <p:spTgt spid="20"/>
                                        </p:tgtEl>
                                        <p:attrNameLst>
                                          <p:attrName>ppt_x</p:attrName>
                                        </p:attrNameLst>
                                      </p:cBhvr>
                                      <p:tavLst>
                                        <p:tav tm="0">
                                          <p:val>
                                            <p:strVal val="0-#ppt_w/2"/>
                                          </p:val>
                                        </p:tav>
                                        <p:tav tm="100000">
                                          <p:val>
                                            <p:strVal val="#ppt_x"/>
                                          </p:val>
                                        </p:tav>
                                      </p:tavLst>
                                    </p:anim>
                                    <p:anim calcmode="lin" valueType="num">
                                      <p:cBhvr additive="base">
                                        <p:cTn dur="500" fill="hold" id="56"/>
                                        <p:tgtEl>
                                          <p:spTgt spid="20"/>
                                        </p:tgtEl>
                                        <p:attrNameLst>
                                          <p:attrName>ppt_y</p:attrName>
                                        </p:attrNameLst>
                                      </p:cBhvr>
                                      <p:tavLst>
                                        <p:tav tm="0">
                                          <p:val>
                                            <p:strVal val="#ppt_y"/>
                                          </p:val>
                                        </p:tav>
                                        <p:tav tm="100000">
                                          <p:val>
                                            <p:strVal val="#ppt_y"/>
                                          </p:val>
                                        </p:tav>
                                      </p:tavLst>
                                    </p:anim>
                                  </p:childTnLst>
                                </p:cTn>
                              </p:par>
                              <p:par>
                                <p:cTn fill="hold" id="57" nodeType="withEffect" presetClass="entr" presetID="2" presetSubtype="8">
                                  <p:stCondLst>
                                    <p:cond delay="0"/>
                                  </p:stCondLst>
                                  <p:childTnLst>
                                    <p:set>
                                      <p:cBhvr>
                                        <p:cTn dur="1" fill="hold" id="58">
                                          <p:stCondLst>
                                            <p:cond delay="0"/>
                                          </p:stCondLst>
                                        </p:cTn>
                                        <p:tgtEl>
                                          <p:spTgt spid="23"/>
                                        </p:tgtEl>
                                        <p:attrNameLst>
                                          <p:attrName>style.visibility</p:attrName>
                                        </p:attrNameLst>
                                      </p:cBhvr>
                                      <p:to>
                                        <p:strVal val="visible"/>
                                      </p:to>
                                    </p:set>
                                    <p:anim calcmode="lin" valueType="num">
                                      <p:cBhvr additive="base">
                                        <p:cTn dur="500" fill="hold" id="59"/>
                                        <p:tgtEl>
                                          <p:spTgt spid="23"/>
                                        </p:tgtEl>
                                        <p:attrNameLst>
                                          <p:attrName>ppt_x</p:attrName>
                                        </p:attrNameLst>
                                      </p:cBhvr>
                                      <p:tavLst>
                                        <p:tav tm="0">
                                          <p:val>
                                            <p:strVal val="0-#ppt_w/2"/>
                                          </p:val>
                                        </p:tav>
                                        <p:tav tm="100000">
                                          <p:val>
                                            <p:strVal val="#ppt_x"/>
                                          </p:val>
                                        </p:tav>
                                      </p:tavLst>
                                    </p:anim>
                                    <p:anim calcmode="lin" valueType="num">
                                      <p:cBhvr additive="base">
                                        <p:cTn dur="500" fill="hold" id="60"/>
                                        <p:tgtEl>
                                          <p:spTgt spid="23"/>
                                        </p:tgtEl>
                                        <p:attrNameLst>
                                          <p:attrName>ppt_y</p:attrName>
                                        </p:attrNameLst>
                                      </p:cBhvr>
                                      <p:tavLst>
                                        <p:tav tm="0">
                                          <p:val>
                                            <p:strVal val="#ppt_y"/>
                                          </p:val>
                                        </p:tav>
                                        <p:tav tm="100000">
                                          <p:val>
                                            <p:strVal val="#ppt_y"/>
                                          </p:val>
                                        </p:tav>
                                      </p:tavLst>
                                    </p:anim>
                                  </p:childTnLst>
                                </p:cTn>
                              </p:par>
                              <p:par>
                                <p:cTn fill="hold" id="61" nodeType="withEffect" presetClass="entr" presetID="2" presetSubtype="2">
                                  <p:stCondLst>
                                    <p:cond delay="0"/>
                                  </p:stCondLst>
                                  <p:childTnLst>
                                    <p:set>
                                      <p:cBhvr>
                                        <p:cTn dur="1" fill="hold" id="62">
                                          <p:stCondLst>
                                            <p:cond delay="0"/>
                                          </p:stCondLst>
                                        </p:cTn>
                                        <p:tgtEl>
                                          <p:spTgt spid="14"/>
                                        </p:tgtEl>
                                        <p:attrNameLst>
                                          <p:attrName>style.visibility</p:attrName>
                                        </p:attrNameLst>
                                      </p:cBhvr>
                                      <p:to>
                                        <p:strVal val="visible"/>
                                      </p:to>
                                    </p:set>
                                    <p:anim calcmode="lin" valueType="num">
                                      <p:cBhvr additive="base">
                                        <p:cTn dur="500" fill="hold" id="63"/>
                                        <p:tgtEl>
                                          <p:spTgt spid="14"/>
                                        </p:tgtEl>
                                        <p:attrNameLst>
                                          <p:attrName>ppt_x</p:attrName>
                                        </p:attrNameLst>
                                      </p:cBhvr>
                                      <p:tavLst>
                                        <p:tav tm="0">
                                          <p:val>
                                            <p:strVal val="1+#ppt_w/2"/>
                                          </p:val>
                                        </p:tav>
                                        <p:tav tm="100000">
                                          <p:val>
                                            <p:strVal val="#ppt_x"/>
                                          </p:val>
                                        </p:tav>
                                      </p:tavLst>
                                    </p:anim>
                                    <p:anim calcmode="lin" valueType="num">
                                      <p:cBhvr additive="base">
                                        <p:cTn dur="500" fill="hold" id="64"/>
                                        <p:tgtEl>
                                          <p:spTgt spid="14"/>
                                        </p:tgtEl>
                                        <p:attrNameLst>
                                          <p:attrName>ppt_y</p:attrName>
                                        </p:attrNameLst>
                                      </p:cBhvr>
                                      <p:tavLst>
                                        <p:tav tm="0">
                                          <p:val>
                                            <p:strVal val="#ppt_y"/>
                                          </p:val>
                                        </p:tav>
                                        <p:tav tm="100000">
                                          <p:val>
                                            <p:strVal val="#ppt_y"/>
                                          </p:val>
                                        </p:tav>
                                      </p:tavLst>
                                    </p:anim>
                                  </p:childTnLst>
                                </p:cTn>
                              </p:par>
                              <p:par>
                                <p:cTn fill="hold" id="65" nodeType="withEffect" presetClass="entr" presetID="2" presetSubtype="2">
                                  <p:stCondLst>
                                    <p:cond delay="0"/>
                                  </p:stCondLst>
                                  <p:childTnLst>
                                    <p:set>
                                      <p:cBhvr>
                                        <p:cTn dur="1" fill="hold" id="66">
                                          <p:stCondLst>
                                            <p:cond delay="0"/>
                                          </p:stCondLst>
                                        </p:cTn>
                                        <p:tgtEl>
                                          <p:spTgt spid="17"/>
                                        </p:tgtEl>
                                        <p:attrNameLst>
                                          <p:attrName>style.visibility</p:attrName>
                                        </p:attrNameLst>
                                      </p:cBhvr>
                                      <p:to>
                                        <p:strVal val="visible"/>
                                      </p:to>
                                    </p:set>
                                    <p:anim calcmode="lin" valueType="num">
                                      <p:cBhvr additive="base">
                                        <p:cTn dur="500" fill="hold" id="67"/>
                                        <p:tgtEl>
                                          <p:spTgt spid="17"/>
                                        </p:tgtEl>
                                        <p:attrNameLst>
                                          <p:attrName>ppt_x</p:attrName>
                                        </p:attrNameLst>
                                      </p:cBhvr>
                                      <p:tavLst>
                                        <p:tav tm="0">
                                          <p:val>
                                            <p:strVal val="1+#ppt_w/2"/>
                                          </p:val>
                                        </p:tav>
                                        <p:tav tm="100000">
                                          <p:val>
                                            <p:strVal val="#ppt_x"/>
                                          </p:val>
                                        </p:tav>
                                      </p:tavLst>
                                    </p:anim>
                                    <p:anim calcmode="lin" valueType="num">
                                      <p:cBhvr additive="base">
                                        <p:cTn dur="500" fill="hold" id="68"/>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9"/>
      <p:bldP grpId="0" spid="10"/>
      <p:bldP grpId="0" spid="11"/>
      <p:bldP grpId="0" spid="12"/>
      <p:bldP grpId="0" spid="32"/>
      <p:bldP grpId="0" spid="33"/>
      <p:bldP grpId="0" spid="35"/>
      <p:bldP grpId="0" spid="3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115616" y="0"/>
            <a:ext cx="8028384" cy="2571750"/>
          </a:xfrm>
          <a:custGeom>
            <a:gdLst>
              <a:gd fmla="*/ 0 w 8028384" name="connsiteX0"/>
              <a:gd fmla="*/ 0 h 2571750" name="connsiteY0"/>
              <a:gd fmla="*/ 8028384 w 8028384" name="connsiteX1"/>
              <a:gd fmla="*/ 0 h 2571750" name="connsiteY1"/>
              <a:gd fmla="*/ 8028384 w 8028384" name="connsiteX2"/>
              <a:gd fmla="*/ 2571750 h 2571750" name="connsiteY2"/>
              <a:gd fmla="*/ 2445165 w 8028384" name="connsiteX3"/>
              <a:gd fmla="*/ 2571078 h 2571750" name="connsiteY3"/>
              <a:gd fmla="*/ 0 w 8028384" name="connsiteX4"/>
              <a:gd fmla="*/ 0 h 2571750" name="connsiteY4"/>
              <a:gd fmla="*/ 0 w 8028384" name="connsiteX5"/>
              <a:gd fmla="*/ 0 h 2571750" name="connsiteY5"/>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71750" w="8028384">
                <a:moveTo>
                  <a:pt x="0" y="0"/>
                </a:moveTo>
                <a:lnTo>
                  <a:pt x="8028384" y="0"/>
                </a:lnTo>
                <a:lnTo>
                  <a:pt x="8028384" y="2571750"/>
                </a:lnTo>
                <a:lnTo>
                  <a:pt x="2445165" y="2571078"/>
                </a:lnTo>
                <a:lnTo>
                  <a:pt x="0" y="0"/>
                </a:lnTo>
                <a:close/>
              </a:path>
            </a:pathLst>
          </a:custGeom>
          <a:blipFill dpi="0" rotWithShape="1">
            <a:blip r:embed="rId3">
              <a:extLst>
                <a:ext uri="{28A0092B-C50C-407E-A947-70E740481C1C}">
                  <a14:useLocalDpi val="0"/>
                </a:ext>
              </a:extLst>
            </a:blip>
            <a:stretch>
              <a:fillRect b="-46580" t="-62398"/>
            </a:stretch>
          </a:blipFill>
          <a:ln>
            <a:noFill/>
          </a:ln>
          <a:effectLst>
            <a:outerShdw algn="t" blurRad="254000" dir="54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3" name="等腰三角形 2"/>
          <p:cNvSpPr/>
          <p:nvPr/>
        </p:nvSpPr>
        <p:spPr>
          <a:xfrm rot="5400000">
            <a:off x="-1313377" y="1313377"/>
            <a:ext cx="5143500" cy="2516746"/>
          </a:xfrm>
          <a:prstGeom prst="triangle">
            <a:avLst/>
          </a:prstGeom>
          <a:solidFill>
            <a:srgbClr val="376092"/>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1" name="矩形 20"/>
          <p:cNvSpPr/>
          <p:nvPr/>
        </p:nvSpPr>
        <p:spPr>
          <a:xfrm>
            <a:off x="3779912" y="3157167"/>
            <a:ext cx="2575560" cy="556260"/>
          </a:xfrm>
          <a:prstGeom prst="rect">
            <a:avLst/>
          </a:prstGeom>
        </p:spPr>
        <p:txBody>
          <a:bodyPr bIns="34290" lIns="68580" rIns="68580" tIns="34290" wrap="none">
            <a:spAutoFit/>
          </a:bodyPr>
          <a:lstStyle/>
          <a:p>
            <a:pPr defTabSz="913765">
              <a:spcBef>
                <a:spcPct val="0"/>
              </a:spcBef>
              <a:spcAft>
                <a:spcPct val="0"/>
              </a:spcAft>
              <a:defRPr/>
            </a:pPr>
            <a:r>
              <a:rPr altLang="en-US" b="1" kern="0" lang="zh-CN" smtClean="0" sz="32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项目完成情况</a:t>
            </a:r>
          </a:p>
        </p:txBody>
      </p:sp>
      <p:sp>
        <p:nvSpPr>
          <p:cNvPr id="22" name="Rectangle 5"/>
          <p:cNvSpPr/>
          <p:nvPr/>
        </p:nvSpPr>
        <p:spPr bwMode="auto">
          <a:xfrm>
            <a:off x="3840730" y="3763323"/>
            <a:ext cx="4187654" cy="680635"/>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lvl="0">
              <a:spcBef>
                <a:spcPct val="0"/>
              </a:spcBef>
              <a:spcAft>
                <a:spcPct val="0"/>
              </a:spcAft>
              <a:defRPr/>
            </a:pPr>
            <a:r>
              <a:rPr altLang="en-US" b="0" baseline="0" cap="none" i="0" kern="0" kumimoji="0" lang="zh-CN" noProof="0" normalizeH="0" spc="0" strike="noStrike" sz="1200" u="none">
                <a:ln>
                  <a:noFill/>
                </a:ln>
                <a:solidFill>
                  <a:sysClr lastClr="FFFFFF" val="window">
                    <a:lumMod val="50000"/>
                  </a:sysClr>
                </a:solidFill>
                <a:effectLst/>
                <a:uLnTx/>
                <a:uFillTx/>
                <a:latin charset="-122" panose="020b0503020204020204" pitchFamily="34" typeface="微软雅黑"/>
                <a:ea charset="-122" panose="020b0503020204020204" pitchFamily="34" typeface="微软雅黑"/>
                <a:cs typeface="+mn-ea"/>
                <a:sym typeface="+mn-lt"/>
              </a:rPr>
              <a:t>此处添加详细文本描述，建议与标题相关并符合整体语言风格，语言描述尽量简洁生动。尽量将每页幻灯片的字数控制在200字以内尽量数控制在200字以内。</a:t>
            </a:r>
          </a:p>
        </p:txBody>
      </p:sp>
      <p:sp>
        <p:nvSpPr>
          <p:cNvPr id="24" name="矩形 3"/>
          <p:cNvSpPr/>
          <p:nvPr/>
        </p:nvSpPr>
        <p:spPr>
          <a:xfrm>
            <a:off x="1115616" y="0"/>
            <a:ext cx="8028384" cy="2571750"/>
          </a:xfrm>
          <a:custGeom>
            <a:gdLst>
              <a:gd fmla="*/ 0 w 8028384" name="connsiteX0"/>
              <a:gd fmla="*/ 0 h 2571750" name="connsiteY0"/>
              <a:gd fmla="*/ 8028384 w 8028384" name="connsiteX1"/>
              <a:gd fmla="*/ 0 h 2571750" name="connsiteY1"/>
              <a:gd fmla="*/ 8028384 w 8028384" name="connsiteX2"/>
              <a:gd fmla="*/ 2571750 h 2571750" name="connsiteY2"/>
              <a:gd fmla="*/ 2445165 w 8028384" name="connsiteX3"/>
              <a:gd fmla="*/ 2571078 h 2571750" name="connsiteY3"/>
              <a:gd fmla="*/ 0 w 8028384" name="connsiteX4"/>
              <a:gd fmla="*/ 0 h 2571750" name="connsiteY4"/>
              <a:gd fmla="*/ 0 w 8028384" name="connsiteX5"/>
              <a:gd fmla="*/ 0 h 2571750" name="connsiteY5"/>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71750" w="8028384">
                <a:moveTo>
                  <a:pt x="0" y="0"/>
                </a:moveTo>
                <a:lnTo>
                  <a:pt x="8028384" y="0"/>
                </a:lnTo>
                <a:lnTo>
                  <a:pt x="8028384" y="2571750"/>
                </a:lnTo>
                <a:lnTo>
                  <a:pt x="2445165" y="2571078"/>
                </a:lnTo>
                <a:lnTo>
                  <a:pt x="0" y="0"/>
                </a:lnTo>
                <a:close/>
              </a:path>
            </a:pathLst>
          </a:custGeom>
          <a:solidFill>
            <a:srgbClr val="3760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5" name="矩形 24"/>
          <p:cNvSpPr/>
          <p:nvPr/>
        </p:nvSpPr>
        <p:spPr>
          <a:xfrm>
            <a:off x="357249" y="1946807"/>
            <a:ext cx="1153160" cy="982980"/>
          </a:xfrm>
          <a:prstGeom prst="rect">
            <a:avLst/>
          </a:prstGeom>
        </p:spPr>
        <p:txBody>
          <a:bodyPr bIns="34290" lIns="68580" rIns="68580" tIns="34290" wrap="none">
            <a:spAutoFit/>
          </a:bodyPr>
          <a:lstStyle/>
          <a:p>
            <a:pPr defTabSz="913765">
              <a:spcBef>
                <a:spcPct val="0"/>
              </a:spcBef>
              <a:spcAft>
                <a:spcPct val="0"/>
              </a:spcAft>
              <a:defRPr/>
            </a:pPr>
            <a:r>
              <a:rPr altLang="zh-CN" b="1" kern="0" lang="en-US" smtClean="0" spc="300" sz="60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cs typeface="+mn-ea"/>
                <a:sym typeface="+mn-lt"/>
              </a:rPr>
              <a:t>02</a:t>
            </a:r>
          </a:p>
        </p:txBody>
      </p:sp>
      <p:sp>
        <p:nvSpPr>
          <p:cNvPr id="33" name="矩形 32"/>
          <p:cNvSpPr/>
          <p:nvPr/>
        </p:nvSpPr>
        <p:spPr>
          <a:xfrm>
            <a:off x="357249" y="2894479"/>
            <a:ext cx="1264285" cy="312420"/>
          </a:xfrm>
          <a:prstGeom prst="rect">
            <a:avLst/>
          </a:prstGeom>
        </p:spPr>
        <p:txBody>
          <a:bodyPr bIns="34290" lIns="68580" rIns="68580" tIns="34290" wrap="none">
            <a:spAutoFit/>
          </a:bodyPr>
          <a:lstStyle/>
          <a:p>
            <a:pPr defTabSz="913765">
              <a:spcBef>
                <a:spcPct val="0"/>
              </a:spcBef>
              <a:spcAft>
                <a:spcPct val="0"/>
              </a:spcAft>
              <a:defRPr/>
            </a:pPr>
            <a:r>
              <a:rPr altLang="zh-CN" b="1" kern="0" lang="en-US" smtClean="0" sz="16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cs typeface="+mn-ea"/>
                <a:sym typeface="+mn-lt"/>
              </a:rPr>
              <a:t>PART TWO</a:t>
            </a:r>
          </a:p>
        </p:txBody>
      </p:sp>
    </p:spTree>
    <p:extLst>
      <p:ext uri="{BB962C8B-B14F-4D97-AF65-F5344CB8AC3E}">
        <p14:creationId val="2832832391"/>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par>
                                <p:cTn fill="hold" grpId="0" id="9" nodeType="withEffect" presetClass="entr" presetID="14" presetSubtype="10">
                                  <p:stCondLst>
                                    <p:cond delay="0"/>
                                  </p:stCondLst>
                                  <p:childTnLst>
                                    <p:set>
                                      <p:cBhvr>
                                        <p:cTn dur="1" fill="hold" id="10">
                                          <p:stCondLst>
                                            <p:cond delay="0"/>
                                          </p:stCondLst>
                                        </p:cTn>
                                        <p:tgtEl>
                                          <p:spTgt spid="24"/>
                                        </p:tgtEl>
                                        <p:attrNameLst>
                                          <p:attrName>style.visibility</p:attrName>
                                        </p:attrNameLst>
                                      </p:cBhvr>
                                      <p:to>
                                        <p:strVal val="visible"/>
                                      </p:to>
                                    </p:set>
                                    <p:animEffect filter="randombar(horizontal)" transition="in">
                                      <p:cBhvr>
                                        <p:cTn dur="500" id="11"/>
                                        <p:tgtEl>
                                          <p:spTgt spid="24"/>
                                        </p:tgtEl>
                                      </p:cBhvr>
                                    </p:animEffect>
                                  </p:childTnLst>
                                </p:cTn>
                              </p:par>
                              <p:par>
                                <p:cTn fill="hold" grpId="0" id="12" nodeType="withEffect" presetClass="entr" presetID="14" presetSubtype="10">
                                  <p:stCondLst>
                                    <p:cond delay="0"/>
                                  </p:stCondLst>
                                  <p:childTnLst>
                                    <p:set>
                                      <p:cBhvr>
                                        <p:cTn dur="1" fill="hold" id="13">
                                          <p:stCondLst>
                                            <p:cond delay="0"/>
                                          </p:stCondLst>
                                        </p:cTn>
                                        <p:tgtEl>
                                          <p:spTgt spid="4"/>
                                        </p:tgtEl>
                                        <p:attrNameLst>
                                          <p:attrName>style.visibility</p:attrName>
                                        </p:attrNameLst>
                                      </p:cBhvr>
                                      <p:to>
                                        <p:strVal val="visible"/>
                                      </p:to>
                                    </p:set>
                                    <p:animEffect filter="randombar(horizontal)" transition="in">
                                      <p:cBhvr>
                                        <p:cTn dur="500" id="14"/>
                                        <p:tgtEl>
                                          <p:spTgt spid="4"/>
                                        </p:tgtEl>
                                      </p:cBhvr>
                                    </p:animEffect>
                                  </p:childTnLst>
                                </p:cTn>
                              </p:par>
                            </p:childTnLst>
                          </p:cTn>
                        </p:par>
                        <p:par>
                          <p:cTn fill="hold" id="15" nodeType="afterGroup">
                            <p:stCondLst>
                              <p:cond delay="500"/>
                            </p:stCondLst>
                            <p:childTnLst>
                              <p:par>
                                <p:cTn decel="100000" fill="hold" grpId="0" id="16" nodeType="afterEffect" presetClass="entr" presetID="2" presetSubtype="2">
                                  <p:stCondLst>
                                    <p:cond delay="0"/>
                                  </p:stCondLst>
                                  <p:iterate type="lt">
                                    <p:tmPct val="10000"/>
                                  </p:iterate>
                                  <p:childTnLst>
                                    <p:set>
                                      <p:cBhvr>
                                        <p:cTn dur="1" fill="hold" id="17">
                                          <p:stCondLst>
                                            <p:cond delay="0"/>
                                          </p:stCondLst>
                                        </p:cTn>
                                        <p:tgtEl>
                                          <p:spTgt spid="25"/>
                                        </p:tgtEl>
                                        <p:attrNameLst>
                                          <p:attrName>style.visibility</p:attrName>
                                        </p:attrNameLst>
                                      </p:cBhvr>
                                      <p:to>
                                        <p:strVal val="visible"/>
                                      </p:to>
                                    </p:set>
                                    <p:anim calcmode="lin" valueType="num">
                                      <p:cBhvr additive="base">
                                        <p:cTn dur="500" fill="hold" id="18"/>
                                        <p:tgtEl>
                                          <p:spTgt spid="25"/>
                                        </p:tgtEl>
                                        <p:attrNameLst>
                                          <p:attrName>ppt_x</p:attrName>
                                        </p:attrNameLst>
                                      </p:cBhvr>
                                      <p:tavLst>
                                        <p:tav tm="0">
                                          <p:val>
                                            <p:strVal val="1+#ppt_w/2"/>
                                          </p:val>
                                        </p:tav>
                                        <p:tav tm="100000">
                                          <p:val>
                                            <p:strVal val="#ppt_x"/>
                                          </p:val>
                                        </p:tav>
                                      </p:tavLst>
                                    </p:anim>
                                    <p:anim calcmode="lin" valueType="num">
                                      <p:cBhvr additive="base">
                                        <p:cTn dur="500" fill="hold" id="19"/>
                                        <p:tgtEl>
                                          <p:spTgt spid="25"/>
                                        </p:tgtEl>
                                        <p:attrNameLst>
                                          <p:attrName>ppt_y</p:attrName>
                                        </p:attrNameLst>
                                      </p:cBhvr>
                                      <p:tavLst>
                                        <p:tav tm="0">
                                          <p:val>
                                            <p:strVal val="#ppt_y"/>
                                          </p:val>
                                        </p:tav>
                                        <p:tav tm="100000">
                                          <p:val>
                                            <p:strVal val="#ppt_y"/>
                                          </p:val>
                                        </p:tav>
                                      </p:tavLst>
                                    </p:anim>
                                  </p:childTnLst>
                                </p:cTn>
                              </p:par>
                              <p:par>
                                <p:cTn fill="hold" grpId="0" id="20" nodeType="withEffect" presetClass="entr" presetID="2" presetSubtype="8">
                                  <p:stCondLst>
                                    <p:cond delay="0"/>
                                  </p:stCondLst>
                                  <p:childTnLst>
                                    <p:set>
                                      <p:cBhvr>
                                        <p:cTn dur="1" fill="hold" id="21">
                                          <p:stCondLst>
                                            <p:cond delay="0"/>
                                          </p:stCondLst>
                                        </p:cTn>
                                        <p:tgtEl>
                                          <p:spTgt spid="33"/>
                                        </p:tgtEl>
                                        <p:attrNameLst>
                                          <p:attrName>style.visibility</p:attrName>
                                        </p:attrNameLst>
                                      </p:cBhvr>
                                      <p:to>
                                        <p:strVal val="visible"/>
                                      </p:to>
                                    </p:set>
                                    <p:anim calcmode="lin" valueType="num">
                                      <p:cBhvr additive="base">
                                        <p:cTn dur="500" fill="hold" id="22"/>
                                        <p:tgtEl>
                                          <p:spTgt spid="33"/>
                                        </p:tgtEl>
                                        <p:attrNameLst>
                                          <p:attrName>ppt_x</p:attrName>
                                        </p:attrNameLst>
                                      </p:cBhvr>
                                      <p:tavLst>
                                        <p:tav tm="0">
                                          <p:val>
                                            <p:strVal val="0-#ppt_w/2"/>
                                          </p:val>
                                        </p:tav>
                                        <p:tav tm="100000">
                                          <p:val>
                                            <p:strVal val="#ppt_x"/>
                                          </p:val>
                                        </p:tav>
                                      </p:tavLst>
                                    </p:anim>
                                    <p:anim calcmode="lin" valueType="num">
                                      <p:cBhvr additive="base">
                                        <p:cTn dur="500" fill="hold" id="23"/>
                                        <p:tgtEl>
                                          <p:spTgt spid="33"/>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000"/>
                            </p:stCondLst>
                            <p:childTnLst>
                              <p:par>
                                <p:cTn decel="100000" fill="hold" grpId="0" id="25" nodeType="afterEffect" presetClass="entr" presetID="2" presetSubtype="2">
                                  <p:stCondLst>
                                    <p:cond delay="0"/>
                                  </p:stCondLst>
                                  <p:iterate type="lt">
                                    <p:tmPct val="10000"/>
                                  </p:iterate>
                                  <p:childTnLst>
                                    <p:set>
                                      <p:cBhvr>
                                        <p:cTn dur="1" fill="hold" id="26">
                                          <p:stCondLst>
                                            <p:cond delay="0"/>
                                          </p:stCondLst>
                                        </p:cTn>
                                        <p:tgtEl>
                                          <p:spTgt spid="21"/>
                                        </p:tgtEl>
                                        <p:attrNameLst>
                                          <p:attrName>style.visibility</p:attrName>
                                        </p:attrNameLst>
                                      </p:cBhvr>
                                      <p:to>
                                        <p:strVal val="visible"/>
                                      </p:to>
                                    </p:set>
                                    <p:anim calcmode="lin" valueType="num">
                                      <p:cBhvr additive="base">
                                        <p:cTn dur="500" fill="hold" id="27"/>
                                        <p:tgtEl>
                                          <p:spTgt spid="21"/>
                                        </p:tgtEl>
                                        <p:attrNameLst>
                                          <p:attrName>ppt_x</p:attrName>
                                        </p:attrNameLst>
                                      </p:cBhvr>
                                      <p:tavLst>
                                        <p:tav tm="0">
                                          <p:val>
                                            <p:strVal val="1+#ppt_w/2"/>
                                          </p:val>
                                        </p:tav>
                                        <p:tav tm="100000">
                                          <p:val>
                                            <p:strVal val="#ppt_x"/>
                                          </p:val>
                                        </p:tav>
                                      </p:tavLst>
                                    </p:anim>
                                    <p:anim calcmode="lin" valueType="num">
                                      <p:cBhvr additive="base">
                                        <p:cTn dur="500" fill="hold" id="28"/>
                                        <p:tgtEl>
                                          <p:spTgt spid="21"/>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1500"/>
                            </p:stCondLst>
                            <p:childTnLst>
                              <p:par>
                                <p:cTn fill="hold" grpId="0" id="30" nodeType="afterEffect" presetClass="entr" presetID="5" presetSubtype="10">
                                  <p:stCondLst>
                                    <p:cond delay="0"/>
                                  </p:stCondLst>
                                  <p:childTnLst>
                                    <p:set>
                                      <p:cBhvr>
                                        <p:cTn dur="1" fill="hold" id="31">
                                          <p:stCondLst>
                                            <p:cond delay="0"/>
                                          </p:stCondLst>
                                        </p:cTn>
                                        <p:tgtEl>
                                          <p:spTgt spid="22"/>
                                        </p:tgtEl>
                                        <p:attrNameLst>
                                          <p:attrName>style.visibility</p:attrName>
                                        </p:attrNameLst>
                                      </p:cBhvr>
                                      <p:to>
                                        <p:strVal val="visible"/>
                                      </p:to>
                                    </p:set>
                                    <p:animEffect filter="checkerboard(across)" transition="in">
                                      <p:cBhvr>
                                        <p:cTn dur="500" id="32"/>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3"/>
      <p:bldP grpId="0" spid="21"/>
      <p:bldP grpId="0" spid="22"/>
      <p:bldP grpId="0" spid="24"/>
      <p:bldP grpId="0" spid="25"/>
      <p:bldP grpId="0" spid="33"/>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微粒体工作总结"/>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6027512A-D264-4382-9CC5-C4FB28CE168C"/>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iw3lt2q">
      <a:majorFont>
        <a:latin typeface="FZZhengHeiS-R-GB"/>
        <a:ea typeface="FZHei-B01S"/>
        <a:cs typeface="Arial"/>
      </a:majorFont>
      <a:minorFont>
        <a:latin typeface="FZZhengHeiS-R-GB"/>
        <a:ea typeface="FZHei-B01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206</Paragraphs>
  <Slides>22</Slides>
  <Notes>22</Notes>
  <TotalTime>300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22</vt:i4>
      </vt:variant>
    </vt:vector>
  </HeadingPairs>
  <TitlesOfParts>
    <vt:vector baseType="lpstr" size="32">
      <vt:lpstr>Arial</vt:lpstr>
      <vt:lpstr>FZZhengHeiS-R-GB</vt:lpstr>
      <vt:lpstr>FZHei-B01S</vt:lpstr>
      <vt:lpstr>微软雅黑</vt:lpstr>
      <vt:lpstr>宋体</vt:lpstr>
      <vt:lpstr>Calibri</vt:lpstr>
      <vt:lpstr>Calibri Light</vt:lpstr>
      <vt:lpstr>仿宋_GB2312</vt:lpstr>
      <vt:lpstr>微软雅黑 Light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2016-05-24T04:26:00Z</dcterms:created>
  <cp:lastModifiedBy>优品PPT</cp:lastModifiedBy>
  <dcterms:modified xsi:type="dcterms:W3CDTF">2021-08-20T11:06:23Z</dcterms:modified>
  <cp:revision>147</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2052-10.1.0.5850</vt:lpwstr>
  </property>
</Properties>
</file>