
<file path=[Content_Types].xml><?xml version="1.0" encoding="utf-8"?>
<Types xmlns="http://schemas.openxmlformats.org/package/2006/content-types">
  <Default ContentType="application/vnd.openxmlformats-officedocument.oleObject" Extension="bin"/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ms-office.chartcolorstyle+xml" PartName="/ppt/charts/colors1.xml"/>
  <Override ContentType="application/vnd.ms-office.chartstyle+xml" PartName="/ppt/charts/style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66" r:id="rId5"/>
    <p:sldId id="261" r:id="rId6"/>
    <p:sldId id="257" r:id="rId7"/>
    <p:sldId id="258" r:id="rId8"/>
    <p:sldId id="262" r:id="rId9"/>
    <p:sldId id="259" r:id="rId10"/>
    <p:sldId id="268" r:id="rId11"/>
    <p:sldId id="264" r:id="rId12"/>
    <p:sldId id="267" r:id="rId13"/>
    <p:sldId id="265" r:id="rId14"/>
    <p:sldId id="260" r:id="rId15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5" autoAdjust="0"/>
  </p:normalViewPr>
  <p:slideViewPr>
    <p:cSldViewPr snapToGrid="0" showGuides="1">
      <p:cViewPr varScale="1">
        <p:scale>
          <a:sx n="87" d="100"/>
          <a:sy n="87" d="100"/>
        </p:scale>
        <p:origin x="258" y="84"/>
      </p:cViewPr>
      <p:guideLst>
        <p:guide orient="horz" pos="2251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2.xml" Type="http://schemas.openxmlformats.org/officeDocument/2006/relationships/slideMaster"/><Relationship Id="rId20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../media/image5.png" Type="http://schemas.openxmlformats.org/officeDocument/2006/relationships/image"/><Relationship Id="rId3" Target="../media/image6.png" Type="http://schemas.openxmlformats.org/officeDocument/2006/relationships/image"/><Relationship Id="rId4" Target="../media/image7.png" Type="http://schemas.openxmlformats.org/officeDocument/2006/relationships/image"/><Relationship Id="rId5" Target="colors1.xml" Type="http://schemas.microsoft.com/office/2011/relationships/chartColorStyle"/><Relationship Id="rId6" Target="style1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b="0" i="0" spc="200" baseline="0" smtClean="0">
                <a:solidFill>
                  <a:srgbClr val="01723D"/>
                </a:solidFill>
                <a:effectLst/>
                <a:latin typeface="经典繁颜体" panose="02010609000101010101" pitchFamily="49" charset="-122"/>
                <a:ea typeface="经典繁颜体" panose="02010609000101010101" pitchFamily="49" charset="-122"/>
                <a:cs typeface="经典繁颜体" panose="02010609000101010101" pitchFamily="49" charset="-122"/>
              </a:rPr>
              <a:t>高逼格柱状图</a:t>
            </a:r>
            <a:endParaRPr lang="zh-CN" altLang="en-US" b="0" i="0" spc="200" baseline="0">
              <a:solidFill>
                <a:srgbClr val="01723D"/>
              </a:solidFill>
              <a:effectLst/>
              <a:latin typeface="经典繁颜体" panose="02010609000101010101" pitchFamily="49" charset="-122"/>
              <a:ea typeface="经典繁颜体" panose="02010609000101010101" pitchFamily="49" charset="-122"/>
              <a:cs typeface="经典繁颜体" panose="02010609000101010101" pitchFamily="49" charset="-122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862" b="0" i="0" u="none" strike="noStrike" kern="1200" spc="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sz="1862" b="0" i="0" u="none" strike="noStrike" kern="1200" spc="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title>
    <c:autoTitleDeleted val="0"/>
    <c:plotArea>
      <c:layout>
        <c:manualLayout>
          <c:layoutTarget val="inner"/>
          <c:xMode val="edge"/>
          <c:yMode val="edge"/>
          <c:x val="0.071176491677761078"/>
          <c:y val="0.063178025186061859"/>
          <c:w val="0.92882353067398071"/>
          <c:h val="0.68700325489044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blipFill>
              <a:blip r:embed="rId3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blipFill>
              <a:blip r:embed="rId4"/>
              <a:stretch>
                <a:fillRect/>
              </a:stretch>
            </a:blipFill>
            <a:ln>
              <a:noFill/>
            </a:ln>
            <a:effectLst/>
          </c:spPr>
          <c:invertIfNegative val="0"/>
          <c:pictureOptions>
            <c:pictureFormat val="stack"/>
          </c:pictureOptions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387757936"/>
        <c:axId val="387758328"/>
      </c:barChart>
      <c:catAx>
        <c:axId val="387757936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387758328"/>
        <c:crosses val="autoZero"/>
        <c:auto val="0"/>
        <c:lblAlgn val="ctr"/>
        <c:lblOffset/>
        <c:noMultiLvlLbl val="0"/>
      </c:catAx>
      <c:valAx>
        <c:axId val="387758328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c:txPr>
        <c:crossAx val="387757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197" b="0" i="0" u="none" strike="noStrike" kern="1200" baseline="0" smtId="4294967295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sz="1197" b="0" i="0" u="none" strike="noStrike" kern="1200" baseline="0" smtId="4294967295">
            <a:solidFill>
              <a:schemeClr val="tx1">
                <a:lumMod val="65000"/>
                <a:lumOff val="35000"/>
              </a:schemeClr>
            </a:solidFill>
            <a:latin typeface="+mn-lt"/>
            <a:ea typeface="+mn-ea"/>
            <a:cs typeface="+mn-cs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zh-CN"/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5A96D-95DB-4819-A101-1DC657B066BF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B76A4-1A36-46AC-BA99-A997E76BD78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877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07109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27913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86347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01605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12557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6361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01200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7384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01227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114227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18287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646089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6346971"/>
      </p:ext>
    </p:extLst>
  </p:cSld>
  <p:clrMapOvr>
    <a:masterClrMapping/>
  </p:clrMapOvr>
  <p:transition spd="med" advTm="5000">
    <p:pull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2934897"/>
      </p:ext>
    </p:extLst>
  </p:cSld>
  <p:clrMapOvr>
    <a:masterClrMapping/>
  </p:clrMapOvr>
  <p:transition spd="med" advTm="5000">
    <p:pull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98198067"/>
      </p:ext>
    </p:extLst>
  </p:cSld>
  <p:clrMapOvr>
    <a:masterClrMapping/>
  </p:clrMapOvr>
  <p:transition spd="med" advTm="5000">
    <p:pull/>
  </p:transition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698590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5613218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30103595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10579550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1035585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0563299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7106363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2861394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58406240"/>
      </p:ext>
    </p:extLst>
  </p:cSld>
  <p:clrMapOvr>
    <a:masterClrMapping/>
  </p:clrMapOvr>
  <p:transition spd="med" advTm="5000">
    <p:pull/>
  </p:transition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0748084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9554487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4922804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3437691"/>
      </p:ext>
    </p:extLst>
  </p:cSld>
  <p:clrMapOvr>
    <a:masterClrMapping/>
  </p:clrMapOvr>
  <p:transition spd="med" advTm="5000">
    <p:pull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40087379"/>
      </p:ext>
    </p:extLst>
  </p:cSld>
  <p:clrMapOvr>
    <a:masterClrMapping/>
  </p:clrMapOvr>
  <p:transition spd="med" advTm="5000">
    <p:pull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29346860"/>
      </p:ext>
    </p:extLst>
  </p:cSld>
  <p:clrMapOvr>
    <a:masterClrMapping/>
  </p:clrMapOvr>
  <p:transition spd="med" advTm="5000">
    <p:pull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69708503"/>
      </p:ext>
    </p:extLst>
  </p:cSld>
  <p:clrMapOvr>
    <a:masterClrMapping/>
  </p:clrMapOvr>
  <p:transition spd="med" advTm="5000">
    <p:pull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01595123"/>
      </p:ext>
    </p:extLst>
  </p:cSld>
  <p:clrMapOvr>
    <a:masterClrMapping/>
  </p:clrMapOvr>
  <p:transition spd="med" advTm="5000">
    <p:pull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01391635"/>
      </p:ext>
    </p:extLst>
  </p:cSld>
  <p:clrMapOvr>
    <a:masterClrMapping/>
  </p:clrMapOvr>
  <p:transition spd="med" advTm="5000">
    <p:pull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54445769"/>
      </p:ext>
    </p:extLst>
  </p:cSld>
  <p:clrMapOvr>
    <a:masterClrMapping/>
  </p:clrMapOvr>
  <p:transition spd="med" advTm="5000">
    <p:pull/>
  </p:transition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17EEA-C3A7-4FED-8F93-08B9D94DBA35}" type="datetimeFigureOut">
              <a:rPr lang="zh-CN" altLang="en-US" smtClean="0"/>
              <a:t>2016/4/27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44E3E-A97E-4DF5-90E4-B8EDC14F63F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2271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5000">
    <p:pull/>
  </p:transition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2016/4/27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7603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2.jpeg" Type="http://schemas.openxmlformats.org/officeDocument/2006/relationships/image"/><Relationship Id="rId4" Target="../media/image13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png" Type="http://schemas.openxmlformats.org/officeDocument/2006/relationships/image"/><Relationship Id="rId6" Target="../media/image4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charts/chart1.xml" Type="http://schemas.openxmlformats.org/officeDocument/2006/relationships/char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8.png" Type="http://schemas.openxmlformats.org/officeDocument/2006/relationships/image"/><Relationship Id="rId4" Target="../media/image9.png" Type="http://schemas.openxmlformats.org/officeDocument/2006/relationships/image"/><Relationship Id="rId5" Target="../media/image10.png" Type="http://schemas.openxmlformats.org/officeDocument/2006/relationships/image"/><Relationship Id="rId6" Target="../media/image11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6969001" y="2302113"/>
            <a:ext cx="1565753" cy="864138"/>
            <a:chOff x="6969001" y="2302113"/>
            <a:chExt cx="1565753" cy="864138"/>
          </a:xfrm>
        </p:grpSpPr>
        <p:sp>
          <p:nvSpPr>
            <p:cNvPr id="44" name="椭圆 43"/>
            <p:cNvSpPr/>
            <p:nvPr/>
          </p:nvSpPr>
          <p:spPr>
            <a:xfrm>
              <a:off x="7112909" y="2885732"/>
              <a:ext cx="1257535" cy="2805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900"/>
            </a:p>
          </p:txBody>
        </p:sp>
        <p:grpSp>
          <p:nvGrpSpPr>
            <p:cNvPr id="45" name="组合 44"/>
            <p:cNvGrpSpPr/>
            <p:nvPr/>
          </p:nvGrpSpPr>
          <p:grpSpPr>
            <a:xfrm rot="20824796">
              <a:off x="6969001" y="2302113"/>
              <a:ext cx="1565753" cy="790064"/>
              <a:chOff x="4355310" y="3073562"/>
              <a:chExt cx="3470988" cy="1751426"/>
            </a:xfrm>
          </p:grpSpPr>
          <p:sp>
            <p:nvSpPr>
              <p:cNvPr id="46" name="任意多边形 45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900"/>
              </a:p>
            </p:txBody>
          </p:sp>
          <p:sp>
            <p:nvSpPr>
              <p:cNvPr id="47" name="任意多边形 46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900"/>
              </a:p>
            </p:txBody>
          </p:sp>
          <p:sp>
            <p:nvSpPr>
              <p:cNvPr id="48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 sz="900"/>
                  <a:t> </a:t>
                </a:r>
              </a:p>
            </p:txBody>
          </p:sp>
          <p:sp>
            <p:nvSpPr>
              <p:cNvPr id="49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 sz="900"/>
                  <a:t> </a:t>
                </a:r>
              </a:p>
            </p:txBody>
          </p:sp>
          <p:sp>
            <p:nvSpPr>
              <p:cNvPr id="50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 sz="900"/>
                  <a:t> </a:t>
                </a:r>
              </a:p>
            </p:txBody>
          </p:sp>
          <p:sp>
            <p:nvSpPr>
              <p:cNvPr id="51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 sz="900"/>
                  <a:t> </a:t>
                </a:r>
              </a:p>
            </p:txBody>
          </p:sp>
          <p:sp>
            <p:nvSpPr>
              <p:cNvPr id="52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 sz="900"/>
                  <a:t> </a:t>
                </a:r>
              </a:p>
            </p:txBody>
          </p:sp>
          <p:sp>
            <p:nvSpPr>
              <p:cNvPr id="53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 sz="900"/>
                  <a:t> </a:t>
                </a:r>
              </a:p>
            </p:txBody>
          </p:sp>
          <p:sp>
            <p:nvSpPr>
              <p:cNvPr id="54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 sz="900"/>
                  <a:t> </a:t>
                </a:r>
              </a:p>
            </p:txBody>
          </p:sp>
        </p:grpSp>
      </p:grpSp>
      <p:sp>
        <p:nvSpPr>
          <p:cNvPr id="22" name="椭圆 21"/>
          <p:cNvSpPr/>
          <p:nvPr/>
        </p:nvSpPr>
        <p:spPr>
          <a:xfrm>
            <a:off x="5285806" y="3066816"/>
            <a:ext cx="1623626" cy="362184"/>
          </a:xfrm>
          <a:prstGeom prst="ellipse">
            <a:avLst/>
          </a:prstGeom>
          <a:solidFill>
            <a:srgbClr val="57B9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12" name="组合 11"/>
          <p:cNvGrpSpPr/>
          <p:nvPr/>
        </p:nvGrpSpPr>
        <p:grpSpPr>
          <a:xfrm>
            <a:off x="4979138" y="890774"/>
            <a:ext cx="2233724" cy="2403957"/>
            <a:chOff x="4445810" y="937405"/>
            <a:chExt cx="3892152" cy="4188775"/>
          </a:xfrm>
        </p:grpSpPr>
        <p:sp>
          <p:nvSpPr>
            <p:cNvPr id="4" name="椭圆 3"/>
            <p:cNvSpPr/>
            <p:nvPr/>
          </p:nvSpPr>
          <p:spPr>
            <a:xfrm>
              <a:off x="4449453" y="1237671"/>
              <a:ext cx="3888509" cy="3888509"/>
            </a:xfrm>
            <a:prstGeom prst="ellipse">
              <a:avLst/>
            </a:prstGeom>
            <a:solidFill>
              <a:srgbClr val="61BB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" name="流程图: 资料带 2"/>
            <p:cNvSpPr/>
            <p:nvPr/>
          </p:nvSpPr>
          <p:spPr>
            <a:xfrm rot="5400000">
              <a:off x="4718954" y="2814378"/>
              <a:ext cx="3876885" cy="723473"/>
            </a:xfrm>
            <a:custGeom>
              <a:gdLst>
                <a:gd fmla="*/ 1015 w 10002" name="connsiteX0"/>
                <a:gd fmla="*/ 4788 h 10678" name="connsiteY0"/>
                <a:gd fmla="*/ 1979 w 10002" name="connsiteX1"/>
                <a:gd fmla="*/ 4702 h 10678" name="connsiteY1"/>
                <a:gd fmla="*/ 2549 w 10002" name="connsiteX2"/>
                <a:gd fmla="*/ 1955 h 10678" name="connsiteY2"/>
                <a:gd fmla="*/ 3505 w 10002" name="connsiteX3"/>
                <a:gd fmla="*/ 4070 h 10678" name="connsiteY3"/>
                <a:gd fmla="*/ 4492 w 10002" name="connsiteX4"/>
                <a:gd fmla="*/ 246 h 10678" name="connsiteY4"/>
                <a:gd fmla="*/ 5566 w 10002" name="connsiteX5"/>
                <a:gd fmla="*/ 2282 h 10678" name="connsiteY5"/>
                <a:gd fmla="*/ 6538 w 10002" name="connsiteX6"/>
                <a:gd fmla="*/ 24 h 10678" name="connsiteY6"/>
                <a:gd fmla="*/ 7711 w 10002" name="connsiteX7"/>
                <a:gd fmla="*/ 4026 h 10678" name="connsiteY7"/>
                <a:gd fmla="*/ 8967 w 10002" name="connsiteX8"/>
                <a:gd fmla="*/ 3941 h 10678" name="connsiteY8"/>
                <a:gd fmla="*/ 9998 w 10002" name="connsiteX9"/>
                <a:gd fmla="*/ 10539 h 10678" name="connsiteY9"/>
                <a:gd fmla="*/ 9339 w 10002" name="connsiteX10"/>
                <a:gd fmla="*/ 8406 h 10678" name="connsiteY10"/>
                <a:gd fmla="*/ 8077 w 10002" name="connsiteX11"/>
                <a:gd fmla="*/ 6970 h 10678" name="connsiteY11"/>
                <a:gd fmla="*/ 6770 w 10002" name="connsiteX12"/>
                <a:gd fmla="*/ 8317 h 10678" name="connsiteY12"/>
                <a:gd fmla="*/ 5774 w 10002" name="connsiteX13"/>
                <a:gd fmla="*/ 5555 h 10678" name="connsiteY13"/>
                <a:gd fmla="*/ 4662 w 10002" name="connsiteX14"/>
                <a:gd fmla="*/ 8400 h 10678" name="connsiteY14"/>
                <a:gd fmla="*/ 3894 w 10002" name="connsiteX15"/>
                <a:gd fmla="*/ 6428 h 10678" name="connsiteY15"/>
                <a:gd fmla="*/ 2866 w 10002" name="connsiteX16"/>
                <a:gd fmla="*/ 8968 h 10678" name="connsiteY16"/>
                <a:gd fmla="*/ 2101 w 10002" name="connsiteX17"/>
                <a:gd fmla="*/ 7438 h 10678" name="connsiteY17"/>
                <a:gd fmla="*/ 1043 w 10002" name="connsiteX18"/>
                <a:gd fmla="*/ 7920 h 10678" name="connsiteY18"/>
                <a:gd fmla="*/ 1015 w 10002" name="connsiteX19"/>
                <a:gd fmla="*/ 4788 h 10678" name="connsiteY1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b="b" l="l" r="r" t="t"/>
              <a:pathLst>
                <a:path h="10678" w="10002">
                  <a:moveTo>
                    <a:pt x="1015" y="4788"/>
                  </a:moveTo>
                  <a:cubicBezTo>
                    <a:pt x="1179" y="3716"/>
                    <a:pt x="1637" y="4994"/>
                    <a:pt x="1979" y="4702"/>
                  </a:cubicBezTo>
                  <a:cubicBezTo>
                    <a:pt x="2320" y="4408"/>
                    <a:pt x="2295" y="2060"/>
                    <a:pt x="2549" y="1955"/>
                  </a:cubicBezTo>
                  <a:cubicBezTo>
                    <a:pt x="2803" y="1850"/>
                    <a:pt x="3147" y="3776"/>
                    <a:pt x="3505" y="4070"/>
                  </a:cubicBezTo>
                  <a:cubicBezTo>
                    <a:pt x="3864" y="4362"/>
                    <a:pt x="4149" y="544"/>
                    <a:pt x="4492" y="246"/>
                  </a:cubicBezTo>
                  <a:cubicBezTo>
                    <a:pt x="4836" y="-52"/>
                    <a:pt x="5275" y="2460"/>
                    <a:pt x="5566" y="2282"/>
                  </a:cubicBezTo>
                  <a:cubicBezTo>
                    <a:pt x="5856" y="2105"/>
                    <a:pt x="6181" y="-267"/>
                    <a:pt x="6538" y="24"/>
                  </a:cubicBezTo>
                  <a:cubicBezTo>
                    <a:pt x="6895" y="315"/>
                    <a:pt x="7422" y="3524"/>
                    <a:pt x="7711" y="4026"/>
                  </a:cubicBezTo>
                  <a:cubicBezTo>
                    <a:pt x="7999" y="4529"/>
                    <a:pt x="8712" y="3498"/>
                    <a:pt x="8967" y="3941"/>
                  </a:cubicBezTo>
                  <a:cubicBezTo>
                    <a:pt x="9220" y="4386"/>
                    <a:pt x="9976" y="9627"/>
                    <a:pt x="9998" y="10539"/>
                  </a:cubicBezTo>
                  <a:cubicBezTo>
                    <a:pt x="10044" y="11214"/>
                    <a:pt x="9719" y="9269"/>
                    <a:pt x="9339" y="8406"/>
                  </a:cubicBezTo>
                  <a:cubicBezTo>
                    <a:pt x="8944" y="7691"/>
                    <a:pt x="8489" y="6734"/>
                    <a:pt x="8077" y="6970"/>
                  </a:cubicBezTo>
                  <a:cubicBezTo>
                    <a:pt x="7666" y="7511"/>
                    <a:pt x="7154" y="8553"/>
                    <a:pt x="6770" y="8317"/>
                  </a:cubicBezTo>
                  <a:cubicBezTo>
                    <a:pt x="6386" y="8081"/>
                    <a:pt x="6125" y="5541"/>
                    <a:pt x="5774" y="5555"/>
                  </a:cubicBezTo>
                  <a:cubicBezTo>
                    <a:pt x="5423" y="5569"/>
                    <a:pt x="4873" y="8544"/>
                    <a:pt x="4662" y="8400"/>
                  </a:cubicBezTo>
                  <a:cubicBezTo>
                    <a:pt x="4453" y="8254"/>
                    <a:pt x="4228" y="6205"/>
                    <a:pt x="3894" y="6428"/>
                  </a:cubicBezTo>
                  <a:cubicBezTo>
                    <a:pt x="3562" y="6650"/>
                    <a:pt x="3171" y="8909"/>
                    <a:pt x="2866" y="8968"/>
                  </a:cubicBezTo>
                  <a:cubicBezTo>
                    <a:pt x="2562" y="9026"/>
                    <a:pt x="2365" y="8146"/>
                    <a:pt x="2101" y="7438"/>
                  </a:cubicBezTo>
                  <a:cubicBezTo>
                    <a:pt x="1835" y="6729"/>
                    <a:pt x="1361" y="8803"/>
                    <a:pt x="1043" y="7920"/>
                  </a:cubicBezTo>
                  <a:cubicBezTo>
                    <a:pt x="259" y="7221"/>
                    <a:pt x="-833" y="10441"/>
                    <a:pt x="1015" y="4788"/>
                  </a:cubicBezTo>
                  <a:close/>
                </a:path>
              </a:pathLst>
            </a:custGeom>
            <a:solidFill>
              <a:srgbClr val="0172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/>
                <a:t>                   </a:t>
              </a:r>
            </a:p>
          </p:txBody>
        </p:sp>
        <p:sp>
          <p:nvSpPr>
            <p:cNvPr id="8" name="流程图: 资料带 2"/>
            <p:cNvSpPr/>
            <p:nvPr/>
          </p:nvSpPr>
          <p:spPr>
            <a:xfrm rot="16200000">
              <a:off x="3897917" y="2576900"/>
              <a:ext cx="3888797" cy="1194906"/>
            </a:xfrm>
            <a:custGeom>
              <a:gdLst>
                <a:gd fmla="*/ 908 w 10078" name="connsiteX0"/>
                <a:gd fmla="*/ 4652 h 10312" name="connsiteY0"/>
                <a:gd fmla="*/ 1783 w 10078" name="connsiteX1"/>
                <a:gd fmla="*/ 3551 h 10312" name="connsiteY1"/>
                <a:gd fmla="*/ 2501 w 10078" name="connsiteX2"/>
                <a:gd fmla="*/ 1539 h 10312" name="connsiteY2"/>
                <a:gd fmla="*/ 3546 w 10078" name="connsiteX3"/>
                <a:gd fmla="*/ 2694 h 10312" name="connsiteY3"/>
                <a:gd fmla="*/ 4474 w 10078" name="connsiteX4"/>
                <a:gd fmla="*/ 417 h 10312" name="connsiteY4"/>
                <a:gd fmla="*/ 5622 w 10078" name="connsiteX5"/>
                <a:gd fmla="*/ 1186 h 10312" name="connsiteY5"/>
                <a:gd fmla="*/ 6729 w 10078" name="connsiteX6"/>
                <a:gd fmla="*/ 31 h 10312" name="connsiteY6"/>
                <a:gd fmla="*/ 7916 w 10078" name="connsiteX7"/>
                <a:gd fmla="*/ 2661 h 10312" name="connsiteY7"/>
                <a:gd fmla="*/ 9246 w 10078" name="connsiteX8"/>
                <a:gd fmla="*/ 4314 h 10312" name="connsiteY8"/>
                <a:gd fmla="*/ 10070 w 10078" name="connsiteX9"/>
                <a:gd fmla="*/ 10238 h 10312" name="connsiteY9"/>
                <a:gd fmla="*/ 9530 w 10078" name="connsiteX10"/>
                <a:gd fmla="*/ 7492 h 10312" name="connsiteY10"/>
                <a:gd fmla="*/ 8884 w 10078" name="connsiteX11"/>
                <a:gd fmla="*/ 6429 h 10312" name="connsiteY11"/>
                <a:gd fmla="*/ 8149 w 10078" name="connsiteX12"/>
                <a:gd fmla="*/ 4493 h 10312" name="connsiteY12"/>
                <a:gd fmla="*/ 6753 w 10078" name="connsiteX13"/>
                <a:gd fmla="*/ 5070 h 10312" name="connsiteY13"/>
                <a:gd fmla="*/ 5801 w 10078" name="connsiteX14"/>
                <a:gd fmla="*/ 3756 h 10312" name="connsiteY14"/>
                <a:gd fmla="*/ 4851 w 10078" name="connsiteX15"/>
                <a:gd fmla="*/ 4806 h 10312" name="connsiteY15"/>
                <a:gd fmla="*/ 3816 w 10078" name="connsiteX16"/>
                <a:gd fmla="*/ 4795 h 10312" name="connsiteY16"/>
                <a:gd fmla="*/ 2877 w 10078" name="connsiteX17"/>
                <a:gd fmla="*/ 6433 h 10312" name="connsiteY17"/>
                <a:gd fmla="*/ 1964 w 10078" name="connsiteX18"/>
                <a:gd fmla="*/ 6263 h 10312" name="connsiteY18"/>
                <a:gd fmla="*/ 1099 w 10078" name="connsiteX19"/>
                <a:gd fmla="*/ 6953 h 10312" name="connsiteY19"/>
                <a:gd fmla="*/ 1 w 10078" name="connsiteX20"/>
                <a:gd fmla="*/ 8566 h 10312" name="connsiteY20"/>
                <a:gd fmla="*/ 908 w 10078" name="connsiteX21"/>
                <a:gd fmla="*/ 4652 h 10312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10312" w="10078">
                  <a:moveTo>
                    <a:pt x="908" y="4652"/>
                  </a:moveTo>
                  <a:cubicBezTo>
                    <a:pt x="1072" y="3846"/>
                    <a:pt x="1441" y="3771"/>
                    <a:pt x="1783" y="3551"/>
                  </a:cubicBezTo>
                  <a:cubicBezTo>
                    <a:pt x="2124" y="3330"/>
                    <a:pt x="2207" y="1682"/>
                    <a:pt x="2501" y="1539"/>
                  </a:cubicBezTo>
                  <a:cubicBezTo>
                    <a:pt x="2795" y="1396"/>
                    <a:pt x="3188" y="2473"/>
                    <a:pt x="3546" y="2694"/>
                  </a:cubicBezTo>
                  <a:cubicBezTo>
                    <a:pt x="3905" y="2914"/>
                    <a:pt x="4128" y="668"/>
                    <a:pt x="4474" y="417"/>
                  </a:cubicBezTo>
                  <a:cubicBezTo>
                    <a:pt x="4820" y="166"/>
                    <a:pt x="5331" y="1319"/>
                    <a:pt x="5622" y="1186"/>
                  </a:cubicBezTo>
                  <a:cubicBezTo>
                    <a:pt x="5912" y="1052"/>
                    <a:pt x="6347" y="-215"/>
                    <a:pt x="6729" y="31"/>
                  </a:cubicBezTo>
                  <a:cubicBezTo>
                    <a:pt x="7111" y="277"/>
                    <a:pt x="7627" y="2283"/>
                    <a:pt x="7916" y="2661"/>
                  </a:cubicBezTo>
                  <a:cubicBezTo>
                    <a:pt x="8204" y="3039"/>
                    <a:pt x="8590" y="3053"/>
                    <a:pt x="9246" y="4314"/>
                  </a:cubicBezTo>
                  <a:cubicBezTo>
                    <a:pt x="9529" y="4828"/>
                    <a:pt x="10048" y="9551"/>
                    <a:pt x="10070" y="10238"/>
                  </a:cubicBezTo>
                  <a:cubicBezTo>
                    <a:pt x="10116" y="10745"/>
                    <a:pt x="9970" y="8524"/>
                    <a:pt x="9530" y="7492"/>
                  </a:cubicBezTo>
                  <a:cubicBezTo>
                    <a:pt x="9367" y="6857"/>
                    <a:pt x="9114" y="6929"/>
                    <a:pt x="8884" y="6429"/>
                  </a:cubicBezTo>
                  <a:cubicBezTo>
                    <a:pt x="8654" y="5929"/>
                    <a:pt x="8529" y="4670"/>
                    <a:pt x="8149" y="4493"/>
                  </a:cubicBezTo>
                  <a:cubicBezTo>
                    <a:pt x="7738" y="4464"/>
                    <a:pt x="7144" y="5193"/>
                    <a:pt x="6753" y="5070"/>
                  </a:cubicBezTo>
                  <a:cubicBezTo>
                    <a:pt x="6362" y="4948"/>
                    <a:pt x="6118" y="3800"/>
                    <a:pt x="5801" y="3756"/>
                  </a:cubicBezTo>
                  <a:cubicBezTo>
                    <a:pt x="5484" y="3712"/>
                    <a:pt x="5063" y="4915"/>
                    <a:pt x="4851" y="4806"/>
                  </a:cubicBezTo>
                  <a:cubicBezTo>
                    <a:pt x="4642" y="4696"/>
                    <a:pt x="4150" y="4627"/>
                    <a:pt x="3816" y="4795"/>
                  </a:cubicBezTo>
                  <a:cubicBezTo>
                    <a:pt x="3484" y="4962"/>
                    <a:pt x="3509" y="5244"/>
                    <a:pt x="2877" y="6433"/>
                  </a:cubicBezTo>
                  <a:cubicBezTo>
                    <a:pt x="2217" y="6913"/>
                    <a:pt x="2287" y="6196"/>
                    <a:pt x="1964" y="6263"/>
                  </a:cubicBezTo>
                  <a:cubicBezTo>
                    <a:pt x="1535" y="6057"/>
                    <a:pt x="1508" y="6768"/>
                    <a:pt x="1099" y="6953"/>
                  </a:cubicBezTo>
                  <a:cubicBezTo>
                    <a:pt x="244" y="7397"/>
                    <a:pt x="33" y="9058"/>
                    <a:pt x="1" y="8566"/>
                  </a:cubicBezTo>
                  <a:cubicBezTo>
                    <a:pt x="-31" y="8073"/>
                    <a:pt x="546" y="5736"/>
                    <a:pt x="908" y="4652"/>
                  </a:cubicBezTo>
                  <a:close/>
                </a:path>
              </a:pathLst>
            </a:custGeom>
            <a:solidFill>
              <a:srgbClr val="0172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流程图: 资料带 2"/>
            <p:cNvSpPr/>
            <p:nvPr/>
          </p:nvSpPr>
          <p:spPr>
            <a:xfrm rot="16200000">
              <a:off x="3487269" y="2197771"/>
              <a:ext cx="3874120" cy="1957038"/>
            </a:xfrm>
            <a:custGeom>
              <a:gdLst>
                <a:gd fmla="*/ 1 w 10000" name="connsiteX0"/>
                <a:gd fmla="*/ 8878 h 10000" name="connsiteY0"/>
                <a:gd fmla="*/ 1562 w 10000" name="connsiteX1"/>
                <a:gd fmla="*/ 2715 h 10000" name="connsiteY1"/>
                <a:gd fmla="*/ 3354 w 10000" name="connsiteX2"/>
                <a:gd fmla="*/ 603 h 10000" name="connsiteY2"/>
                <a:gd fmla="*/ 5196 w 10000" name="connsiteX3"/>
                <a:gd fmla="*/ 14 h 10000" name="connsiteY3"/>
                <a:gd fmla="*/ 6741 w 10000" name="connsiteX4"/>
                <a:gd fmla="*/ 657 h 10000" name="connsiteY4"/>
                <a:gd fmla="*/ 8336 w 10000" name="connsiteX5"/>
                <a:gd fmla="*/ 2518 h 10000" name="connsiteY5"/>
                <a:gd fmla="*/ 9798 w 10000" name="connsiteX6"/>
                <a:gd fmla="*/ 7071 h 10000" name="connsiteY6"/>
                <a:gd fmla="*/ 9970 w 10000" name="connsiteX7"/>
                <a:gd fmla="*/ 9977 h 10000" name="connsiteY7"/>
                <a:gd fmla="*/ 9844 w 10000" name="connsiteX8"/>
                <a:gd fmla="*/ 8285 h 10000" name="connsiteY8"/>
                <a:gd fmla="*/ 9237 w 10000" name="connsiteX9"/>
                <a:gd fmla="*/ 5974 h 10000" name="connsiteY9"/>
                <a:gd fmla="*/ 8449 w 10000" name="connsiteX10"/>
                <a:gd fmla="*/ 3543 h 10000" name="connsiteY10"/>
                <a:gd fmla="*/ 7200 w 10000" name="connsiteX11"/>
                <a:gd fmla="*/ 2537 h 10000" name="connsiteY11"/>
                <a:gd fmla="*/ 5996 w 10000" name="connsiteX12"/>
                <a:gd fmla="*/ 1016 h 10000" name="connsiteY12"/>
                <a:gd fmla="*/ 4749 w 10000" name="connsiteX13"/>
                <a:gd fmla="*/ 1549 h 10000" name="connsiteY13"/>
                <a:gd fmla="*/ 3610 w 10000" name="connsiteX14"/>
                <a:gd fmla="*/ 1442 h 10000" name="connsiteY14"/>
                <a:gd fmla="*/ 2699 w 10000" name="connsiteX15"/>
                <a:gd fmla="*/ 2758 h 10000" name="connsiteY15"/>
                <a:gd fmla="*/ 1861 w 10000" name="connsiteX16"/>
                <a:gd fmla="*/ 3320 h 10000" name="connsiteY16"/>
                <a:gd fmla="*/ 1143 w 10000" name="connsiteX17"/>
                <a:gd fmla="*/ 5213 h 10000" name="connsiteY17"/>
                <a:gd fmla="*/ 448 w 10000" name="connsiteX18"/>
                <a:gd fmla="*/ 6611 h 10000" name="connsiteY18"/>
                <a:gd fmla="*/ 1 w 10000" name="connsiteX19"/>
                <a:gd fmla="*/ 8878 h 10000" name="connsiteY19"/>
                <a:gd fmla="*/ 671 w 10008" name="connsiteX20"/>
                <a:gd fmla="*/ 4126 h 9633" name="connsiteY20"/>
                <a:gd fmla="*/ 671 w 10008" name="connsiteX21"/>
                <a:gd fmla="*/ 4518 h 10025" name="connsiteY21"/>
                <a:gd fmla="*/ 671 w 10008" name="connsiteX22"/>
                <a:gd fmla="*/ 4553 h 10060" name="connsiteY22"/>
                <a:gd fmla="*/ 671 w 10008" name="connsiteX23"/>
                <a:gd fmla="*/ 4553 h 10060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b="b" l="l" r="r" t="t"/>
              <a:pathLst>
                <a:path h="10000" w="10000">
                  <a:moveTo>
                    <a:pt x="1" y="8878"/>
                  </a:moveTo>
                  <a:cubicBezTo>
                    <a:pt x="78" y="8398"/>
                    <a:pt x="149" y="5432"/>
                    <a:pt x="1562" y="2715"/>
                  </a:cubicBezTo>
                  <a:cubicBezTo>
                    <a:pt x="2016" y="1924"/>
                    <a:pt x="2724" y="1028"/>
                    <a:pt x="3354" y="603"/>
                  </a:cubicBezTo>
                  <a:cubicBezTo>
                    <a:pt x="3828" y="293"/>
                    <a:pt x="4462" y="-78"/>
                    <a:pt x="5196" y="14"/>
                  </a:cubicBezTo>
                  <a:cubicBezTo>
                    <a:pt x="5711" y="113"/>
                    <a:pt x="6213" y="215"/>
                    <a:pt x="6741" y="657"/>
                  </a:cubicBezTo>
                  <a:cubicBezTo>
                    <a:pt x="7360" y="1114"/>
                    <a:pt x="7908" y="1854"/>
                    <a:pt x="8336" y="2518"/>
                  </a:cubicBezTo>
                  <a:cubicBezTo>
                    <a:pt x="9235" y="4283"/>
                    <a:pt x="9556" y="5803"/>
                    <a:pt x="9798" y="7071"/>
                  </a:cubicBezTo>
                  <a:cubicBezTo>
                    <a:pt x="9988" y="8641"/>
                    <a:pt x="10042" y="10023"/>
                    <a:pt x="9970" y="9977"/>
                  </a:cubicBezTo>
                  <a:cubicBezTo>
                    <a:pt x="9955" y="10184"/>
                    <a:pt x="9967" y="8952"/>
                    <a:pt x="9844" y="8285"/>
                  </a:cubicBezTo>
                  <a:cubicBezTo>
                    <a:pt x="9723" y="7618"/>
                    <a:pt x="9469" y="6789"/>
                    <a:pt x="9237" y="5974"/>
                  </a:cubicBezTo>
                  <a:cubicBezTo>
                    <a:pt x="8499" y="4567"/>
                    <a:pt x="8922" y="4267"/>
                    <a:pt x="8449" y="3543"/>
                  </a:cubicBezTo>
                  <a:cubicBezTo>
                    <a:pt x="7890" y="2775"/>
                    <a:pt x="7609" y="2958"/>
                    <a:pt x="7200" y="2537"/>
                  </a:cubicBezTo>
                  <a:cubicBezTo>
                    <a:pt x="6791" y="2116"/>
                    <a:pt x="6404" y="1181"/>
                    <a:pt x="5996" y="1016"/>
                  </a:cubicBezTo>
                  <a:cubicBezTo>
                    <a:pt x="5588" y="851"/>
                    <a:pt x="5229" y="1622"/>
                    <a:pt x="4749" y="1549"/>
                  </a:cubicBezTo>
                  <a:cubicBezTo>
                    <a:pt x="4213" y="1556"/>
                    <a:pt x="3946" y="1328"/>
                    <a:pt x="3610" y="1442"/>
                  </a:cubicBezTo>
                  <a:cubicBezTo>
                    <a:pt x="3278" y="1554"/>
                    <a:pt x="3049" y="2494"/>
                    <a:pt x="2699" y="2758"/>
                  </a:cubicBezTo>
                  <a:cubicBezTo>
                    <a:pt x="2337" y="3083"/>
                    <a:pt x="2228" y="3119"/>
                    <a:pt x="1861" y="3320"/>
                  </a:cubicBezTo>
                  <a:cubicBezTo>
                    <a:pt x="1267" y="4014"/>
                    <a:pt x="1404" y="4618"/>
                    <a:pt x="1143" y="5213"/>
                  </a:cubicBezTo>
                  <a:cubicBezTo>
                    <a:pt x="891" y="5742"/>
                    <a:pt x="640" y="6005"/>
                    <a:pt x="448" y="6611"/>
                  </a:cubicBezTo>
                  <a:cubicBezTo>
                    <a:pt x="255" y="7216"/>
                    <a:pt x="-16" y="9645"/>
                    <a:pt x="1" y="8878"/>
                  </a:cubicBezTo>
                  <a:close/>
                </a:path>
              </a:pathLst>
            </a:custGeom>
            <a:solidFill>
              <a:srgbClr val="0172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流程图: 资料带 2"/>
            <p:cNvSpPr/>
            <p:nvPr/>
          </p:nvSpPr>
          <p:spPr>
            <a:xfrm rot="5400000">
              <a:off x="5256691" y="2393485"/>
              <a:ext cx="3856882" cy="1582851"/>
            </a:xfrm>
            <a:custGeom>
              <a:gdLst>
                <a:gd fmla="*/ 671 w 10008" name="connsiteX0"/>
                <a:gd fmla="*/ 4553 h 10060" name="connsiteY0"/>
                <a:gd fmla="*/ 1578 w 10008" name="connsiteX1"/>
                <a:gd fmla="*/ 2821 h 10060" name="connsiteY1"/>
                <a:gd fmla="*/ 2520 w 10008" name="connsiteX2"/>
                <a:gd fmla="*/ 684 h 10060" name="connsiteY2"/>
                <a:gd fmla="*/ 3404 w 10008" name="connsiteX3"/>
                <a:gd fmla="*/ 1090 h 10060" name="connsiteY3"/>
                <a:gd fmla="*/ 4616 w 10008" name="connsiteX4"/>
                <a:gd fmla="*/ 58 h 10060" name="connsiteY4"/>
                <a:gd fmla="*/ 5365 w 10008" name="connsiteX5"/>
                <a:gd fmla="*/ 427 h 10060" name="connsiteY5"/>
                <a:gd fmla="*/ 6155 w 10008" name="connsiteX6"/>
                <a:gd fmla="*/ 7 h 10060" name="connsiteY6"/>
                <a:gd fmla="*/ 6824 w 10008" name="connsiteX7"/>
                <a:gd fmla="*/ 947 h 10060" name="connsiteY7"/>
                <a:gd fmla="*/ 7691 w 10008" name="connsiteX8"/>
                <a:gd fmla="*/ 930 h 10060" name="connsiteY8"/>
                <a:gd fmla="*/ 8540 w 10008" name="connsiteX9"/>
                <a:gd fmla="*/ 2911 h 10060" name="connsiteY9"/>
                <a:gd fmla="*/ 9396 w 10008" name="connsiteX10"/>
                <a:gd fmla="*/ 4676 h 10060" name="connsiteY10"/>
                <a:gd fmla="*/ 9634 w 10008" name="connsiteX11"/>
                <a:gd fmla="*/ 6737 h 10060" name="connsiteY11"/>
                <a:gd fmla="*/ 9998 w 10008" name="connsiteX12"/>
                <a:gd fmla="*/ 10037 h 10060" name="connsiteY12"/>
                <a:gd fmla="*/ 9263 w 10008" name="connsiteX13"/>
                <a:gd fmla="*/ 6287 h 10060" name="connsiteY13"/>
                <a:gd fmla="*/ 8341 w 10008" name="connsiteX14"/>
                <a:gd fmla="*/ 3900 h 10060" name="connsiteY14"/>
                <a:gd fmla="*/ 7002 w 10008" name="connsiteX15"/>
                <a:gd fmla="*/ 3452 h 10060" name="connsiteY15"/>
                <a:gd fmla="*/ 5826 w 10008" name="connsiteX16"/>
                <a:gd fmla="*/ 2248 h 10060" name="connsiteY16"/>
                <a:gd fmla="*/ 4696 w 10008" name="connsiteX17"/>
                <a:gd fmla="*/ 2775 h 10060" name="connsiteY17"/>
                <a:gd fmla="*/ 3734 w 10008" name="connsiteX18"/>
                <a:gd fmla="*/ 2288 h 10060" name="connsiteY18"/>
                <a:gd fmla="*/ 2837 w 10008" name="connsiteX19"/>
                <a:gd fmla="*/ 3687 h 10060" name="connsiteY19"/>
                <a:gd fmla="*/ 1982 w 10008" name="connsiteX20"/>
                <a:gd fmla="*/ 3747 h 10060" name="connsiteY20"/>
                <a:gd fmla="*/ 1115 w 10008" name="connsiteX21"/>
                <a:gd fmla="*/ 5519 h 10060" name="connsiteY21"/>
                <a:gd fmla="*/ 1 w 10008" name="connsiteX22"/>
                <a:gd fmla="*/ 8429 h 10060" name="connsiteY22"/>
                <a:gd fmla="*/ 671 w 10008" name="connsiteX23"/>
                <a:gd fmla="*/ 4553 h 10060" name="connsiteY2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10060" w="10008">
                  <a:moveTo>
                    <a:pt x="671" y="4553"/>
                  </a:moveTo>
                  <a:cubicBezTo>
                    <a:pt x="761" y="3929"/>
                    <a:pt x="1235" y="2960"/>
                    <a:pt x="1578" y="2821"/>
                  </a:cubicBezTo>
                  <a:cubicBezTo>
                    <a:pt x="1919" y="2681"/>
                    <a:pt x="2216" y="973"/>
                    <a:pt x="2520" y="684"/>
                  </a:cubicBezTo>
                  <a:cubicBezTo>
                    <a:pt x="2824" y="396"/>
                    <a:pt x="3045" y="950"/>
                    <a:pt x="3404" y="1090"/>
                  </a:cubicBezTo>
                  <a:cubicBezTo>
                    <a:pt x="3763" y="1229"/>
                    <a:pt x="4289" y="169"/>
                    <a:pt x="4616" y="58"/>
                  </a:cubicBezTo>
                  <a:cubicBezTo>
                    <a:pt x="4943" y="-53"/>
                    <a:pt x="5086" y="285"/>
                    <a:pt x="5365" y="427"/>
                  </a:cubicBezTo>
                  <a:cubicBezTo>
                    <a:pt x="5644" y="569"/>
                    <a:pt x="5718" y="-74"/>
                    <a:pt x="6155" y="7"/>
                  </a:cubicBezTo>
                  <a:cubicBezTo>
                    <a:pt x="6517" y="50"/>
                    <a:pt x="6590" y="944"/>
                    <a:pt x="6824" y="947"/>
                  </a:cubicBezTo>
                  <a:cubicBezTo>
                    <a:pt x="7058" y="951"/>
                    <a:pt x="7405" y="603"/>
                    <a:pt x="7691" y="930"/>
                  </a:cubicBezTo>
                  <a:cubicBezTo>
                    <a:pt x="7977" y="1257"/>
                    <a:pt x="7952" y="1807"/>
                    <a:pt x="8540" y="2911"/>
                  </a:cubicBezTo>
                  <a:cubicBezTo>
                    <a:pt x="8902" y="3790"/>
                    <a:pt x="9155" y="3562"/>
                    <a:pt x="9396" y="4676"/>
                  </a:cubicBezTo>
                  <a:cubicBezTo>
                    <a:pt x="9556" y="5213"/>
                    <a:pt x="9549" y="5994"/>
                    <a:pt x="9634" y="6737"/>
                  </a:cubicBezTo>
                  <a:cubicBezTo>
                    <a:pt x="9734" y="7631"/>
                    <a:pt x="10070" y="10081"/>
                    <a:pt x="9998" y="10037"/>
                  </a:cubicBezTo>
                  <a:cubicBezTo>
                    <a:pt x="10044" y="10359"/>
                    <a:pt x="9525" y="7263"/>
                    <a:pt x="9263" y="6287"/>
                  </a:cubicBezTo>
                  <a:cubicBezTo>
                    <a:pt x="8525" y="4969"/>
                    <a:pt x="8814" y="4578"/>
                    <a:pt x="8341" y="3900"/>
                  </a:cubicBezTo>
                  <a:cubicBezTo>
                    <a:pt x="7781" y="3180"/>
                    <a:pt x="7421" y="3727"/>
                    <a:pt x="7002" y="3452"/>
                  </a:cubicBezTo>
                  <a:cubicBezTo>
                    <a:pt x="6583" y="3177"/>
                    <a:pt x="6210" y="2361"/>
                    <a:pt x="5826" y="2248"/>
                  </a:cubicBezTo>
                  <a:cubicBezTo>
                    <a:pt x="5442" y="2135"/>
                    <a:pt x="5175" y="2844"/>
                    <a:pt x="4696" y="2775"/>
                  </a:cubicBezTo>
                  <a:cubicBezTo>
                    <a:pt x="4159" y="2781"/>
                    <a:pt x="4069" y="2182"/>
                    <a:pt x="3734" y="2288"/>
                  </a:cubicBezTo>
                  <a:cubicBezTo>
                    <a:pt x="3402" y="2394"/>
                    <a:pt x="3143" y="3659"/>
                    <a:pt x="2837" y="3687"/>
                  </a:cubicBezTo>
                  <a:cubicBezTo>
                    <a:pt x="2533" y="3716"/>
                    <a:pt x="2350" y="3558"/>
                    <a:pt x="1982" y="3747"/>
                  </a:cubicBezTo>
                  <a:cubicBezTo>
                    <a:pt x="1343" y="4011"/>
                    <a:pt x="1465" y="5127"/>
                    <a:pt x="1115" y="5519"/>
                  </a:cubicBezTo>
                  <a:cubicBezTo>
                    <a:pt x="735" y="5610"/>
                    <a:pt x="6" y="8677"/>
                    <a:pt x="1" y="8429"/>
                  </a:cubicBezTo>
                  <a:cubicBezTo>
                    <a:pt x="-4" y="8180"/>
                    <a:pt x="462" y="5181"/>
                    <a:pt x="671" y="4553"/>
                  </a:cubicBezTo>
                  <a:close/>
                </a:path>
              </a:pathLst>
            </a:custGeom>
            <a:solidFill>
              <a:srgbClr val="0172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任意多边形 10"/>
            <p:cNvSpPr/>
            <p:nvPr/>
          </p:nvSpPr>
          <p:spPr>
            <a:xfrm>
              <a:off x="6311828" y="937405"/>
              <a:ext cx="255882" cy="307378"/>
            </a:xfrm>
            <a:custGeom>
              <a:gdLst>
                <a:gd fmla="*/ 33165 w 255882" name="connsiteX0"/>
                <a:gd fmla="*/ 0 h 601703" name="connsiteY0"/>
                <a:gd fmla="*/ 56854 w 255882" name="connsiteX1"/>
                <a:gd fmla="*/ 4737 h 601703" name="connsiteY1"/>
                <a:gd fmla="*/ 85281 w 255882" name="connsiteX2"/>
                <a:gd fmla="*/ 9475 h 601703" name="connsiteY2"/>
                <a:gd fmla="*/ 104232 w 255882" name="connsiteX3"/>
                <a:gd fmla="*/ 14213 h 601703" name="connsiteY3"/>
                <a:gd fmla="*/ 118446 w 255882" name="connsiteX4"/>
                <a:gd fmla="*/ 23689 h 601703" name="connsiteY4"/>
                <a:gd fmla="*/ 132659 w 255882" name="connsiteX5"/>
                <a:gd fmla="*/ 28426 h 601703" name="connsiteY5"/>
                <a:gd fmla="*/ 146873 w 255882" name="connsiteX6"/>
                <a:gd fmla="*/ 56853 h 601703" name="connsiteY6"/>
                <a:gd fmla="*/ 161086 w 255882" name="connsiteX7"/>
                <a:gd fmla="*/ 71067 h 601703" name="connsiteY7"/>
                <a:gd fmla="*/ 170562 w 255882" name="connsiteX8"/>
                <a:gd fmla="*/ 85280 h 601703" name="connsiteY8"/>
                <a:gd fmla="*/ 184775 w 255882" name="connsiteX9"/>
                <a:gd fmla="*/ 99494 h 601703" name="connsiteY9"/>
                <a:gd fmla="*/ 217940 w 255882" name="connsiteX10"/>
                <a:gd fmla="*/ 142134 h 601703" name="connsiteY10"/>
                <a:gd fmla="*/ 222678 w 255882" name="connsiteX11"/>
                <a:gd fmla="*/ 156348 h 601703" name="connsiteY11"/>
                <a:gd fmla="*/ 227416 w 255882" name="connsiteX12"/>
                <a:gd fmla="*/ 175299 h 601703" name="connsiteY12"/>
                <a:gd fmla="*/ 236891 w 255882" name="connsiteX13"/>
                <a:gd fmla="*/ 203726 h 601703" name="connsiteY13"/>
                <a:gd fmla="*/ 232154 w 255882" name="connsiteX14"/>
                <a:gd fmla="*/ 246366 h 601703" name="connsiteY14"/>
                <a:gd fmla="*/ 222678 w 255882" name="connsiteX15"/>
                <a:gd fmla="*/ 260580 h 601703" name="connsiteY15"/>
                <a:gd fmla="*/ 194251 w 255882" name="connsiteX16"/>
                <a:gd fmla="*/ 289007 h 601703" name="connsiteY16"/>
                <a:gd fmla="*/ 184775 w 255882" name="connsiteX17"/>
                <a:gd fmla="*/ 303220 h 601703" name="connsiteY17"/>
                <a:gd fmla="*/ 170562 w 255882" name="connsiteX18"/>
                <a:gd fmla="*/ 312696 h 601703" name="connsiteY18"/>
                <a:gd fmla="*/ 137397 w 255882" name="connsiteX19"/>
                <a:gd fmla="*/ 336385 h 601703" name="connsiteY19"/>
                <a:gd fmla="*/ 104232 w 255882" name="connsiteX20"/>
                <a:gd fmla="*/ 345861 h 601703" name="connsiteY20"/>
                <a:gd fmla="*/ 85281 w 255882" name="connsiteX21"/>
                <a:gd fmla="*/ 355336 h 601703" name="connsiteY21"/>
                <a:gd fmla="*/ 56854 w 255882" name="connsiteX22"/>
                <a:gd fmla="*/ 364812 h 601703" name="connsiteY22"/>
                <a:gd fmla="*/ 28427 w 255882" name="connsiteX23"/>
                <a:gd fmla="*/ 360074 h 601703" name="connsiteY23"/>
                <a:gd fmla="*/ 18951 w 255882" name="connsiteX24"/>
                <a:gd fmla="*/ 345861 h 601703" name="connsiteY24"/>
                <a:gd fmla="*/ 0 w 255882" name="connsiteX25"/>
                <a:gd fmla="*/ 312696 h 601703" name="connsiteY25"/>
                <a:gd fmla="*/ 4738 w 255882" name="connsiteX26"/>
                <a:gd fmla="*/ 270055 h 601703" name="connsiteY26"/>
                <a:gd fmla="*/ 18951 w 255882" name="connsiteX27"/>
                <a:gd fmla="*/ 260580 h 601703" name="connsiteY27"/>
                <a:gd fmla="*/ 165824 w 255882" name="connsiteX28"/>
                <a:gd fmla="*/ 265318 h 601703" name="connsiteY28"/>
                <a:gd fmla="*/ 194251 w 255882" name="connsiteX29"/>
                <a:gd fmla="*/ 274793 h 601703" name="connsiteY29"/>
                <a:gd fmla="*/ 208464 w 255882" name="connsiteX30"/>
                <a:gd fmla="*/ 284269 h 601703" name="connsiteY30"/>
                <a:gd fmla="*/ 246367 w 255882" name="connsiteX31"/>
                <a:gd fmla="*/ 326909 h 601703" name="connsiteY31"/>
                <a:gd fmla="*/ 255843 w 255882" name="connsiteX32"/>
                <a:gd fmla="*/ 355336 h 601703" name="connsiteY32"/>
                <a:gd fmla="*/ 251105 w 255882" name="connsiteX33"/>
                <a:gd fmla="*/ 431141 h 601703" name="connsiteY33"/>
                <a:gd fmla="*/ 246367 w 255882" name="connsiteX34"/>
                <a:gd fmla="*/ 445355 h 601703" name="connsiteY34"/>
                <a:gd fmla="*/ 232154 w 255882" name="connsiteX35"/>
                <a:gd fmla="*/ 464306 h 601703" name="connsiteY35"/>
                <a:gd fmla="*/ 217940 w 255882" name="connsiteX36"/>
                <a:gd fmla="*/ 473782 h 601703" name="connsiteY36"/>
                <a:gd fmla="*/ 208464 w 255882" name="connsiteX37"/>
                <a:gd fmla="*/ 487995 h 601703" name="connsiteY37"/>
                <a:gd fmla="*/ 180037 w 255882" name="connsiteX38"/>
                <a:gd fmla="*/ 497471 h 601703" name="connsiteY38"/>
                <a:gd fmla="*/ 151611 w 255882" name="connsiteX39"/>
                <a:gd fmla="*/ 516422 h 601703" name="connsiteY39"/>
                <a:gd fmla="*/ 108970 w 255882" name="connsiteX40"/>
                <a:gd fmla="*/ 530636 h 601703" name="connsiteY40"/>
                <a:gd fmla="*/ 94757 w 255882" name="connsiteX41"/>
                <a:gd fmla="*/ 535374 h 601703" name="connsiteY41"/>
                <a:gd fmla="*/ 80543 w 255882" name="connsiteX42"/>
                <a:gd fmla="*/ 540111 h 601703" name="connsiteY42"/>
                <a:gd fmla="*/ 33165 w 255882" name="connsiteX43"/>
                <a:gd fmla="*/ 521160 h 601703" name="connsiteY43"/>
                <a:gd fmla="*/ 28427 w 255882" name="connsiteX44"/>
                <a:gd fmla="*/ 506947 h 601703" name="connsiteY44"/>
                <a:gd fmla="*/ 33165 w 255882" name="connsiteX45"/>
                <a:gd fmla="*/ 483258 h 601703" name="connsiteY45"/>
                <a:gd fmla="*/ 47378 w 255882" name="connsiteX46"/>
                <a:gd fmla="*/ 478520 h 601703" name="connsiteY46"/>
                <a:gd fmla="*/ 71068 w 255882" name="connsiteX47"/>
                <a:gd fmla="*/ 473782 h 601703" name="connsiteY47"/>
                <a:gd fmla="*/ 142135 w 255882" name="connsiteX48"/>
                <a:gd fmla="*/ 478520 h 601703" name="connsiteY48"/>
                <a:gd fmla="*/ 170562 w 255882" name="connsiteX49"/>
                <a:gd fmla="*/ 497471 h 601703" name="connsiteY49"/>
                <a:gd fmla="*/ 180037 w 255882" name="connsiteX50"/>
                <a:gd fmla="*/ 511684 h 601703" name="connsiteY50"/>
                <a:gd fmla="*/ 180037 w 255882" name="connsiteX51"/>
                <a:gd fmla="*/ 578014 h 601703" name="connsiteY51"/>
                <a:gd fmla="*/ 151611 w 255882" name="connsiteX52"/>
                <a:gd fmla="*/ 596965 h 601703" name="connsiteY52"/>
                <a:gd fmla="*/ 146873 w 255882" name="connsiteX53"/>
                <a:gd fmla="*/ 601703 h 601703" name="connsiteY5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b="b" l="l" r="r" t="t"/>
              <a:pathLst>
                <a:path h="601703" w="255882">
                  <a:moveTo>
                    <a:pt x="33165" y="0"/>
                  </a:moveTo>
                  <a:lnTo>
                    <a:pt x="56854" y="4737"/>
                  </a:lnTo>
                  <a:cubicBezTo>
                    <a:pt x="66305" y="6455"/>
                    <a:pt x="75861" y="7591"/>
                    <a:pt x="85281" y="9475"/>
                  </a:cubicBezTo>
                  <a:cubicBezTo>
                    <a:pt x="91666" y="10752"/>
                    <a:pt x="97915" y="12634"/>
                    <a:pt x="104232" y="14213"/>
                  </a:cubicBezTo>
                  <a:cubicBezTo>
                    <a:pt x="108970" y="17372"/>
                    <a:pt x="113353" y="21142"/>
                    <a:pt x="118446" y="23689"/>
                  </a:cubicBezTo>
                  <a:cubicBezTo>
                    <a:pt x="122913" y="25922"/>
                    <a:pt x="128759" y="25306"/>
                    <a:pt x="132659" y="28426"/>
                  </a:cubicBezTo>
                  <a:cubicBezTo>
                    <a:pt x="148633" y="41205"/>
                    <a:pt x="137065" y="42140"/>
                    <a:pt x="146873" y="56853"/>
                  </a:cubicBezTo>
                  <a:cubicBezTo>
                    <a:pt x="150590" y="62428"/>
                    <a:pt x="156797" y="65920"/>
                    <a:pt x="161086" y="71067"/>
                  </a:cubicBezTo>
                  <a:cubicBezTo>
                    <a:pt x="164731" y="75441"/>
                    <a:pt x="166917" y="80906"/>
                    <a:pt x="170562" y="85280"/>
                  </a:cubicBezTo>
                  <a:cubicBezTo>
                    <a:pt x="174851" y="90427"/>
                    <a:pt x="180661" y="94205"/>
                    <a:pt x="184775" y="99494"/>
                  </a:cubicBezTo>
                  <a:cubicBezTo>
                    <a:pt x="224440" y="150492"/>
                    <a:pt x="185675" y="109869"/>
                    <a:pt x="217940" y="142134"/>
                  </a:cubicBezTo>
                  <a:cubicBezTo>
                    <a:pt x="219519" y="146872"/>
                    <a:pt x="221306" y="151546"/>
                    <a:pt x="222678" y="156348"/>
                  </a:cubicBezTo>
                  <a:cubicBezTo>
                    <a:pt x="224467" y="162609"/>
                    <a:pt x="225545" y="169062"/>
                    <a:pt x="227416" y="175299"/>
                  </a:cubicBezTo>
                  <a:cubicBezTo>
                    <a:pt x="230286" y="184866"/>
                    <a:pt x="236891" y="203726"/>
                    <a:pt x="236891" y="203726"/>
                  </a:cubicBezTo>
                  <a:cubicBezTo>
                    <a:pt x="235312" y="217939"/>
                    <a:pt x="235622" y="232492"/>
                    <a:pt x="232154" y="246366"/>
                  </a:cubicBezTo>
                  <a:cubicBezTo>
                    <a:pt x="230773" y="251890"/>
                    <a:pt x="226461" y="256324"/>
                    <a:pt x="222678" y="260580"/>
                  </a:cubicBezTo>
                  <a:cubicBezTo>
                    <a:pt x="213775" y="270596"/>
                    <a:pt x="201685" y="277857"/>
                    <a:pt x="194251" y="289007"/>
                  </a:cubicBezTo>
                  <a:cubicBezTo>
                    <a:pt x="191092" y="293745"/>
                    <a:pt x="188801" y="299194"/>
                    <a:pt x="184775" y="303220"/>
                  </a:cubicBezTo>
                  <a:cubicBezTo>
                    <a:pt x="180749" y="307246"/>
                    <a:pt x="175195" y="309386"/>
                    <a:pt x="170562" y="312696"/>
                  </a:cubicBezTo>
                  <a:cubicBezTo>
                    <a:pt x="165555" y="316273"/>
                    <a:pt x="144840" y="332663"/>
                    <a:pt x="137397" y="336385"/>
                  </a:cubicBezTo>
                  <a:cubicBezTo>
                    <a:pt x="125943" y="342112"/>
                    <a:pt x="116377" y="341307"/>
                    <a:pt x="104232" y="345861"/>
                  </a:cubicBezTo>
                  <a:cubicBezTo>
                    <a:pt x="97619" y="348341"/>
                    <a:pt x="91838" y="352713"/>
                    <a:pt x="85281" y="355336"/>
                  </a:cubicBezTo>
                  <a:cubicBezTo>
                    <a:pt x="76007" y="359046"/>
                    <a:pt x="56854" y="364812"/>
                    <a:pt x="56854" y="364812"/>
                  </a:cubicBezTo>
                  <a:cubicBezTo>
                    <a:pt x="47378" y="363233"/>
                    <a:pt x="37019" y="364370"/>
                    <a:pt x="28427" y="360074"/>
                  </a:cubicBezTo>
                  <a:cubicBezTo>
                    <a:pt x="23334" y="357528"/>
                    <a:pt x="21776" y="350805"/>
                    <a:pt x="18951" y="345861"/>
                  </a:cubicBezTo>
                  <a:cubicBezTo>
                    <a:pt x="-5093" y="303783"/>
                    <a:pt x="23087" y="347323"/>
                    <a:pt x="0" y="312696"/>
                  </a:cubicBezTo>
                  <a:cubicBezTo>
                    <a:pt x="1579" y="298482"/>
                    <a:pt x="-149" y="283495"/>
                    <a:pt x="4738" y="270055"/>
                  </a:cubicBezTo>
                  <a:cubicBezTo>
                    <a:pt x="6684" y="264704"/>
                    <a:pt x="13260" y="260747"/>
                    <a:pt x="18951" y="260580"/>
                  </a:cubicBezTo>
                  <a:lnTo>
                    <a:pt x="165824" y="265318"/>
                  </a:lnTo>
                  <a:cubicBezTo>
                    <a:pt x="175300" y="268476"/>
                    <a:pt x="185941" y="269252"/>
                    <a:pt x="194251" y="274793"/>
                  </a:cubicBezTo>
                  <a:cubicBezTo>
                    <a:pt x="198989" y="277952"/>
                    <a:pt x="204208" y="280486"/>
                    <a:pt x="208464" y="284269"/>
                  </a:cubicBezTo>
                  <a:cubicBezTo>
                    <a:pt x="235016" y="307872"/>
                    <a:pt x="231965" y="305307"/>
                    <a:pt x="246367" y="326909"/>
                  </a:cubicBezTo>
                  <a:cubicBezTo>
                    <a:pt x="249526" y="336385"/>
                    <a:pt x="256466" y="345367"/>
                    <a:pt x="255843" y="355336"/>
                  </a:cubicBezTo>
                  <a:cubicBezTo>
                    <a:pt x="254264" y="380604"/>
                    <a:pt x="253755" y="405962"/>
                    <a:pt x="251105" y="431141"/>
                  </a:cubicBezTo>
                  <a:cubicBezTo>
                    <a:pt x="250582" y="436108"/>
                    <a:pt x="248845" y="441019"/>
                    <a:pt x="246367" y="445355"/>
                  </a:cubicBezTo>
                  <a:cubicBezTo>
                    <a:pt x="242449" y="452211"/>
                    <a:pt x="237737" y="458723"/>
                    <a:pt x="232154" y="464306"/>
                  </a:cubicBezTo>
                  <a:cubicBezTo>
                    <a:pt x="228127" y="468333"/>
                    <a:pt x="222678" y="470623"/>
                    <a:pt x="217940" y="473782"/>
                  </a:cubicBezTo>
                  <a:cubicBezTo>
                    <a:pt x="214781" y="478520"/>
                    <a:pt x="213293" y="484977"/>
                    <a:pt x="208464" y="487995"/>
                  </a:cubicBezTo>
                  <a:cubicBezTo>
                    <a:pt x="199994" y="493289"/>
                    <a:pt x="180037" y="497471"/>
                    <a:pt x="180037" y="497471"/>
                  </a:cubicBezTo>
                  <a:cubicBezTo>
                    <a:pt x="170562" y="503788"/>
                    <a:pt x="162415" y="512821"/>
                    <a:pt x="151611" y="516422"/>
                  </a:cubicBezTo>
                  <a:lnTo>
                    <a:pt x="108970" y="530636"/>
                  </a:lnTo>
                  <a:lnTo>
                    <a:pt x="94757" y="535374"/>
                  </a:lnTo>
                  <a:lnTo>
                    <a:pt x="80543" y="540111"/>
                  </a:lnTo>
                  <a:cubicBezTo>
                    <a:pt x="46851" y="535900"/>
                    <a:pt x="45294" y="545417"/>
                    <a:pt x="33165" y="521160"/>
                  </a:cubicBezTo>
                  <a:cubicBezTo>
                    <a:pt x="30932" y="516693"/>
                    <a:pt x="30006" y="511685"/>
                    <a:pt x="28427" y="506947"/>
                  </a:cubicBezTo>
                  <a:cubicBezTo>
                    <a:pt x="30006" y="499051"/>
                    <a:pt x="28698" y="489958"/>
                    <a:pt x="33165" y="483258"/>
                  </a:cubicBezTo>
                  <a:cubicBezTo>
                    <a:pt x="35935" y="479103"/>
                    <a:pt x="42533" y="479731"/>
                    <a:pt x="47378" y="478520"/>
                  </a:cubicBezTo>
                  <a:cubicBezTo>
                    <a:pt x="55191" y="476567"/>
                    <a:pt x="63171" y="475361"/>
                    <a:pt x="71068" y="473782"/>
                  </a:cubicBezTo>
                  <a:cubicBezTo>
                    <a:pt x="94757" y="475361"/>
                    <a:pt x="119039" y="473021"/>
                    <a:pt x="142135" y="478520"/>
                  </a:cubicBezTo>
                  <a:cubicBezTo>
                    <a:pt x="153214" y="481158"/>
                    <a:pt x="170562" y="497471"/>
                    <a:pt x="170562" y="497471"/>
                  </a:cubicBezTo>
                  <a:cubicBezTo>
                    <a:pt x="173720" y="502209"/>
                    <a:pt x="177491" y="506591"/>
                    <a:pt x="180037" y="511684"/>
                  </a:cubicBezTo>
                  <a:cubicBezTo>
                    <a:pt x="189589" y="530789"/>
                    <a:pt x="187678" y="561639"/>
                    <a:pt x="180037" y="578014"/>
                  </a:cubicBezTo>
                  <a:cubicBezTo>
                    <a:pt x="175221" y="588334"/>
                    <a:pt x="159664" y="588912"/>
                    <a:pt x="151611" y="596965"/>
                  </a:cubicBezTo>
                  <a:lnTo>
                    <a:pt x="146873" y="601703"/>
                  </a:lnTo>
                </a:path>
              </a:pathLst>
            </a:custGeom>
            <a:noFill/>
            <a:ln w="317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5" name="矩形 54"/>
          <p:cNvSpPr/>
          <p:nvPr/>
        </p:nvSpPr>
        <p:spPr>
          <a:xfrm>
            <a:off x="0" y="-18600"/>
            <a:ext cx="12192001" cy="231732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椭圆 55"/>
          <p:cNvSpPr/>
          <p:nvPr/>
        </p:nvSpPr>
        <p:spPr>
          <a:xfrm>
            <a:off x="7690399" y="1915479"/>
            <a:ext cx="496512" cy="496512"/>
          </a:xfrm>
          <a:prstGeom prst="ellipse">
            <a:avLst/>
          </a:prstGeom>
          <a:solidFill>
            <a:srgbClr val="7ACC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7" name="组合 36"/>
          <p:cNvGrpSpPr/>
          <p:nvPr/>
        </p:nvGrpSpPr>
        <p:grpSpPr>
          <a:xfrm>
            <a:off x="6821355" y="2993684"/>
            <a:ext cx="225355" cy="228781"/>
            <a:chOff x="6821355" y="3868218"/>
            <a:chExt cx="225355" cy="228781"/>
          </a:xfrm>
        </p:grpSpPr>
        <p:sp>
          <p:nvSpPr>
            <p:cNvPr id="27" name="椭圆 26"/>
            <p:cNvSpPr/>
            <p:nvPr/>
          </p:nvSpPr>
          <p:spPr>
            <a:xfrm>
              <a:off x="6841757" y="4051280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4" name="泪滴形 12"/>
            <p:cNvSpPr/>
            <p:nvPr/>
          </p:nvSpPr>
          <p:spPr>
            <a:xfrm rot="5400000">
              <a:off x="6814418" y="3875155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533870" y="3024207"/>
            <a:ext cx="216995" cy="202103"/>
            <a:chOff x="4533870" y="3898741"/>
            <a:chExt cx="216995" cy="202103"/>
          </a:xfrm>
        </p:grpSpPr>
        <p:sp>
          <p:nvSpPr>
            <p:cNvPr id="24" name="椭圆 23"/>
            <p:cNvSpPr/>
            <p:nvPr/>
          </p:nvSpPr>
          <p:spPr>
            <a:xfrm>
              <a:off x="4545912" y="4051279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3" name="泪滴形 12"/>
            <p:cNvSpPr/>
            <p:nvPr/>
          </p:nvSpPr>
          <p:spPr>
            <a:xfrm rot="1488092">
              <a:off x="4533870" y="3898741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8032666" y="3511613"/>
            <a:ext cx="227906" cy="240645"/>
            <a:chOff x="8080642" y="3422063"/>
            <a:chExt cx="227906" cy="240645"/>
          </a:xfrm>
        </p:grpSpPr>
        <p:sp>
          <p:nvSpPr>
            <p:cNvPr id="30" name="椭圆 29"/>
            <p:cNvSpPr/>
            <p:nvPr/>
          </p:nvSpPr>
          <p:spPr>
            <a:xfrm>
              <a:off x="8080642" y="3616989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5" name="泪滴形 12"/>
            <p:cNvSpPr/>
            <p:nvPr/>
          </p:nvSpPr>
          <p:spPr>
            <a:xfrm rot="17452436">
              <a:off x="8099508" y="3429000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895185" y="2923901"/>
            <a:ext cx="245869" cy="223490"/>
            <a:chOff x="4895185" y="3798435"/>
            <a:chExt cx="245869" cy="223490"/>
          </a:xfrm>
        </p:grpSpPr>
        <p:sp>
          <p:nvSpPr>
            <p:cNvPr id="25" name="椭圆 24"/>
            <p:cNvSpPr/>
            <p:nvPr/>
          </p:nvSpPr>
          <p:spPr>
            <a:xfrm>
              <a:off x="4936101" y="3976206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6" name="泪滴形 12"/>
            <p:cNvSpPr/>
            <p:nvPr/>
          </p:nvSpPr>
          <p:spPr>
            <a:xfrm rot="16200000">
              <a:off x="4888248" y="3805372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6455980" y="3581557"/>
            <a:ext cx="209040" cy="230428"/>
            <a:chOff x="6455980" y="4456091"/>
            <a:chExt cx="209040" cy="230428"/>
          </a:xfrm>
        </p:grpSpPr>
        <p:sp>
          <p:nvSpPr>
            <p:cNvPr id="26" name="椭圆 25"/>
            <p:cNvSpPr/>
            <p:nvPr/>
          </p:nvSpPr>
          <p:spPr>
            <a:xfrm>
              <a:off x="6455980" y="4640800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8" name="泪滴形 12"/>
            <p:cNvSpPr/>
            <p:nvPr/>
          </p:nvSpPr>
          <p:spPr>
            <a:xfrm rot="16200000">
              <a:off x="6455980" y="4463028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7104873" y="4019926"/>
            <a:ext cx="234603" cy="213730"/>
            <a:chOff x="7104873" y="4894460"/>
            <a:chExt cx="234603" cy="213730"/>
          </a:xfrm>
        </p:grpSpPr>
        <p:sp>
          <p:nvSpPr>
            <p:cNvPr id="29" name="椭圆 28"/>
            <p:cNvSpPr/>
            <p:nvPr/>
          </p:nvSpPr>
          <p:spPr>
            <a:xfrm>
              <a:off x="7104873" y="5062471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9" name="泪滴形 12"/>
            <p:cNvSpPr/>
            <p:nvPr/>
          </p:nvSpPr>
          <p:spPr>
            <a:xfrm rot="10644197">
              <a:off x="7123498" y="4894460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7046710" y="3386391"/>
            <a:ext cx="274141" cy="209020"/>
            <a:chOff x="7046710" y="4260925"/>
            <a:chExt cx="274141" cy="209020"/>
          </a:xfrm>
        </p:grpSpPr>
        <p:sp>
          <p:nvSpPr>
            <p:cNvPr id="28" name="椭圆 27"/>
            <p:cNvSpPr/>
            <p:nvPr/>
          </p:nvSpPr>
          <p:spPr>
            <a:xfrm>
              <a:off x="7046710" y="4424226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0" name="泪滴形 12"/>
            <p:cNvSpPr/>
            <p:nvPr/>
          </p:nvSpPr>
          <p:spPr>
            <a:xfrm>
              <a:off x="7104873" y="4260925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5408118" y="3588494"/>
            <a:ext cx="221580" cy="223491"/>
            <a:chOff x="5408118" y="4463028"/>
            <a:chExt cx="221580" cy="223491"/>
          </a:xfrm>
        </p:grpSpPr>
        <p:sp>
          <p:nvSpPr>
            <p:cNvPr id="23" name="椭圆 22"/>
            <p:cNvSpPr/>
            <p:nvPr/>
          </p:nvSpPr>
          <p:spPr>
            <a:xfrm>
              <a:off x="5408118" y="4640800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7" name="泪滴形 12"/>
            <p:cNvSpPr/>
            <p:nvPr/>
          </p:nvSpPr>
          <p:spPr>
            <a:xfrm rot="19924836">
              <a:off x="5413720" y="4463028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6551247" y="3386392"/>
            <a:ext cx="217675" cy="202103"/>
            <a:chOff x="6551247" y="4260926"/>
            <a:chExt cx="217675" cy="202103"/>
          </a:xfrm>
        </p:grpSpPr>
        <p:sp>
          <p:nvSpPr>
            <p:cNvPr id="31" name="椭圆 30"/>
            <p:cNvSpPr/>
            <p:nvPr/>
          </p:nvSpPr>
          <p:spPr>
            <a:xfrm>
              <a:off x="6563969" y="4416025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1" name="泪滴形 12"/>
            <p:cNvSpPr/>
            <p:nvPr/>
          </p:nvSpPr>
          <p:spPr>
            <a:xfrm>
              <a:off x="6551247" y="4260926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126" name="组合 125"/>
          <p:cNvGrpSpPr/>
          <p:nvPr/>
        </p:nvGrpSpPr>
        <p:grpSpPr>
          <a:xfrm>
            <a:off x="3103878" y="4521067"/>
            <a:ext cx="6492297" cy="1037192"/>
            <a:chOff x="3103878" y="4521067"/>
            <a:chExt cx="6492297" cy="1037192"/>
          </a:xfrm>
        </p:grpSpPr>
        <p:sp>
          <p:nvSpPr>
            <p:cNvPr id="42" name="文本框 41"/>
            <p:cNvSpPr txBox="1"/>
            <p:nvPr/>
          </p:nvSpPr>
          <p:spPr>
            <a:xfrm>
              <a:off x="3103878" y="4521067"/>
              <a:ext cx="6492297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520" sz="3200">
                  <a:solidFill>
                    <a:schemeClr val="bg1"/>
                  </a:solidFill>
                  <a:latin charset="-122" panose="020f0904080101010104" pitchFamily="34" typeface="COYuenGB-Xbold-U"/>
                  <a:ea charset="-122" panose="020f0904080101010104" pitchFamily="34" typeface="COYuenGB-Xbold-U"/>
                </a:rPr>
                <a:t>      我是大西瓜</a:t>
              </a:r>
            </a:p>
          </p:txBody>
        </p:sp>
        <p:grpSp>
          <p:nvGrpSpPr>
            <p:cNvPr id="125" name="组合 124"/>
            <p:cNvGrpSpPr/>
            <p:nvPr/>
          </p:nvGrpSpPr>
          <p:grpSpPr>
            <a:xfrm>
              <a:off x="4315038" y="4690737"/>
              <a:ext cx="4475780" cy="867522"/>
              <a:chOff x="4315038" y="4690737"/>
              <a:chExt cx="4475780" cy="867522"/>
            </a:xfrm>
          </p:grpSpPr>
          <p:grpSp>
            <p:nvGrpSpPr>
              <p:cNvPr id="82" name="组合 81"/>
              <p:cNvGrpSpPr/>
              <p:nvPr/>
            </p:nvGrpSpPr>
            <p:grpSpPr>
              <a:xfrm>
                <a:off x="4315038" y="4690737"/>
                <a:ext cx="867522" cy="867522"/>
                <a:chOff x="3995232" y="4596140"/>
                <a:chExt cx="829009" cy="829009"/>
              </a:xfrm>
            </p:grpSpPr>
            <p:sp>
              <p:nvSpPr>
                <p:cNvPr id="6" name="矩形 5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43" name="直接连接符 42"/>
                <p:cNvCxnSpPr>
                  <a:stCxn id="6" idx="1"/>
                  <a:endCxn id="6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直接连接符 56"/>
                <p:cNvCxnSpPr>
                  <a:stCxn id="6" idx="2"/>
                  <a:endCxn id="6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4" name="组合 103"/>
              <p:cNvGrpSpPr/>
              <p:nvPr/>
            </p:nvGrpSpPr>
            <p:grpSpPr>
              <a:xfrm>
                <a:off x="5217165" y="4690737"/>
                <a:ext cx="867522" cy="867522"/>
                <a:chOff x="3995232" y="4596140"/>
                <a:chExt cx="829009" cy="829009"/>
              </a:xfrm>
            </p:grpSpPr>
            <p:sp>
              <p:nvSpPr>
                <p:cNvPr id="105" name="矩形 104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06" name="直接连接符 105"/>
                <p:cNvCxnSpPr>
                  <a:stCxn id="105" idx="1"/>
                  <a:endCxn id="105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直接连接符 106"/>
                <p:cNvCxnSpPr>
                  <a:stCxn id="105" idx="2"/>
                  <a:endCxn id="105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组合 111"/>
              <p:cNvGrpSpPr/>
              <p:nvPr/>
            </p:nvGrpSpPr>
            <p:grpSpPr>
              <a:xfrm>
                <a:off x="6119209" y="4690737"/>
                <a:ext cx="867522" cy="867522"/>
                <a:chOff x="3995232" y="4596140"/>
                <a:chExt cx="829009" cy="829009"/>
              </a:xfrm>
            </p:grpSpPr>
            <p:sp>
              <p:nvSpPr>
                <p:cNvPr id="113" name="矩形 112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14" name="直接连接符 113"/>
                <p:cNvCxnSpPr>
                  <a:stCxn id="113" idx="1"/>
                  <a:endCxn id="113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接连接符 114"/>
                <p:cNvCxnSpPr>
                  <a:stCxn id="113" idx="2"/>
                  <a:endCxn id="113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6" name="组合 115"/>
              <p:cNvGrpSpPr/>
              <p:nvPr/>
            </p:nvGrpSpPr>
            <p:grpSpPr>
              <a:xfrm>
                <a:off x="7021253" y="4690737"/>
                <a:ext cx="867522" cy="867522"/>
                <a:chOff x="3995232" y="4596140"/>
                <a:chExt cx="829009" cy="829009"/>
              </a:xfrm>
            </p:grpSpPr>
            <p:sp>
              <p:nvSpPr>
                <p:cNvPr id="117" name="矩形 116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18" name="直接连接符 117"/>
                <p:cNvCxnSpPr>
                  <a:stCxn id="117" idx="1"/>
                  <a:endCxn id="117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接连接符 118"/>
                <p:cNvCxnSpPr>
                  <a:stCxn id="117" idx="2"/>
                  <a:endCxn id="117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0" name="组合 119"/>
              <p:cNvGrpSpPr/>
              <p:nvPr/>
            </p:nvGrpSpPr>
            <p:grpSpPr>
              <a:xfrm>
                <a:off x="7923296" y="4690737"/>
                <a:ext cx="867522" cy="867522"/>
                <a:chOff x="3995232" y="4596140"/>
                <a:chExt cx="829009" cy="829009"/>
              </a:xfrm>
            </p:grpSpPr>
            <p:sp>
              <p:nvSpPr>
                <p:cNvPr id="121" name="矩形 120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22" name="直接连接符 121"/>
                <p:cNvCxnSpPr>
                  <a:stCxn id="121" idx="1"/>
                  <a:endCxn id="121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接连接符 122"/>
                <p:cNvCxnSpPr>
                  <a:stCxn id="121" idx="2"/>
                  <a:endCxn id="121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24" name="矩形 123"/>
          <p:cNvSpPr/>
          <p:nvPr/>
        </p:nvSpPr>
        <p:spPr>
          <a:xfrm>
            <a:off x="3089236" y="5753609"/>
            <a:ext cx="5994718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3200">
                <a:solidFill>
                  <a:srgbClr val="61BB61"/>
                </a:solidFill>
                <a:latin charset="-122" panose="03000509000000000000" pitchFamily="65" typeface="方正北魏楷书繁体"/>
                <a:ea charset="-122" panose="03000509000000000000" pitchFamily="65" typeface="方正北魏楷书繁体"/>
              </a:rPr>
              <a:t>来自广告集装箱---欢迎来吃我！！</a:t>
            </a:r>
          </a:p>
        </p:txBody>
      </p:sp>
    </p:spTree>
    <p:extLst>
      <p:ext uri="{BB962C8B-B14F-4D97-AF65-F5344CB8AC3E}">
        <p14:creationId val="4128415721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accel="5000" fill="hold" id="8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2000" fill="hold" id="9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accel="5000" fill="hold" id="10" nodeType="withEffect" presetClass="path" presetID="63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714 -2.59259E-06 L 0 -2.59259E-06" pathEditMode="relative" ptsTypes="AA" rAng="0">
                                      <p:cBhvr>
                                        <p:cTn dur="2000" fill="hold" id="1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5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1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3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4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5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7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8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29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0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31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3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7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8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39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40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41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2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43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4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45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47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6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5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5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53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4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55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5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57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8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59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60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61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62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63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64" nodeType="withEffect" presetClass="entr" presetID="26" presetSubtype="0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6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69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70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71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72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73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74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75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7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77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78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79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80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8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85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6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87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88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89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90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91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92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93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94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95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96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9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1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0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03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04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05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0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07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08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09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10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111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12" nodeType="withEffect" presetClass="entr" presetID="26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1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1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1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17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8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19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20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21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22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23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24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25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127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28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3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33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34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35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37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38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39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40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41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42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143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44" nodeType="withEffect" presetClass="entr" presetID="26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4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4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49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50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51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52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53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4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55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57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8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159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60" nodeType="withEffect" presetClass="emph" presetID="32" presetSubtype="0" repeatCount="2000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1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62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163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64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65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6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fill="hold" grpId="0" id="16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9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0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fill="hold" id="17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73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6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"/>
      <p:bldP grpId="0" spid="55"/>
      <p:bldP grpId="0" spid="56"/>
      <p:bldP grpId="0" spid="124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6" name="矩形 65"/>
          <p:cNvSpPr/>
          <p:nvPr/>
        </p:nvSpPr>
        <p:spPr>
          <a:xfrm>
            <a:off x="0" y="0"/>
            <a:ext cx="12192001" cy="231732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/>
          <p:cNvSpPr/>
          <p:nvPr/>
        </p:nvSpPr>
        <p:spPr>
          <a:xfrm>
            <a:off x="758069" y="1934307"/>
            <a:ext cx="2540229" cy="39975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6329118" y="1934306"/>
            <a:ext cx="2520462" cy="39975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758069" y="1934306"/>
            <a:ext cx="2671569" cy="39975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329118" y="1934305"/>
            <a:ext cx="2665047" cy="3997571"/>
          </a:xfrm>
          <a:prstGeom prst="rect">
            <a:avLst/>
          </a:prstGeom>
        </p:spPr>
      </p:pic>
      <p:sp>
        <p:nvSpPr>
          <p:cNvPr id="15" name="矩形 14"/>
          <p:cNvSpPr/>
          <p:nvPr/>
        </p:nvSpPr>
        <p:spPr>
          <a:xfrm>
            <a:off x="3298298" y="1934308"/>
            <a:ext cx="2164656" cy="3997570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矩形 16"/>
          <p:cNvSpPr/>
          <p:nvPr/>
        </p:nvSpPr>
        <p:spPr>
          <a:xfrm>
            <a:off x="8849579" y="1934307"/>
            <a:ext cx="2158389" cy="3997570"/>
          </a:xfrm>
          <a:prstGeom prst="rect">
            <a:avLst/>
          </a:prstGeom>
          <a:solidFill>
            <a:srgbClr val="FF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矩形 19"/>
          <p:cNvSpPr/>
          <p:nvPr/>
        </p:nvSpPr>
        <p:spPr>
          <a:xfrm>
            <a:off x="3458312" y="2905259"/>
            <a:ext cx="1844627" cy="233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3337085" y="2192210"/>
            <a:ext cx="21513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300" sz="2800">
                <a:solidFill>
                  <a:schemeClr val="bg1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广告集装箱</a:t>
            </a:r>
          </a:p>
        </p:txBody>
      </p:sp>
      <p:sp>
        <p:nvSpPr>
          <p:cNvPr id="22" name="矩形 21"/>
          <p:cNvSpPr/>
          <p:nvPr/>
        </p:nvSpPr>
        <p:spPr>
          <a:xfrm>
            <a:off x="9016605" y="2967414"/>
            <a:ext cx="1957717" cy="233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447356" y="321686"/>
            <a:ext cx="2219841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rgbClr val="01723D"/>
                </a:solidFill>
                <a:cs charset="-122" panose="020b0304030504040204" pitchFamily="34" typeface="Microsoft JhengHei UI Light"/>
              </a:rPr>
              <a:t>PART THREE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3394034" y="2283573"/>
            <a:ext cx="1986616" cy="379660"/>
            <a:chOff x="1834773" y="4271225"/>
            <a:chExt cx="2595161" cy="495958"/>
          </a:xfrm>
        </p:grpSpPr>
        <p:grpSp>
          <p:nvGrpSpPr>
            <p:cNvPr id="19" name="组合 18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42" name="直接连接符 41"/>
              <p:cNvCxnSpPr>
                <a:stCxn id="41" idx="1"/>
                <a:endCxn id="41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/>
              <p:cNvCxnSpPr>
                <a:stCxn id="41" idx="2"/>
                <a:endCxn id="41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38" name="矩形 37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39" name="直接连接符 38"/>
              <p:cNvCxnSpPr>
                <a:stCxn id="38" idx="1"/>
                <a:endCxn id="38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接连接符 39"/>
              <p:cNvCxnSpPr>
                <a:stCxn id="38" idx="2"/>
                <a:endCxn id="38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组合 25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35" name="矩形 34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36" name="直接连接符 35"/>
              <p:cNvCxnSpPr>
                <a:stCxn id="35" idx="1"/>
                <a:endCxn id="35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接连接符 36"/>
              <p:cNvCxnSpPr>
                <a:stCxn id="35" idx="2"/>
                <a:endCxn id="35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33" name="直接连接符 32"/>
              <p:cNvCxnSpPr>
                <a:stCxn id="32" idx="1"/>
                <a:endCxn id="32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直接连接符 33"/>
              <p:cNvCxnSpPr>
                <a:stCxn id="32" idx="2"/>
                <a:endCxn id="32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3933979" y="4271225"/>
              <a:ext cx="495955" cy="495958"/>
              <a:chOff x="3995231" y="4596134"/>
              <a:chExt cx="829010" cy="829015"/>
            </a:xfrm>
          </p:grpSpPr>
          <p:sp>
            <p:nvSpPr>
              <p:cNvPr id="29" name="矩形 28"/>
              <p:cNvSpPr/>
              <p:nvPr/>
            </p:nvSpPr>
            <p:spPr>
              <a:xfrm>
                <a:off x="3995231" y="4596134"/>
                <a:ext cx="829008" cy="82900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30" name="直接连接符 29"/>
              <p:cNvCxnSpPr>
                <a:stCxn id="29" idx="1"/>
                <a:endCxn id="29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>
                <a:stCxn id="29" idx="2"/>
                <a:endCxn id="29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文本框 43"/>
          <p:cNvSpPr txBox="1"/>
          <p:nvPr/>
        </p:nvSpPr>
        <p:spPr>
          <a:xfrm>
            <a:off x="8849578" y="2126616"/>
            <a:ext cx="21513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300" sz="2800">
                <a:solidFill>
                  <a:schemeClr val="bg1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广告集装箱</a:t>
            </a:r>
          </a:p>
        </p:txBody>
      </p:sp>
      <p:grpSp>
        <p:nvGrpSpPr>
          <p:cNvPr id="45" name="组合 44"/>
          <p:cNvGrpSpPr/>
          <p:nvPr/>
        </p:nvGrpSpPr>
        <p:grpSpPr>
          <a:xfrm>
            <a:off x="8906528" y="2217979"/>
            <a:ext cx="1986616" cy="379660"/>
            <a:chOff x="1834773" y="4271225"/>
            <a:chExt cx="2595161" cy="495958"/>
          </a:xfrm>
        </p:grpSpPr>
        <p:grpSp>
          <p:nvGrpSpPr>
            <p:cNvPr id="46" name="组合 45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63" name="矩形 62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64" name="直接连接符 63"/>
              <p:cNvCxnSpPr>
                <a:stCxn id="63" idx="1"/>
                <a:endCxn id="63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>
                <a:stCxn id="63" idx="2"/>
                <a:endCxn id="63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组合 46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60" name="矩形 59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61" name="直接连接符 60"/>
              <p:cNvCxnSpPr>
                <a:stCxn id="60" idx="1"/>
                <a:endCxn id="60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>
                <a:stCxn id="60" idx="2"/>
                <a:endCxn id="60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组合 47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57" name="矩形 56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58" name="直接连接符 57"/>
              <p:cNvCxnSpPr>
                <a:stCxn id="57" idx="1"/>
                <a:endCxn id="57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>
                <a:stCxn id="57" idx="2"/>
                <a:endCxn id="57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组合 48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54" name="矩形 53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55" name="直接连接符 54"/>
              <p:cNvCxnSpPr>
                <a:stCxn id="54" idx="1"/>
                <a:endCxn id="54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连接符 55"/>
              <p:cNvCxnSpPr>
                <a:stCxn id="54" idx="2"/>
                <a:endCxn id="54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组合 49"/>
            <p:cNvGrpSpPr/>
            <p:nvPr/>
          </p:nvGrpSpPr>
          <p:grpSpPr>
            <a:xfrm>
              <a:off x="3933979" y="4271225"/>
              <a:ext cx="495955" cy="495958"/>
              <a:chOff x="3995231" y="4596134"/>
              <a:chExt cx="829010" cy="829015"/>
            </a:xfrm>
          </p:grpSpPr>
          <p:sp>
            <p:nvSpPr>
              <p:cNvPr id="51" name="矩形 50"/>
              <p:cNvSpPr/>
              <p:nvPr/>
            </p:nvSpPr>
            <p:spPr>
              <a:xfrm>
                <a:off x="3995231" y="4596134"/>
                <a:ext cx="829008" cy="82900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52" name="直接连接符 51"/>
              <p:cNvCxnSpPr>
                <a:stCxn id="51" idx="1"/>
                <a:endCxn id="51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连接符 52"/>
              <p:cNvCxnSpPr>
                <a:stCxn id="51" idx="2"/>
                <a:endCxn id="51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val="4033028998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5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7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2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24" nodeType="afterEffect" presetClass="entr" presetID="16" presetSubtype="37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28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3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grpId="0" id="32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4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7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39" nodeType="afterEffect" presetClass="entr" presetID="16" presetSubtype="37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6"/>
      <p:bldP grpId="0" spid="20"/>
      <p:bldP grpId="0" spid="21"/>
      <p:bldP grpId="0" spid="22"/>
      <p:bldP grpId="0" spid="24"/>
      <p:bldP grpId="0" spid="4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泪滴形 5"/>
          <p:cNvSpPr/>
          <p:nvPr/>
        </p:nvSpPr>
        <p:spPr>
          <a:xfrm rot="346877">
            <a:off x="351550" y="5454730"/>
            <a:ext cx="1192850" cy="1192850"/>
          </a:xfrm>
          <a:prstGeom prst="teardrop">
            <a:avLst/>
          </a:prstGeom>
          <a:solidFill>
            <a:srgbClr val="01723D">
              <a:alpha val="6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泪滴形 55"/>
          <p:cNvSpPr/>
          <p:nvPr/>
        </p:nvSpPr>
        <p:spPr>
          <a:xfrm rot="6029119">
            <a:off x="1988401" y="1706432"/>
            <a:ext cx="1442630" cy="1442630"/>
          </a:xfrm>
          <a:prstGeom prst="teardrop">
            <a:avLst/>
          </a:prstGeom>
          <a:solidFill>
            <a:srgbClr val="FF7777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泪滴形 56"/>
          <p:cNvSpPr/>
          <p:nvPr/>
        </p:nvSpPr>
        <p:spPr>
          <a:xfrm rot="16940892">
            <a:off x="9232573" y="4489239"/>
            <a:ext cx="1125697" cy="1125697"/>
          </a:xfrm>
          <a:prstGeom prst="teardrop">
            <a:avLst/>
          </a:prstGeom>
          <a:solidFill>
            <a:srgbClr val="61BB61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8" name="泪滴形 57"/>
          <p:cNvSpPr/>
          <p:nvPr/>
        </p:nvSpPr>
        <p:spPr>
          <a:xfrm rot="10158035">
            <a:off x="9963139" y="1718013"/>
            <a:ext cx="531361" cy="531361"/>
          </a:xfrm>
          <a:prstGeom prst="teardrop">
            <a:avLst/>
          </a:prstGeom>
          <a:solidFill>
            <a:srgbClr val="01723D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3" name="文本框 62"/>
          <p:cNvSpPr txBox="1"/>
          <p:nvPr/>
        </p:nvSpPr>
        <p:spPr>
          <a:xfrm>
            <a:off x="4820845" y="1673307"/>
            <a:ext cx="47548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400" sz="3200">
                <a:solidFill>
                  <a:srgbClr val="01723D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来个总结，广告集装箱</a:t>
            </a:r>
          </a:p>
        </p:txBody>
      </p:sp>
      <p:sp>
        <p:nvSpPr>
          <p:cNvPr id="66" name="矩形 65"/>
          <p:cNvSpPr/>
          <p:nvPr/>
        </p:nvSpPr>
        <p:spPr>
          <a:xfrm>
            <a:off x="0" y="0"/>
            <a:ext cx="12192001" cy="231732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3972434" y="2480756"/>
            <a:ext cx="6132857" cy="2560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在这里添加点描述内容吧，求求你给点内容吧，求求你填写点内容吧在这里添加点描述内容吧，求求你给点内容吧，求求你填写点内容吧</a:t>
            </a:r>
          </a:p>
          <a:p>
            <a:pPr>
              <a:lnSpc>
                <a:spcPct val="150000"/>
              </a:lnSpc>
            </a:pPr>
            <a:endParaRPr altLang="en-US" lang="zh-CN">
              <a:solidFill>
                <a:srgbClr val="01723D"/>
              </a:solidFill>
              <a:latin charset="-122" panose="02000000000000000000" pitchFamily="2" typeface="方正兰亭黑简体"/>
              <a:ea charset="-122" panose="02000000000000000000" pitchFamily="2" typeface="方正兰亭黑简体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47356" y="321686"/>
            <a:ext cx="2219841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rgbClr val="01723D"/>
                </a:solidFill>
                <a:cs charset="-122" panose="020b0304030504040204" pitchFamily="34" typeface="Microsoft JhengHei UI Light"/>
              </a:rPr>
              <a:t>PART THREE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4896431" y="1771648"/>
            <a:ext cx="4586086" cy="436597"/>
            <a:chOff x="4896431" y="1771648"/>
            <a:chExt cx="4586086" cy="436597"/>
          </a:xfrm>
        </p:grpSpPr>
        <p:grpSp>
          <p:nvGrpSpPr>
            <p:cNvPr id="15" name="组合 14"/>
            <p:cNvGrpSpPr/>
            <p:nvPr/>
          </p:nvGrpSpPr>
          <p:grpSpPr>
            <a:xfrm>
              <a:off x="4896431" y="1771648"/>
              <a:ext cx="2272095" cy="436594"/>
              <a:chOff x="1834773" y="4271224"/>
              <a:chExt cx="2581029" cy="495957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1834773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33" name="矩形 32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34" name="直接连接符 33"/>
                <p:cNvCxnSpPr>
                  <a:stCxn id="33" idx="1"/>
                  <a:endCxn id="33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连接符 34"/>
                <p:cNvCxnSpPr>
                  <a:stCxn id="33" idx="2"/>
                  <a:endCxn id="33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组合 16"/>
              <p:cNvGrpSpPr/>
              <p:nvPr/>
            </p:nvGrpSpPr>
            <p:grpSpPr>
              <a:xfrm>
                <a:off x="2357795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30" name="矩形 29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31" name="直接连接符 30"/>
                <p:cNvCxnSpPr>
                  <a:stCxn id="30" idx="1"/>
                  <a:endCxn id="30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接连接符 31"/>
                <p:cNvCxnSpPr>
                  <a:stCxn id="30" idx="2"/>
                  <a:endCxn id="30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组合 17"/>
              <p:cNvGrpSpPr/>
              <p:nvPr/>
            </p:nvGrpSpPr>
            <p:grpSpPr>
              <a:xfrm>
                <a:off x="2880818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7" name="矩形 26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8" name="直接连接符 27"/>
                <p:cNvCxnSpPr>
                  <a:stCxn id="27" idx="1"/>
                  <a:endCxn id="27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接连接符 28"/>
                <p:cNvCxnSpPr>
                  <a:stCxn id="27" idx="2"/>
                  <a:endCxn id="27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组合 18"/>
              <p:cNvGrpSpPr/>
              <p:nvPr/>
            </p:nvGrpSpPr>
            <p:grpSpPr>
              <a:xfrm>
                <a:off x="3403841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4" name="矩形 23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5" name="直接连接符 24"/>
                <p:cNvCxnSpPr>
                  <a:stCxn id="24" idx="1"/>
                  <a:endCxn id="24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直接连接符 25"/>
                <p:cNvCxnSpPr>
                  <a:stCxn id="24" idx="2"/>
                  <a:endCxn id="24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组合 19"/>
              <p:cNvGrpSpPr/>
              <p:nvPr/>
            </p:nvGrpSpPr>
            <p:grpSpPr>
              <a:xfrm>
                <a:off x="3919848" y="4271224"/>
                <a:ext cx="495954" cy="495953"/>
                <a:chOff x="3971609" y="4596134"/>
                <a:chExt cx="829008" cy="829007"/>
              </a:xfrm>
            </p:grpSpPr>
            <p:sp>
              <p:nvSpPr>
                <p:cNvPr id="21" name="矩形 20"/>
                <p:cNvSpPr/>
                <p:nvPr/>
              </p:nvSpPr>
              <p:spPr>
                <a:xfrm>
                  <a:off x="3971609" y="4596134"/>
                  <a:ext cx="829008" cy="829007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2" name="直接连接符 21"/>
                <p:cNvCxnSpPr>
                  <a:stCxn id="21" idx="1"/>
                  <a:endCxn id="21" idx="3"/>
                </p:cNvCxnSpPr>
                <p:nvPr/>
              </p:nvCxnSpPr>
              <p:spPr>
                <a:xfrm>
                  <a:off x="3971609" y="5010638"/>
                  <a:ext cx="829008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直接连接符 22"/>
                <p:cNvCxnSpPr>
                  <a:stCxn id="21" idx="2"/>
                  <a:endCxn id="21" idx="0"/>
                </p:cNvCxnSpPr>
                <p:nvPr/>
              </p:nvCxnSpPr>
              <p:spPr>
                <a:xfrm flipH="1" flipV="1">
                  <a:off x="4386114" y="4596134"/>
                  <a:ext cx="0" cy="829007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6" name="组合 35"/>
            <p:cNvGrpSpPr/>
            <p:nvPr/>
          </p:nvGrpSpPr>
          <p:grpSpPr>
            <a:xfrm>
              <a:off x="7197982" y="1771650"/>
              <a:ext cx="2284535" cy="436595"/>
              <a:chOff x="1834773" y="4271225"/>
              <a:chExt cx="2595161" cy="495958"/>
            </a:xfrm>
          </p:grpSpPr>
          <p:grpSp>
            <p:nvGrpSpPr>
              <p:cNvPr id="37" name="组合 36"/>
              <p:cNvGrpSpPr/>
              <p:nvPr/>
            </p:nvGrpSpPr>
            <p:grpSpPr>
              <a:xfrm>
                <a:off x="1834773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54" name="矩形 53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55" name="直接连接符 54"/>
                <p:cNvCxnSpPr>
                  <a:stCxn id="54" idx="1"/>
                  <a:endCxn id="54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接连接符 58"/>
                <p:cNvCxnSpPr>
                  <a:stCxn id="54" idx="2"/>
                  <a:endCxn id="54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组合 37"/>
              <p:cNvGrpSpPr/>
              <p:nvPr/>
            </p:nvGrpSpPr>
            <p:grpSpPr>
              <a:xfrm>
                <a:off x="2357795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51" name="矩形 50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52" name="直接连接符 51"/>
                <p:cNvCxnSpPr>
                  <a:stCxn id="51" idx="1"/>
                  <a:endCxn id="51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直接连接符 52"/>
                <p:cNvCxnSpPr>
                  <a:stCxn id="51" idx="2"/>
                  <a:endCxn id="51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组合 38"/>
              <p:cNvGrpSpPr/>
              <p:nvPr/>
            </p:nvGrpSpPr>
            <p:grpSpPr>
              <a:xfrm>
                <a:off x="2880818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48" name="矩形 47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49" name="直接连接符 48"/>
                <p:cNvCxnSpPr>
                  <a:stCxn id="48" idx="1"/>
                  <a:endCxn id="48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接连接符 49"/>
                <p:cNvCxnSpPr>
                  <a:stCxn id="48" idx="2"/>
                  <a:endCxn id="48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组合 39"/>
              <p:cNvGrpSpPr/>
              <p:nvPr/>
            </p:nvGrpSpPr>
            <p:grpSpPr>
              <a:xfrm>
                <a:off x="3403841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45" name="矩形 44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46" name="直接连接符 45"/>
                <p:cNvCxnSpPr>
                  <a:stCxn id="45" idx="1"/>
                  <a:endCxn id="45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接连接符 46"/>
                <p:cNvCxnSpPr>
                  <a:stCxn id="45" idx="2"/>
                  <a:endCxn id="45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组合 40"/>
              <p:cNvGrpSpPr/>
              <p:nvPr/>
            </p:nvGrpSpPr>
            <p:grpSpPr>
              <a:xfrm>
                <a:off x="3933979" y="4271225"/>
                <a:ext cx="495955" cy="495958"/>
                <a:chOff x="3995231" y="4596134"/>
                <a:chExt cx="829010" cy="829015"/>
              </a:xfrm>
            </p:grpSpPr>
            <p:sp>
              <p:nvSpPr>
                <p:cNvPr id="42" name="矩形 41"/>
                <p:cNvSpPr/>
                <p:nvPr/>
              </p:nvSpPr>
              <p:spPr>
                <a:xfrm>
                  <a:off x="3995231" y="4596134"/>
                  <a:ext cx="829008" cy="829008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43" name="直接连接符 42"/>
                <p:cNvCxnSpPr>
                  <a:stCxn id="42" idx="1"/>
                  <a:endCxn id="42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43"/>
                <p:cNvCxnSpPr>
                  <a:stCxn id="42" idx="2"/>
                  <a:endCxn id="42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val="313220293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8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9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0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1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2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3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4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5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26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7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8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3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5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36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37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38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9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4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1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42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3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44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46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49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5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51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53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54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55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57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8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59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60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61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64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65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6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45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69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7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7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7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7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45" presetSubtype="0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9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8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56"/>
      <p:bldP grpId="0" spid="57"/>
      <p:bldP grpId="0" spid="58"/>
      <p:bldP grpId="0" spid="63"/>
      <p:bldP grpId="0" spid="66"/>
      <p:bldP grpId="0" spid="13"/>
      <p:bldP grpId="0" spid="14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-6517" y="6632197"/>
            <a:ext cx="12192001" cy="231732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27" name="组合 126"/>
          <p:cNvGrpSpPr/>
          <p:nvPr/>
        </p:nvGrpSpPr>
        <p:grpSpPr>
          <a:xfrm>
            <a:off x="5620460" y="4086578"/>
            <a:ext cx="227906" cy="240645"/>
            <a:chOff x="8080642" y="3422063"/>
            <a:chExt cx="227906" cy="240645"/>
          </a:xfrm>
        </p:grpSpPr>
        <p:sp>
          <p:nvSpPr>
            <p:cNvPr id="128" name="椭圆 127"/>
            <p:cNvSpPr/>
            <p:nvPr/>
          </p:nvSpPr>
          <p:spPr>
            <a:xfrm>
              <a:off x="8080642" y="3616989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29" name="泪滴形 12"/>
            <p:cNvSpPr/>
            <p:nvPr/>
          </p:nvSpPr>
          <p:spPr>
            <a:xfrm rot="17452436">
              <a:off x="8099508" y="3429000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130" name="组合 129"/>
          <p:cNvGrpSpPr/>
          <p:nvPr/>
        </p:nvGrpSpPr>
        <p:grpSpPr>
          <a:xfrm>
            <a:off x="7231873" y="3678230"/>
            <a:ext cx="227906" cy="240645"/>
            <a:chOff x="8080642" y="3422063"/>
            <a:chExt cx="227906" cy="240645"/>
          </a:xfrm>
        </p:grpSpPr>
        <p:sp>
          <p:nvSpPr>
            <p:cNvPr id="131" name="椭圆 130"/>
            <p:cNvSpPr/>
            <p:nvPr/>
          </p:nvSpPr>
          <p:spPr>
            <a:xfrm>
              <a:off x="8080642" y="3616989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132" name="泪滴形 12"/>
            <p:cNvSpPr/>
            <p:nvPr/>
          </p:nvSpPr>
          <p:spPr>
            <a:xfrm rot="17452436">
              <a:off x="8099508" y="3429000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0046537" y="5539566"/>
            <a:ext cx="1453554" cy="802707"/>
            <a:chOff x="9607460" y="5349167"/>
            <a:chExt cx="1801445" cy="994825"/>
          </a:xfrm>
        </p:grpSpPr>
        <p:sp>
          <p:nvSpPr>
            <p:cNvPr id="38" name="椭圆 37"/>
            <p:cNvSpPr/>
            <p:nvPr/>
          </p:nvSpPr>
          <p:spPr>
            <a:xfrm flipH="1">
              <a:off x="9846305" y="6039327"/>
              <a:ext cx="1365777" cy="304665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900"/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9607460" y="5349167"/>
              <a:ext cx="1801445" cy="908991"/>
              <a:chOff x="4355310" y="3073562"/>
              <a:chExt cx="3470988" cy="1751426"/>
            </a:xfrm>
          </p:grpSpPr>
          <p:sp>
            <p:nvSpPr>
              <p:cNvPr id="29" name="任意多边形 28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任意多边形 29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2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3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4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5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6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7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</p:grpSp>
      </p:grpSp>
      <p:grpSp>
        <p:nvGrpSpPr>
          <p:cNvPr id="118" name="组合 117"/>
          <p:cNvGrpSpPr/>
          <p:nvPr/>
        </p:nvGrpSpPr>
        <p:grpSpPr>
          <a:xfrm>
            <a:off x="5629906" y="2274154"/>
            <a:ext cx="1591228" cy="1808146"/>
            <a:chOff x="4979138" y="1765308"/>
            <a:chExt cx="2233724" cy="2538226"/>
          </a:xfrm>
        </p:grpSpPr>
        <p:sp>
          <p:nvSpPr>
            <p:cNvPr id="119" name="椭圆 118"/>
            <p:cNvSpPr/>
            <p:nvPr/>
          </p:nvSpPr>
          <p:spPr>
            <a:xfrm>
              <a:off x="5285806" y="3941350"/>
              <a:ext cx="1623626" cy="362184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grpSp>
          <p:nvGrpSpPr>
            <p:cNvPr id="120" name="组合 119"/>
            <p:cNvGrpSpPr/>
            <p:nvPr/>
          </p:nvGrpSpPr>
          <p:grpSpPr>
            <a:xfrm>
              <a:off x="4979138" y="1765308"/>
              <a:ext cx="2233724" cy="2403957"/>
              <a:chOff x="4445810" y="937405"/>
              <a:chExt cx="3892152" cy="4188775"/>
            </a:xfrm>
          </p:grpSpPr>
          <p:sp>
            <p:nvSpPr>
              <p:cNvPr id="121" name="椭圆 120"/>
              <p:cNvSpPr/>
              <p:nvPr/>
            </p:nvSpPr>
            <p:spPr>
              <a:xfrm>
                <a:off x="4449453" y="1237671"/>
                <a:ext cx="3888509" cy="3888509"/>
              </a:xfrm>
              <a:prstGeom prst="ellipse">
                <a:avLst/>
              </a:pr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2" name="流程图: 资料带 2"/>
              <p:cNvSpPr/>
              <p:nvPr/>
            </p:nvSpPr>
            <p:spPr>
              <a:xfrm rot="5400000">
                <a:off x="4718954" y="2814378"/>
                <a:ext cx="3876885" cy="723473"/>
              </a:xfrm>
              <a:custGeom>
                <a:gdLst>
                  <a:gd fmla="*/ 1015 w 10002" name="connsiteX0"/>
                  <a:gd fmla="*/ 4788 h 10678" name="connsiteY0"/>
                  <a:gd fmla="*/ 1979 w 10002" name="connsiteX1"/>
                  <a:gd fmla="*/ 4702 h 10678" name="connsiteY1"/>
                  <a:gd fmla="*/ 2549 w 10002" name="connsiteX2"/>
                  <a:gd fmla="*/ 1955 h 10678" name="connsiteY2"/>
                  <a:gd fmla="*/ 3505 w 10002" name="connsiteX3"/>
                  <a:gd fmla="*/ 4070 h 10678" name="connsiteY3"/>
                  <a:gd fmla="*/ 4492 w 10002" name="connsiteX4"/>
                  <a:gd fmla="*/ 246 h 10678" name="connsiteY4"/>
                  <a:gd fmla="*/ 5566 w 10002" name="connsiteX5"/>
                  <a:gd fmla="*/ 2282 h 10678" name="connsiteY5"/>
                  <a:gd fmla="*/ 6538 w 10002" name="connsiteX6"/>
                  <a:gd fmla="*/ 24 h 10678" name="connsiteY6"/>
                  <a:gd fmla="*/ 7711 w 10002" name="connsiteX7"/>
                  <a:gd fmla="*/ 4026 h 10678" name="connsiteY7"/>
                  <a:gd fmla="*/ 8967 w 10002" name="connsiteX8"/>
                  <a:gd fmla="*/ 3941 h 10678" name="connsiteY8"/>
                  <a:gd fmla="*/ 9998 w 10002" name="connsiteX9"/>
                  <a:gd fmla="*/ 10539 h 10678" name="connsiteY9"/>
                  <a:gd fmla="*/ 9339 w 10002" name="connsiteX10"/>
                  <a:gd fmla="*/ 8406 h 10678" name="connsiteY10"/>
                  <a:gd fmla="*/ 8077 w 10002" name="connsiteX11"/>
                  <a:gd fmla="*/ 6970 h 10678" name="connsiteY11"/>
                  <a:gd fmla="*/ 6770 w 10002" name="connsiteX12"/>
                  <a:gd fmla="*/ 8317 h 10678" name="connsiteY12"/>
                  <a:gd fmla="*/ 5774 w 10002" name="connsiteX13"/>
                  <a:gd fmla="*/ 5555 h 10678" name="connsiteY13"/>
                  <a:gd fmla="*/ 4662 w 10002" name="connsiteX14"/>
                  <a:gd fmla="*/ 8400 h 10678" name="connsiteY14"/>
                  <a:gd fmla="*/ 3894 w 10002" name="connsiteX15"/>
                  <a:gd fmla="*/ 6428 h 10678" name="connsiteY15"/>
                  <a:gd fmla="*/ 2866 w 10002" name="connsiteX16"/>
                  <a:gd fmla="*/ 8968 h 10678" name="connsiteY16"/>
                  <a:gd fmla="*/ 2101 w 10002" name="connsiteX17"/>
                  <a:gd fmla="*/ 7438 h 10678" name="connsiteY17"/>
                  <a:gd fmla="*/ 1043 w 10002" name="connsiteX18"/>
                  <a:gd fmla="*/ 7920 h 10678" name="connsiteY18"/>
                  <a:gd fmla="*/ 1015 w 10002" name="connsiteX19"/>
                  <a:gd fmla="*/ 4788 h 10678" name="connsiteY1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b="b" l="l" r="r" t="t"/>
                <a:pathLst>
                  <a:path h="10678" w="10002">
                    <a:moveTo>
                      <a:pt x="1015" y="4788"/>
                    </a:moveTo>
                    <a:cubicBezTo>
                      <a:pt x="1179" y="3716"/>
                      <a:pt x="1637" y="4994"/>
                      <a:pt x="1979" y="4702"/>
                    </a:cubicBezTo>
                    <a:cubicBezTo>
                      <a:pt x="2320" y="4408"/>
                      <a:pt x="2295" y="2060"/>
                      <a:pt x="2549" y="1955"/>
                    </a:cubicBezTo>
                    <a:cubicBezTo>
                      <a:pt x="2803" y="1850"/>
                      <a:pt x="3147" y="3776"/>
                      <a:pt x="3505" y="4070"/>
                    </a:cubicBezTo>
                    <a:cubicBezTo>
                      <a:pt x="3864" y="4362"/>
                      <a:pt x="4149" y="544"/>
                      <a:pt x="4492" y="246"/>
                    </a:cubicBezTo>
                    <a:cubicBezTo>
                      <a:pt x="4836" y="-52"/>
                      <a:pt x="5275" y="2460"/>
                      <a:pt x="5566" y="2282"/>
                    </a:cubicBezTo>
                    <a:cubicBezTo>
                      <a:pt x="5856" y="2105"/>
                      <a:pt x="6181" y="-267"/>
                      <a:pt x="6538" y="24"/>
                    </a:cubicBezTo>
                    <a:cubicBezTo>
                      <a:pt x="6895" y="315"/>
                      <a:pt x="7422" y="3524"/>
                      <a:pt x="7711" y="4026"/>
                    </a:cubicBezTo>
                    <a:cubicBezTo>
                      <a:pt x="7999" y="4529"/>
                      <a:pt x="8712" y="3498"/>
                      <a:pt x="8967" y="3941"/>
                    </a:cubicBezTo>
                    <a:cubicBezTo>
                      <a:pt x="9220" y="4386"/>
                      <a:pt x="9976" y="9627"/>
                      <a:pt x="9998" y="10539"/>
                    </a:cubicBezTo>
                    <a:cubicBezTo>
                      <a:pt x="10044" y="11214"/>
                      <a:pt x="9719" y="9269"/>
                      <a:pt x="9339" y="8406"/>
                    </a:cubicBezTo>
                    <a:cubicBezTo>
                      <a:pt x="8944" y="7691"/>
                      <a:pt x="8489" y="6734"/>
                      <a:pt x="8077" y="6970"/>
                    </a:cubicBezTo>
                    <a:cubicBezTo>
                      <a:pt x="7666" y="7511"/>
                      <a:pt x="7154" y="8553"/>
                      <a:pt x="6770" y="8317"/>
                    </a:cubicBezTo>
                    <a:cubicBezTo>
                      <a:pt x="6386" y="8081"/>
                      <a:pt x="6125" y="5541"/>
                      <a:pt x="5774" y="5555"/>
                    </a:cubicBezTo>
                    <a:cubicBezTo>
                      <a:pt x="5423" y="5569"/>
                      <a:pt x="4873" y="8544"/>
                      <a:pt x="4662" y="8400"/>
                    </a:cubicBezTo>
                    <a:cubicBezTo>
                      <a:pt x="4453" y="8254"/>
                      <a:pt x="4228" y="6205"/>
                      <a:pt x="3894" y="6428"/>
                    </a:cubicBezTo>
                    <a:cubicBezTo>
                      <a:pt x="3562" y="6650"/>
                      <a:pt x="3171" y="8909"/>
                      <a:pt x="2866" y="8968"/>
                    </a:cubicBezTo>
                    <a:cubicBezTo>
                      <a:pt x="2562" y="9026"/>
                      <a:pt x="2365" y="8146"/>
                      <a:pt x="2101" y="7438"/>
                    </a:cubicBezTo>
                    <a:cubicBezTo>
                      <a:pt x="1835" y="6729"/>
                      <a:pt x="1361" y="8803"/>
                      <a:pt x="1043" y="7920"/>
                    </a:cubicBezTo>
                    <a:cubicBezTo>
                      <a:pt x="259" y="7221"/>
                      <a:pt x="-833" y="10441"/>
                      <a:pt x="1015" y="4788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/>
                  <a:t>                   </a:t>
                </a:r>
              </a:p>
            </p:txBody>
          </p:sp>
          <p:sp>
            <p:nvSpPr>
              <p:cNvPr id="123" name="流程图: 资料带 2"/>
              <p:cNvSpPr/>
              <p:nvPr/>
            </p:nvSpPr>
            <p:spPr>
              <a:xfrm rot="16200000">
                <a:off x="3897917" y="2576900"/>
                <a:ext cx="3888797" cy="1194906"/>
              </a:xfrm>
              <a:custGeom>
                <a:gdLst>
                  <a:gd fmla="*/ 908 w 10078" name="connsiteX0"/>
                  <a:gd fmla="*/ 4652 h 10312" name="connsiteY0"/>
                  <a:gd fmla="*/ 1783 w 10078" name="connsiteX1"/>
                  <a:gd fmla="*/ 3551 h 10312" name="connsiteY1"/>
                  <a:gd fmla="*/ 2501 w 10078" name="connsiteX2"/>
                  <a:gd fmla="*/ 1539 h 10312" name="connsiteY2"/>
                  <a:gd fmla="*/ 3546 w 10078" name="connsiteX3"/>
                  <a:gd fmla="*/ 2694 h 10312" name="connsiteY3"/>
                  <a:gd fmla="*/ 4474 w 10078" name="connsiteX4"/>
                  <a:gd fmla="*/ 417 h 10312" name="connsiteY4"/>
                  <a:gd fmla="*/ 5622 w 10078" name="connsiteX5"/>
                  <a:gd fmla="*/ 1186 h 10312" name="connsiteY5"/>
                  <a:gd fmla="*/ 6729 w 10078" name="connsiteX6"/>
                  <a:gd fmla="*/ 31 h 10312" name="connsiteY6"/>
                  <a:gd fmla="*/ 7916 w 10078" name="connsiteX7"/>
                  <a:gd fmla="*/ 2661 h 10312" name="connsiteY7"/>
                  <a:gd fmla="*/ 9246 w 10078" name="connsiteX8"/>
                  <a:gd fmla="*/ 4314 h 10312" name="connsiteY8"/>
                  <a:gd fmla="*/ 10070 w 10078" name="connsiteX9"/>
                  <a:gd fmla="*/ 10238 h 10312" name="connsiteY9"/>
                  <a:gd fmla="*/ 9530 w 10078" name="connsiteX10"/>
                  <a:gd fmla="*/ 7492 h 10312" name="connsiteY10"/>
                  <a:gd fmla="*/ 8884 w 10078" name="connsiteX11"/>
                  <a:gd fmla="*/ 6429 h 10312" name="connsiteY11"/>
                  <a:gd fmla="*/ 8149 w 10078" name="connsiteX12"/>
                  <a:gd fmla="*/ 4493 h 10312" name="connsiteY12"/>
                  <a:gd fmla="*/ 6753 w 10078" name="connsiteX13"/>
                  <a:gd fmla="*/ 5070 h 10312" name="connsiteY13"/>
                  <a:gd fmla="*/ 5801 w 10078" name="connsiteX14"/>
                  <a:gd fmla="*/ 3756 h 10312" name="connsiteY14"/>
                  <a:gd fmla="*/ 4851 w 10078" name="connsiteX15"/>
                  <a:gd fmla="*/ 4806 h 10312" name="connsiteY15"/>
                  <a:gd fmla="*/ 3816 w 10078" name="connsiteX16"/>
                  <a:gd fmla="*/ 4795 h 10312" name="connsiteY16"/>
                  <a:gd fmla="*/ 2877 w 10078" name="connsiteX17"/>
                  <a:gd fmla="*/ 6433 h 10312" name="connsiteY17"/>
                  <a:gd fmla="*/ 1964 w 10078" name="connsiteX18"/>
                  <a:gd fmla="*/ 6263 h 10312" name="connsiteY18"/>
                  <a:gd fmla="*/ 1099 w 10078" name="connsiteX19"/>
                  <a:gd fmla="*/ 6953 h 10312" name="connsiteY19"/>
                  <a:gd fmla="*/ 1 w 10078" name="connsiteX20"/>
                  <a:gd fmla="*/ 8566 h 10312" name="connsiteY20"/>
                  <a:gd fmla="*/ 908 w 10078" name="connsiteX21"/>
                  <a:gd fmla="*/ 4652 h 10312" name="connsiteY2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b="b" l="l" r="r" t="t"/>
                <a:pathLst>
                  <a:path h="10312" w="10078">
                    <a:moveTo>
                      <a:pt x="908" y="4652"/>
                    </a:moveTo>
                    <a:cubicBezTo>
                      <a:pt x="1072" y="3846"/>
                      <a:pt x="1441" y="3771"/>
                      <a:pt x="1783" y="3551"/>
                    </a:cubicBezTo>
                    <a:cubicBezTo>
                      <a:pt x="2124" y="3330"/>
                      <a:pt x="2207" y="1682"/>
                      <a:pt x="2501" y="1539"/>
                    </a:cubicBezTo>
                    <a:cubicBezTo>
                      <a:pt x="2795" y="1396"/>
                      <a:pt x="3188" y="2473"/>
                      <a:pt x="3546" y="2694"/>
                    </a:cubicBezTo>
                    <a:cubicBezTo>
                      <a:pt x="3905" y="2914"/>
                      <a:pt x="4128" y="668"/>
                      <a:pt x="4474" y="417"/>
                    </a:cubicBezTo>
                    <a:cubicBezTo>
                      <a:pt x="4820" y="166"/>
                      <a:pt x="5331" y="1319"/>
                      <a:pt x="5622" y="1186"/>
                    </a:cubicBezTo>
                    <a:cubicBezTo>
                      <a:pt x="5912" y="1052"/>
                      <a:pt x="6347" y="-215"/>
                      <a:pt x="6729" y="31"/>
                    </a:cubicBezTo>
                    <a:cubicBezTo>
                      <a:pt x="7111" y="277"/>
                      <a:pt x="7627" y="2283"/>
                      <a:pt x="7916" y="2661"/>
                    </a:cubicBezTo>
                    <a:cubicBezTo>
                      <a:pt x="8204" y="3039"/>
                      <a:pt x="8590" y="3053"/>
                      <a:pt x="9246" y="4314"/>
                    </a:cubicBezTo>
                    <a:cubicBezTo>
                      <a:pt x="9529" y="4828"/>
                      <a:pt x="10048" y="9551"/>
                      <a:pt x="10070" y="10238"/>
                    </a:cubicBezTo>
                    <a:cubicBezTo>
                      <a:pt x="10116" y="10745"/>
                      <a:pt x="9970" y="8524"/>
                      <a:pt x="9530" y="7492"/>
                    </a:cubicBezTo>
                    <a:cubicBezTo>
                      <a:pt x="9367" y="6857"/>
                      <a:pt x="9114" y="6929"/>
                      <a:pt x="8884" y="6429"/>
                    </a:cubicBezTo>
                    <a:cubicBezTo>
                      <a:pt x="8654" y="5929"/>
                      <a:pt x="8529" y="4670"/>
                      <a:pt x="8149" y="4493"/>
                    </a:cubicBezTo>
                    <a:cubicBezTo>
                      <a:pt x="7738" y="4464"/>
                      <a:pt x="7144" y="5193"/>
                      <a:pt x="6753" y="5070"/>
                    </a:cubicBezTo>
                    <a:cubicBezTo>
                      <a:pt x="6362" y="4948"/>
                      <a:pt x="6118" y="3800"/>
                      <a:pt x="5801" y="3756"/>
                    </a:cubicBezTo>
                    <a:cubicBezTo>
                      <a:pt x="5484" y="3712"/>
                      <a:pt x="5063" y="4915"/>
                      <a:pt x="4851" y="4806"/>
                    </a:cubicBezTo>
                    <a:cubicBezTo>
                      <a:pt x="4642" y="4696"/>
                      <a:pt x="4150" y="4627"/>
                      <a:pt x="3816" y="4795"/>
                    </a:cubicBezTo>
                    <a:cubicBezTo>
                      <a:pt x="3484" y="4962"/>
                      <a:pt x="3509" y="5244"/>
                      <a:pt x="2877" y="6433"/>
                    </a:cubicBezTo>
                    <a:cubicBezTo>
                      <a:pt x="2217" y="6913"/>
                      <a:pt x="2287" y="6196"/>
                      <a:pt x="1964" y="6263"/>
                    </a:cubicBezTo>
                    <a:cubicBezTo>
                      <a:pt x="1535" y="6057"/>
                      <a:pt x="1508" y="6768"/>
                      <a:pt x="1099" y="6953"/>
                    </a:cubicBezTo>
                    <a:cubicBezTo>
                      <a:pt x="244" y="7397"/>
                      <a:pt x="33" y="9058"/>
                      <a:pt x="1" y="8566"/>
                    </a:cubicBezTo>
                    <a:cubicBezTo>
                      <a:pt x="-31" y="8073"/>
                      <a:pt x="546" y="5736"/>
                      <a:pt x="908" y="4652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4" name="流程图: 资料带 2"/>
              <p:cNvSpPr/>
              <p:nvPr/>
            </p:nvSpPr>
            <p:spPr>
              <a:xfrm rot="16200000">
                <a:off x="3487269" y="2197771"/>
                <a:ext cx="3874120" cy="1957038"/>
              </a:xfrm>
              <a:custGeom>
                <a:gdLst>
                  <a:gd fmla="*/ 1 w 10000" name="connsiteX0"/>
                  <a:gd fmla="*/ 8878 h 10000" name="connsiteY0"/>
                  <a:gd fmla="*/ 1562 w 10000" name="connsiteX1"/>
                  <a:gd fmla="*/ 2715 h 10000" name="connsiteY1"/>
                  <a:gd fmla="*/ 3354 w 10000" name="connsiteX2"/>
                  <a:gd fmla="*/ 603 h 10000" name="connsiteY2"/>
                  <a:gd fmla="*/ 5196 w 10000" name="connsiteX3"/>
                  <a:gd fmla="*/ 14 h 10000" name="connsiteY3"/>
                  <a:gd fmla="*/ 6741 w 10000" name="connsiteX4"/>
                  <a:gd fmla="*/ 657 h 10000" name="connsiteY4"/>
                  <a:gd fmla="*/ 8336 w 10000" name="connsiteX5"/>
                  <a:gd fmla="*/ 2518 h 10000" name="connsiteY5"/>
                  <a:gd fmla="*/ 9798 w 10000" name="connsiteX6"/>
                  <a:gd fmla="*/ 7071 h 10000" name="connsiteY6"/>
                  <a:gd fmla="*/ 9970 w 10000" name="connsiteX7"/>
                  <a:gd fmla="*/ 9977 h 10000" name="connsiteY7"/>
                  <a:gd fmla="*/ 9844 w 10000" name="connsiteX8"/>
                  <a:gd fmla="*/ 8285 h 10000" name="connsiteY8"/>
                  <a:gd fmla="*/ 9237 w 10000" name="connsiteX9"/>
                  <a:gd fmla="*/ 5974 h 10000" name="connsiteY9"/>
                  <a:gd fmla="*/ 8449 w 10000" name="connsiteX10"/>
                  <a:gd fmla="*/ 3543 h 10000" name="connsiteY10"/>
                  <a:gd fmla="*/ 7200 w 10000" name="connsiteX11"/>
                  <a:gd fmla="*/ 2537 h 10000" name="connsiteY11"/>
                  <a:gd fmla="*/ 5996 w 10000" name="connsiteX12"/>
                  <a:gd fmla="*/ 1016 h 10000" name="connsiteY12"/>
                  <a:gd fmla="*/ 4749 w 10000" name="connsiteX13"/>
                  <a:gd fmla="*/ 1549 h 10000" name="connsiteY13"/>
                  <a:gd fmla="*/ 3610 w 10000" name="connsiteX14"/>
                  <a:gd fmla="*/ 1442 h 10000" name="connsiteY14"/>
                  <a:gd fmla="*/ 2699 w 10000" name="connsiteX15"/>
                  <a:gd fmla="*/ 2758 h 10000" name="connsiteY15"/>
                  <a:gd fmla="*/ 1861 w 10000" name="connsiteX16"/>
                  <a:gd fmla="*/ 3320 h 10000" name="connsiteY16"/>
                  <a:gd fmla="*/ 1143 w 10000" name="connsiteX17"/>
                  <a:gd fmla="*/ 5213 h 10000" name="connsiteY17"/>
                  <a:gd fmla="*/ 448 w 10000" name="connsiteX18"/>
                  <a:gd fmla="*/ 6611 h 10000" name="connsiteY18"/>
                  <a:gd fmla="*/ 1 w 10000" name="connsiteX19"/>
                  <a:gd fmla="*/ 8878 h 10000" name="connsiteY19"/>
                  <a:gd fmla="*/ 671 w 10008" name="connsiteX20"/>
                  <a:gd fmla="*/ 4126 h 9633" name="connsiteY20"/>
                  <a:gd fmla="*/ 671 w 10008" name="connsiteX21"/>
                  <a:gd fmla="*/ 4518 h 10025" name="connsiteY21"/>
                  <a:gd fmla="*/ 671 w 10008" name="connsiteX22"/>
                  <a:gd fmla="*/ 4553 h 10060" name="connsiteY22"/>
                  <a:gd fmla="*/ 671 w 10008" name="connsiteX23"/>
                  <a:gd fmla="*/ 4553 h 10060" name="connsiteY2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b="b" l="l" r="r" t="t"/>
                <a:pathLst>
                  <a:path h="10000" w="10000">
                    <a:moveTo>
                      <a:pt x="1" y="8878"/>
                    </a:moveTo>
                    <a:cubicBezTo>
                      <a:pt x="78" y="8398"/>
                      <a:pt x="149" y="5432"/>
                      <a:pt x="1562" y="2715"/>
                    </a:cubicBezTo>
                    <a:cubicBezTo>
                      <a:pt x="2016" y="1924"/>
                      <a:pt x="2724" y="1028"/>
                      <a:pt x="3354" y="603"/>
                    </a:cubicBezTo>
                    <a:cubicBezTo>
                      <a:pt x="3828" y="293"/>
                      <a:pt x="4462" y="-78"/>
                      <a:pt x="5196" y="14"/>
                    </a:cubicBezTo>
                    <a:cubicBezTo>
                      <a:pt x="5711" y="113"/>
                      <a:pt x="6213" y="215"/>
                      <a:pt x="6741" y="657"/>
                    </a:cubicBezTo>
                    <a:cubicBezTo>
                      <a:pt x="7360" y="1114"/>
                      <a:pt x="7908" y="1854"/>
                      <a:pt x="8336" y="2518"/>
                    </a:cubicBezTo>
                    <a:cubicBezTo>
                      <a:pt x="9235" y="4283"/>
                      <a:pt x="9556" y="5803"/>
                      <a:pt x="9798" y="7071"/>
                    </a:cubicBezTo>
                    <a:cubicBezTo>
                      <a:pt x="9988" y="8641"/>
                      <a:pt x="10042" y="10023"/>
                      <a:pt x="9970" y="9977"/>
                    </a:cubicBezTo>
                    <a:cubicBezTo>
                      <a:pt x="9955" y="10184"/>
                      <a:pt x="9967" y="8952"/>
                      <a:pt x="9844" y="8285"/>
                    </a:cubicBezTo>
                    <a:cubicBezTo>
                      <a:pt x="9723" y="7618"/>
                      <a:pt x="9469" y="6789"/>
                      <a:pt x="9237" y="5974"/>
                    </a:cubicBezTo>
                    <a:cubicBezTo>
                      <a:pt x="8499" y="4567"/>
                      <a:pt x="8922" y="4267"/>
                      <a:pt x="8449" y="3543"/>
                    </a:cubicBezTo>
                    <a:cubicBezTo>
                      <a:pt x="7890" y="2775"/>
                      <a:pt x="7609" y="2958"/>
                      <a:pt x="7200" y="2537"/>
                    </a:cubicBezTo>
                    <a:cubicBezTo>
                      <a:pt x="6791" y="2116"/>
                      <a:pt x="6404" y="1181"/>
                      <a:pt x="5996" y="1016"/>
                    </a:cubicBezTo>
                    <a:cubicBezTo>
                      <a:pt x="5588" y="851"/>
                      <a:pt x="5229" y="1622"/>
                      <a:pt x="4749" y="1549"/>
                    </a:cubicBezTo>
                    <a:cubicBezTo>
                      <a:pt x="4213" y="1556"/>
                      <a:pt x="3946" y="1328"/>
                      <a:pt x="3610" y="1442"/>
                    </a:cubicBezTo>
                    <a:cubicBezTo>
                      <a:pt x="3278" y="1554"/>
                      <a:pt x="3049" y="2494"/>
                      <a:pt x="2699" y="2758"/>
                    </a:cubicBezTo>
                    <a:cubicBezTo>
                      <a:pt x="2337" y="3083"/>
                      <a:pt x="2228" y="3119"/>
                      <a:pt x="1861" y="3320"/>
                    </a:cubicBezTo>
                    <a:cubicBezTo>
                      <a:pt x="1267" y="4014"/>
                      <a:pt x="1404" y="4618"/>
                      <a:pt x="1143" y="5213"/>
                    </a:cubicBezTo>
                    <a:cubicBezTo>
                      <a:pt x="891" y="5742"/>
                      <a:pt x="640" y="6005"/>
                      <a:pt x="448" y="6611"/>
                    </a:cubicBezTo>
                    <a:cubicBezTo>
                      <a:pt x="255" y="7216"/>
                      <a:pt x="-16" y="9645"/>
                      <a:pt x="1" y="8878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5" name="流程图: 资料带 2"/>
              <p:cNvSpPr/>
              <p:nvPr/>
            </p:nvSpPr>
            <p:spPr>
              <a:xfrm rot="5400000">
                <a:off x="5256691" y="2393485"/>
                <a:ext cx="3856882" cy="1582851"/>
              </a:xfrm>
              <a:custGeom>
                <a:gdLst>
                  <a:gd fmla="*/ 671 w 10008" name="connsiteX0"/>
                  <a:gd fmla="*/ 4553 h 10060" name="connsiteY0"/>
                  <a:gd fmla="*/ 1578 w 10008" name="connsiteX1"/>
                  <a:gd fmla="*/ 2821 h 10060" name="connsiteY1"/>
                  <a:gd fmla="*/ 2520 w 10008" name="connsiteX2"/>
                  <a:gd fmla="*/ 684 h 10060" name="connsiteY2"/>
                  <a:gd fmla="*/ 3404 w 10008" name="connsiteX3"/>
                  <a:gd fmla="*/ 1090 h 10060" name="connsiteY3"/>
                  <a:gd fmla="*/ 4616 w 10008" name="connsiteX4"/>
                  <a:gd fmla="*/ 58 h 10060" name="connsiteY4"/>
                  <a:gd fmla="*/ 5365 w 10008" name="connsiteX5"/>
                  <a:gd fmla="*/ 427 h 10060" name="connsiteY5"/>
                  <a:gd fmla="*/ 6155 w 10008" name="connsiteX6"/>
                  <a:gd fmla="*/ 7 h 10060" name="connsiteY6"/>
                  <a:gd fmla="*/ 6824 w 10008" name="connsiteX7"/>
                  <a:gd fmla="*/ 947 h 10060" name="connsiteY7"/>
                  <a:gd fmla="*/ 7691 w 10008" name="connsiteX8"/>
                  <a:gd fmla="*/ 930 h 10060" name="connsiteY8"/>
                  <a:gd fmla="*/ 8540 w 10008" name="connsiteX9"/>
                  <a:gd fmla="*/ 2911 h 10060" name="connsiteY9"/>
                  <a:gd fmla="*/ 9396 w 10008" name="connsiteX10"/>
                  <a:gd fmla="*/ 4676 h 10060" name="connsiteY10"/>
                  <a:gd fmla="*/ 9634 w 10008" name="connsiteX11"/>
                  <a:gd fmla="*/ 6737 h 10060" name="connsiteY11"/>
                  <a:gd fmla="*/ 9998 w 10008" name="connsiteX12"/>
                  <a:gd fmla="*/ 10037 h 10060" name="connsiteY12"/>
                  <a:gd fmla="*/ 9263 w 10008" name="connsiteX13"/>
                  <a:gd fmla="*/ 6287 h 10060" name="connsiteY13"/>
                  <a:gd fmla="*/ 8341 w 10008" name="connsiteX14"/>
                  <a:gd fmla="*/ 3900 h 10060" name="connsiteY14"/>
                  <a:gd fmla="*/ 7002 w 10008" name="connsiteX15"/>
                  <a:gd fmla="*/ 3452 h 10060" name="connsiteY15"/>
                  <a:gd fmla="*/ 5826 w 10008" name="connsiteX16"/>
                  <a:gd fmla="*/ 2248 h 10060" name="connsiteY16"/>
                  <a:gd fmla="*/ 4696 w 10008" name="connsiteX17"/>
                  <a:gd fmla="*/ 2775 h 10060" name="connsiteY17"/>
                  <a:gd fmla="*/ 3734 w 10008" name="connsiteX18"/>
                  <a:gd fmla="*/ 2288 h 10060" name="connsiteY18"/>
                  <a:gd fmla="*/ 2837 w 10008" name="connsiteX19"/>
                  <a:gd fmla="*/ 3687 h 10060" name="connsiteY19"/>
                  <a:gd fmla="*/ 1982 w 10008" name="connsiteX20"/>
                  <a:gd fmla="*/ 3747 h 10060" name="connsiteY20"/>
                  <a:gd fmla="*/ 1115 w 10008" name="connsiteX21"/>
                  <a:gd fmla="*/ 5519 h 10060" name="connsiteY21"/>
                  <a:gd fmla="*/ 1 w 10008" name="connsiteX22"/>
                  <a:gd fmla="*/ 8429 h 10060" name="connsiteY22"/>
                  <a:gd fmla="*/ 671 w 10008" name="connsiteX23"/>
                  <a:gd fmla="*/ 4553 h 10060" name="connsiteY2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b="b" l="l" r="r" t="t"/>
                <a:pathLst>
                  <a:path h="10060" w="10008">
                    <a:moveTo>
                      <a:pt x="671" y="4553"/>
                    </a:moveTo>
                    <a:cubicBezTo>
                      <a:pt x="761" y="3929"/>
                      <a:pt x="1235" y="2960"/>
                      <a:pt x="1578" y="2821"/>
                    </a:cubicBezTo>
                    <a:cubicBezTo>
                      <a:pt x="1919" y="2681"/>
                      <a:pt x="2216" y="973"/>
                      <a:pt x="2520" y="684"/>
                    </a:cubicBezTo>
                    <a:cubicBezTo>
                      <a:pt x="2824" y="396"/>
                      <a:pt x="3045" y="950"/>
                      <a:pt x="3404" y="1090"/>
                    </a:cubicBezTo>
                    <a:cubicBezTo>
                      <a:pt x="3763" y="1229"/>
                      <a:pt x="4289" y="169"/>
                      <a:pt x="4616" y="58"/>
                    </a:cubicBezTo>
                    <a:cubicBezTo>
                      <a:pt x="4943" y="-53"/>
                      <a:pt x="5086" y="285"/>
                      <a:pt x="5365" y="427"/>
                    </a:cubicBezTo>
                    <a:cubicBezTo>
                      <a:pt x="5644" y="569"/>
                      <a:pt x="5718" y="-74"/>
                      <a:pt x="6155" y="7"/>
                    </a:cubicBezTo>
                    <a:cubicBezTo>
                      <a:pt x="6517" y="50"/>
                      <a:pt x="6590" y="944"/>
                      <a:pt x="6824" y="947"/>
                    </a:cubicBezTo>
                    <a:cubicBezTo>
                      <a:pt x="7058" y="951"/>
                      <a:pt x="7405" y="603"/>
                      <a:pt x="7691" y="930"/>
                    </a:cubicBezTo>
                    <a:cubicBezTo>
                      <a:pt x="7977" y="1257"/>
                      <a:pt x="7952" y="1807"/>
                      <a:pt x="8540" y="2911"/>
                    </a:cubicBezTo>
                    <a:cubicBezTo>
                      <a:pt x="8902" y="3790"/>
                      <a:pt x="9155" y="3562"/>
                      <a:pt x="9396" y="4676"/>
                    </a:cubicBezTo>
                    <a:cubicBezTo>
                      <a:pt x="9556" y="5213"/>
                      <a:pt x="9549" y="5994"/>
                      <a:pt x="9634" y="6737"/>
                    </a:cubicBezTo>
                    <a:cubicBezTo>
                      <a:pt x="9734" y="7631"/>
                      <a:pt x="10070" y="10081"/>
                      <a:pt x="9998" y="10037"/>
                    </a:cubicBezTo>
                    <a:cubicBezTo>
                      <a:pt x="10044" y="10359"/>
                      <a:pt x="9525" y="7263"/>
                      <a:pt x="9263" y="6287"/>
                    </a:cubicBezTo>
                    <a:cubicBezTo>
                      <a:pt x="8525" y="4969"/>
                      <a:pt x="8814" y="4578"/>
                      <a:pt x="8341" y="3900"/>
                    </a:cubicBezTo>
                    <a:cubicBezTo>
                      <a:pt x="7781" y="3180"/>
                      <a:pt x="7421" y="3727"/>
                      <a:pt x="7002" y="3452"/>
                    </a:cubicBezTo>
                    <a:cubicBezTo>
                      <a:pt x="6583" y="3177"/>
                      <a:pt x="6210" y="2361"/>
                      <a:pt x="5826" y="2248"/>
                    </a:cubicBezTo>
                    <a:cubicBezTo>
                      <a:pt x="5442" y="2135"/>
                      <a:pt x="5175" y="2844"/>
                      <a:pt x="4696" y="2775"/>
                    </a:cubicBezTo>
                    <a:cubicBezTo>
                      <a:pt x="4159" y="2781"/>
                      <a:pt x="4069" y="2182"/>
                      <a:pt x="3734" y="2288"/>
                    </a:cubicBezTo>
                    <a:cubicBezTo>
                      <a:pt x="3402" y="2394"/>
                      <a:pt x="3143" y="3659"/>
                      <a:pt x="2837" y="3687"/>
                    </a:cubicBezTo>
                    <a:cubicBezTo>
                      <a:pt x="2533" y="3716"/>
                      <a:pt x="2350" y="3558"/>
                      <a:pt x="1982" y="3747"/>
                    </a:cubicBezTo>
                    <a:cubicBezTo>
                      <a:pt x="1343" y="4011"/>
                      <a:pt x="1465" y="5127"/>
                      <a:pt x="1115" y="5519"/>
                    </a:cubicBezTo>
                    <a:cubicBezTo>
                      <a:pt x="735" y="5610"/>
                      <a:pt x="6" y="8677"/>
                      <a:pt x="1" y="8429"/>
                    </a:cubicBezTo>
                    <a:cubicBezTo>
                      <a:pt x="-4" y="8180"/>
                      <a:pt x="462" y="5181"/>
                      <a:pt x="671" y="4553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6" name="任意多边形 125"/>
              <p:cNvSpPr/>
              <p:nvPr/>
            </p:nvSpPr>
            <p:spPr>
              <a:xfrm>
                <a:off x="6311828" y="937405"/>
                <a:ext cx="255882" cy="307378"/>
              </a:xfrm>
              <a:custGeom>
                <a:gdLst>
                  <a:gd fmla="*/ 33165 w 255882" name="connsiteX0"/>
                  <a:gd fmla="*/ 0 h 601703" name="connsiteY0"/>
                  <a:gd fmla="*/ 56854 w 255882" name="connsiteX1"/>
                  <a:gd fmla="*/ 4737 h 601703" name="connsiteY1"/>
                  <a:gd fmla="*/ 85281 w 255882" name="connsiteX2"/>
                  <a:gd fmla="*/ 9475 h 601703" name="connsiteY2"/>
                  <a:gd fmla="*/ 104232 w 255882" name="connsiteX3"/>
                  <a:gd fmla="*/ 14213 h 601703" name="connsiteY3"/>
                  <a:gd fmla="*/ 118446 w 255882" name="connsiteX4"/>
                  <a:gd fmla="*/ 23689 h 601703" name="connsiteY4"/>
                  <a:gd fmla="*/ 132659 w 255882" name="connsiteX5"/>
                  <a:gd fmla="*/ 28426 h 601703" name="connsiteY5"/>
                  <a:gd fmla="*/ 146873 w 255882" name="connsiteX6"/>
                  <a:gd fmla="*/ 56853 h 601703" name="connsiteY6"/>
                  <a:gd fmla="*/ 161086 w 255882" name="connsiteX7"/>
                  <a:gd fmla="*/ 71067 h 601703" name="connsiteY7"/>
                  <a:gd fmla="*/ 170562 w 255882" name="connsiteX8"/>
                  <a:gd fmla="*/ 85280 h 601703" name="connsiteY8"/>
                  <a:gd fmla="*/ 184775 w 255882" name="connsiteX9"/>
                  <a:gd fmla="*/ 99494 h 601703" name="connsiteY9"/>
                  <a:gd fmla="*/ 217940 w 255882" name="connsiteX10"/>
                  <a:gd fmla="*/ 142134 h 601703" name="connsiteY10"/>
                  <a:gd fmla="*/ 222678 w 255882" name="connsiteX11"/>
                  <a:gd fmla="*/ 156348 h 601703" name="connsiteY11"/>
                  <a:gd fmla="*/ 227416 w 255882" name="connsiteX12"/>
                  <a:gd fmla="*/ 175299 h 601703" name="connsiteY12"/>
                  <a:gd fmla="*/ 236891 w 255882" name="connsiteX13"/>
                  <a:gd fmla="*/ 203726 h 601703" name="connsiteY13"/>
                  <a:gd fmla="*/ 232154 w 255882" name="connsiteX14"/>
                  <a:gd fmla="*/ 246366 h 601703" name="connsiteY14"/>
                  <a:gd fmla="*/ 222678 w 255882" name="connsiteX15"/>
                  <a:gd fmla="*/ 260580 h 601703" name="connsiteY15"/>
                  <a:gd fmla="*/ 194251 w 255882" name="connsiteX16"/>
                  <a:gd fmla="*/ 289007 h 601703" name="connsiteY16"/>
                  <a:gd fmla="*/ 184775 w 255882" name="connsiteX17"/>
                  <a:gd fmla="*/ 303220 h 601703" name="connsiteY17"/>
                  <a:gd fmla="*/ 170562 w 255882" name="connsiteX18"/>
                  <a:gd fmla="*/ 312696 h 601703" name="connsiteY18"/>
                  <a:gd fmla="*/ 137397 w 255882" name="connsiteX19"/>
                  <a:gd fmla="*/ 336385 h 601703" name="connsiteY19"/>
                  <a:gd fmla="*/ 104232 w 255882" name="connsiteX20"/>
                  <a:gd fmla="*/ 345861 h 601703" name="connsiteY20"/>
                  <a:gd fmla="*/ 85281 w 255882" name="connsiteX21"/>
                  <a:gd fmla="*/ 355336 h 601703" name="connsiteY21"/>
                  <a:gd fmla="*/ 56854 w 255882" name="connsiteX22"/>
                  <a:gd fmla="*/ 364812 h 601703" name="connsiteY22"/>
                  <a:gd fmla="*/ 28427 w 255882" name="connsiteX23"/>
                  <a:gd fmla="*/ 360074 h 601703" name="connsiteY23"/>
                  <a:gd fmla="*/ 18951 w 255882" name="connsiteX24"/>
                  <a:gd fmla="*/ 345861 h 601703" name="connsiteY24"/>
                  <a:gd fmla="*/ 0 w 255882" name="connsiteX25"/>
                  <a:gd fmla="*/ 312696 h 601703" name="connsiteY25"/>
                  <a:gd fmla="*/ 4738 w 255882" name="connsiteX26"/>
                  <a:gd fmla="*/ 270055 h 601703" name="connsiteY26"/>
                  <a:gd fmla="*/ 18951 w 255882" name="connsiteX27"/>
                  <a:gd fmla="*/ 260580 h 601703" name="connsiteY27"/>
                  <a:gd fmla="*/ 165824 w 255882" name="connsiteX28"/>
                  <a:gd fmla="*/ 265318 h 601703" name="connsiteY28"/>
                  <a:gd fmla="*/ 194251 w 255882" name="connsiteX29"/>
                  <a:gd fmla="*/ 274793 h 601703" name="connsiteY29"/>
                  <a:gd fmla="*/ 208464 w 255882" name="connsiteX30"/>
                  <a:gd fmla="*/ 284269 h 601703" name="connsiteY30"/>
                  <a:gd fmla="*/ 246367 w 255882" name="connsiteX31"/>
                  <a:gd fmla="*/ 326909 h 601703" name="connsiteY31"/>
                  <a:gd fmla="*/ 255843 w 255882" name="connsiteX32"/>
                  <a:gd fmla="*/ 355336 h 601703" name="connsiteY32"/>
                  <a:gd fmla="*/ 251105 w 255882" name="connsiteX33"/>
                  <a:gd fmla="*/ 431141 h 601703" name="connsiteY33"/>
                  <a:gd fmla="*/ 246367 w 255882" name="connsiteX34"/>
                  <a:gd fmla="*/ 445355 h 601703" name="connsiteY34"/>
                  <a:gd fmla="*/ 232154 w 255882" name="connsiteX35"/>
                  <a:gd fmla="*/ 464306 h 601703" name="connsiteY35"/>
                  <a:gd fmla="*/ 217940 w 255882" name="connsiteX36"/>
                  <a:gd fmla="*/ 473782 h 601703" name="connsiteY36"/>
                  <a:gd fmla="*/ 208464 w 255882" name="connsiteX37"/>
                  <a:gd fmla="*/ 487995 h 601703" name="connsiteY37"/>
                  <a:gd fmla="*/ 180037 w 255882" name="connsiteX38"/>
                  <a:gd fmla="*/ 497471 h 601703" name="connsiteY38"/>
                  <a:gd fmla="*/ 151611 w 255882" name="connsiteX39"/>
                  <a:gd fmla="*/ 516422 h 601703" name="connsiteY39"/>
                  <a:gd fmla="*/ 108970 w 255882" name="connsiteX40"/>
                  <a:gd fmla="*/ 530636 h 601703" name="connsiteY40"/>
                  <a:gd fmla="*/ 94757 w 255882" name="connsiteX41"/>
                  <a:gd fmla="*/ 535374 h 601703" name="connsiteY41"/>
                  <a:gd fmla="*/ 80543 w 255882" name="connsiteX42"/>
                  <a:gd fmla="*/ 540111 h 601703" name="connsiteY42"/>
                  <a:gd fmla="*/ 33165 w 255882" name="connsiteX43"/>
                  <a:gd fmla="*/ 521160 h 601703" name="connsiteY43"/>
                  <a:gd fmla="*/ 28427 w 255882" name="connsiteX44"/>
                  <a:gd fmla="*/ 506947 h 601703" name="connsiteY44"/>
                  <a:gd fmla="*/ 33165 w 255882" name="connsiteX45"/>
                  <a:gd fmla="*/ 483258 h 601703" name="connsiteY45"/>
                  <a:gd fmla="*/ 47378 w 255882" name="connsiteX46"/>
                  <a:gd fmla="*/ 478520 h 601703" name="connsiteY46"/>
                  <a:gd fmla="*/ 71068 w 255882" name="connsiteX47"/>
                  <a:gd fmla="*/ 473782 h 601703" name="connsiteY47"/>
                  <a:gd fmla="*/ 142135 w 255882" name="connsiteX48"/>
                  <a:gd fmla="*/ 478520 h 601703" name="connsiteY48"/>
                  <a:gd fmla="*/ 170562 w 255882" name="connsiteX49"/>
                  <a:gd fmla="*/ 497471 h 601703" name="connsiteY49"/>
                  <a:gd fmla="*/ 180037 w 255882" name="connsiteX50"/>
                  <a:gd fmla="*/ 511684 h 601703" name="connsiteY50"/>
                  <a:gd fmla="*/ 180037 w 255882" name="connsiteX51"/>
                  <a:gd fmla="*/ 578014 h 601703" name="connsiteY51"/>
                  <a:gd fmla="*/ 151611 w 255882" name="connsiteX52"/>
                  <a:gd fmla="*/ 596965 h 601703" name="connsiteY52"/>
                  <a:gd fmla="*/ 146873 w 255882" name="connsiteX53"/>
                  <a:gd fmla="*/ 601703 h 601703" name="connsiteY5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b="b" l="l" r="r" t="t"/>
                <a:pathLst>
                  <a:path h="601703" w="255882">
                    <a:moveTo>
                      <a:pt x="33165" y="0"/>
                    </a:moveTo>
                    <a:lnTo>
                      <a:pt x="56854" y="4737"/>
                    </a:lnTo>
                    <a:cubicBezTo>
                      <a:pt x="66305" y="6455"/>
                      <a:pt x="75861" y="7591"/>
                      <a:pt x="85281" y="9475"/>
                    </a:cubicBezTo>
                    <a:cubicBezTo>
                      <a:pt x="91666" y="10752"/>
                      <a:pt x="97915" y="12634"/>
                      <a:pt x="104232" y="14213"/>
                    </a:cubicBezTo>
                    <a:cubicBezTo>
                      <a:pt x="108970" y="17372"/>
                      <a:pt x="113353" y="21142"/>
                      <a:pt x="118446" y="23689"/>
                    </a:cubicBezTo>
                    <a:cubicBezTo>
                      <a:pt x="122913" y="25922"/>
                      <a:pt x="128759" y="25306"/>
                      <a:pt x="132659" y="28426"/>
                    </a:cubicBezTo>
                    <a:cubicBezTo>
                      <a:pt x="148633" y="41205"/>
                      <a:pt x="137065" y="42140"/>
                      <a:pt x="146873" y="56853"/>
                    </a:cubicBezTo>
                    <a:cubicBezTo>
                      <a:pt x="150590" y="62428"/>
                      <a:pt x="156797" y="65920"/>
                      <a:pt x="161086" y="71067"/>
                    </a:cubicBezTo>
                    <a:cubicBezTo>
                      <a:pt x="164731" y="75441"/>
                      <a:pt x="166917" y="80906"/>
                      <a:pt x="170562" y="85280"/>
                    </a:cubicBezTo>
                    <a:cubicBezTo>
                      <a:pt x="174851" y="90427"/>
                      <a:pt x="180661" y="94205"/>
                      <a:pt x="184775" y="99494"/>
                    </a:cubicBezTo>
                    <a:cubicBezTo>
                      <a:pt x="224440" y="150492"/>
                      <a:pt x="185675" y="109869"/>
                      <a:pt x="217940" y="142134"/>
                    </a:cubicBezTo>
                    <a:cubicBezTo>
                      <a:pt x="219519" y="146872"/>
                      <a:pt x="221306" y="151546"/>
                      <a:pt x="222678" y="156348"/>
                    </a:cubicBezTo>
                    <a:cubicBezTo>
                      <a:pt x="224467" y="162609"/>
                      <a:pt x="225545" y="169062"/>
                      <a:pt x="227416" y="175299"/>
                    </a:cubicBezTo>
                    <a:cubicBezTo>
                      <a:pt x="230286" y="184866"/>
                      <a:pt x="236891" y="203726"/>
                      <a:pt x="236891" y="203726"/>
                    </a:cubicBezTo>
                    <a:cubicBezTo>
                      <a:pt x="235312" y="217939"/>
                      <a:pt x="235622" y="232492"/>
                      <a:pt x="232154" y="246366"/>
                    </a:cubicBezTo>
                    <a:cubicBezTo>
                      <a:pt x="230773" y="251890"/>
                      <a:pt x="226461" y="256324"/>
                      <a:pt x="222678" y="260580"/>
                    </a:cubicBezTo>
                    <a:cubicBezTo>
                      <a:pt x="213775" y="270596"/>
                      <a:pt x="201685" y="277857"/>
                      <a:pt x="194251" y="289007"/>
                    </a:cubicBezTo>
                    <a:cubicBezTo>
                      <a:pt x="191092" y="293745"/>
                      <a:pt x="188801" y="299194"/>
                      <a:pt x="184775" y="303220"/>
                    </a:cubicBezTo>
                    <a:cubicBezTo>
                      <a:pt x="180749" y="307246"/>
                      <a:pt x="175195" y="309386"/>
                      <a:pt x="170562" y="312696"/>
                    </a:cubicBezTo>
                    <a:cubicBezTo>
                      <a:pt x="165555" y="316273"/>
                      <a:pt x="144840" y="332663"/>
                      <a:pt x="137397" y="336385"/>
                    </a:cubicBezTo>
                    <a:cubicBezTo>
                      <a:pt x="125943" y="342112"/>
                      <a:pt x="116377" y="341307"/>
                      <a:pt x="104232" y="345861"/>
                    </a:cubicBezTo>
                    <a:cubicBezTo>
                      <a:pt x="97619" y="348341"/>
                      <a:pt x="91838" y="352713"/>
                      <a:pt x="85281" y="355336"/>
                    </a:cubicBezTo>
                    <a:cubicBezTo>
                      <a:pt x="76007" y="359046"/>
                      <a:pt x="56854" y="364812"/>
                      <a:pt x="56854" y="364812"/>
                    </a:cubicBezTo>
                    <a:cubicBezTo>
                      <a:pt x="47378" y="363233"/>
                      <a:pt x="37019" y="364370"/>
                      <a:pt x="28427" y="360074"/>
                    </a:cubicBezTo>
                    <a:cubicBezTo>
                      <a:pt x="23334" y="357528"/>
                      <a:pt x="21776" y="350805"/>
                      <a:pt x="18951" y="345861"/>
                    </a:cubicBezTo>
                    <a:cubicBezTo>
                      <a:pt x="-5093" y="303783"/>
                      <a:pt x="23087" y="347323"/>
                      <a:pt x="0" y="312696"/>
                    </a:cubicBezTo>
                    <a:cubicBezTo>
                      <a:pt x="1579" y="298482"/>
                      <a:pt x="-149" y="283495"/>
                      <a:pt x="4738" y="270055"/>
                    </a:cubicBezTo>
                    <a:cubicBezTo>
                      <a:pt x="6684" y="264704"/>
                      <a:pt x="13260" y="260747"/>
                      <a:pt x="18951" y="260580"/>
                    </a:cubicBezTo>
                    <a:lnTo>
                      <a:pt x="165824" y="265318"/>
                    </a:lnTo>
                    <a:cubicBezTo>
                      <a:pt x="175300" y="268476"/>
                      <a:pt x="185941" y="269252"/>
                      <a:pt x="194251" y="274793"/>
                    </a:cubicBezTo>
                    <a:cubicBezTo>
                      <a:pt x="198989" y="277952"/>
                      <a:pt x="204208" y="280486"/>
                      <a:pt x="208464" y="284269"/>
                    </a:cubicBezTo>
                    <a:cubicBezTo>
                      <a:pt x="235016" y="307872"/>
                      <a:pt x="231965" y="305307"/>
                      <a:pt x="246367" y="326909"/>
                    </a:cubicBezTo>
                    <a:cubicBezTo>
                      <a:pt x="249526" y="336385"/>
                      <a:pt x="256466" y="345367"/>
                      <a:pt x="255843" y="355336"/>
                    </a:cubicBezTo>
                    <a:cubicBezTo>
                      <a:pt x="254264" y="380604"/>
                      <a:pt x="253755" y="405962"/>
                      <a:pt x="251105" y="431141"/>
                    </a:cubicBezTo>
                    <a:cubicBezTo>
                      <a:pt x="250582" y="436108"/>
                      <a:pt x="248845" y="441019"/>
                      <a:pt x="246367" y="445355"/>
                    </a:cubicBezTo>
                    <a:cubicBezTo>
                      <a:pt x="242449" y="452211"/>
                      <a:pt x="237737" y="458723"/>
                      <a:pt x="232154" y="464306"/>
                    </a:cubicBezTo>
                    <a:cubicBezTo>
                      <a:pt x="228127" y="468333"/>
                      <a:pt x="222678" y="470623"/>
                      <a:pt x="217940" y="473782"/>
                    </a:cubicBezTo>
                    <a:cubicBezTo>
                      <a:pt x="214781" y="478520"/>
                      <a:pt x="213293" y="484977"/>
                      <a:pt x="208464" y="487995"/>
                    </a:cubicBezTo>
                    <a:cubicBezTo>
                      <a:pt x="199994" y="493289"/>
                      <a:pt x="180037" y="497471"/>
                      <a:pt x="180037" y="497471"/>
                    </a:cubicBezTo>
                    <a:cubicBezTo>
                      <a:pt x="170562" y="503788"/>
                      <a:pt x="162415" y="512821"/>
                      <a:pt x="151611" y="516422"/>
                    </a:cubicBezTo>
                    <a:lnTo>
                      <a:pt x="108970" y="530636"/>
                    </a:lnTo>
                    <a:lnTo>
                      <a:pt x="94757" y="535374"/>
                    </a:lnTo>
                    <a:lnTo>
                      <a:pt x="80543" y="540111"/>
                    </a:lnTo>
                    <a:cubicBezTo>
                      <a:pt x="46851" y="535900"/>
                      <a:pt x="45294" y="545417"/>
                      <a:pt x="33165" y="521160"/>
                    </a:cubicBezTo>
                    <a:cubicBezTo>
                      <a:pt x="30932" y="516693"/>
                      <a:pt x="30006" y="511685"/>
                      <a:pt x="28427" y="506947"/>
                    </a:cubicBezTo>
                    <a:cubicBezTo>
                      <a:pt x="30006" y="499051"/>
                      <a:pt x="28698" y="489958"/>
                      <a:pt x="33165" y="483258"/>
                    </a:cubicBezTo>
                    <a:cubicBezTo>
                      <a:pt x="35935" y="479103"/>
                      <a:pt x="42533" y="479731"/>
                      <a:pt x="47378" y="478520"/>
                    </a:cubicBezTo>
                    <a:cubicBezTo>
                      <a:pt x="55191" y="476567"/>
                      <a:pt x="63171" y="475361"/>
                      <a:pt x="71068" y="473782"/>
                    </a:cubicBezTo>
                    <a:cubicBezTo>
                      <a:pt x="94757" y="475361"/>
                      <a:pt x="119039" y="473021"/>
                      <a:pt x="142135" y="478520"/>
                    </a:cubicBezTo>
                    <a:cubicBezTo>
                      <a:pt x="153214" y="481158"/>
                      <a:pt x="170562" y="497471"/>
                      <a:pt x="170562" y="497471"/>
                    </a:cubicBezTo>
                    <a:cubicBezTo>
                      <a:pt x="173720" y="502209"/>
                      <a:pt x="177491" y="506591"/>
                      <a:pt x="180037" y="511684"/>
                    </a:cubicBezTo>
                    <a:cubicBezTo>
                      <a:pt x="189589" y="530789"/>
                      <a:pt x="187678" y="561639"/>
                      <a:pt x="180037" y="578014"/>
                    </a:cubicBezTo>
                    <a:cubicBezTo>
                      <a:pt x="175221" y="588334"/>
                      <a:pt x="159664" y="588912"/>
                      <a:pt x="151611" y="596965"/>
                    </a:cubicBezTo>
                    <a:lnTo>
                      <a:pt x="146873" y="601703"/>
                    </a:lnTo>
                  </a:path>
                </a:pathLst>
              </a:cu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44" name="组合 43"/>
          <p:cNvGrpSpPr/>
          <p:nvPr/>
        </p:nvGrpSpPr>
        <p:grpSpPr>
          <a:xfrm>
            <a:off x="464889" y="375141"/>
            <a:ext cx="379112" cy="430792"/>
            <a:chOff x="4979138" y="1765308"/>
            <a:chExt cx="2233724" cy="2538226"/>
          </a:xfrm>
        </p:grpSpPr>
        <p:sp>
          <p:nvSpPr>
            <p:cNvPr id="50" name="椭圆 49"/>
            <p:cNvSpPr/>
            <p:nvPr/>
          </p:nvSpPr>
          <p:spPr>
            <a:xfrm>
              <a:off x="5285806" y="3941350"/>
              <a:ext cx="1623626" cy="362184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grpSp>
          <p:nvGrpSpPr>
            <p:cNvPr id="51" name="组合 50"/>
            <p:cNvGrpSpPr/>
            <p:nvPr/>
          </p:nvGrpSpPr>
          <p:grpSpPr>
            <a:xfrm>
              <a:off x="4979138" y="1765308"/>
              <a:ext cx="2233724" cy="2403957"/>
              <a:chOff x="4445810" y="937405"/>
              <a:chExt cx="3892152" cy="4188775"/>
            </a:xfrm>
          </p:grpSpPr>
          <p:sp>
            <p:nvSpPr>
              <p:cNvPr id="52" name="椭圆 51"/>
              <p:cNvSpPr/>
              <p:nvPr/>
            </p:nvSpPr>
            <p:spPr>
              <a:xfrm>
                <a:off x="4449453" y="1237671"/>
                <a:ext cx="3888509" cy="3888509"/>
              </a:xfrm>
              <a:prstGeom prst="ellipse">
                <a:avLst/>
              </a:pr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3" name="流程图: 资料带 2"/>
              <p:cNvSpPr/>
              <p:nvPr/>
            </p:nvSpPr>
            <p:spPr>
              <a:xfrm rot="5400000">
                <a:off x="4718954" y="2814378"/>
                <a:ext cx="3876885" cy="723473"/>
              </a:xfrm>
              <a:custGeom>
                <a:gdLst>
                  <a:gd fmla="*/ 1015 w 10002" name="connsiteX0"/>
                  <a:gd fmla="*/ 4788 h 10678" name="connsiteY0"/>
                  <a:gd fmla="*/ 1979 w 10002" name="connsiteX1"/>
                  <a:gd fmla="*/ 4702 h 10678" name="connsiteY1"/>
                  <a:gd fmla="*/ 2549 w 10002" name="connsiteX2"/>
                  <a:gd fmla="*/ 1955 h 10678" name="connsiteY2"/>
                  <a:gd fmla="*/ 3505 w 10002" name="connsiteX3"/>
                  <a:gd fmla="*/ 4070 h 10678" name="connsiteY3"/>
                  <a:gd fmla="*/ 4492 w 10002" name="connsiteX4"/>
                  <a:gd fmla="*/ 246 h 10678" name="connsiteY4"/>
                  <a:gd fmla="*/ 5566 w 10002" name="connsiteX5"/>
                  <a:gd fmla="*/ 2282 h 10678" name="connsiteY5"/>
                  <a:gd fmla="*/ 6538 w 10002" name="connsiteX6"/>
                  <a:gd fmla="*/ 24 h 10678" name="connsiteY6"/>
                  <a:gd fmla="*/ 7711 w 10002" name="connsiteX7"/>
                  <a:gd fmla="*/ 4026 h 10678" name="connsiteY7"/>
                  <a:gd fmla="*/ 8967 w 10002" name="connsiteX8"/>
                  <a:gd fmla="*/ 3941 h 10678" name="connsiteY8"/>
                  <a:gd fmla="*/ 9998 w 10002" name="connsiteX9"/>
                  <a:gd fmla="*/ 10539 h 10678" name="connsiteY9"/>
                  <a:gd fmla="*/ 9339 w 10002" name="connsiteX10"/>
                  <a:gd fmla="*/ 8406 h 10678" name="connsiteY10"/>
                  <a:gd fmla="*/ 8077 w 10002" name="connsiteX11"/>
                  <a:gd fmla="*/ 6970 h 10678" name="connsiteY11"/>
                  <a:gd fmla="*/ 6770 w 10002" name="connsiteX12"/>
                  <a:gd fmla="*/ 8317 h 10678" name="connsiteY12"/>
                  <a:gd fmla="*/ 5774 w 10002" name="connsiteX13"/>
                  <a:gd fmla="*/ 5555 h 10678" name="connsiteY13"/>
                  <a:gd fmla="*/ 4662 w 10002" name="connsiteX14"/>
                  <a:gd fmla="*/ 8400 h 10678" name="connsiteY14"/>
                  <a:gd fmla="*/ 3894 w 10002" name="connsiteX15"/>
                  <a:gd fmla="*/ 6428 h 10678" name="connsiteY15"/>
                  <a:gd fmla="*/ 2866 w 10002" name="connsiteX16"/>
                  <a:gd fmla="*/ 8968 h 10678" name="connsiteY16"/>
                  <a:gd fmla="*/ 2101 w 10002" name="connsiteX17"/>
                  <a:gd fmla="*/ 7438 h 10678" name="connsiteY17"/>
                  <a:gd fmla="*/ 1043 w 10002" name="connsiteX18"/>
                  <a:gd fmla="*/ 7920 h 10678" name="connsiteY18"/>
                  <a:gd fmla="*/ 1015 w 10002" name="connsiteX19"/>
                  <a:gd fmla="*/ 4788 h 10678" name="connsiteY1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b="b" l="l" r="r" t="t"/>
                <a:pathLst>
                  <a:path h="10678" w="10002">
                    <a:moveTo>
                      <a:pt x="1015" y="4788"/>
                    </a:moveTo>
                    <a:cubicBezTo>
                      <a:pt x="1179" y="3716"/>
                      <a:pt x="1637" y="4994"/>
                      <a:pt x="1979" y="4702"/>
                    </a:cubicBezTo>
                    <a:cubicBezTo>
                      <a:pt x="2320" y="4408"/>
                      <a:pt x="2295" y="2060"/>
                      <a:pt x="2549" y="1955"/>
                    </a:cubicBezTo>
                    <a:cubicBezTo>
                      <a:pt x="2803" y="1850"/>
                      <a:pt x="3147" y="3776"/>
                      <a:pt x="3505" y="4070"/>
                    </a:cubicBezTo>
                    <a:cubicBezTo>
                      <a:pt x="3864" y="4362"/>
                      <a:pt x="4149" y="544"/>
                      <a:pt x="4492" y="246"/>
                    </a:cubicBezTo>
                    <a:cubicBezTo>
                      <a:pt x="4836" y="-52"/>
                      <a:pt x="5275" y="2460"/>
                      <a:pt x="5566" y="2282"/>
                    </a:cubicBezTo>
                    <a:cubicBezTo>
                      <a:pt x="5856" y="2105"/>
                      <a:pt x="6181" y="-267"/>
                      <a:pt x="6538" y="24"/>
                    </a:cubicBezTo>
                    <a:cubicBezTo>
                      <a:pt x="6895" y="315"/>
                      <a:pt x="7422" y="3524"/>
                      <a:pt x="7711" y="4026"/>
                    </a:cubicBezTo>
                    <a:cubicBezTo>
                      <a:pt x="7999" y="4529"/>
                      <a:pt x="8712" y="3498"/>
                      <a:pt x="8967" y="3941"/>
                    </a:cubicBezTo>
                    <a:cubicBezTo>
                      <a:pt x="9220" y="4386"/>
                      <a:pt x="9976" y="9627"/>
                      <a:pt x="9998" y="10539"/>
                    </a:cubicBezTo>
                    <a:cubicBezTo>
                      <a:pt x="10044" y="11214"/>
                      <a:pt x="9719" y="9269"/>
                      <a:pt x="9339" y="8406"/>
                    </a:cubicBezTo>
                    <a:cubicBezTo>
                      <a:pt x="8944" y="7691"/>
                      <a:pt x="8489" y="6734"/>
                      <a:pt x="8077" y="6970"/>
                    </a:cubicBezTo>
                    <a:cubicBezTo>
                      <a:pt x="7666" y="7511"/>
                      <a:pt x="7154" y="8553"/>
                      <a:pt x="6770" y="8317"/>
                    </a:cubicBezTo>
                    <a:cubicBezTo>
                      <a:pt x="6386" y="8081"/>
                      <a:pt x="6125" y="5541"/>
                      <a:pt x="5774" y="5555"/>
                    </a:cubicBezTo>
                    <a:cubicBezTo>
                      <a:pt x="5423" y="5569"/>
                      <a:pt x="4873" y="8544"/>
                      <a:pt x="4662" y="8400"/>
                    </a:cubicBezTo>
                    <a:cubicBezTo>
                      <a:pt x="4453" y="8254"/>
                      <a:pt x="4228" y="6205"/>
                      <a:pt x="3894" y="6428"/>
                    </a:cubicBezTo>
                    <a:cubicBezTo>
                      <a:pt x="3562" y="6650"/>
                      <a:pt x="3171" y="8909"/>
                      <a:pt x="2866" y="8968"/>
                    </a:cubicBezTo>
                    <a:cubicBezTo>
                      <a:pt x="2562" y="9026"/>
                      <a:pt x="2365" y="8146"/>
                      <a:pt x="2101" y="7438"/>
                    </a:cubicBezTo>
                    <a:cubicBezTo>
                      <a:pt x="1835" y="6729"/>
                      <a:pt x="1361" y="8803"/>
                      <a:pt x="1043" y="7920"/>
                    </a:cubicBezTo>
                    <a:cubicBezTo>
                      <a:pt x="259" y="7221"/>
                      <a:pt x="-833" y="10441"/>
                      <a:pt x="1015" y="4788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/>
                  <a:t>                   </a:t>
                </a:r>
              </a:p>
            </p:txBody>
          </p:sp>
          <p:sp>
            <p:nvSpPr>
              <p:cNvPr id="54" name="流程图: 资料带 2"/>
              <p:cNvSpPr/>
              <p:nvPr/>
            </p:nvSpPr>
            <p:spPr>
              <a:xfrm rot="16200000">
                <a:off x="3897917" y="2576900"/>
                <a:ext cx="3888797" cy="1194906"/>
              </a:xfrm>
              <a:custGeom>
                <a:gdLst>
                  <a:gd fmla="*/ 908 w 10078" name="connsiteX0"/>
                  <a:gd fmla="*/ 4652 h 10312" name="connsiteY0"/>
                  <a:gd fmla="*/ 1783 w 10078" name="connsiteX1"/>
                  <a:gd fmla="*/ 3551 h 10312" name="connsiteY1"/>
                  <a:gd fmla="*/ 2501 w 10078" name="connsiteX2"/>
                  <a:gd fmla="*/ 1539 h 10312" name="connsiteY2"/>
                  <a:gd fmla="*/ 3546 w 10078" name="connsiteX3"/>
                  <a:gd fmla="*/ 2694 h 10312" name="connsiteY3"/>
                  <a:gd fmla="*/ 4474 w 10078" name="connsiteX4"/>
                  <a:gd fmla="*/ 417 h 10312" name="connsiteY4"/>
                  <a:gd fmla="*/ 5622 w 10078" name="connsiteX5"/>
                  <a:gd fmla="*/ 1186 h 10312" name="connsiteY5"/>
                  <a:gd fmla="*/ 6729 w 10078" name="connsiteX6"/>
                  <a:gd fmla="*/ 31 h 10312" name="connsiteY6"/>
                  <a:gd fmla="*/ 7916 w 10078" name="connsiteX7"/>
                  <a:gd fmla="*/ 2661 h 10312" name="connsiteY7"/>
                  <a:gd fmla="*/ 9246 w 10078" name="connsiteX8"/>
                  <a:gd fmla="*/ 4314 h 10312" name="connsiteY8"/>
                  <a:gd fmla="*/ 10070 w 10078" name="connsiteX9"/>
                  <a:gd fmla="*/ 10238 h 10312" name="connsiteY9"/>
                  <a:gd fmla="*/ 9530 w 10078" name="connsiteX10"/>
                  <a:gd fmla="*/ 7492 h 10312" name="connsiteY10"/>
                  <a:gd fmla="*/ 8884 w 10078" name="connsiteX11"/>
                  <a:gd fmla="*/ 6429 h 10312" name="connsiteY11"/>
                  <a:gd fmla="*/ 8149 w 10078" name="connsiteX12"/>
                  <a:gd fmla="*/ 4493 h 10312" name="connsiteY12"/>
                  <a:gd fmla="*/ 6753 w 10078" name="connsiteX13"/>
                  <a:gd fmla="*/ 5070 h 10312" name="connsiteY13"/>
                  <a:gd fmla="*/ 5801 w 10078" name="connsiteX14"/>
                  <a:gd fmla="*/ 3756 h 10312" name="connsiteY14"/>
                  <a:gd fmla="*/ 4851 w 10078" name="connsiteX15"/>
                  <a:gd fmla="*/ 4806 h 10312" name="connsiteY15"/>
                  <a:gd fmla="*/ 3816 w 10078" name="connsiteX16"/>
                  <a:gd fmla="*/ 4795 h 10312" name="connsiteY16"/>
                  <a:gd fmla="*/ 2877 w 10078" name="connsiteX17"/>
                  <a:gd fmla="*/ 6433 h 10312" name="connsiteY17"/>
                  <a:gd fmla="*/ 1964 w 10078" name="connsiteX18"/>
                  <a:gd fmla="*/ 6263 h 10312" name="connsiteY18"/>
                  <a:gd fmla="*/ 1099 w 10078" name="connsiteX19"/>
                  <a:gd fmla="*/ 6953 h 10312" name="connsiteY19"/>
                  <a:gd fmla="*/ 1 w 10078" name="connsiteX20"/>
                  <a:gd fmla="*/ 8566 h 10312" name="connsiteY20"/>
                  <a:gd fmla="*/ 908 w 10078" name="connsiteX21"/>
                  <a:gd fmla="*/ 4652 h 10312" name="connsiteY2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b="b" l="l" r="r" t="t"/>
                <a:pathLst>
                  <a:path h="10312" w="10078">
                    <a:moveTo>
                      <a:pt x="908" y="4652"/>
                    </a:moveTo>
                    <a:cubicBezTo>
                      <a:pt x="1072" y="3846"/>
                      <a:pt x="1441" y="3771"/>
                      <a:pt x="1783" y="3551"/>
                    </a:cubicBezTo>
                    <a:cubicBezTo>
                      <a:pt x="2124" y="3330"/>
                      <a:pt x="2207" y="1682"/>
                      <a:pt x="2501" y="1539"/>
                    </a:cubicBezTo>
                    <a:cubicBezTo>
                      <a:pt x="2795" y="1396"/>
                      <a:pt x="3188" y="2473"/>
                      <a:pt x="3546" y="2694"/>
                    </a:cubicBezTo>
                    <a:cubicBezTo>
                      <a:pt x="3905" y="2914"/>
                      <a:pt x="4128" y="668"/>
                      <a:pt x="4474" y="417"/>
                    </a:cubicBezTo>
                    <a:cubicBezTo>
                      <a:pt x="4820" y="166"/>
                      <a:pt x="5331" y="1319"/>
                      <a:pt x="5622" y="1186"/>
                    </a:cubicBezTo>
                    <a:cubicBezTo>
                      <a:pt x="5912" y="1052"/>
                      <a:pt x="6347" y="-215"/>
                      <a:pt x="6729" y="31"/>
                    </a:cubicBezTo>
                    <a:cubicBezTo>
                      <a:pt x="7111" y="277"/>
                      <a:pt x="7627" y="2283"/>
                      <a:pt x="7916" y="2661"/>
                    </a:cubicBezTo>
                    <a:cubicBezTo>
                      <a:pt x="8204" y="3039"/>
                      <a:pt x="8590" y="3053"/>
                      <a:pt x="9246" y="4314"/>
                    </a:cubicBezTo>
                    <a:cubicBezTo>
                      <a:pt x="9529" y="4828"/>
                      <a:pt x="10048" y="9551"/>
                      <a:pt x="10070" y="10238"/>
                    </a:cubicBezTo>
                    <a:cubicBezTo>
                      <a:pt x="10116" y="10745"/>
                      <a:pt x="9970" y="8524"/>
                      <a:pt x="9530" y="7492"/>
                    </a:cubicBezTo>
                    <a:cubicBezTo>
                      <a:pt x="9367" y="6857"/>
                      <a:pt x="9114" y="6929"/>
                      <a:pt x="8884" y="6429"/>
                    </a:cubicBezTo>
                    <a:cubicBezTo>
                      <a:pt x="8654" y="5929"/>
                      <a:pt x="8529" y="4670"/>
                      <a:pt x="8149" y="4493"/>
                    </a:cubicBezTo>
                    <a:cubicBezTo>
                      <a:pt x="7738" y="4464"/>
                      <a:pt x="7144" y="5193"/>
                      <a:pt x="6753" y="5070"/>
                    </a:cubicBezTo>
                    <a:cubicBezTo>
                      <a:pt x="6362" y="4948"/>
                      <a:pt x="6118" y="3800"/>
                      <a:pt x="5801" y="3756"/>
                    </a:cubicBezTo>
                    <a:cubicBezTo>
                      <a:pt x="5484" y="3712"/>
                      <a:pt x="5063" y="4915"/>
                      <a:pt x="4851" y="4806"/>
                    </a:cubicBezTo>
                    <a:cubicBezTo>
                      <a:pt x="4642" y="4696"/>
                      <a:pt x="4150" y="4627"/>
                      <a:pt x="3816" y="4795"/>
                    </a:cubicBezTo>
                    <a:cubicBezTo>
                      <a:pt x="3484" y="4962"/>
                      <a:pt x="3509" y="5244"/>
                      <a:pt x="2877" y="6433"/>
                    </a:cubicBezTo>
                    <a:cubicBezTo>
                      <a:pt x="2217" y="6913"/>
                      <a:pt x="2287" y="6196"/>
                      <a:pt x="1964" y="6263"/>
                    </a:cubicBezTo>
                    <a:cubicBezTo>
                      <a:pt x="1535" y="6057"/>
                      <a:pt x="1508" y="6768"/>
                      <a:pt x="1099" y="6953"/>
                    </a:cubicBezTo>
                    <a:cubicBezTo>
                      <a:pt x="244" y="7397"/>
                      <a:pt x="33" y="9058"/>
                      <a:pt x="1" y="8566"/>
                    </a:cubicBezTo>
                    <a:cubicBezTo>
                      <a:pt x="-31" y="8073"/>
                      <a:pt x="546" y="5736"/>
                      <a:pt x="908" y="4652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5" name="流程图: 资料带 2"/>
              <p:cNvSpPr/>
              <p:nvPr/>
            </p:nvSpPr>
            <p:spPr>
              <a:xfrm rot="16200000">
                <a:off x="3487269" y="2197771"/>
                <a:ext cx="3874120" cy="1957038"/>
              </a:xfrm>
              <a:custGeom>
                <a:gdLst>
                  <a:gd fmla="*/ 1 w 10000" name="connsiteX0"/>
                  <a:gd fmla="*/ 8878 h 10000" name="connsiteY0"/>
                  <a:gd fmla="*/ 1562 w 10000" name="connsiteX1"/>
                  <a:gd fmla="*/ 2715 h 10000" name="connsiteY1"/>
                  <a:gd fmla="*/ 3354 w 10000" name="connsiteX2"/>
                  <a:gd fmla="*/ 603 h 10000" name="connsiteY2"/>
                  <a:gd fmla="*/ 5196 w 10000" name="connsiteX3"/>
                  <a:gd fmla="*/ 14 h 10000" name="connsiteY3"/>
                  <a:gd fmla="*/ 6741 w 10000" name="connsiteX4"/>
                  <a:gd fmla="*/ 657 h 10000" name="connsiteY4"/>
                  <a:gd fmla="*/ 8336 w 10000" name="connsiteX5"/>
                  <a:gd fmla="*/ 2518 h 10000" name="connsiteY5"/>
                  <a:gd fmla="*/ 9798 w 10000" name="connsiteX6"/>
                  <a:gd fmla="*/ 7071 h 10000" name="connsiteY6"/>
                  <a:gd fmla="*/ 9970 w 10000" name="connsiteX7"/>
                  <a:gd fmla="*/ 9977 h 10000" name="connsiteY7"/>
                  <a:gd fmla="*/ 9844 w 10000" name="connsiteX8"/>
                  <a:gd fmla="*/ 8285 h 10000" name="connsiteY8"/>
                  <a:gd fmla="*/ 9237 w 10000" name="connsiteX9"/>
                  <a:gd fmla="*/ 5974 h 10000" name="connsiteY9"/>
                  <a:gd fmla="*/ 8449 w 10000" name="connsiteX10"/>
                  <a:gd fmla="*/ 3543 h 10000" name="connsiteY10"/>
                  <a:gd fmla="*/ 7200 w 10000" name="connsiteX11"/>
                  <a:gd fmla="*/ 2537 h 10000" name="connsiteY11"/>
                  <a:gd fmla="*/ 5996 w 10000" name="connsiteX12"/>
                  <a:gd fmla="*/ 1016 h 10000" name="connsiteY12"/>
                  <a:gd fmla="*/ 4749 w 10000" name="connsiteX13"/>
                  <a:gd fmla="*/ 1549 h 10000" name="connsiteY13"/>
                  <a:gd fmla="*/ 3610 w 10000" name="connsiteX14"/>
                  <a:gd fmla="*/ 1442 h 10000" name="connsiteY14"/>
                  <a:gd fmla="*/ 2699 w 10000" name="connsiteX15"/>
                  <a:gd fmla="*/ 2758 h 10000" name="connsiteY15"/>
                  <a:gd fmla="*/ 1861 w 10000" name="connsiteX16"/>
                  <a:gd fmla="*/ 3320 h 10000" name="connsiteY16"/>
                  <a:gd fmla="*/ 1143 w 10000" name="connsiteX17"/>
                  <a:gd fmla="*/ 5213 h 10000" name="connsiteY17"/>
                  <a:gd fmla="*/ 448 w 10000" name="connsiteX18"/>
                  <a:gd fmla="*/ 6611 h 10000" name="connsiteY18"/>
                  <a:gd fmla="*/ 1 w 10000" name="connsiteX19"/>
                  <a:gd fmla="*/ 8878 h 10000" name="connsiteY19"/>
                  <a:gd fmla="*/ 671 w 10008" name="connsiteX20"/>
                  <a:gd fmla="*/ 4126 h 9633" name="connsiteY20"/>
                  <a:gd fmla="*/ 671 w 10008" name="connsiteX21"/>
                  <a:gd fmla="*/ 4518 h 10025" name="connsiteY21"/>
                  <a:gd fmla="*/ 671 w 10008" name="connsiteX22"/>
                  <a:gd fmla="*/ 4553 h 10060" name="connsiteY22"/>
                  <a:gd fmla="*/ 671 w 10008" name="connsiteX23"/>
                  <a:gd fmla="*/ 4553 h 10060" name="connsiteY2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b="b" l="l" r="r" t="t"/>
                <a:pathLst>
                  <a:path h="10000" w="10000">
                    <a:moveTo>
                      <a:pt x="1" y="8878"/>
                    </a:moveTo>
                    <a:cubicBezTo>
                      <a:pt x="78" y="8398"/>
                      <a:pt x="149" y="5432"/>
                      <a:pt x="1562" y="2715"/>
                    </a:cubicBezTo>
                    <a:cubicBezTo>
                      <a:pt x="2016" y="1924"/>
                      <a:pt x="2724" y="1028"/>
                      <a:pt x="3354" y="603"/>
                    </a:cubicBezTo>
                    <a:cubicBezTo>
                      <a:pt x="3828" y="293"/>
                      <a:pt x="4462" y="-78"/>
                      <a:pt x="5196" y="14"/>
                    </a:cubicBezTo>
                    <a:cubicBezTo>
                      <a:pt x="5711" y="113"/>
                      <a:pt x="6213" y="215"/>
                      <a:pt x="6741" y="657"/>
                    </a:cubicBezTo>
                    <a:cubicBezTo>
                      <a:pt x="7360" y="1114"/>
                      <a:pt x="7908" y="1854"/>
                      <a:pt x="8336" y="2518"/>
                    </a:cubicBezTo>
                    <a:cubicBezTo>
                      <a:pt x="9235" y="4283"/>
                      <a:pt x="9556" y="5803"/>
                      <a:pt x="9798" y="7071"/>
                    </a:cubicBezTo>
                    <a:cubicBezTo>
                      <a:pt x="9988" y="8641"/>
                      <a:pt x="10042" y="10023"/>
                      <a:pt x="9970" y="9977"/>
                    </a:cubicBezTo>
                    <a:cubicBezTo>
                      <a:pt x="9955" y="10184"/>
                      <a:pt x="9967" y="8952"/>
                      <a:pt x="9844" y="8285"/>
                    </a:cubicBezTo>
                    <a:cubicBezTo>
                      <a:pt x="9723" y="7618"/>
                      <a:pt x="9469" y="6789"/>
                      <a:pt x="9237" y="5974"/>
                    </a:cubicBezTo>
                    <a:cubicBezTo>
                      <a:pt x="8499" y="4567"/>
                      <a:pt x="8922" y="4267"/>
                      <a:pt x="8449" y="3543"/>
                    </a:cubicBezTo>
                    <a:cubicBezTo>
                      <a:pt x="7890" y="2775"/>
                      <a:pt x="7609" y="2958"/>
                      <a:pt x="7200" y="2537"/>
                    </a:cubicBezTo>
                    <a:cubicBezTo>
                      <a:pt x="6791" y="2116"/>
                      <a:pt x="6404" y="1181"/>
                      <a:pt x="5996" y="1016"/>
                    </a:cubicBezTo>
                    <a:cubicBezTo>
                      <a:pt x="5588" y="851"/>
                      <a:pt x="5229" y="1622"/>
                      <a:pt x="4749" y="1549"/>
                    </a:cubicBezTo>
                    <a:cubicBezTo>
                      <a:pt x="4213" y="1556"/>
                      <a:pt x="3946" y="1328"/>
                      <a:pt x="3610" y="1442"/>
                    </a:cubicBezTo>
                    <a:cubicBezTo>
                      <a:pt x="3278" y="1554"/>
                      <a:pt x="3049" y="2494"/>
                      <a:pt x="2699" y="2758"/>
                    </a:cubicBezTo>
                    <a:cubicBezTo>
                      <a:pt x="2337" y="3083"/>
                      <a:pt x="2228" y="3119"/>
                      <a:pt x="1861" y="3320"/>
                    </a:cubicBezTo>
                    <a:cubicBezTo>
                      <a:pt x="1267" y="4014"/>
                      <a:pt x="1404" y="4618"/>
                      <a:pt x="1143" y="5213"/>
                    </a:cubicBezTo>
                    <a:cubicBezTo>
                      <a:pt x="891" y="5742"/>
                      <a:pt x="640" y="6005"/>
                      <a:pt x="448" y="6611"/>
                    </a:cubicBezTo>
                    <a:cubicBezTo>
                      <a:pt x="255" y="7216"/>
                      <a:pt x="-16" y="9645"/>
                      <a:pt x="1" y="8878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6" name="流程图: 资料带 2"/>
              <p:cNvSpPr/>
              <p:nvPr/>
            </p:nvSpPr>
            <p:spPr>
              <a:xfrm rot="5400000">
                <a:off x="5256691" y="2393485"/>
                <a:ext cx="3856882" cy="1582851"/>
              </a:xfrm>
              <a:custGeom>
                <a:gdLst>
                  <a:gd fmla="*/ 671 w 10008" name="connsiteX0"/>
                  <a:gd fmla="*/ 4553 h 10060" name="connsiteY0"/>
                  <a:gd fmla="*/ 1578 w 10008" name="connsiteX1"/>
                  <a:gd fmla="*/ 2821 h 10060" name="connsiteY1"/>
                  <a:gd fmla="*/ 2520 w 10008" name="connsiteX2"/>
                  <a:gd fmla="*/ 684 h 10060" name="connsiteY2"/>
                  <a:gd fmla="*/ 3404 w 10008" name="connsiteX3"/>
                  <a:gd fmla="*/ 1090 h 10060" name="connsiteY3"/>
                  <a:gd fmla="*/ 4616 w 10008" name="connsiteX4"/>
                  <a:gd fmla="*/ 58 h 10060" name="connsiteY4"/>
                  <a:gd fmla="*/ 5365 w 10008" name="connsiteX5"/>
                  <a:gd fmla="*/ 427 h 10060" name="connsiteY5"/>
                  <a:gd fmla="*/ 6155 w 10008" name="connsiteX6"/>
                  <a:gd fmla="*/ 7 h 10060" name="connsiteY6"/>
                  <a:gd fmla="*/ 6824 w 10008" name="connsiteX7"/>
                  <a:gd fmla="*/ 947 h 10060" name="connsiteY7"/>
                  <a:gd fmla="*/ 7691 w 10008" name="connsiteX8"/>
                  <a:gd fmla="*/ 930 h 10060" name="connsiteY8"/>
                  <a:gd fmla="*/ 8540 w 10008" name="connsiteX9"/>
                  <a:gd fmla="*/ 2911 h 10060" name="connsiteY9"/>
                  <a:gd fmla="*/ 9396 w 10008" name="connsiteX10"/>
                  <a:gd fmla="*/ 4676 h 10060" name="connsiteY10"/>
                  <a:gd fmla="*/ 9634 w 10008" name="connsiteX11"/>
                  <a:gd fmla="*/ 6737 h 10060" name="connsiteY11"/>
                  <a:gd fmla="*/ 9998 w 10008" name="connsiteX12"/>
                  <a:gd fmla="*/ 10037 h 10060" name="connsiteY12"/>
                  <a:gd fmla="*/ 9263 w 10008" name="connsiteX13"/>
                  <a:gd fmla="*/ 6287 h 10060" name="connsiteY13"/>
                  <a:gd fmla="*/ 8341 w 10008" name="connsiteX14"/>
                  <a:gd fmla="*/ 3900 h 10060" name="connsiteY14"/>
                  <a:gd fmla="*/ 7002 w 10008" name="connsiteX15"/>
                  <a:gd fmla="*/ 3452 h 10060" name="connsiteY15"/>
                  <a:gd fmla="*/ 5826 w 10008" name="connsiteX16"/>
                  <a:gd fmla="*/ 2248 h 10060" name="connsiteY16"/>
                  <a:gd fmla="*/ 4696 w 10008" name="connsiteX17"/>
                  <a:gd fmla="*/ 2775 h 10060" name="connsiteY17"/>
                  <a:gd fmla="*/ 3734 w 10008" name="connsiteX18"/>
                  <a:gd fmla="*/ 2288 h 10060" name="connsiteY18"/>
                  <a:gd fmla="*/ 2837 w 10008" name="connsiteX19"/>
                  <a:gd fmla="*/ 3687 h 10060" name="connsiteY19"/>
                  <a:gd fmla="*/ 1982 w 10008" name="connsiteX20"/>
                  <a:gd fmla="*/ 3747 h 10060" name="connsiteY20"/>
                  <a:gd fmla="*/ 1115 w 10008" name="connsiteX21"/>
                  <a:gd fmla="*/ 5519 h 10060" name="connsiteY21"/>
                  <a:gd fmla="*/ 1 w 10008" name="connsiteX22"/>
                  <a:gd fmla="*/ 8429 h 10060" name="connsiteY22"/>
                  <a:gd fmla="*/ 671 w 10008" name="connsiteX23"/>
                  <a:gd fmla="*/ 4553 h 10060" name="connsiteY2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b="b" l="l" r="r" t="t"/>
                <a:pathLst>
                  <a:path h="10060" w="10008">
                    <a:moveTo>
                      <a:pt x="671" y="4553"/>
                    </a:moveTo>
                    <a:cubicBezTo>
                      <a:pt x="761" y="3929"/>
                      <a:pt x="1235" y="2960"/>
                      <a:pt x="1578" y="2821"/>
                    </a:cubicBezTo>
                    <a:cubicBezTo>
                      <a:pt x="1919" y="2681"/>
                      <a:pt x="2216" y="973"/>
                      <a:pt x="2520" y="684"/>
                    </a:cubicBezTo>
                    <a:cubicBezTo>
                      <a:pt x="2824" y="396"/>
                      <a:pt x="3045" y="950"/>
                      <a:pt x="3404" y="1090"/>
                    </a:cubicBezTo>
                    <a:cubicBezTo>
                      <a:pt x="3763" y="1229"/>
                      <a:pt x="4289" y="169"/>
                      <a:pt x="4616" y="58"/>
                    </a:cubicBezTo>
                    <a:cubicBezTo>
                      <a:pt x="4943" y="-53"/>
                      <a:pt x="5086" y="285"/>
                      <a:pt x="5365" y="427"/>
                    </a:cubicBezTo>
                    <a:cubicBezTo>
                      <a:pt x="5644" y="569"/>
                      <a:pt x="5718" y="-74"/>
                      <a:pt x="6155" y="7"/>
                    </a:cubicBezTo>
                    <a:cubicBezTo>
                      <a:pt x="6517" y="50"/>
                      <a:pt x="6590" y="944"/>
                      <a:pt x="6824" y="947"/>
                    </a:cubicBezTo>
                    <a:cubicBezTo>
                      <a:pt x="7058" y="951"/>
                      <a:pt x="7405" y="603"/>
                      <a:pt x="7691" y="930"/>
                    </a:cubicBezTo>
                    <a:cubicBezTo>
                      <a:pt x="7977" y="1257"/>
                      <a:pt x="7952" y="1807"/>
                      <a:pt x="8540" y="2911"/>
                    </a:cubicBezTo>
                    <a:cubicBezTo>
                      <a:pt x="8902" y="3790"/>
                      <a:pt x="9155" y="3562"/>
                      <a:pt x="9396" y="4676"/>
                    </a:cubicBezTo>
                    <a:cubicBezTo>
                      <a:pt x="9556" y="5213"/>
                      <a:pt x="9549" y="5994"/>
                      <a:pt x="9634" y="6737"/>
                    </a:cubicBezTo>
                    <a:cubicBezTo>
                      <a:pt x="9734" y="7631"/>
                      <a:pt x="10070" y="10081"/>
                      <a:pt x="9998" y="10037"/>
                    </a:cubicBezTo>
                    <a:cubicBezTo>
                      <a:pt x="10044" y="10359"/>
                      <a:pt x="9525" y="7263"/>
                      <a:pt x="9263" y="6287"/>
                    </a:cubicBezTo>
                    <a:cubicBezTo>
                      <a:pt x="8525" y="4969"/>
                      <a:pt x="8814" y="4578"/>
                      <a:pt x="8341" y="3900"/>
                    </a:cubicBezTo>
                    <a:cubicBezTo>
                      <a:pt x="7781" y="3180"/>
                      <a:pt x="7421" y="3727"/>
                      <a:pt x="7002" y="3452"/>
                    </a:cubicBezTo>
                    <a:cubicBezTo>
                      <a:pt x="6583" y="3177"/>
                      <a:pt x="6210" y="2361"/>
                      <a:pt x="5826" y="2248"/>
                    </a:cubicBezTo>
                    <a:cubicBezTo>
                      <a:pt x="5442" y="2135"/>
                      <a:pt x="5175" y="2844"/>
                      <a:pt x="4696" y="2775"/>
                    </a:cubicBezTo>
                    <a:cubicBezTo>
                      <a:pt x="4159" y="2781"/>
                      <a:pt x="4069" y="2182"/>
                      <a:pt x="3734" y="2288"/>
                    </a:cubicBezTo>
                    <a:cubicBezTo>
                      <a:pt x="3402" y="2394"/>
                      <a:pt x="3143" y="3659"/>
                      <a:pt x="2837" y="3687"/>
                    </a:cubicBezTo>
                    <a:cubicBezTo>
                      <a:pt x="2533" y="3716"/>
                      <a:pt x="2350" y="3558"/>
                      <a:pt x="1982" y="3747"/>
                    </a:cubicBezTo>
                    <a:cubicBezTo>
                      <a:pt x="1343" y="4011"/>
                      <a:pt x="1465" y="5127"/>
                      <a:pt x="1115" y="5519"/>
                    </a:cubicBezTo>
                    <a:cubicBezTo>
                      <a:pt x="735" y="5610"/>
                      <a:pt x="6" y="8677"/>
                      <a:pt x="1" y="8429"/>
                    </a:cubicBezTo>
                    <a:cubicBezTo>
                      <a:pt x="-4" y="8180"/>
                      <a:pt x="462" y="5181"/>
                      <a:pt x="671" y="4553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7" name="任意多边形 56"/>
              <p:cNvSpPr/>
              <p:nvPr/>
            </p:nvSpPr>
            <p:spPr>
              <a:xfrm>
                <a:off x="6311828" y="937405"/>
                <a:ext cx="255882" cy="307378"/>
              </a:xfrm>
              <a:custGeom>
                <a:gdLst>
                  <a:gd fmla="*/ 33165 w 255882" name="connsiteX0"/>
                  <a:gd fmla="*/ 0 h 601703" name="connsiteY0"/>
                  <a:gd fmla="*/ 56854 w 255882" name="connsiteX1"/>
                  <a:gd fmla="*/ 4737 h 601703" name="connsiteY1"/>
                  <a:gd fmla="*/ 85281 w 255882" name="connsiteX2"/>
                  <a:gd fmla="*/ 9475 h 601703" name="connsiteY2"/>
                  <a:gd fmla="*/ 104232 w 255882" name="connsiteX3"/>
                  <a:gd fmla="*/ 14213 h 601703" name="connsiteY3"/>
                  <a:gd fmla="*/ 118446 w 255882" name="connsiteX4"/>
                  <a:gd fmla="*/ 23689 h 601703" name="connsiteY4"/>
                  <a:gd fmla="*/ 132659 w 255882" name="connsiteX5"/>
                  <a:gd fmla="*/ 28426 h 601703" name="connsiteY5"/>
                  <a:gd fmla="*/ 146873 w 255882" name="connsiteX6"/>
                  <a:gd fmla="*/ 56853 h 601703" name="connsiteY6"/>
                  <a:gd fmla="*/ 161086 w 255882" name="connsiteX7"/>
                  <a:gd fmla="*/ 71067 h 601703" name="connsiteY7"/>
                  <a:gd fmla="*/ 170562 w 255882" name="connsiteX8"/>
                  <a:gd fmla="*/ 85280 h 601703" name="connsiteY8"/>
                  <a:gd fmla="*/ 184775 w 255882" name="connsiteX9"/>
                  <a:gd fmla="*/ 99494 h 601703" name="connsiteY9"/>
                  <a:gd fmla="*/ 217940 w 255882" name="connsiteX10"/>
                  <a:gd fmla="*/ 142134 h 601703" name="connsiteY10"/>
                  <a:gd fmla="*/ 222678 w 255882" name="connsiteX11"/>
                  <a:gd fmla="*/ 156348 h 601703" name="connsiteY11"/>
                  <a:gd fmla="*/ 227416 w 255882" name="connsiteX12"/>
                  <a:gd fmla="*/ 175299 h 601703" name="connsiteY12"/>
                  <a:gd fmla="*/ 236891 w 255882" name="connsiteX13"/>
                  <a:gd fmla="*/ 203726 h 601703" name="connsiteY13"/>
                  <a:gd fmla="*/ 232154 w 255882" name="connsiteX14"/>
                  <a:gd fmla="*/ 246366 h 601703" name="connsiteY14"/>
                  <a:gd fmla="*/ 222678 w 255882" name="connsiteX15"/>
                  <a:gd fmla="*/ 260580 h 601703" name="connsiteY15"/>
                  <a:gd fmla="*/ 194251 w 255882" name="connsiteX16"/>
                  <a:gd fmla="*/ 289007 h 601703" name="connsiteY16"/>
                  <a:gd fmla="*/ 184775 w 255882" name="connsiteX17"/>
                  <a:gd fmla="*/ 303220 h 601703" name="connsiteY17"/>
                  <a:gd fmla="*/ 170562 w 255882" name="connsiteX18"/>
                  <a:gd fmla="*/ 312696 h 601703" name="connsiteY18"/>
                  <a:gd fmla="*/ 137397 w 255882" name="connsiteX19"/>
                  <a:gd fmla="*/ 336385 h 601703" name="connsiteY19"/>
                  <a:gd fmla="*/ 104232 w 255882" name="connsiteX20"/>
                  <a:gd fmla="*/ 345861 h 601703" name="connsiteY20"/>
                  <a:gd fmla="*/ 85281 w 255882" name="connsiteX21"/>
                  <a:gd fmla="*/ 355336 h 601703" name="connsiteY21"/>
                  <a:gd fmla="*/ 56854 w 255882" name="connsiteX22"/>
                  <a:gd fmla="*/ 364812 h 601703" name="connsiteY22"/>
                  <a:gd fmla="*/ 28427 w 255882" name="connsiteX23"/>
                  <a:gd fmla="*/ 360074 h 601703" name="connsiteY23"/>
                  <a:gd fmla="*/ 18951 w 255882" name="connsiteX24"/>
                  <a:gd fmla="*/ 345861 h 601703" name="connsiteY24"/>
                  <a:gd fmla="*/ 0 w 255882" name="connsiteX25"/>
                  <a:gd fmla="*/ 312696 h 601703" name="connsiteY25"/>
                  <a:gd fmla="*/ 4738 w 255882" name="connsiteX26"/>
                  <a:gd fmla="*/ 270055 h 601703" name="connsiteY26"/>
                  <a:gd fmla="*/ 18951 w 255882" name="connsiteX27"/>
                  <a:gd fmla="*/ 260580 h 601703" name="connsiteY27"/>
                  <a:gd fmla="*/ 165824 w 255882" name="connsiteX28"/>
                  <a:gd fmla="*/ 265318 h 601703" name="connsiteY28"/>
                  <a:gd fmla="*/ 194251 w 255882" name="connsiteX29"/>
                  <a:gd fmla="*/ 274793 h 601703" name="connsiteY29"/>
                  <a:gd fmla="*/ 208464 w 255882" name="connsiteX30"/>
                  <a:gd fmla="*/ 284269 h 601703" name="connsiteY30"/>
                  <a:gd fmla="*/ 246367 w 255882" name="connsiteX31"/>
                  <a:gd fmla="*/ 326909 h 601703" name="connsiteY31"/>
                  <a:gd fmla="*/ 255843 w 255882" name="connsiteX32"/>
                  <a:gd fmla="*/ 355336 h 601703" name="connsiteY32"/>
                  <a:gd fmla="*/ 251105 w 255882" name="connsiteX33"/>
                  <a:gd fmla="*/ 431141 h 601703" name="connsiteY33"/>
                  <a:gd fmla="*/ 246367 w 255882" name="connsiteX34"/>
                  <a:gd fmla="*/ 445355 h 601703" name="connsiteY34"/>
                  <a:gd fmla="*/ 232154 w 255882" name="connsiteX35"/>
                  <a:gd fmla="*/ 464306 h 601703" name="connsiteY35"/>
                  <a:gd fmla="*/ 217940 w 255882" name="connsiteX36"/>
                  <a:gd fmla="*/ 473782 h 601703" name="connsiteY36"/>
                  <a:gd fmla="*/ 208464 w 255882" name="connsiteX37"/>
                  <a:gd fmla="*/ 487995 h 601703" name="connsiteY37"/>
                  <a:gd fmla="*/ 180037 w 255882" name="connsiteX38"/>
                  <a:gd fmla="*/ 497471 h 601703" name="connsiteY38"/>
                  <a:gd fmla="*/ 151611 w 255882" name="connsiteX39"/>
                  <a:gd fmla="*/ 516422 h 601703" name="connsiteY39"/>
                  <a:gd fmla="*/ 108970 w 255882" name="connsiteX40"/>
                  <a:gd fmla="*/ 530636 h 601703" name="connsiteY40"/>
                  <a:gd fmla="*/ 94757 w 255882" name="connsiteX41"/>
                  <a:gd fmla="*/ 535374 h 601703" name="connsiteY41"/>
                  <a:gd fmla="*/ 80543 w 255882" name="connsiteX42"/>
                  <a:gd fmla="*/ 540111 h 601703" name="connsiteY42"/>
                  <a:gd fmla="*/ 33165 w 255882" name="connsiteX43"/>
                  <a:gd fmla="*/ 521160 h 601703" name="connsiteY43"/>
                  <a:gd fmla="*/ 28427 w 255882" name="connsiteX44"/>
                  <a:gd fmla="*/ 506947 h 601703" name="connsiteY44"/>
                  <a:gd fmla="*/ 33165 w 255882" name="connsiteX45"/>
                  <a:gd fmla="*/ 483258 h 601703" name="connsiteY45"/>
                  <a:gd fmla="*/ 47378 w 255882" name="connsiteX46"/>
                  <a:gd fmla="*/ 478520 h 601703" name="connsiteY46"/>
                  <a:gd fmla="*/ 71068 w 255882" name="connsiteX47"/>
                  <a:gd fmla="*/ 473782 h 601703" name="connsiteY47"/>
                  <a:gd fmla="*/ 142135 w 255882" name="connsiteX48"/>
                  <a:gd fmla="*/ 478520 h 601703" name="connsiteY48"/>
                  <a:gd fmla="*/ 170562 w 255882" name="connsiteX49"/>
                  <a:gd fmla="*/ 497471 h 601703" name="connsiteY49"/>
                  <a:gd fmla="*/ 180037 w 255882" name="connsiteX50"/>
                  <a:gd fmla="*/ 511684 h 601703" name="connsiteY50"/>
                  <a:gd fmla="*/ 180037 w 255882" name="connsiteX51"/>
                  <a:gd fmla="*/ 578014 h 601703" name="connsiteY51"/>
                  <a:gd fmla="*/ 151611 w 255882" name="connsiteX52"/>
                  <a:gd fmla="*/ 596965 h 601703" name="connsiteY52"/>
                  <a:gd fmla="*/ 146873 w 255882" name="connsiteX53"/>
                  <a:gd fmla="*/ 601703 h 601703" name="connsiteY5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b="b" l="l" r="r" t="t"/>
                <a:pathLst>
                  <a:path h="601703" w="255882">
                    <a:moveTo>
                      <a:pt x="33165" y="0"/>
                    </a:moveTo>
                    <a:lnTo>
                      <a:pt x="56854" y="4737"/>
                    </a:lnTo>
                    <a:cubicBezTo>
                      <a:pt x="66305" y="6455"/>
                      <a:pt x="75861" y="7591"/>
                      <a:pt x="85281" y="9475"/>
                    </a:cubicBezTo>
                    <a:cubicBezTo>
                      <a:pt x="91666" y="10752"/>
                      <a:pt x="97915" y="12634"/>
                      <a:pt x="104232" y="14213"/>
                    </a:cubicBezTo>
                    <a:cubicBezTo>
                      <a:pt x="108970" y="17372"/>
                      <a:pt x="113353" y="21142"/>
                      <a:pt x="118446" y="23689"/>
                    </a:cubicBezTo>
                    <a:cubicBezTo>
                      <a:pt x="122913" y="25922"/>
                      <a:pt x="128759" y="25306"/>
                      <a:pt x="132659" y="28426"/>
                    </a:cubicBezTo>
                    <a:cubicBezTo>
                      <a:pt x="148633" y="41205"/>
                      <a:pt x="137065" y="42140"/>
                      <a:pt x="146873" y="56853"/>
                    </a:cubicBezTo>
                    <a:cubicBezTo>
                      <a:pt x="150590" y="62428"/>
                      <a:pt x="156797" y="65920"/>
                      <a:pt x="161086" y="71067"/>
                    </a:cubicBezTo>
                    <a:cubicBezTo>
                      <a:pt x="164731" y="75441"/>
                      <a:pt x="166917" y="80906"/>
                      <a:pt x="170562" y="85280"/>
                    </a:cubicBezTo>
                    <a:cubicBezTo>
                      <a:pt x="174851" y="90427"/>
                      <a:pt x="180661" y="94205"/>
                      <a:pt x="184775" y="99494"/>
                    </a:cubicBezTo>
                    <a:cubicBezTo>
                      <a:pt x="224440" y="150492"/>
                      <a:pt x="185675" y="109869"/>
                      <a:pt x="217940" y="142134"/>
                    </a:cubicBezTo>
                    <a:cubicBezTo>
                      <a:pt x="219519" y="146872"/>
                      <a:pt x="221306" y="151546"/>
                      <a:pt x="222678" y="156348"/>
                    </a:cubicBezTo>
                    <a:cubicBezTo>
                      <a:pt x="224467" y="162609"/>
                      <a:pt x="225545" y="169062"/>
                      <a:pt x="227416" y="175299"/>
                    </a:cubicBezTo>
                    <a:cubicBezTo>
                      <a:pt x="230286" y="184866"/>
                      <a:pt x="236891" y="203726"/>
                      <a:pt x="236891" y="203726"/>
                    </a:cubicBezTo>
                    <a:cubicBezTo>
                      <a:pt x="235312" y="217939"/>
                      <a:pt x="235622" y="232492"/>
                      <a:pt x="232154" y="246366"/>
                    </a:cubicBezTo>
                    <a:cubicBezTo>
                      <a:pt x="230773" y="251890"/>
                      <a:pt x="226461" y="256324"/>
                      <a:pt x="222678" y="260580"/>
                    </a:cubicBezTo>
                    <a:cubicBezTo>
                      <a:pt x="213775" y="270596"/>
                      <a:pt x="201685" y="277857"/>
                      <a:pt x="194251" y="289007"/>
                    </a:cubicBezTo>
                    <a:cubicBezTo>
                      <a:pt x="191092" y="293745"/>
                      <a:pt x="188801" y="299194"/>
                      <a:pt x="184775" y="303220"/>
                    </a:cubicBezTo>
                    <a:cubicBezTo>
                      <a:pt x="180749" y="307246"/>
                      <a:pt x="175195" y="309386"/>
                      <a:pt x="170562" y="312696"/>
                    </a:cubicBezTo>
                    <a:cubicBezTo>
                      <a:pt x="165555" y="316273"/>
                      <a:pt x="144840" y="332663"/>
                      <a:pt x="137397" y="336385"/>
                    </a:cubicBezTo>
                    <a:cubicBezTo>
                      <a:pt x="125943" y="342112"/>
                      <a:pt x="116377" y="341307"/>
                      <a:pt x="104232" y="345861"/>
                    </a:cubicBezTo>
                    <a:cubicBezTo>
                      <a:pt x="97619" y="348341"/>
                      <a:pt x="91838" y="352713"/>
                      <a:pt x="85281" y="355336"/>
                    </a:cubicBezTo>
                    <a:cubicBezTo>
                      <a:pt x="76007" y="359046"/>
                      <a:pt x="56854" y="364812"/>
                      <a:pt x="56854" y="364812"/>
                    </a:cubicBezTo>
                    <a:cubicBezTo>
                      <a:pt x="47378" y="363233"/>
                      <a:pt x="37019" y="364370"/>
                      <a:pt x="28427" y="360074"/>
                    </a:cubicBezTo>
                    <a:cubicBezTo>
                      <a:pt x="23334" y="357528"/>
                      <a:pt x="21776" y="350805"/>
                      <a:pt x="18951" y="345861"/>
                    </a:cubicBezTo>
                    <a:cubicBezTo>
                      <a:pt x="-5093" y="303783"/>
                      <a:pt x="23087" y="347323"/>
                      <a:pt x="0" y="312696"/>
                    </a:cubicBezTo>
                    <a:cubicBezTo>
                      <a:pt x="1579" y="298482"/>
                      <a:pt x="-149" y="283495"/>
                      <a:pt x="4738" y="270055"/>
                    </a:cubicBezTo>
                    <a:cubicBezTo>
                      <a:pt x="6684" y="264704"/>
                      <a:pt x="13260" y="260747"/>
                      <a:pt x="18951" y="260580"/>
                    </a:cubicBezTo>
                    <a:lnTo>
                      <a:pt x="165824" y="265318"/>
                    </a:lnTo>
                    <a:cubicBezTo>
                      <a:pt x="175300" y="268476"/>
                      <a:pt x="185941" y="269252"/>
                      <a:pt x="194251" y="274793"/>
                    </a:cubicBezTo>
                    <a:cubicBezTo>
                      <a:pt x="198989" y="277952"/>
                      <a:pt x="204208" y="280486"/>
                      <a:pt x="208464" y="284269"/>
                    </a:cubicBezTo>
                    <a:cubicBezTo>
                      <a:pt x="235016" y="307872"/>
                      <a:pt x="231965" y="305307"/>
                      <a:pt x="246367" y="326909"/>
                    </a:cubicBezTo>
                    <a:cubicBezTo>
                      <a:pt x="249526" y="336385"/>
                      <a:pt x="256466" y="345367"/>
                      <a:pt x="255843" y="355336"/>
                    </a:cubicBezTo>
                    <a:cubicBezTo>
                      <a:pt x="254264" y="380604"/>
                      <a:pt x="253755" y="405962"/>
                      <a:pt x="251105" y="431141"/>
                    </a:cubicBezTo>
                    <a:cubicBezTo>
                      <a:pt x="250582" y="436108"/>
                      <a:pt x="248845" y="441019"/>
                      <a:pt x="246367" y="445355"/>
                    </a:cubicBezTo>
                    <a:cubicBezTo>
                      <a:pt x="242449" y="452211"/>
                      <a:pt x="237737" y="458723"/>
                      <a:pt x="232154" y="464306"/>
                    </a:cubicBezTo>
                    <a:cubicBezTo>
                      <a:pt x="228127" y="468333"/>
                      <a:pt x="222678" y="470623"/>
                      <a:pt x="217940" y="473782"/>
                    </a:cubicBezTo>
                    <a:cubicBezTo>
                      <a:pt x="214781" y="478520"/>
                      <a:pt x="213293" y="484977"/>
                      <a:pt x="208464" y="487995"/>
                    </a:cubicBezTo>
                    <a:cubicBezTo>
                      <a:pt x="199994" y="493289"/>
                      <a:pt x="180037" y="497471"/>
                      <a:pt x="180037" y="497471"/>
                    </a:cubicBezTo>
                    <a:cubicBezTo>
                      <a:pt x="170562" y="503788"/>
                      <a:pt x="162415" y="512821"/>
                      <a:pt x="151611" y="516422"/>
                    </a:cubicBezTo>
                    <a:lnTo>
                      <a:pt x="108970" y="530636"/>
                    </a:lnTo>
                    <a:lnTo>
                      <a:pt x="94757" y="535374"/>
                    </a:lnTo>
                    <a:lnTo>
                      <a:pt x="80543" y="540111"/>
                    </a:lnTo>
                    <a:cubicBezTo>
                      <a:pt x="46851" y="535900"/>
                      <a:pt x="45294" y="545417"/>
                      <a:pt x="33165" y="521160"/>
                    </a:cubicBezTo>
                    <a:cubicBezTo>
                      <a:pt x="30932" y="516693"/>
                      <a:pt x="30006" y="511685"/>
                      <a:pt x="28427" y="506947"/>
                    </a:cubicBezTo>
                    <a:cubicBezTo>
                      <a:pt x="30006" y="499051"/>
                      <a:pt x="28698" y="489958"/>
                      <a:pt x="33165" y="483258"/>
                    </a:cubicBezTo>
                    <a:cubicBezTo>
                      <a:pt x="35935" y="479103"/>
                      <a:pt x="42533" y="479731"/>
                      <a:pt x="47378" y="478520"/>
                    </a:cubicBezTo>
                    <a:cubicBezTo>
                      <a:pt x="55191" y="476567"/>
                      <a:pt x="63171" y="475361"/>
                      <a:pt x="71068" y="473782"/>
                    </a:cubicBezTo>
                    <a:cubicBezTo>
                      <a:pt x="94757" y="475361"/>
                      <a:pt x="119039" y="473021"/>
                      <a:pt x="142135" y="478520"/>
                    </a:cubicBezTo>
                    <a:cubicBezTo>
                      <a:pt x="153214" y="481158"/>
                      <a:pt x="170562" y="497471"/>
                      <a:pt x="170562" y="497471"/>
                    </a:cubicBezTo>
                    <a:cubicBezTo>
                      <a:pt x="173720" y="502209"/>
                      <a:pt x="177491" y="506591"/>
                      <a:pt x="180037" y="511684"/>
                    </a:cubicBezTo>
                    <a:cubicBezTo>
                      <a:pt x="189589" y="530789"/>
                      <a:pt x="187678" y="561639"/>
                      <a:pt x="180037" y="578014"/>
                    </a:cubicBezTo>
                    <a:cubicBezTo>
                      <a:pt x="175221" y="588334"/>
                      <a:pt x="159664" y="588912"/>
                      <a:pt x="151611" y="596965"/>
                    </a:cubicBezTo>
                    <a:lnTo>
                      <a:pt x="146873" y="601703"/>
                    </a:lnTo>
                  </a:path>
                </a:pathLst>
              </a:cu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356892" y="292984"/>
            <a:ext cx="595107" cy="595107"/>
            <a:chOff x="140179" y="792374"/>
            <a:chExt cx="595107" cy="595107"/>
          </a:xfrm>
        </p:grpSpPr>
        <p:sp>
          <p:nvSpPr>
            <p:cNvPr id="45" name="椭圆 44"/>
            <p:cNvSpPr/>
            <p:nvPr/>
          </p:nvSpPr>
          <p:spPr>
            <a:xfrm>
              <a:off x="140179" y="792374"/>
              <a:ext cx="595107" cy="595107"/>
            </a:xfrm>
            <a:prstGeom prst="ellipse">
              <a:avLst/>
            </a:prstGeom>
            <a:noFill/>
            <a:ln w="47625">
              <a:solidFill>
                <a:srgbClr val="0172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46" name="直接连接符 45"/>
            <p:cNvCxnSpPr>
              <a:stCxn id="45" idx="2"/>
            </p:cNvCxnSpPr>
            <p:nvPr/>
          </p:nvCxnSpPr>
          <p:spPr>
            <a:xfrm>
              <a:off x="140179" y="1089928"/>
              <a:ext cx="50137" cy="0"/>
            </a:xfrm>
            <a:prstGeom prst="line">
              <a:avLst/>
            </a:prstGeom>
            <a:ln w="34925">
              <a:solidFill>
                <a:srgbClr val="0172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>
              <a:off x="679689" y="1089928"/>
              <a:ext cx="50137" cy="0"/>
            </a:xfrm>
            <a:prstGeom prst="line">
              <a:avLst/>
            </a:prstGeom>
            <a:ln w="34925">
              <a:solidFill>
                <a:srgbClr val="0172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rot="5400000">
              <a:off x="418603" y="817443"/>
              <a:ext cx="50137" cy="0"/>
            </a:xfrm>
            <a:prstGeom prst="line">
              <a:avLst/>
            </a:prstGeom>
            <a:ln w="34925">
              <a:solidFill>
                <a:srgbClr val="0172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 rot="5400000">
              <a:off x="418603" y="1353560"/>
              <a:ext cx="50137" cy="0"/>
            </a:xfrm>
            <a:prstGeom prst="line">
              <a:avLst/>
            </a:prstGeom>
            <a:ln w="34925">
              <a:solidFill>
                <a:srgbClr val="0172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文本框 58"/>
          <p:cNvSpPr txBox="1"/>
          <p:nvPr/>
        </p:nvSpPr>
        <p:spPr>
          <a:xfrm>
            <a:off x="654445" y="436601"/>
            <a:ext cx="307042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f0904080101010104" pitchFamily="34" typeface="COYuenGB-Xbold-U"/>
                <a:ea charset="-122" panose="020f0904080101010104" pitchFamily="34" typeface="COYuenGB-Xbold-U"/>
              </a:rPr>
              <a:t>        捕捉一枚西瓜</a:t>
            </a:r>
          </a:p>
        </p:txBody>
      </p:sp>
      <p:grpSp>
        <p:nvGrpSpPr>
          <p:cNvPr id="60" name="组合 59"/>
          <p:cNvGrpSpPr/>
          <p:nvPr/>
        </p:nvGrpSpPr>
        <p:grpSpPr>
          <a:xfrm>
            <a:off x="5267062" y="3687623"/>
            <a:ext cx="245869" cy="223490"/>
            <a:chOff x="4895185" y="3798435"/>
            <a:chExt cx="245869" cy="223490"/>
          </a:xfrm>
        </p:grpSpPr>
        <p:sp>
          <p:nvSpPr>
            <p:cNvPr id="61" name="椭圆 60"/>
            <p:cNvSpPr/>
            <p:nvPr/>
          </p:nvSpPr>
          <p:spPr>
            <a:xfrm>
              <a:off x="4936101" y="3976206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62" name="泪滴形 12"/>
            <p:cNvSpPr/>
            <p:nvPr/>
          </p:nvSpPr>
          <p:spPr>
            <a:xfrm rot="16200000">
              <a:off x="4888248" y="3805372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6603368" y="4339903"/>
            <a:ext cx="209040" cy="230428"/>
            <a:chOff x="6455980" y="4456091"/>
            <a:chExt cx="209040" cy="230428"/>
          </a:xfrm>
        </p:grpSpPr>
        <p:sp>
          <p:nvSpPr>
            <p:cNvPr id="64" name="椭圆 63"/>
            <p:cNvSpPr/>
            <p:nvPr/>
          </p:nvSpPr>
          <p:spPr>
            <a:xfrm>
              <a:off x="6455980" y="4640800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65" name="泪滴形 12"/>
            <p:cNvSpPr/>
            <p:nvPr/>
          </p:nvSpPr>
          <p:spPr>
            <a:xfrm rot="16200000">
              <a:off x="6455980" y="4463028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7638038" y="4602532"/>
            <a:ext cx="234603" cy="213730"/>
            <a:chOff x="7104873" y="4894460"/>
            <a:chExt cx="234603" cy="213730"/>
          </a:xfrm>
        </p:grpSpPr>
        <p:sp>
          <p:nvSpPr>
            <p:cNvPr id="67" name="椭圆 66"/>
            <p:cNvSpPr/>
            <p:nvPr/>
          </p:nvSpPr>
          <p:spPr>
            <a:xfrm>
              <a:off x="7104873" y="5062471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68" name="泪滴形 12"/>
            <p:cNvSpPr/>
            <p:nvPr/>
          </p:nvSpPr>
          <p:spPr>
            <a:xfrm rot="10644197">
              <a:off x="7123498" y="4894460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69" name="组合 68"/>
          <p:cNvGrpSpPr/>
          <p:nvPr/>
        </p:nvGrpSpPr>
        <p:grpSpPr>
          <a:xfrm>
            <a:off x="7535562" y="4147125"/>
            <a:ext cx="274141" cy="209020"/>
            <a:chOff x="7046710" y="4260925"/>
            <a:chExt cx="274141" cy="209020"/>
          </a:xfrm>
        </p:grpSpPr>
        <p:sp>
          <p:nvSpPr>
            <p:cNvPr id="70" name="椭圆 69"/>
            <p:cNvSpPr/>
            <p:nvPr/>
          </p:nvSpPr>
          <p:spPr>
            <a:xfrm>
              <a:off x="7046710" y="4424226"/>
              <a:ext cx="204953" cy="45719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71" name="泪滴形 12"/>
            <p:cNvSpPr/>
            <p:nvPr/>
          </p:nvSpPr>
          <p:spPr>
            <a:xfrm>
              <a:off x="7104873" y="4260925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sp>
        <p:nvSpPr>
          <p:cNvPr id="72" name="椭圆 71"/>
          <p:cNvSpPr/>
          <p:nvPr/>
        </p:nvSpPr>
        <p:spPr>
          <a:xfrm>
            <a:off x="10266801" y="5198264"/>
            <a:ext cx="496512" cy="496512"/>
          </a:xfrm>
          <a:prstGeom prst="ellipse">
            <a:avLst/>
          </a:prstGeom>
          <a:solidFill>
            <a:srgbClr val="B8E1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73" name="图片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01" y="1762908"/>
            <a:ext cx="6419644" cy="3365284"/>
          </a:xfrm>
          <a:prstGeom prst="rect">
            <a:avLst/>
          </a:prstGeom>
        </p:spPr>
      </p:pic>
      <p:grpSp>
        <p:nvGrpSpPr>
          <p:cNvPr id="75" name="组合 74"/>
          <p:cNvGrpSpPr/>
          <p:nvPr/>
        </p:nvGrpSpPr>
        <p:grpSpPr>
          <a:xfrm>
            <a:off x="1346033" y="510352"/>
            <a:ext cx="1518660" cy="241472"/>
            <a:chOff x="1834773" y="4271224"/>
            <a:chExt cx="3119165" cy="495957"/>
          </a:xfrm>
        </p:grpSpPr>
        <p:grpSp>
          <p:nvGrpSpPr>
            <p:cNvPr id="76" name="组合 75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93" name="矩形 92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94" name="直接连接符 93"/>
              <p:cNvCxnSpPr>
                <a:stCxn id="93" idx="1"/>
                <a:endCxn id="93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/>
              <p:cNvCxnSpPr>
                <a:stCxn id="93" idx="2"/>
                <a:endCxn id="93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组合 76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90" name="矩形 89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91" name="直接连接符 90"/>
              <p:cNvCxnSpPr>
                <a:stCxn id="90" idx="1"/>
                <a:endCxn id="90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接连接符 91"/>
              <p:cNvCxnSpPr>
                <a:stCxn id="90" idx="2"/>
                <a:endCxn id="90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组合 77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87" name="矩形 86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8" name="直接连接符 87"/>
              <p:cNvCxnSpPr>
                <a:stCxn id="87" idx="1"/>
                <a:endCxn id="87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直接连接符 88"/>
              <p:cNvCxnSpPr>
                <a:stCxn id="87" idx="2"/>
                <a:endCxn id="87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组合 78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84" name="矩形 83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5" name="直接连接符 84"/>
              <p:cNvCxnSpPr>
                <a:stCxn id="84" idx="1"/>
                <a:endCxn id="84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连接符 85"/>
              <p:cNvCxnSpPr>
                <a:stCxn id="84" idx="2"/>
                <a:endCxn id="84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组合 79"/>
            <p:cNvGrpSpPr/>
            <p:nvPr/>
          </p:nvGrpSpPr>
          <p:grpSpPr>
            <a:xfrm>
              <a:off x="3926081" y="4271224"/>
              <a:ext cx="1027857" cy="495953"/>
              <a:chOff x="3982029" y="4596134"/>
              <a:chExt cx="1718107" cy="829007"/>
            </a:xfrm>
          </p:grpSpPr>
          <p:sp>
            <p:nvSpPr>
              <p:cNvPr id="81" name="矩形 80"/>
              <p:cNvSpPr/>
              <p:nvPr/>
            </p:nvSpPr>
            <p:spPr>
              <a:xfrm>
                <a:off x="3982029" y="4596134"/>
                <a:ext cx="829008" cy="829007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2" name="直接连接符 81"/>
              <p:cNvCxnSpPr>
                <a:stCxn id="81" idx="1"/>
                <a:endCxn id="81" idx="3"/>
              </p:cNvCxnSpPr>
              <p:nvPr/>
            </p:nvCxnSpPr>
            <p:spPr>
              <a:xfrm>
                <a:off x="3982029" y="5010638"/>
                <a:ext cx="829008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>
                <a:stCxn id="81" idx="2"/>
                <a:endCxn id="81" idx="0"/>
              </p:cNvCxnSpPr>
              <p:nvPr/>
            </p:nvCxnSpPr>
            <p:spPr>
              <a:xfrm flipH="1" flipV="1">
                <a:off x="4396533" y="4596134"/>
                <a:ext cx="0" cy="829007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矩形 96"/>
              <p:cNvSpPr/>
              <p:nvPr/>
            </p:nvSpPr>
            <p:spPr>
              <a:xfrm>
                <a:off x="4871128" y="4596134"/>
                <a:ext cx="829008" cy="829007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259" name="直接连接符 258"/>
              <p:cNvCxnSpPr/>
              <p:nvPr/>
            </p:nvCxnSpPr>
            <p:spPr>
              <a:xfrm>
                <a:off x="4856036" y="5010638"/>
                <a:ext cx="829008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直接连接符 259"/>
              <p:cNvCxnSpPr/>
              <p:nvPr/>
            </p:nvCxnSpPr>
            <p:spPr>
              <a:xfrm flipH="1" flipV="1">
                <a:off x="5270540" y="4596134"/>
                <a:ext cx="0" cy="829007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文本框 40"/>
          <p:cNvSpPr txBox="1"/>
          <p:nvPr/>
        </p:nvSpPr>
        <p:spPr>
          <a:xfrm>
            <a:off x="6910170" y="5389700"/>
            <a:ext cx="3452469" cy="2042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f0904080101010104" pitchFamily="34" typeface="COYuenGB-Xbold-U"/>
                <a:ea charset="-122" panose="020f0904080101010104" pitchFamily="34" typeface="COYuenGB-Xbold-U"/>
              </a:rPr>
              <a:t>           热死宝宝了！</a:t>
            </a:r>
          </a:p>
          <a:p>
            <a:r>
              <a:rPr altLang="en-US" lang="zh-CN" smtClean="0" sz="3200">
                <a:solidFill>
                  <a:schemeClr val="bg1"/>
                </a:solidFill>
                <a:latin charset="-122" panose="020f0904080101010104" pitchFamily="34" typeface="COYuenGB-Xbold-U"/>
                <a:ea charset="-122" panose="020f0904080101010104" pitchFamily="34" typeface="COYuenGB-Xbold-U"/>
              </a:rPr>
              <a:t> 赶紧吃口西瓜压压暑！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7145641" y="5602149"/>
            <a:ext cx="2776652" cy="610568"/>
            <a:chOff x="7145641" y="5602149"/>
            <a:chExt cx="2776652" cy="610568"/>
          </a:xfrm>
        </p:grpSpPr>
        <p:grpSp>
          <p:nvGrpSpPr>
            <p:cNvPr id="98" name="组合 97"/>
            <p:cNvGrpSpPr/>
            <p:nvPr/>
          </p:nvGrpSpPr>
          <p:grpSpPr>
            <a:xfrm>
              <a:off x="8079224" y="5602149"/>
              <a:ext cx="1661864" cy="265271"/>
              <a:chOff x="1840750" y="4271224"/>
              <a:chExt cx="3107054" cy="495957"/>
            </a:xfrm>
          </p:grpSpPr>
          <p:grpSp>
            <p:nvGrpSpPr>
              <p:cNvPr id="99" name="组合 98"/>
              <p:cNvGrpSpPr/>
              <p:nvPr/>
            </p:nvGrpSpPr>
            <p:grpSpPr>
              <a:xfrm>
                <a:off x="1840750" y="4271227"/>
                <a:ext cx="495954" cy="495954"/>
                <a:chOff x="4005223" y="4596140"/>
                <a:chExt cx="829009" cy="829009"/>
              </a:xfrm>
            </p:grpSpPr>
            <p:sp>
              <p:nvSpPr>
                <p:cNvPr id="116" name="矩形 115"/>
                <p:cNvSpPr/>
                <p:nvPr/>
              </p:nvSpPr>
              <p:spPr>
                <a:xfrm>
                  <a:off x="4005223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17" name="直接连接符 116"/>
                <p:cNvCxnSpPr>
                  <a:stCxn id="116" idx="1"/>
                  <a:endCxn id="116" idx="3"/>
                </p:cNvCxnSpPr>
                <p:nvPr/>
              </p:nvCxnSpPr>
              <p:spPr>
                <a:xfrm>
                  <a:off x="4005223" y="5010646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接连接符 132"/>
                <p:cNvCxnSpPr>
                  <a:stCxn id="116" idx="2"/>
                  <a:endCxn id="116" idx="0"/>
                </p:cNvCxnSpPr>
                <p:nvPr/>
              </p:nvCxnSpPr>
              <p:spPr>
                <a:xfrm flipH="1" flipV="1">
                  <a:off x="4419728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0" name="组合 99"/>
              <p:cNvGrpSpPr/>
              <p:nvPr/>
            </p:nvGrpSpPr>
            <p:grpSpPr>
              <a:xfrm>
                <a:off x="2363772" y="4271227"/>
                <a:ext cx="495954" cy="495954"/>
                <a:chOff x="4005223" y="4596140"/>
                <a:chExt cx="829009" cy="829009"/>
              </a:xfrm>
            </p:grpSpPr>
            <p:sp>
              <p:nvSpPr>
                <p:cNvPr id="113" name="矩形 112"/>
                <p:cNvSpPr/>
                <p:nvPr/>
              </p:nvSpPr>
              <p:spPr>
                <a:xfrm>
                  <a:off x="4005223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14" name="直接连接符 113"/>
                <p:cNvCxnSpPr>
                  <a:stCxn id="113" idx="1"/>
                  <a:endCxn id="113" idx="3"/>
                </p:cNvCxnSpPr>
                <p:nvPr/>
              </p:nvCxnSpPr>
              <p:spPr>
                <a:xfrm>
                  <a:off x="4005223" y="5010646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接连接符 114"/>
                <p:cNvCxnSpPr>
                  <a:stCxn id="113" idx="2"/>
                  <a:endCxn id="113" idx="0"/>
                </p:cNvCxnSpPr>
                <p:nvPr/>
              </p:nvCxnSpPr>
              <p:spPr>
                <a:xfrm flipH="1" flipV="1">
                  <a:off x="4419728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1" name="组合 100"/>
              <p:cNvGrpSpPr/>
              <p:nvPr/>
            </p:nvGrpSpPr>
            <p:grpSpPr>
              <a:xfrm>
                <a:off x="2880818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110" name="矩形 109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11" name="直接连接符 110"/>
                <p:cNvCxnSpPr>
                  <a:stCxn id="110" idx="1"/>
                  <a:endCxn id="110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接连接符 111"/>
                <p:cNvCxnSpPr>
                  <a:stCxn id="110" idx="2"/>
                  <a:endCxn id="110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2" name="组合 101"/>
              <p:cNvGrpSpPr/>
              <p:nvPr/>
            </p:nvGrpSpPr>
            <p:grpSpPr>
              <a:xfrm>
                <a:off x="3403841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107" name="矩形 106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08" name="直接连接符 107"/>
                <p:cNvCxnSpPr>
                  <a:stCxn id="107" idx="1"/>
                  <a:endCxn id="107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接连接符 108"/>
                <p:cNvCxnSpPr>
                  <a:stCxn id="107" idx="2"/>
                  <a:endCxn id="107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3" name="组合 102"/>
              <p:cNvGrpSpPr/>
              <p:nvPr/>
            </p:nvGrpSpPr>
            <p:grpSpPr>
              <a:xfrm>
                <a:off x="3919848" y="4271224"/>
                <a:ext cx="1027956" cy="495953"/>
                <a:chOff x="3971609" y="4596134"/>
                <a:chExt cx="1718272" cy="829007"/>
              </a:xfrm>
            </p:grpSpPr>
            <p:sp>
              <p:nvSpPr>
                <p:cNvPr id="104" name="矩形 103"/>
                <p:cNvSpPr/>
                <p:nvPr/>
              </p:nvSpPr>
              <p:spPr>
                <a:xfrm>
                  <a:off x="3971609" y="4596134"/>
                  <a:ext cx="829008" cy="829007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05" name="直接连接符 104"/>
                <p:cNvCxnSpPr>
                  <a:stCxn id="104" idx="1"/>
                  <a:endCxn id="104" idx="3"/>
                </p:cNvCxnSpPr>
                <p:nvPr/>
              </p:nvCxnSpPr>
              <p:spPr>
                <a:xfrm>
                  <a:off x="3971609" y="5010638"/>
                  <a:ext cx="829008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直接连接符 105"/>
                <p:cNvCxnSpPr>
                  <a:stCxn id="104" idx="2"/>
                  <a:endCxn id="104" idx="0"/>
                </p:cNvCxnSpPr>
                <p:nvPr/>
              </p:nvCxnSpPr>
              <p:spPr>
                <a:xfrm flipH="1" flipV="1">
                  <a:off x="4386114" y="4596134"/>
                  <a:ext cx="0" cy="829007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4" name="矩形 133"/>
                <p:cNvSpPr/>
                <p:nvPr/>
              </p:nvSpPr>
              <p:spPr>
                <a:xfrm>
                  <a:off x="4850882" y="4596134"/>
                  <a:ext cx="829008" cy="829007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35" name="直接连接符 134"/>
                <p:cNvCxnSpPr/>
                <p:nvPr/>
              </p:nvCxnSpPr>
              <p:spPr>
                <a:xfrm>
                  <a:off x="4860873" y="5010639"/>
                  <a:ext cx="829008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接连接符 135"/>
                <p:cNvCxnSpPr/>
                <p:nvPr/>
              </p:nvCxnSpPr>
              <p:spPr>
                <a:xfrm flipH="1" flipV="1">
                  <a:off x="5275377" y="4596134"/>
                  <a:ext cx="0" cy="829007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37" name="组合 136"/>
            <p:cNvGrpSpPr/>
            <p:nvPr/>
          </p:nvGrpSpPr>
          <p:grpSpPr>
            <a:xfrm>
              <a:off x="7145641" y="5947446"/>
              <a:ext cx="1661864" cy="265271"/>
              <a:chOff x="1840750" y="4271224"/>
              <a:chExt cx="3107054" cy="495957"/>
            </a:xfrm>
          </p:grpSpPr>
          <p:grpSp>
            <p:nvGrpSpPr>
              <p:cNvPr id="138" name="组合 137"/>
              <p:cNvGrpSpPr/>
              <p:nvPr/>
            </p:nvGrpSpPr>
            <p:grpSpPr>
              <a:xfrm>
                <a:off x="1840750" y="4271227"/>
                <a:ext cx="495954" cy="495954"/>
                <a:chOff x="4005223" y="4596140"/>
                <a:chExt cx="829009" cy="829009"/>
              </a:xfrm>
            </p:grpSpPr>
            <p:sp>
              <p:nvSpPr>
                <p:cNvPr id="158" name="矩形 157"/>
                <p:cNvSpPr/>
                <p:nvPr/>
              </p:nvSpPr>
              <p:spPr>
                <a:xfrm>
                  <a:off x="4005223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59" name="直接连接符 158"/>
                <p:cNvCxnSpPr>
                  <a:stCxn id="158" idx="1"/>
                  <a:endCxn id="158" idx="3"/>
                </p:cNvCxnSpPr>
                <p:nvPr/>
              </p:nvCxnSpPr>
              <p:spPr>
                <a:xfrm>
                  <a:off x="4005223" y="5010646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直接连接符 159"/>
                <p:cNvCxnSpPr>
                  <a:stCxn id="158" idx="2"/>
                  <a:endCxn id="158" idx="0"/>
                </p:cNvCxnSpPr>
                <p:nvPr/>
              </p:nvCxnSpPr>
              <p:spPr>
                <a:xfrm flipH="1" flipV="1">
                  <a:off x="4419728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9" name="组合 138"/>
              <p:cNvGrpSpPr/>
              <p:nvPr/>
            </p:nvGrpSpPr>
            <p:grpSpPr>
              <a:xfrm>
                <a:off x="2363772" y="4271227"/>
                <a:ext cx="495954" cy="495954"/>
                <a:chOff x="4005223" y="4596140"/>
                <a:chExt cx="829009" cy="829009"/>
              </a:xfrm>
            </p:grpSpPr>
            <p:sp>
              <p:nvSpPr>
                <p:cNvPr id="155" name="矩形 154"/>
                <p:cNvSpPr/>
                <p:nvPr/>
              </p:nvSpPr>
              <p:spPr>
                <a:xfrm>
                  <a:off x="4005223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56" name="直接连接符 155"/>
                <p:cNvCxnSpPr>
                  <a:stCxn id="155" idx="1"/>
                  <a:endCxn id="155" idx="3"/>
                </p:cNvCxnSpPr>
                <p:nvPr/>
              </p:nvCxnSpPr>
              <p:spPr>
                <a:xfrm>
                  <a:off x="4005223" y="5010646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直接连接符 156"/>
                <p:cNvCxnSpPr>
                  <a:stCxn id="155" idx="2"/>
                  <a:endCxn id="155" idx="0"/>
                </p:cNvCxnSpPr>
                <p:nvPr/>
              </p:nvCxnSpPr>
              <p:spPr>
                <a:xfrm flipH="1" flipV="1">
                  <a:off x="4419728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0" name="组合 139"/>
              <p:cNvGrpSpPr/>
              <p:nvPr/>
            </p:nvGrpSpPr>
            <p:grpSpPr>
              <a:xfrm>
                <a:off x="2880818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152" name="矩形 151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53" name="直接连接符 152"/>
                <p:cNvCxnSpPr>
                  <a:stCxn id="152" idx="1"/>
                  <a:endCxn id="152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直接连接符 153"/>
                <p:cNvCxnSpPr>
                  <a:stCxn id="152" idx="2"/>
                  <a:endCxn id="152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1" name="组合 140"/>
              <p:cNvGrpSpPr/>
              <p:nvPr/>
            </p:nvGrpSpPr>
            <p:grpSpPr>
              <a:xfrm>
                <a:off x="3403841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149" name="矩形 148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50" name="直接连接符 149"/>
                <p:cNvCxnSpPr>
                  <a:stCxn id="149" idx="1"/>
                  <a:endCxn id="149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直接连接符 150"/>
                <p:cNvCxnSpPr>
                  <a:stCxn id="149" idx="2"/>
                  <a:endCxn id="149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2" name="组合 141"/>
              <p:cNvGrpSpPr/>
              <p:nvPr/>
            </p:nvGrpSpPr>
            <p:grpSpPr>
              <a:xfrm>
                <a:off x="3919848" y="4271224"/>
                <a:ext cx="1027956" cy="495953"/>
                <a:chOff x="3971609" y="4596134"/>
                <a:chExt cx="1718272" cy="829007"/>
              </a:xfrm>
            </p:grpSpPr>
            <p:sp>
              <p:nvSpPr>
                <p:cNvPr id="143" name="矩形 142"/>
                <p:cNvSpPr/>
                <p:nvPr/>
              </p:nvSpPr>
              <p:spPr>
                <a:xfrm>
                  <a:off x="3971609" y="4596134"/>
                  <a:ext cx="829008" cy="829007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44" name="直接连接符 143"/>
                <p:cNvCxnSpPr>
                  <a:stCxn id="143" idx="1"/>
                  <a:endCxn id="143" idx="3"/>
                </p:cNvCxnSpPr>
                <p:nvPr/>
              </p:nvCxnSpPr>
              <p:spPr>
                <a:xfrm>
                  <a:off x="3971609" y="5010638"/>
                  <a:ext cx="829008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直接连接符 144"/>
                <p:cNvCxnSpPr>
                  <a:stCxn id="143" idx="2"/>
                  <a:endCxn id="143" idx="0"/>
                </p:cNvCxnSpPr>
                <p:nvPr/>
              </p:nvCxnSpPr>
              <p:spPr>
                <a:xfrm flipH="1" flipV="1">
                  <a:off x="4386114" y="4596134"/>
                  <a:ext cx="0" cy="829007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矩形 145"/>
                <p:cNvSpPr/>
                <p:nvPr/>
              </p:nvSpPr>
              <p:spPr>
                <a:xfrm>
                  <a:off x="4850882" y="4596134"/>
                  <a:ext cx="829008" cy="829007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47" name="直接连接符 146"/>
                <p:cNvCxnSpPr/>
                <p:nvPr/>
              </p:nvCxnSpPr>
              <p:spPr>
                <a:xfrm>
                  <a:off x="4860873" y="5010639"/>
                  <a:ext cx="829008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直接连接符 147"/>
                <p:cNvCxnSpPr/>
                <p:nvPr/>
              </p:nvCxnSpPr>
              <p:spPr>
                <a:xfrm flipH="1" flipV="1">
                  <a:off x="5275377" y="4596134"/>
                  <a:ext cx="0" cy="829007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35" name="组合 234"/>
            <p:cNvGrpSpPr/>
            <p:nvPr/>
          </p:nvGrpSpPr>
          <p:grpSpPr>
            <a:xfrm>
              <a:off x="8820975" y="5947444"/>
              <a:ext cx="1101318" cy="265269"/>
              <a:chOff x="1840750" y="4271227"/>
              <a:chExt cx="2059045" cy="495954"/>
            </a:xfrm>
          </p:grpSpPr>
          <p:grpSp>
            <p:nvGrpSpPr>
              <p:cNvPr id="236" name="组合 235"/>
              <p:cNvGrpSpPr/>
              <p:nvPr/>
            </p:nvGrpSpPr>
            <p:grpSpPr>
              <a:xfrm>
                <a:off x="1840750" y="4271227"/>
                <a:ext cx="495954" cy="495954"/>
                <a:chOff x="4005223" y="4596140"/>
                <a:chExt cx="829009" cy="829009"/>
              </a:xfrm>
            </p:grpSpPr>
            <p:sp>
              <p:nvSpPr>
                <p:cNvPr id="256" name="矩形 255"/>
                <p:cNvSpPr/>
                <p:nvPr/>
              </p:nvSpPr>
              <p:spPr>
                <a:xfrm>
                  <a:off x="4005223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57" name="直接连接符 256"/>
                <p:cNvCxnSpPr>
                  <a:stCxn id="256" idx="1"/>
                  <a:endCxn id="256" idx="3"/>
                </p:cNvCxnSpPr>
                <p:nvPr/>
              </p:nvCxnSpPr>
              <p:spPr>
                <a:xfrm>
                  <a:off x="4005223" y="5010646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直接连接符 257"/>
                <p:cNvCxnSpPr>
                  <a:stCxn id="256" idx="2"/>
                  <a:endCxn id="256" idx="0"/>
                </p:cNvCxnSpPr>
                <p:nvPr/>
              </p:nvCxnSpPr>
              <p:spPr>
                <a:xfrm flipH="1" flipV="1">
                  <a:off x="4419728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7" name="组合 236"/>
              <p:cNvGrpSpPr/>
              <p:nvPr/>
            </p:nvGrpSpPr>
            <p:grpSpPr>
              <a:xfrm>
                <a:off x="2363772" y="4271227"/>
                <a:ext cx="495954" cy="495954"/>
                <a:chOff x="4005223" y="4596140"/>
                <a:chExt cx="829009" cy="829009"/>
              </a:xfrm>
            </p:grpSpPr>
            <p:sp>
              <p:nvSpPr>
                <p:cNvPr id="253" name="矩形 252"/>
                <p:cNvSpPr/>
                <p:nvPr/>
              </p:nvSpPr>
              <p:spPr>
                <a:xfrm>
                  <a:off x="4005223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54" name="直接连接符 253"/>
                <p:cNvCxnSpPr>
                  <a:stCxn id="253" idx="1"/>
                  <a:endCxn id="253" idx="3"/>
                </p:cNvCxnSpPr>
                <p:nvPr/>
              </p:nvCxnSpPr>
              <p:spPr>
                <a:xfrm>
                  <a:off x="4005223" y="5010646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直接连接符 254"/>
                <p:cNvCxnSpPr>
                  <a:stCxn id="253" idx="2"/>
                  <a:endCxn id="253" idx="0"/>
                </p:cNvCxnSpPr>
                <p:nvPr/>
              </p:nvCxnSpPr>
              <p:spPr>
                <a:xfrm flipH="1" flipV="1">
                  <a:off x="4419728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8" name="组合 237"/>
              <p:cNvGrpSpPr/>
              <p:nvPr/>
            </p:nvGrpSpPr>
            <p:grpSpPr>
              <a:xfrm>
                <a:off x="2880818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50" name="矩形 249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51" name="直接连接符 250"/>
                <p:cNvCxnSpPr>
                  <a:stCxn id="250" idx="1"/>
                  <a:endCxn id="250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2" name="直接连接符 251"/>
                <p:cNvCxnSpPr>
                  <a:stCxn id="250" idx="2"/>
                  <a:endCxn id="250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9" name="组合 238"/>
              <p:cNvGrpSpPr/>
              <p:nvPr/>
            </p:nvGrpSpPr>
            <p:grpSpPr>
              <a:xfrm>
                <a:off x="3403841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47" name="矩形 246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6350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48" name="直接连接符 247"/>
                <p:cNvCxnSpPr>
                  <a:stCxn id="247" idx="1"/>
                  <a:endCxn id="247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直接连接符 248"/>
                <p:cNvCxnSpPr>
                  <a:stCxn id="247" idx="2"/>
                  <a:endCxn id="247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6350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val="3510362359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5" nodeType="withEffect" presetClass="path" presetID="26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06 -1.11111E-06 C 4.16667E-06 0.0331 0.01953 0.05995 0.04362 0.05995 C 0.07187 0.05995 0.08229 0.03009 0.08658 0.01204 L 0.09101 -0.01204 C 0.09531 -0.03009 0.10625 -0.05995 0.13828 -0.05995 C 0.15859 -0.05995 0.18229 -0.0331 0.18229 -1.11111E-06 C 0.18229 0.0331 0.15859 0.05995 0.13828 0.05995 C 0.10625 0.05995 0.09531 0.03009 0.09101 0.01204 L 0.08658 -0.01204 C 0.08229 -0.03009 0.07187 -0.05995 0.04362 -0.05995 C 0.01953 -0.05995 4.16667E-06 -0.0331 4.16667E-06 -1.11111E-06 Z" pathEditMode="relative" ptsTypes="AAAAAAAAAAA" rAng="0">
                                      <p:cBhvr>
                                        <p:cTn dur="2000" fill="hold" id="6" spd="-100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8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fill="hold" grpId="0" id="11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6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2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2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3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5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6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7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8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9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3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1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32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6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3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8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9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40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41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42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3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44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5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46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7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48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5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5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5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55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56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57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58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59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6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61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62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63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64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6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6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7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7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7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7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7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7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7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7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7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7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8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81" nodeType="withEffect" presetClass="entr" presetID="26" presetSubtype="0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8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86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87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88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89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9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91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92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93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94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95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96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97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9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0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1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2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03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0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05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06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07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08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09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1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11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112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fill="hold" id="113" nodeType="with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1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1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18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9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0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21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22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23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24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25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26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27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128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9" nodeType="afterGroup">
                            <p:stCondLst>
                              <p:cond delay="4101"/>
                            </p:stCondLst>
                            <p:childTnLst>
                              <p:par>
                                <p:cTn fill="hold" id="13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32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33" nodeType="withEffect" presetClass="emph" presetID="32" presetSubtype="0" repeatCount="indefinite">
                                  <p:stCondLst>
                                    <p:cond delay="10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1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35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136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37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38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9" nodeType="afterGroup">
                            <p:stCondLst>
                              <p:cond delay="5201"/>
                            </p:stCondLst>
                            <p:childTnLst>
                              <p:par>
                                <p:cTn fill="hold" grpId="0" id="140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2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3" nodeType="afterGroup">
                            <p:stCondLst>
                              <p:cond delay="5701"/>
                            </p:stCondLst>
                            <p:childTnLst>
                              <p:par>
                                <p:cTn fill="hold" grpId="0" id="144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6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7" nodeType="with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14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9"/>
      <p:bldP grpId="0" spid="72"/>
      <p:bldP grpId="0" spid="41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8952532" y="1568349"/>
            <a:ext cx="911375" cy="913385"/>
            <a:chOff x="5149434" y="2523219"/>
            <a:chExt cx="1810776" cy="1814772"/>
          </a:xfrm>
        </p:grpSpPr>
        <p:grpSp>
          <p:nvGrpSpPr>
            <p:cNvPr id="55" name="组合 54"/>
            <p:cNvGrpSpPr/>
            <p:nvPr/>
          </p:nvGrpSpPr>
          <p:grpSpPr>
            <a:xfrm>
              <a:off x="5158765" y="3429000"/>
              <a:ext cx="1801445" cy="908991"/>
              <a:chOff x="4355310" y="3073562"/>
              <a:chExt cx="3470988" cy="1751426"/>
            </a:xfrm>
          </p:grpSpPr>
          <p:sp>
            <p:nvSpPr>
              <p:cNvPr id="56" name="任意多边形 55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7" name="任意多边形 56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58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59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60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61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62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63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64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65" name="组合 64"/>
            <p:cNvGrpSpPr/>
            <p:nvPr/>
          </p:nvGrpSpPr>
          <p:grpSpPr>
            <a:xfrm rot="10800000">
              <a:off x="5149434" y="2523219"/>
              <a:ext cx="1801445" cy="908991"/>
              <a:chOff x="4355310" y="3073562"/>
              <a:chExt cx="3470988" cy="1751426"/>
            </a:xfrm>
          </p:grpSpPr>
          <p:sp>
            <p:nvSpPr>
              <p:cNvPr id="66" name="任意多边形 65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7" name="任意多边形 66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68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69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70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71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72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73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74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</p:grpSp>
      <p:grpSp>
        <p:nvGrpSpPr>
          <p:cNvPr id="75" name="组合 74"/>
          <p:cNvGrpSpPr/>
          <p:nvPr/>
        </p:nvGrpSpPr>
        <p:grpSpPr>
          <a:xfrm>
            <a:off x="8952532" y="1568349"/>
            <a:ext cx="911375" cy="913385"/>
            <a:chOff x="5149434" y="2523219"/>
            <a:chExt cx="1810776" cy="1814772"/>
          </a:xfrm>
        </p:grpSpPr>
        <p:grpSp>
          <p:nvGrpSpPr>
            <p:cNvPr id="76" name="组合 75"/>
            <p:cNvGrpSpPr/>
            <p:nvPr/>
          </p:nvGrpSpPr>
          <p:grpSpPr>
            <a:xfrm>
              <a:off x="5158765" y="3428999"/>
              <a:ext cx="1801445" cy="908992"/>
              <a:chOff x="4355310" y="3073562"/>
              <a:chExt cx="3470988" cy="1751426"/>
            </a:xfrm>
          </p:grpSpPr>
          <p:sp>
            <p:nvSpPr>
              <p:cNvPr id="87" name="任意多边形 86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8" name="任意多边形 87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9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90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91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92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93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94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95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77" name="组合 76"/>
            <p:cNvGrpSpPr/>
            <p:nvPr/>
          </p:nvGrpSpPr>
          <p:grpSpPr>
            <a:xfrm rot="10800000">
              <a:off x="5149434" y="2523219"/>
              <a:ext cx="1801445" cy="908992"/>
              <a:chOff x="4355310" y="3073562"/>
              <a:chExt cx="3470988" cy="1751426"/>
            </a:xfrm>
          </p:grpSpPr>
          <p:sp>
            <p:nvSpPr>
              <p:cNvPr id="78" name="任意多边形 77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9" name="任意多边形 78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0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81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82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83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84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85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86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8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</p:grpSp>
      <p:grpSp>
        <p:nvGrpSpPr>
          <p:cNvPr id="96" name="组合 95"/>
          <p:cNvGrpSpPr/>
          <p:nvPr/>
        </p:nvGrpSpPr>
        <p:grpSpPr>
          <a:xfrm>
            <a:off x="8952532" y="1568350"/>
            <a:ext cx="911375" cy="913385"/>
            <a:chOff x="5149434" y="2523220"/>
            <a:chExt cx="1810776" cy="1814771"/>
          </a:xfrm>
        </p:grpSpPr>
        <p:grpSp>
          <p:nvGrpSpPr>
            <p:cNvPr id="97" name="组合 96"/>
            <p:cNvGrpSpPr/>
            <p:nvPr/>
          </p:nvGrpSpPr>
          <p:grpSpPr>
            <a:xfrm>
              <a:off x="5158765" y="3429000"/>
              <a:ext cx="1801445" cy="908991"/>
              <a:chOff x="4355310" y="3073562"/>
              <a:chExt cx="3470988" cy="1751426"/>
            </a:xfrm>
          </p:grpSpPr>
          <p:sp>
            <p:nvSpPr>
              <p:cNvPr id="108" name="任意多边形 107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9" name="任意多边形 108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0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11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12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13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14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15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16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98" name="组合 97"/>
            <p:cNvGrpSpPr/>
            <p:nvPr/>
          </p:nvGrpSpPr>
          <p:grpSpPr>
            <a:xfrm rot="10800000">
              <a:off x="5149434" y="2523220"/>
              <a:ext cx="1801445" cy="908989"/>
              <a:chOff x="4355310" y="3073565"/>
              <a:chExt cx="3470988" cy="1751423"/>
            </a:xfrm>
          </p:grpSpPr>
          <p:sp>
            <p:nvSpPr>
              <p:cNvPr id="99" name="任意多边形 98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0" name="任意多边形 99"/>
              <p:cNvSpPr/>
              <p:nvPr/>
            </p:nvSpPr>
            <p:spPr>
              <a:xfrm rot="10800000">
                <a:off x="4549697" y="3073565"/>
                <a:ext cx="3055432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1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02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03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04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05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06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07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</p:grpSp>
      <p:grpSp>
        <p:nvGrpSpPr>
          <p:cNvPr id="117" name="组合 116"/>
          <p:cNvGrpSpPr/>
          <p:nvPr/>
        </p:nvGrpSpPr>
        <p:grpSpPr>
          <a:xfrm>
            <a:off x="8952532" y="1568349"/>
            <a:ext cx="911375" cy="913385"/>
            <a:chOff x="5149434" y="2523219"/>
            <a:chExt cx="1810776" cy="1814772"/>
          </a:xfrm>
        </p:grpSpPr>
        <p:grpSp>
          <p:nvGrpSpPr>
            <p:cNvPr id="118" name="组合 117"/>
            <p:cNvGrpSpPr/>
            <p:nvPr/>
          </p:nvGrpSpPr>
          <p:grpSpPr>
            <a:xfrm>
              <a:off x="5158765" y="3429000"/>
              <a:ext cx="1801445" cy="908991"/>
              <a:chOff x="4355310" y="3073562"/>
              <a:chExt cx="3470988" cy="1751426"/>
            </a:xfrm>
          </p:grpSpPr>
          <p:sp>
            <p:nvSpPr>
              <p:cNvPr id="129" name="任意多边形 128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0" name="任意多边形 129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1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32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33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34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35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36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37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119" name="组合 118"/>
            <p:cNvGrpSpPr/>
            <p:nvPr/>
          </p:nvGrpSpPr>
          <p:grpSpPr>
            <a:xfrm rot="10800000">
              <a:off x="5149434" y="2523219"/>
              <a:ext cx="1801445" cy="908991"/>
              <a:chOff x="4355310" y="3073562"/>
              <a:chExt cx="3470988" cy="1751426"/>
            </a:xfrm>
          </p:grpSpPr>
          <p:sp>
            <p:nvSpPr>
              <p:cNvPr id="120" name="任意多边形 119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1" name="任意多边形 120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2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23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24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25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26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27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28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</p:grpSp>
      <p:grpSp>
        <p:nvGrpSpPr>
          <p:cNvPr id="138" name="组合 137"/>
          <p:cNvGrpSpPr/>
          <p:nvPr/>
        </p:nvGrpSpPr>
        <p:grpSpPr>
          <a:xfrm>
            <a:off x="8952532" y="1568349"/>
            <a:ext cx="911375" cy="913385"/>
            <a:chOff x="5149434" y="2523219"/>
            <a:chExt cx="1810776" cy="1814772"/>
          </a:xfrm>
        </p:grpSpPr>
        <p:grpSp>
          <p:nvGrpSpPr>
            <p:cNvPr id="139" name="组合 138"/>
            <p:cNvGrpSpPr/>
            <p:nvPr/>
          </p:nvGrpSpPr>
          <p:grpSpPr>
            <a:xfrm>
              <a:off x="5158765" y="3429000"/>
              <a:ext cx="1801445" cy="908991"/>
              <a:chOff x="4355310" y="3073562"/>
              <a:chExt cx="3470988" cy="1751426"/>
            </a:xfrm>
          </p:grpSpPr>
          <p:sp>
            <p:nvSpPr>
              <p:cNvPr id="150" name="任意多边形 149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1" name="任意多边形 150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52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53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54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55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56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57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58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140" name="组合 139"/>
            <p:cNvGrpSpPr/>
            <p:nvPr/>
          </p:nvGrpSpPr>
          <p:grpSpPr>
            <a:xfrm rot="10800000">
              <a:off x="5149434" y="2523219"/>
              <a:ext cx="1801445" cy="908991"/>
              <a:chOff x="4355310" y="3073562"/>
              <a:chExt cx="3470988" cy="1751426"/>
            </a:xfrm>
          </p:grpSpPr>
          <p:sp>
            <p:nvSpPr>
              <p:cNvPr id="141" name="任意多边形 140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2" name="任意多边形 141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3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44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45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46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47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48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49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</p:grpSp>
      <p:grpSp>
        <p:nvGrpSpPr>
          <p:cNvPr id="159" name="组合 158"/>
          <p:cNvGrpSpPr/>
          <p:nvPr/>
        </p:nvGrpSpPr>
        <p:grpSpPr>
          <a:xfrm>
            <a:off x="8952532" y="1568349"/>
            <a:ext cx="911375" cy="913385"/>
            <a:chOff x="5149434" y="2523219"/>
            <a:chExt cx="1810776" cy="1814772"/>
          </a:xfrm>
        </p:grpSpPr>
        <p:grpSp>
          <p:nvGrpSpPr>
            <p:cNvPr id="160" name="组合 159"/>
            <p:cNvGrpSpPr/>
            <p:nvPr/>
          </p:nvGrpSpPr>
          <p:grpSpPr>
            <a:xfrm>
              <a:off x="5158765" y="3429000"/>
              <a:ext cx="1801445" cy="908991"/>
              <a:chOff x="4355310" y="3073562"/>
              <a:chExt cx="3470988" cy="1751426"/>
            </a:xfrm>
          </p:grpSpPr>
          <p:sp>
            <p:nvSpPr>
              <p:cNvPr id="171" name="任意多边形 170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2" name="任意多边形 171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73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74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75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76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77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78" name="泪滴形 12"/>
              <p:cNvSpPr/>
              <p:nvPr/>
            </p:nvSpPr>
            <p:spPr>
              <a:xfrm rot="15633428">
                <a:off x="6814363" y="3934791"/>
                <a:ext cx="215980" cy="202106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79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161" name="组合 160"/>
            <p:cNvGrpSpPr/>
            <p:nvPr/>
          </p:nvGrpSpPr>
          <p:grpSpPr>
            <a:xfrm rot="10800000">
              <a:off x="5149434" y="2523219"/>
              <a:ext cx="1801445" cy="908991"/>
              <a:chOff x="4355310" y="3073562"/>
              <a:chExt cx="3470988" cy="1751426"/>
            </a:xfrm>
          </p:grpSpPr>
          <p:sp>
            <p:nvSpPr>
              <p:cNvPr id="162" name="任意多边形 161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63" name="任意多边形 162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64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65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66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67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68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69" name="泪滴形 12"/>
              <p:cNvSpPr/>
              <p:nvPr/>
            </p:nvSpPr>
            <p:spPr>
              <a:xfrm rot="15633428">
                <a:off x="6814363" y="3934786"/>
                <a:ext cx="215980" cy="202106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  <p:sp>
            <p:nvSpPr>
              <p:cNvPr id="170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>
                  <a:alpha val="2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</p:grpSp>
      <p:sp>
        <p:nvSpPr>
          <p:cNvPr id="180" name="文本框 179"/>
          <p:cNvSpPr txBox="1"/>
          <p:nvPr/>
        </p:nvSpPr>
        <p:spPr>
          <a:xfrm>
            <a:off x="8533818" y="3130114"/>
            <a:ext cx="1698942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solidFill>
                  <a:srgbClr val="01723D"/>
                </a:solidFill>
              </a:rPr>
              <a:t>loading</a:t>
            </a:r>
          </a:p>
        </p:txBody>
      </p:sp>
      <p:sp>
        <p:nvSpPr>
          <p:cNvPr id="181" name="文本框 180"/>
          <p:cNvSpPr txBox="1"/>
          <p:nvPr/>
        </p:nvSpPr>
        <p:spPr>
          <a:xfrm>
            <a:off x="908173" y="2865577"/>
            <a:ext cx="5671783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2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1、绘制一个圆形——Ctrl+鼠标左键复制成6个——透明度设置依次较之前一个低15%——loading写好备用。</a:t>
            </a:r>
          </a:p>
        </p:txBody>
      </p:sp>
      <p:sp>
        <p:nvSpPr>
          <p:cNvPr id="182" name="文本框 181"/>
          <p:cNvSpPr txBox="1"/>
          <p:nvPr/>
        </p:nvSpPr>
        <p:spPr>
          <a:xfrm>
            <a:off x="1374922" y="1703653"/>
            <a:ext cx="520503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pc="400" sz="3200">
                <a:solidFill>
                  <a:srgbClr val="01723D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我要一个动画开场！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443502" y="1789172"/>
            <a:ext cx="4121847" cy="436595"/>
            <a:chOff x="775078" y="4510206"/>
            <a:chExt cx="4121847" cy="436595"/>
          </a:xfrm>
        </p:grpSpPr>
        <p:grpSp>
          <p:nvGrpSpPr>
            <p:cNvPr id="186" name="组合 185"/>
            <p:cNvGrpSpPr/>
            <p:nvPr/>
          </p:nvGrpSpPr>
          <p:grpSpPr>
            <a:xfrm>
              <a:off x="775078" y="4510207"/>
              <a:ext cx="2276960" cy="436594"/>
              <a:chOff x="1834773" y="4271224"/>
              <a:chExt cx="2586555" cy="495957"/>
            </a:xfrm>
          </p:grpSpPr>
          <p:grpSp>
            <p:nvGrpSpPr>
              <p:cNvPr id="187" name="组合 186"/>
              <p:cNvGrpSpPr/>
              <p:nvPr/>
            </p:nvGrpSpPr>
            <p:grpSpPr>
              <a:xfrm>
                <a:off x="1834773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04" name="矩形 203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9525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05" name="直接连接符 204"/>
                <p:cNvCxnSpPr>
                  <a:stCxn id="204" idx="1"/>
                  <a:endCxn id="204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直接连接符 205"/>
                <p:cNvCxnSpPr>
                  <a:stCxn id="204" idx="2"/>
                  <a:endCxn id="204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8" name="组合 187"/>
              <p:cNvGrpSpPr/>
              <p:nvPr/>
            </p:nvGrpSpPr>
            <p:grpSpPr>
              <a:xfrm>
                <a:off x="2357795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01" name="矩形 200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9525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02" name="直接连接符 201"/>
                <p:cNvCxnSpPr>
                  <a:stCxn id="201" idx="1"/>
                  <a:endCxn id="201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直接连接符 202"/>
                <p:cNvCxnSpPr>
                  <a:stCxn id="201" idx="2"/>
                  <a:endCxn id="201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9" name="组合 188"/>
              <p:cNvGrpSpPr/>
              <p:nvPr/>
            </p:nvGrpSpPr>
            <p:grpSpPr>
              <a:xfrm>
                <a:off x="2880818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198" name="矩形 197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9525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99" name="直接连接符 198"/>
                <p:cNvCxnSpPr>
                  <a:stCxn id="198" idx="1"/>
                  <a:endCxn id="198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直接连接符 199"/>
                <p:cNvCxnSpPr>
                  <a:stCxn id="198" idx="2"/>
                  <a:endCxn id="198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0" name="组合 189"/>
              <p:cNvGrpSpPr/>
              <p:nvPr/>
            </p:nvGrpSpPr>
            <p:grpSpPr>
              <a:xfrm>
                <a:off x="3403841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195" name="矩形 194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9525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96" name="直接连接符 195"/>
                <p:cNvCxnSpPr>
                  <a:stCxn id="195" idx="1"/>
                  <a:endCxn id="195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直接连接符 196"/>
                <p:cNvCxnSpPr>
                  <a:stCxn id="195" idx="2"/>
                  <a:endCxn id="195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1" name="组合 190"/>
              <p:cNvGrpSpPr/>
              <p:nvPr/>
            </p:nvGrpSpPr>
            <p:grpSpPr>
              <a:xfrm>
                <a:off x="3925374" y="4271224"/>
                <a:ext cx="495954" cy="495953"/>
                <a:chOff x="3980845" y="4596134"/>
                <a:chExt cx="829008" cy="829007"/>
              </a:xfrm>
            </p:grpSpPr>
            <p:sp>
              <p:nvSpPr>
                <p:cNvPr id="192" name="矩形 191"/>
                <p:cNvSpPr/>
                <p:nvPr/>
              </p:nvSpPr>
              <p:spPr>
                <a:xfrm>
                  <a:off x="3980845" y="4596134"/>
                  <a:ext cx="829008" cy="829007"/>
                </a:xfrm>
                <a:prstGeom prst="rect">
                  <a:avLst/>
                </a:prstGeom>
                <a:noFill/>
                <a:ln w="9525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193" name="直接连接符 192"/>
                <p:cNvCxnSpPr>
                  <a:stCxn id="192" idx="1"/>
                  <a:endCxn id="192" idx="3"/>
                </p:cNvCxnSpPr>
                <p:nvPr/>
              </p:nvCxnSpPr>
              <p:spPr>
                <a:xfrm>
                  <a:off x="3980845" y="5010638"/>
                  <a:ext cx="829008" cy="0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直接连接符 193"/>
                <p:cNvCxnSpPr>
                  <a:stCxn id="192" idx="2"/>
                  <a:endCxn id="192" idx="0"/>
                </p:cNvCxnSpPr>
                <p:nvPr/>
              </p:nvCxnSpPr>
              <p:spPr>
                <a:xfrm flipH="1" flipV="1">
                  <a:off x="4395350" y="4596134"/>
                  <a:ext cx="0" cy="829007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7" name="组合 206"/>
            <p:cNvGrpSpPr/>
            <p:nvPr/>
          </p:nvGrpSpPr>
          <p:grpSpPr>
            <a:xfrm>
              <a:off x="3079074" y="4510206"/>
              <a:ext cx="1817851" cy="436591"/>
              <a:chOff x="1834773" y="4271227"/>
              <a:chExt cx="2065022" cy="495954"/>
            </a:xfrm>
          </p:grpSpPr>
          <p:grpSp>
            <p:nvGrpSpPr>
              <p:cNvPr id="208" name="组合 207"/>
              <p:cNvGrpSpPr/>
              <p:nvPr/>
            </p:nvGrpSpPr>
            <p:grpSpPr>
              <a:xfrm>
                <a:off x="1834773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25" name="矩形 224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9525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26" name="直接连接符 225"/>
                <p:cNvCxnSpPr>
                  <a:stCxn id="225" idx="1"/>
                  <a:endCxn id="225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7" name="直接连接符 226"/>
                <p:cNvCxnSpPr>
                  <a:stCxn id="225" idx="2"/>
                  <a:endCxn id="225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9" name="组合 208"/>
              <p:cNvGrpSpPr/>
              <p:nvPr/>
            </p:nvGrpSpPr>
            <p:grpSpPr>
              <a:xfrm>
                <a:off x="2357795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22" name="矩形 221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9525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23" name="直接连接符 222"/>
                <p:cNvCxnSpPr>
                  <a:stCxn id="222" idx="1"/>
                  <a:endCxn id="222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直接连接符 223"/>
                <p:cNvCxnSpPr>
                  <a:stCxn id="222" idx="2"/>
                  <a:endCxn id="222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组合 209"/>
              <p:cNvGrpSpPr/>
              <p:nvPr/>
            </p:nvGrpSpPr>
            <p:grpSpPr>
              <a:xfrm>
                <a:off x="2880818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19" name="矩形 218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9525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20" name="直接连接符 219"/>
                <p:cNvCxnSpPr>
                  <a:stCxn id="219" idx="1"/>
                  <a:endCxn id="219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直接连接符 220"/>
                <p:cNvCxnSpPr>
                  <a:stCxn id="219" idx="2"/>
                  <a:endCxn id="219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1" name="组合 210"/>
              <p:cNvGrpSpPr/>
              <p:nvPr/>
            </p:nvGrpSpPr>
            <p:grpSpPr>
              <a:xfrm>
                <a:off x="3403841" y="4271227"/>
                <a:ext cx="495954" cy="495954"/>
                <a:chOff x="3995232" y="4596140"/>
                <a:chExt cx="829009" cy="829009"/>
              </a:xfrm>
            </p:grpSpPr>
            <p:sp>
              <p:nvSpPr>
                <p:cNvPr id="216" name="矩形 215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 w="9525"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217" name="直接连接符 216"/>
                <p:cNvCxnSpPr>
                  <a:stCxn id="216" idx="1"/>
                  <a:endCxn id="216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直接连接符 217"/>
                <p:cNvCxnSpPr>
                  <a:stCxn id="216" idx="2"/>
                  <a:endCxn id="216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 w="9525"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83" name="文本框 182"/>
          <p:cNvSpPr txBox="1"/>
          <p:nvPr/>
        </p:nvSpPr>
        <p:spPr>
          <a:xfrm>
            <a:off x="929489" y="3342630"/>
            <a:ext cx="565046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2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2、选择一号圆——动作——添加动作路径——圆形扩展。适当拖动调整，让它变成正圆形。</a:t>
            </a:r>
          </a:p>
        </p:txBody>
      </p:sp>
      <p:sp>
        <p:nvSpPr>
          <p:cNvPr id="184" name="文本框 183"/>
          <p:cNvSpPr txBox="1"/>
          <p:nvPr/>
        </p:nvSpPr>
        <p:spPr>
          <a:xfrm>
            <a:off x="925674" y="3837999"/>
            <a:ext cx="7472669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2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3、使用动画窗格下面的动画刷，六个圆依次复制相同的动画命令。</a:t>
            </a:r>
          </a:p>
        </p:txBody>
      </p:sp>
      <p:sp>
        <p:nvSpPr>
          <p:cNvPr id="185" name="文本框 184"/>
          <p:cNvSpPr txBox="1"/>
          <p:nvPr/>
        </p:nvSpPr>
        <p:spPr>
          <a:xfrm>
            <a:off x="925674" y="4200659"/>
            <a:ext cx="7472669" cy="274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2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4、6个小圆全选——绘画工具——格式——对齐——左右对齐。</a:t>
            </a:r>
          </a:p>
        </p:txBody>
      </p:sp>
      <p:sp>
        <p:nvSpPr>
          <p:cNvPr id="212" name="文本框 211"/>
          <p:cNvSpPr txBox="1"/>
          <p:nvPr/>
        </p:nvSpPr>
        <p:spPr>
          <a:xfrm>
            <a:off x="925675" y="4563321"/>
            <a:ext cx="565428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2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5、打开动画窗格——全选所有动画——右键——从上一项开始，这样能保证PPT到这一页可以自动播放。</a:t>
            </a:r>
          </a:p>
        </p:txBody>
      </p:sp>
      <p:sp>
        <p:nvSpPr>
          <p:cNvPr id="213" name="文本框 212"/>
          <p:cNvSpPr txBox="1"/>
          <p:nvPr/>
        </p:nvSpPr>
        <p:spPr>
          <a:xfrm>
            <a:off x="925675" y="5030701"/>
            <a:ext cx="565428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12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6、单击第一个动画——右键计时——依次比前一个延迟0.1秒，另外在重复中选择直到幻灯片末尾选项。</a:t>
            </a:r>
          </a:p>
          <a:p>
            <a:r>
              <a:rPr altLang="zh-CN" lang="en-US" smtClean="0" sz="12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完成！！</a:t>
            </a:r>
          </a:p>
        </p:txBody>
      </p:sp>
      <p:sp>
        <p:nvSpPr>
          <p:cNvPr id="214" name="文本框 213"/>
          <p:cNvSpPr txBox="1"/>
          <p:nvPr/>
        </p:nvSpPr>
        <p:spPr>
          <a:xfrm>
            <a:off x="8219575" y="5483159"/>
            <a:ext cx="2794344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400" sz="3200">
                <a:solidFill>
                  <a:srgbClr val="01723D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可以放间！</a:t>
            </a:r>
          </a:p>
        </p:txBody>
      </p:sp>
      <p:grpSp>
        <p:nvGrpSpPr>
          <p:cNvPr id="228" name="组合 227"/>
          <p:cNvGrpSpPr/>
          <p:nvPr/>
        </p:nvGrpSpPr>
        <p:grpSpPr>
          <a:xfrm>
            <a:off x="8288156" y="5568679"/>
            <a:ext cx="2276960" cy="436594"/>
            <a:chOff x="1834773" y="4271224"/>
            <a:chExt cx="2586555" cy="495957"/>
          </a:xfrm>
        </p:grpSpPr>
        <p:grpSp>
          <p:nvGrpSpPr>
            <p:cNvPr id="246" name="组合 245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263" name="矩形 262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264" name="直接连接符 263"/>
              <p:cNvCxnSpPr>
                <a:stCxn id="263" idx="1"/>
                <a:endCxn id="263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接连接符 264"/>
              <p:cNvCxnSpPr>
                <a:stCxn id="263" idx="2"/>
                <a:endCxn id="263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7" name="组合 246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260" name="矩形 259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261" name="直接连接符 260"/>
              <p:cNvCxnSpPr>
                <a:stCxn id="260" idx="1"/>
                <a:endCxn id="260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直接连接符 261"/>
              <p:cNvCxnSpPr>
                <a:stCxn id="260" idx="2"/>
                <a:endCxn id="260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8" name="组合 247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257" name="矩形 256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258" name="直接连接符 257"/>
              <p:cNvCxnSpPr>
                <a:stCxn id="257" idx="1"/>
                <a:endCxn id="257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直接连接符 258"/>
              <p:cNvCxnSpPr>
                <a:stCxn id="257" idx="2"/>
                <a:endCxn id="257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9" name="组合 248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254" name="矩形 253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255" name="直接连接符 254"/>
              <p:cNvCxnSpPr>
                <a:stCxn id="254" idx="1"/>
                <a:endCxn id="254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直接连接符 255"/>
              <p:cNvCxnSpPr>
                <a:stCxn id="254" idx="2"/>
                <a:endCxn id="254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0" name="组合 249"/>
            <p:cNvGrpSpPr/>
            <p:nvPr/>
          </p:nvGrpSpPr>
          <p:grpSpPr>
            <a:xfrm>
              <a:off x="3925374" y="4271224"/>
              <a:ext cx="495954" cy="495953"/>
              <a:chOff x="3980845" y="4596134"/>
              <a:chExt cx="829008" cy="829007"/>
            </a:xfrm>
          </p:grpSpPr>
          <p:sp>
            <p:nvSpPr>
              <p:cNvPr id="251" name="矩形 250"/>
              <p:cNvSpPr/>
              <p:nvPr/>
            </p:nvSpPr>
            <p:spPr>
              <a:xfrm>
                <a:off x="3980845" y="4596134"/>
                <a:ext cx="829008" cy="829007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252" name="直接连接符 251"/>
              <p:cNvCxnSpPr>
                <a:stCxn id="251" idx="1"/>
                <a:endCxn id="251" idx="3"/>
              </p:cNvCxnSpPr>
              <p:nvPr/>
            </p:nvCxnSpPr>
            <p:spPr>
              <a:xfrm>
                <a:off x="3980845" y="5010638"/>
                <a:ext cx="829008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直接连接符 252"/>
              <p:cNvCxnSpPr>
                <a:stCxn id="251" idx="2"/>
                <a:endCxn id="251" idx="0"/>
              </p:cNvCxnSpPr>
              <p:nvPr/>
            </p:nvCxnSpPr>
            <p:spPr>
              <a:xfrm flipH="1" flipV="1">
                <a:off x="4395350" y="4596134"/>
                <a:ext cx="0" cy="829007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val="930854861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path" presetID="1" presetSubtype="0" repeatCount="indefinite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2.08333E-07 -7.40741E-07 C 0.06901 -7.40741E-07 0.125 0.09815 0.125 0.21898 C 0.125 0.34005 0.06901 0.43866 -2.08333E-07 0.43866 C -0.06901 0.43866 -0.125 0.34005 -0.125 0.21898 C -0.125 0.09815 -0.06901 -7.40741E-07 -2.08333E-07 -7.40741E-07 Z" pathEditMode="fixed" ptsTypes="AAAAA" rAng="0">
                                      <p:cBhvr>
                                        <p:cTn dur="2000" fill="hold" id="6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2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7" nodeType="withEffect" presetClass="path" presetID="1" presetSubtype="0" repeatCount="indefinite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4.58333E-06 1.11111E-06 C 0.06902 1.11111E-06 0.125 0.09815 0.125 0.21898 C 0.125 0.34005 0.06902 0.43866 -4.58333E-06 0.43866 C -0.06901 0.43866 -0.125 0.34005 -0.125 0.21898 C -0.125 0.09815 -0.06901 1.11111E-06 -4.58333E-06 1.11111E-06 Z" pathEditMode="relative" ptsTypes="AAAAA" rAng="0">
                                      <p:cBhvr>
                                        <p:cTn dur="2000" fill="hold" id="8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2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9" nodeType="withEffect" presetClass="path" presetID="1" presetSubtype="0" repeatCount="indefinite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58333E-06 1.11111E-06 C 0.06902 1.11111E-06 0.125 0.09815 0.125 0.21898 C 0.125 0.34005 0.06902 0.43866 -4.58333E-06 0.43866 C -0.06901 0.43866 -0.125 0.34005 -0.125 0.21898 C -0.125 0.09815 -0.06901 1.11111E-06 -4.58333E-06 1.11111E-06 Z" pathEditMode="relative" ptsTypes="AAAAA" rAng="0">
                                      <p:cBhvr>
                                        <p:cTn dur="2000" fill="hold" id="1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2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1" nodeType="withEffect" presetClass="path" presetID="1" presetSubtype="0" repeatCount="indefinite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4.58333E-06 1.11111E-06 C 0.06902 1.11111E-06 0.125 0.09815 0.125 0.21898 C 0.125 0.34005 0.06902 0.43866 -4.58333E-06 0.43866 C -0.06901 0.43866 -0.125 0.34005 -0.125 0.21898 C -0.125 0.09815 -0.06901 1.11111E-06 -4.58333E-06 1.11111E-06 Z" pathEditMode="relative" ptsTypes="AAAAA" rAng="0">
                                      <p:cBhvr>
                                        <p:cTn dur="2000" fill="hold" id="12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2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3" nodeType="withEffect" presetClass="path" presetID="1" presetSubtype="0" repeatCount="indefinite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58333E-06 1.11111E-06 C 0.06902 1.11111E-06 0.125 0.09815 0.125 0.21898 C 0.125 0.34005 0.06902 0.43866 -4.58333E-06 0.43866 C -0.06901 0.43866 -0.125 0.34005 -0.125 0.21898 C -0.125 0.09815 -0.06901 1.11111E-06 -4.58333E-06 1.11111E-06 Z" pathEditMode="relative" ptsTypes="AAAAA" rAng="0">
                                      <p:cBhvr>
                                        <p:cTn dur="2000" fill="hold" id="14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21"/>
                                    </p:animMotion>
                                  </p:childTnLst>
                                </p:cTn>
                              </p:par>
                              <p:par>
                                <p:cTn fill="hold" id="15" nodeType="withEffect" presetClass="path" presetID="1" presetSubtype="0" repeatCount="indefinite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58333E-06 1.11111E-06 C 0.06902 1.11111E-06 0.125 0.09815 0.125 0.21898 C 0.125 0.34005 0.06902 0.43866 -4.58333E-06 0.43866 C -0.06901 0.43866 -0.125 0.34005 -0.125 0.21898 C -0.125 0.09815 -0.06901 1.11111E-06 -4.58333E-06 1.11111E-06 Z" pathEditMode="relative" ptsTypes="AAAAA" rAng="0">
                                      <p:cBhvr>
                                        <p:cTn dur="2000" fill="hold" id="16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9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fill="hold" grpId="0" id="18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fill="hold" grpId="0" id="2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27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fill="hold" grpId="0" id="2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1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fill="hold" grpId="0" id="33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5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fill="hold" grpId="0" id="37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39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5400"/>
                            </p:stCondLst>
                            <p:childTnLst>
                              <p:par>
                                <p:cTn fill="hold" grpId="0" id="41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3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4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fill="hold" grpId="0" id="4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7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8" nodeType="afterGroup">
                            <p:stCondLst>
                              <p:cond delay="6400"/>
                            </p:stCondLst>
                            <p:childTnLst>
                              <p:par>
                                <p:cTn fill="hold" grpId="0" id="49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51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81"/>
      <p:bldP grpId="0" spid="182"/>
      <p:bldP grpId="0" spid="183"/>
      <p:bldP grpId="0" spid="184"/>
      <p:bldP grpId="0" spid="185"/>
      <p:bldP grpId="0" spid="212"/>
      <p:bldP grpId="0" spid="213"/>
      <p:bldP grpId="0" spid="21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2" name="文本框 41"/>
          <p:cNvSpPr txBox="1"/>
          <p:nvPr/>
        </p:nvSpPr>
        <p:spPr>
          <a:xfrm>
            <a:off x="4979425" y="2444139"/>
            <a:ext cx="5721226" cy="17983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来自广告集装箱---欢迎来吃我！！在这里添加点描述内容吧，求求你给点内容吧，关注微信广告集装箱，更多ppt的秘密等着你！</a:t>
            </a:r>
          </a:p>
          <a:p>
            <a:r>
              <a:rPr altLang="en-US" lang="zh-CN" smtClean="0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关注微信广告集装箱，更多ppt的秘密等着你！关注微信广告集装箱，更多ppt的秘密等着你！</a:t>
            </a:r>
          </a:p>
          <a:p>
            <a:r>
              <a:rPr altLang="en-US" lang="zh-CN" smtClean="0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关注微信广告集装箱，更多ppt的秘密等着你！</a:t>
            </a:r>
          </a:p>
          <a:p>
            <a:r>
              <a:rPr altLang="en-US" lang="zh-CN" smtClean="0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关注微信广告集装箱，更多ppt的秘密等着你！</a:t>
            </a:r>
          </a:p>
          <a:p>
            <a:r>
              <a:rPr altLang="en-US" lang="zh-CN" smtClean="0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关注微信广告集装箱，更多ppt的秘密等着你！</a:t>
            </a:r>
          </a:p>
          <a:p>
            <a:r>
              <a:rPr altLang="en-US" lang="zh-CN" smtClean="0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关注微信广告集装箱，更多ppt的秘密等着你！</a:t>
            </a:r>
          </a:p>
        </p:txBody>
      </p:sp>
      <p:grpSp>
        <p:nvGrpSpPr>
          <p:cNvPr id="5" name="组合 4"/>
          <p:cNvGrpSpPr/>
          <p:nvPr/>
        </p:nvGrpSpPr>
        <p:grpSpPr>
          <a:xfrm flipH="1">
            <a:off x="1240076" y="949722"/>
            <a:ext cx="2771215" cy="2315449"/>
            <a:chOff x="696991" y="389733"/>
            <a:chExt cx="4000884" cy="3342882"/>
          </a:xfrm>
        </p:grpSpPr>
        <p:grpSp>
          <p:nvGrpSpPr>
            <p:cNvPr id="37" name="组合 36"/>
            <p:cNvGrpSpPr/>
            <p:nvPr/>
          </p:nvGrpSpPr>
          <p:grpSpPr>
            <a:xfrm>
              <a:off x="2984476" y="2492643"/>
              <a:ext cx="225355" cy="228781"/>
              <a:chOff x="6821355" y="3868218"/>
              <a:chExt cx="225355" cy="228781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6841757" y="4051280"/>
                <a:ext cx="204953" cy="457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4" name="泪滴形 12"/>
              <p:cNvSpPr/>
              <p:nvPr/>
            </p:nvSpPr>
            <p:spPr>
              <a:xfrm rot="5400000">
                <a:off x="6814418" y="387515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696991" y="2523166"/>
              <a:ext cx="216995" cy="202103"/>
              <a:chOff x="4533870" y="3898741"/>
              <a:chExt cx="216995" cy="202103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4545912" y="4051279"/>
                <a:ext cx="204953" cy="457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泪滴形 12"/>
              <p:cNvSpPr/>
              <p:nvPr/>
            </p:nvSpPr>
            <p:spPr>
              <a:xfrm rot="1488092">
                <a:off x="4533870" y="389874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4195787" y="3010572"/>
              <a:ext cx="227906" cy="240645"/>
              <a:chOff x="8080642" y="3422063"/>
              <a:chExt cx="227906" cy="240645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8080642" y="3616989"/>
                <a:ext cx="204953" cy="457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泪滴形 12"/>
              <p:cNvSpPr/>
              <p:nvPr/>
            </p:nvSpPr>
            <p:spPr>
              <a:xfrm rot="17452436">
                <a:off x="8099508" y="342900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1058306" y="2422860"/>
              <a:ext cx="245869" cy="223490"/>
              <a:chOff x="4895185" y="3798435"/>
              <a:chExt cx="245869" cy="223490"/>
            </a:xfrm>
          </p:grpSpPr>
          <p:sp>
            <p:nvSpPr>
              <p:cNvPr id="25" name="椭圆 24"/>
              <p:cNvSpPr/>
              <p:nvPr/>
            </p:nvSpPr>
            <p:spPr>
              <a:xfrm>
                <a:off x="4936101" y="3976206"/>
                <a:ext cx="204953" cy="457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6" name="泪滴形 12"/>
              <p:cNvSpPr/>
              <p:nvPr/>
            </p:nvSpPr>
            <p:spPr>
              <a:xfrm rot="16200000">
                <a:off x="4888248" y="380537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35" name="组合 34"/>
            <p:cNvGrpSpPr/>
            <p:nvPr/>
          </p:nvGrpSpPr>
          <p:grpSpPr>
            <a:xfrm>
              <a:off x="2619101" y="3080516"/>
              <a:ext cx="209040" cy="230428"/>
              <a:chOff x="6455980" y="4456091"/>
              <a:chExt cx="209040" cy="230428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6455980" y="4640800"/>
                <a:ext cx="204953" cy="457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8" name="泪滴形 12"/>
              <p:cNvSpPr/>
              <p:nvPr/>
            </p:nvSpPr>
            <p:spPr>
              <a:xfrm rot="16200000">
                <a:off x="6455980" y="4463028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3267994" y="3518885"/>
              <a:ext cx="234603" cy="213730"/>
              <a:chOff x="7104873" y="4894460"/>
              <a:chExt cx="234603" cy="213730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7104873" y="5062471"/>
                <a:ext cx="204953" cy="457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9" name="泪滴形 12"/>
              <p:cNvSpPr/>
              <p:nvPr/>
            </p:nvSpPr>
            <p:spPr>
              <a:xfrm rot="10644197">
                <a:off x="7123498" y="489446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3209831" y="2885350"/>
              <a:ext cx="274141" cy="209020"/>
              <a:chOff x="7046710" y="4260925"/>
              <a:chExt cx="274141" cy="209020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7046710" y="4424226"/>
                <a:ext cx="204953" cy="457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20" name="泪滴形 12"/>
              <p:cNvSpPr/>
              <p:nvPr/>
            </p:nvSpPr>
            <p:spPr>
              <a:xfrm>
                <a:off x="7104873" y="426092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1571239" y="3087453"/>
              <a:ext cx="221580" cy="223491"/>
              <a:chOff x="5408118" y="4463028"/>
              <a:chExt cx="221580" cy="223491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5408118" y="4640800"/>
                <a:ext cx="204953" cy="457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7" name="泪滴形 12"/>
              <p:cNvSpPr/>
              <p:nvPr/>
            </p:nvSpPr>
            <p:spPr>
              <a:xfrm rot="19924836">
                <a:off x="5413720" y="4463028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2714368" y="2885351"/>
              <a:ext cx="217675" cy="202103"/>
              <a:chOff x="6551247" y="4260926"/>
              <a:chExt cx="217675" cy="202103"/>
            </a:xfrm>
          </p:grpSpPr>
          <p:sp>
            <p:nvSpPr>
              <p:cNvPr id="31" name="椭圆 30"/>
              <p:cNvSpPr/>
              <p:nvPr/>
            </p:nvSpPr>
            <p:spPr>
              <a:xfrm>
                <a:off x="6563969" y="4416025"/>
                <a:ext cx="204953" cy="457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泪滴形 12"/>
              <p:cNvSpPr/>
              <p:nvPr/>
            </p:nvSpPr>
            <p:spPr>
              <a:xfrm>
                <a:off x="6551247" y="426092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 smtClean="0"/>
                  <a:t> </a:t>
                </a:r>
              </a:p>
            </p:txBody>
          </p:sp>
        </p:grpSp>
        <p:grpSp>
          <p:nvGrpSpPr>
            <p:cNvPr id="2" name="组合 1"/>
            <p:cNvGrpSpPr/>
            <p:nvPr/>
          </p:nvGrpSpPr>
          <p:grpSpPr>
            <a:xfrm>
              <a:off x="3132122" y="1801072"/>
              <a:ext cx="1565753" cy="864138"/>
              <a:chOff x="6969001" y="2302113"/>
              <a:chExt cx="1565753" cy="864138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7112909" y="2885732"/>
                <a:ext cx="1257535" cy="280519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 sz="900"/>
              </a:p>
            </p:txBody>
          </p:sp>
          <p:grpSp>
            <p:nvGrpSpPr>
              <p:cNvPr id="45" name="组合 44"/>
              <p:cNvGrpSpPr/>
              <p:nvPr/>
            </p:nvGrpSpPr>
            <p:grpSpPr>
              <a:xfrm rot="20824796">
                <a:off x="6969001" y="2302113"/>
                <a:ext cx="1565753" cy="790064"/>
                <a:chOff x="4355310" y="3073562"/>
                <a:chExt cx="3470988" cy="1751426"/>
              </a:xfrm>
            </p:grpSpPr>
            <p:sp>
              <p:nvSpPr>
                <p:cNvPr id="46" name="任意多边形 45"/>
                <p:cNvSpPr/>
                <p:nvPr/>
              </p:nvSpPr>
              <p:spPr>
                <a:xfrm rot="10800000">
                  <a:off x="4355310" y="3073565"/>
                  <a:ext cx="3470988" cy="1751423"/>
                </a:xfrm>
                <a:custGeom>
                  <a:gdLst>
                    <a:gd fmla="*/ 1735494 w 3470988" name="connsiteX0"/>
                    <a:gd fmla="*/ 0 h 1751423" name="connsiteY0"/>
                    <a:gd fmla="*/ 3470988 w 3470988" name="connsiteX1"/>
                    <a:gd fmla="*/ 1735494 h 1751423" name="connsiteY1"/>
                    <a:gd fmla="*/ 3470184 w 3470988" name="connsiteX2"/>
                    <a:gd fmla="*/ 1751423 h 1751423" name="connsiteY2"/>
                    <a:gd fmla="*/ 805 w 3470988" name="connsiteX3"/>
                    <a:gd fmla="*/ 1751423 h 1751423" name="connsiteY3"/>
                    <a:gd fmla="*/ 0 w 3470988" name="connsiteX4"/>
                    <a:gd fmla="*/ 1735494 h 1751423" name="connsiteY4"/>
                    <a:gd fmla="*/ 1735494 w 3470988" name="connsiteX5"/>
                    <a:gd fmla="*/ 0 h 1751423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751423" w="3470988">
                      <a:moveTo>
                        <a:pt x="1735494" y="0"/>
                      </a:moveTo>
                      <a:cubicBezTo>
                        <a:pt x="2693981" y="0"/>
                        <a:pt x="3470988" y="777007"/>
                        <a:pt x="3470988" y="1735494"/>
                      </a:cubicBezTo>
                      <a:lnTo>
                        <a:pt x="3470184" y="1751423"/>
                      </a:lnTo>
                      <a:lnTo>
                        <a:pt x="805" y="1751423"/>
                      </a:lnTo>
                      <a:lnTo>
                        <a:pt x="0" y="1735494"/>
                      </a:lnTo>
                      <a:cubicBezTo>
                        <a:pt x="0" y="777007"/>
                        <a:pt x="777007" y="0"/>
                        <a:pt x="1735494" y="0"/>
                      </a:cubicBezTo>
                      <a:close/>
                    </a:path>
                  </a:pathLst>
                </a:custGeom>
                <a:solidFill>
                  <a:srgbClr val="61BB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 sz="900"/>
                </a:p>
              </p:txBody>
            </p:sp>
            <p:sp>
              <p:nvSpPr>
                <p:cNvPr id="47" name="任意多边形 46"/>
                <p:cNvSpPr/>
                <p:nvPr/>
              </p:nvSpPr>
              <p:spPr>
                <a:xfrm rot="10800000">
                  <a:off x="4549695" y="3073562"/>
                  <a:ext cx="3055435" cy="1531892"/>
                </a:xfrm>
                <a:custGeom>
                  <a:gdLst>
                    <a:gd fmla="*/ 1735494 w 3470988" name="connsiteX0"/>
                    <a:gd fmla="*/ 0 h 1754913" name="connsiteY0"/>
                    <a:gd fmla="*/ 3470988 w 3470988" name="connsiteX1"/>
                    <a:gd fmla="*/ 1735494 h 1754913" name="connsiteY1"/>
                    <a:gd fmla="*/ 3470007 w 3470988" name="connsiteX2"/>
                    <a:gd fmla="*/ 1754913 h 1754913" name="connsiteY2"/>
                    <a:gd fmla="*/ 981 w 3470988" name="connsiteX3"/>
                    <a:gd fmla="*/ 1754913 h 1754913" name="connsiteY3"/>
                    <a:gd fmla="*/ 0 w 3470988" name="connsiteX4"/>
                    <a:gd fmla="*/ 1735494 h 1754913" name="connsiteY4"/>
                    <a:gd fmla="*/ 1735494 w 3470988" name="connsiteX5"/>
                    <a:gd fmla="*/ 0 h 1754913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754913" w="3470988">
                      <a:moveTo>
                        <a:pt x="1735494" y="0"/>
                      </a:moveTo>
                      <a:cubicBezTo>
                        <a:pt x="2693981" y="0"/>
                        <a:pt x="3470988" y="777007"/>
                        <a:pt x="3470988" y="1735494"/>
                      </a:cubicBezTo>
                      <a:lnTo>
                        <a:pt x="3470007" y="1754913"/>
                      </a:lnTo>
                      <a:lnTo>
                        <a:pt x="981" y="1754913"/>
                      </a:lnTo>
                      <a:lnTo>
                        <a:pt x="0" y="1735494"/>
                      </a:lnTo>
                      <a:cubicBezTo>
                        <a:pt x="0" y="777007"/>
                        <a:pt x="777007" y="0"/>
                        <a:pt x="1735494" y="0"/>
                      </a:cubicBezTo>
                      <a:close/>
                    </a:path>
                  </a:pathLst>
                </a:custGeom>
                <a:solidFill>
                  <a:srgbClr val="FF777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 sz="900"/>
                </a:p>
              </p:txBody>
            </p:sp>
            <p:sp>
              <p:nvSpPr>
                <p:cNvPr id="48" name="泪滴形 12"/>
                <p:cNvSpPr/>
                <p:nvPr/>
              </p:nvSpPr>
              <p:spPr>
                <a:xfrm>
                  <a:off x="4815512" y="3637405"/>
                  <a:ext cx="215978" cy="202103"/>
                </a:xfrm>
                <a:custGeom>
                  <a:gdLst>
                    <a:gd fmla="*/ 4380 w 1660859" name="connsiteX0"/>
                    <a:gd fmla="*/ 794177 h 1554159" name="connsiteY0"/>
                    <a:gd fmla="*/ 600448 w 1660859" name="connsiteX1"/>
                    <a:gd fmla="*/ 96818 h 1554159" name="connsiteY1"/>
                    <a:gd fmla="*/ 1660859 w 1660859" name="connsiteX2"/>
                    <a:gd fmla="*/ 53023 h 1554159" name="connsiteY2"/>
                    <a:gd fmla="*/ 1400527 w 1660859" name="connsiteX3"/>
                    <a:gd fmla="*/ 1171687 h 1554159" name="connsiteY3"/>
                    <a:gd fmla="*/ 480494 w 1660859" name="connsiteX4"/>
                    <a:gd fmla="*/ 1554159 h 1554159" name="connsiteY4"/>
                    <a:gd fmla="*/ 4380 w 1660859" name="connsiteX5"/>
                    <a:gd fmla="*/ 794177 h 1554159" name="connsiteY5"/>
                    <a:gd fmla="*/ 99293 w 1557222" name="connsiteX6"/>
                    <a:gd fmla="*/ 321658 h 1584065" name="connsiteY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554159" w="1660859">
                      <a:moveTo>
                        <a:pt x="4380" y="794177"/>
                      </a:moveTo>
                      <a:cubicBezTo>
                        <a:pt x="45107" y="625932"/>
                        <a:pt x="85919" y="276327"/>
                        <a:pt x="600448" y="96818"/>
                      </a:cubicBezTo>
                      <a:cubicBezTo>
                        <a:pt x="933184" y="-58776"/>
                        <a:pt x="1303241" y="9565"/>
                        <a:pt x="1660859" y="53023"/>
                      </a:cubicBezTo>
                      <a:cubicBezTo>
                        <a:pt x="1660859" y="312515"/>
                        <a:pt x="1660775" y="728356"/>
                        <a:pt x="1400527" y="1171687"/>
                      </a:cubicBezTo>
                      <a:cubicBezTo>
                        <a:pt x="1196262" y="1496889"/>
                        <a:pt x="910434" y="1554159"/>
                        <a:pt x="480494" y="1554159"/>
                      </a:cubicBezTo>
                      <a:cubicBezTo>
                        <a:pt x="50554" y="1554159"/>
                        <a:pt x="-20502" y="1105930"/>
                        <a:pt x="4380" y="794177"/>
                      </a:cubicBezTo>
                      <a:close/>
                    </a:path>
                  </a:pathLst>
                </a:custGeom>
                <a:solidFill>
                  <a:srgbClr val="3A2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altLang="zh-CN" lang="en-US" smtClean="0" sz="900"/>
                    <a:t> </a:t>
                  </a:r>
                </a:p>
              </p:txBody>
            </p:sp>
            <p:sp>
              <p:nvSpPr>
                <p:cNvPr id="49" name="泪滴形 12"/>
                <p:cNvSpPr/>
                <p:nvPr/>
              </p:nvSpPr>
              <p:spPr>
                <a:xfrm rot="20531964">
                  <a:off x="5135863" y="3949276"/>
                  <a:ext cx="215978" cy="202103"/>
                </a:xfrm>
                <a:custGeom>
                  <a:gdLst>
                    <a:gd fmla="*/ 4380 w 1660859" name="connsiteX0"/>
                    <a:gd fmla="*/ 794177 h 1554159" name="connsiteY0"/>
                    <a:gd fmla="*/ 600448 w 1660859" name="connsiteX1"/>
                    <a:gd fmla="*/ 96818 h 1554159" name="connsiteY1"/>
                    <a:gd fmla="*/ 1660859 w 1660859" name="connsiteX2"/>
                    <a:gd fmla="*/ 53023 h 1554159" name="connsiteY2"/>
                    <a:gd fmla="*/ 1400527 w 1660859" name="connsiteX3"/>
                    <a:gd fmla="*/ 1171687 h 1554159" name="connsiteY3"/>
                    <a:gd fmla="*/ 480494 w 1660859" name="connsiteX4"/>
                    <a:gd fmla="*/ 1554159 h 1554159" name="connsiteY4"/>
                    <a:gd fmla="*/ 4380 w 1660859" name="connsiteX5"/>
                    <a:gd fmla="*/ 794177 h 1554159" name="connsiteY5"/>
                    <a:gd fmla="*/ 99293 w 1557222" name="connsiteX6"/>
                    <a:gd fmla="*/ 321658 h 1584065" name="connsiteY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554159" w="1660859">
                      <a:moveTo>
                        <a:pt x="4380" y="794177"/>
                      </a:moveTo>
                      <a:cubicBezTo>
                        <a:pt x="45107" y="625932"/>
                        <a:pt x="85919" y="276327"/>
                        <a:pt x="600448" y="96818"/>
                      </a:cubicBezTo>
                      <a:cubicBezTo>
                        <a:pt x="933184" y="-58776"/>
                        <a:pt x="1303241" y="9565"/>
                        <a:pt x="1660859" y="53023"/>
                      </a:cubicBezTo>
                      <a:cubicBezTo>
                        <a:pt x="1660859" y="312515"/>
                        <a:pt x="1660775" y="728356"/>
                        <a:pt x="1400527" y="1171687"/>
                      </a:cubicBezTo>
                      <a:cubicBezTo>
                        <a:pt x="1196262" y="1496889"/>
                        <a:pt x="910434" y="1554159"/>
                        <a:pt x="480494" y="1554159"/>
                      </a:cubicBezTo>
                      <a:cubicBezTo>
                        <a:pt x="50554" y="1554159"/>
                        <a:pt x="-20502" y="1105930"/>
                        <a:pt x="4380" y="794177"/>
                      </a:cubicBezTo>
                      <a:close/>
                    </a:path>
                  </a:pathLst>
                </a:custGeom>
                <a:solidFill>
                  <a:srgbClr val="3A2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altLang="zh-CN" lang="en-US" smtClean="0" sz="900"/>
                    <a:t> </a:t>
                  </a:r>
                </a:p>
              </p:txBody>
            </p:sp>
            <p:sp>
              <p:nvSpPr>
                <p:cNvPr id="50" name="泪滴形 12"/>
                <p:cNvSpPr/>
                <p:nvPr/>
              </p:nvSpPr>
              <p:spPr>
                <a:xfrm rot="20037654">
                  <a:off x="5507503" y="4216704"/>
                  <a:ext cx="215978" cy="202103"/>
                </a:xfrm>
                <a:custGeom>
                  <a:gdLst>
                    <a:gd fmla="*/ 4380 w 1660859" name="connsiteX0"/>
                    <a:gd fmla="*/ 794177 h 1554159" name="connsiteY0"/>
                    <a:gd fmla="*/ 600448 w 1660859" name="connsiteX1"/>
                    <a:gd fmla="*/ 96818 h 1554159" name="connsiteY1"/>
                    <a:gd fmla="*/ 1660859 w 1660859" name="connsiteX2"/>
                    <a:gd fmla="*/ 53023 h 1554159" name="connsiteY2"/>
                    <a:gd fmla="*/ 1400527 w 1660859" name="connsiteX3"/>
                    <a:gd fmla="*/ 1171687 h 1554159" name="connsiteY3"/>
                    <a:gd fmla="*/ 480494 w 1660859" name="connsiteX4"/>
                    <a:gd fmla="*/ 1554159 h 1554159" name="connsiteY4"/>
                    <a:gd fmla="*/ 4380 w 1660859" name="connsiteX5"/>
                    <a:gd fmla="*/ 794177 h 1554159" name="connsiteY5"/>
                    <a:gd fmla="*/ 99293 w 1557222" name="connsiteX6"/>
                    <a:gd fmla="*/ 321658 h 1584065" name="connsiteY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554159" w="1660859">
                      <a:moveTo>
                        <a:pt x="4380" y="794177"/>
                      </a:moveTo>
                      <a:cubicBezTo>
                        <a:pt x="45107" y="625932"/>
                        <a:pt x="85919" y="276327"/>
                        <a:pt x="600448" y="96818"/>
                      </a:cubicBezTo>
                      <a:cubicBezTo>
                        <a:pt x="933184" y="-58776"/>
                        <a:pt x="1303241" y="9565"/>
                        <a:pt x="1660859" y="53023"/>
                      </a:cubicBezTo>
                      <a:cubicBezTo>
                        <a:pt x="1660859" y="312515"/>
                        <a:pt x="1660775" y="728356"/>
                        <a:pt x="1400527" y="1171687"/>
                      </a:cubicBezTo>
                      <a:cubicBezTo>
                        <a:pt x="1196262" y="1496889"/>
                        <a:pt x="910434" y="1554159"/>
                        <a:pt x="480494" y="1554159"/>
                      </a:cubicBezTo>
                      <a:cubicBezTo>
                        <a:pt x="50554" y="1554159"/>
                        <a:pt x="-20502" y="1105930"/>
                        <a:pt x="4380" y="794177"/>
                      </a:cubicBezTo>
                      <a:close/>
                    </a:path>
                  </a:pathLst>
                </a:custGeom>
                <a:solidFill>
                  <a:srgbClr val="3A2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altLang="zh-CN" lang="en-US" smtClean="0" sz="900"/>
                    <a:t> </a:t>
                  </a:r>
                </a:p>
              </p:txBody>
            </p:sp>
            <p:sp>
              <p:nvSpPr>
                <p:cNvPr id="51" name="泪滴形 12"/>
                <p:cNvSpPr/>
                <p:nvPr/>
              </p:nvSpPr>
              <p:spPr>
                <a:xfrm rot="18518226">
                  <a:off x="5989634" y="4334131"/>
                  <a:ext cx="215978" cy="202103"/>
                </a:xfrm>
                <a:custGeom>
                  <a:gdLst>
                    <a:gd fmla="*/ 4380 w 1660859" name="connsiteX0"/>
                    <a:gd fmla="*/ 794177 h 1554159" name="connsiteY0"/>
                    <a:gd fmla="*/ 600448 w 1660859" name="connsiteX1"/>
                    <a:gd fmla="*/ 96818 h 1554159" name="connsiteY1"/>
                    <a:gd fmla="*/ 1660859 w 1660859" name="connsiteX2"/>
                    <a:gd fmla="*/ 53023 h 1554159" name="connsiteY2"/>
                    <a:gd fmla="*/ 1400527 w 1660859" name="connsiteX3"/>
                    <a:gd fmla="*/ 1171687 h 1554159" name="connsiteY3"/>
                    <a:gd fmla="*/ 480494 w 1660859" name="connsiteX4"/>
                    <a:gd fmla="*/ 1554159 h 1554159" name="connsiteY4"/>
                    <a:gd fmla="*/ 4380 w 1660859" name="connsiteX5"/>
                    <a:gd fmla="*/ 794177 h 1554159" name="connsiteY5"/>
                    <a:gd fmla="*/ 99293 w 1557222" name="connsiteX6"/>
                    <a:gd fmla="*/ 321658 h 1584065" name="connsiteY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554159" w="1660859">
                      <a:moveTo>
                        <a:pt x="4380" y="794177"/>
                      </a:moveTo>
                      <a:cubicBezTo>
                        <a:pt x="45107" y="625932"/>
                        <a:pt x="85919" y="276327"/>
                        <a:pt x="600448" y="96818"/>
                      </a:cubicBezTo>
                      <a:cubicBezTo>
                        <a:pt x="933184" y="-58776"/>
                        <a:pt x="1303241" y="9565"/>
                        <a:pt x="1660859" y="53023"/>
                      </a:cubicBezTo>
                      <a:cubicBezTo>
                        <a:pt x="1660859" y="312515"/>
                        <a:pt x="1660775" y="728356"/>
                        <a:pt x="1400527" y="1171687"/>
                      </a:cubicBezTo>
                      <a:cubicBezTo>
                        <a:pt x="1196262" y="1496889"/>
                        <a:pt x="910434" y="1554159"/>
                        <a:pt x="480494" y="1554159"/>
                      </a:cubicBezTo>
                      <a:cubicBezTo>
                        <a:pt x="50554" y="1554159"/>
                        <a:pt x="-20502" y="1105930"/>
                        <a:pt x="4380" y="794177"/>
                      </a:cubicBezTo>
                      <a:close/>
                    </a:path>
                  </a:pathLst>
                </a:custGeom>
                <a:solidFill>
                  <a:srgbClr val="3A2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altLang="zh-CN" lang="en-US" smtClean="0" sz="900"/>
                    <a:t> </a:t>
                  </a:r>
                </a:p>
              </p:txBody>
            </p:sp>
            <p:sp>
              <p:nvSpPr>
                <p:cNvPr id="52" name="泪滴形 12"/>
                <p:cNvSpPr/>
                <p:nvPr/>
              </p:nvSpPr>
              <p:spPr>
                <a:xfrm rot="15313657">
                  <a:off x="7128493" y="3618442"/>
                  <a:ext cx="215978" cy="202103"/>
                </a:xfrm>
                <a:custGeom>
                  <a:gdLst>
                    <a:gd fmla="*/ 4380 w 1660859" name="connsiteX0"/>
                    <a:gd fmla="*/ 794177 h 1554159" name="connsiteY0"/>
                    <a:gd fmla="*/ 600448 w 1660859" name="connsiteX1"/>
                    <a:gd fmla="*/ 96818 h 1554159" name="connsiteY1"/>
                    <a:gd fmla="*/ 1660859 w 1660859" name="connsiteX2"/>
                    <a:gd fmla="*/ 53023 h 1554159" name="connsiteY2"/>
                    <a:gd fmla="*/ 1400527 w 1660859" name="connsiteX3"/>
                    <a:gd fmla="*/ 1171687 h 1554159" name="connsiteY3"/>
                    <a:gd fmla="*/ 480494 w 1660859" name="connsiteX4"/>
                    <a:gd fmla="*/ 1554159 h 1554159" name="connsiteY4"/>
                    <a:gd fmla="*/ 4380 w 1660859" name="connsiteX5"/>
                    <a:gd fmla="*/ 794177 h 1554159" name="connsiteY5"/>
                    <a:gd fmla="*/ 99293 w 1557222" name="connsiteX6"/>
                    <a:gd fmla="*/ 321658 h 1584065" name="connsiteY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554159" w="1660859">
                      <a:moveTo>
                        <a:pt x="4380" y="794177"/>
                      </a:moveTo>
                      <a:cubicBezTo>
                        <a:pt x="45107" y="625932"/>
                        <a:pt x="85919" y="276327"/>
                        <a:pt x="600448" y="96818"/>
                      </a:cubicBezTo>
                      <a:cubicBezTo>
                        <a:pt x="933184" y="-58776"/>
                        <a:pt x="1303241" y="9565"/>
                        <a:pt x="1660859" y="53023"/>
                      </a:cubicBezTo>
                      <a:cubicBezTo>
                        <a:pt x="1660859" y="312515"/>
                        <a:pt x="1660775" y="728356"/>
                        <a:pt x="1400527" y="1171687"/>
                      </a:cubicBezTo>
                      <a:cubicBezTo>
                        <a:pt x="1196262" y="1496889"/>
                        <a:pt x="910434" y="1554159"/>
                        <a:pt x="480494" y="1554159"/>
                      </a:cubicBezTo>
                      <a:cubicBezTo>
                        <a:pt x="50554" y="1554159"/>
                        <a:pt x="-20502" y="1105930"/>
                        <a:pt x="4380" y="794177"/>
                      </a:cubicBezTo>
                      <a:close/>
                    </a:path>
                  </a:pathLst>
                </a:custGeom>
                <a:solidFill>
                  <a:srgbClr val="3A2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altLang="zh-CN" lang="en-US" smtClean="0" sz="900"/>
                    <a:t> </a:t>
                  </a:r>
                </a:p>
              </p:txBody>
            </p:sp>
            <p:sp>
              <p:nvSpPr>
                <p:cNvPr id="53" name="泪滴形 12"/>
                <p:cNvSpPr/>
                <p:nvPr/>
              </p:nvSpPr>
              <p:spPr>
                <a:xfrm rot="15633428">
                  <a:off x="6814363" y="3934790"/>
                  <a:ext cx="215978" cy="202103"/>
                </a:xfrm>
                <a:custGeom>
                  <a:gdLst>
                    <a:gd fmla="*/ 4380 w 1660859" name="connsiteX0"/>
                    <a:gd fmla="*/ 794177 h 1554159" name="connsiteY0"/>
                    <a:gd fmla="*/ 600448 w 1660859" name="connsiteX1"/>
                    <a:gd fmla="*/ 96818 h 1554159" name="connsiteY1"/>
                    <a:gd fmla="*/ 1660859 w 1660859" name="connsiteX2"/>
                    <a:gd fmla="*/ 53023 h 1554159" name="connsiteY2"/>
                    <a:gd fmla="*/ 1400527 w 1660859" name="connsiteX3"/>
                    <a:gd fmla="*/ 1171687 h 1554159" name="connsiteY3"/>
                    <a:gd fmla="*/ 480494 w 1660859" name="connsiteX4"/>
                    <a:gd fmla="*/ 1554159 h 1554159" name="connsiteY4"/>
                    <a:gd fmla="*/ 4380 w 1660859" name="connsiteX5"/>
                    <a:gd fmla="*/ 794177 h 1554159" name="connsiteY5"/>
                    <a:gd fmla="*/ 99293 w 1557222" name="connsiteX6"/>
                    <a:gd fmla="*/ 321658 h 1584065" name="connsiteY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554159" w="1660859">
                      <a:moveTo>
                        <a:pt x="4380" y="794177"/>
                      </a:moveTo>
                      <a:cubicBezTo>
                        <a:pt x="45107" y="625932"/>
                        <a:pt x="85919" y="276327"/>
                        <a:pt x="600448" y="96818"/>
                      </a:cubicBezTo>
                      <a:cubicBezTo>
                        <a:pt x="933184" y="-58776"/>
                        <a:pt x="1303241" y="9565"/>
                        <a:pt x="1660859" y="53023"/>
                      </a:cubicBezTo>
                      <a:cubicBezTo>
                        <a:pt x="1660859" y="312515"/>
                        <a:pt x="1660775" y="728356"/>
                        <a:pt x="1400527" y="1171687"/>
                      </a:cubicBezTo>
                      <a:cubicBezTo>
                        <a:pt x="1196262" y="1496889"/>
                        <a:pt x="910434" y="1554159"/>
                        <a:pt x="480494" y="1554159"/>
                      </a:cubicBezTo>
                      <a:cubicBezTo>
                        <a:pt x="50554" y="1554159"/>
                        <a:pt x="-20502" y="1105930"/>
                        <a:pt x="4380" y="794177"/>
                      </a:cubicBezTo>
                      <a:close/>
                    </a:path>
                  </a:pathLst>
                </a:custGeom>
                <a:solidFill>
                  <a:srgbClr val="3A2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altLang="zh-CN" lang="en-US" smtClean="0" sz="900"/>
                    <a:t> </a:t>
                  </a:r>
                </a:p>
              </p:txBody>
            </p:sp>
            <p:sp>
              <p:nvSpPr>
                <p:cNvPr id="54" name="泪滴形 12"/>
                <p:cNvSpPr/>
                <p:nvPr/>
              </p:nvSpPr>
              <p:spPr>
                <a:xfrm rot="16711498">
                  <a:off x="6489857" y="4186683"/>
                  <a:ext cx="215978" cy="202103"/>
                </a:xfrm>
                <a:custGeom>
                  <a:gdLst>
                    <a:gd fmla="*/ 4380 w 1660859" name="connsiteX0"/>
                    <a:gd fmla="*/ 794177 h 1554159" name="connsiteY0"/>
                    <a:gd fmla="*/ 600448 w 1660859" name="connsiteX1"/>
                    <a:gd fmla="*/ 96818 h 1554159" name="connsiteY1"/>
                    <a:gd fmla="*/ 1660859 w 1660859" name="connsiteX2"/>
                    <a:gd fmla="*/ 53023 h 1554159" name="connsiteY2"/>
                    <a:gd fmla="*/ 1400527 w 1660859" name="connsiteX3"/>
                    <a:gd fmla="*/ 1171687 h 1554159" name="connsiteY3"/>
                    <a:gd fmla="*/ 480494 w 1660859" name="connsiteX4"/>
                    <a:gd fmla="*/ 1554159 h 1554159" name="connsiteY4"/>
                    <a:gd fmla="*/ 4380 w 1660859" name="connsiteX5"/>
                    <a:gd fmla="*/ 794177 h 1554159" name="connsiteY5"/>
                    <a:gd fmla="*/ 99293 w 1557222" name="connsiteX6"/>
                    <a:gd fmla="*/ 321658 h 1584065" name="connsiteY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1554159" w="1660859">
                      <a:moveTo>
                        <a:pt x="4380" y="794177"/>
                      </a:moveTo>
                      <a:cubicBezTo>
                        <a:pt x="45107" y="625932"/>
                        <a:pt x="85919" y="276327"/>
                        <a:pt x="600448" y="96818"/>
                      </a:cubicBezTo>
                      <a:cubicBezTo>
                        <a:pt x="933184" y="-58776"/>
                        <a:pt x="1303241" y="9565"/>
                        <a:pt x="1660859" y="53023"/>
                      </a:cubicBezTo>
                      <a:cubicBezTo>
                        <a:pt x="1660859" y="312515"/>
                        <a:pt x="1660775" y="728356"/>
                        <a:pt x="1400527" y="1171687"/>
                      </a:cubicBezTo>
                      <a:cubicBezTo>
                        <a:pt x="1196262" y="1496889"/>
                        <a:pt x="910434" y="1554159"/>
                        <a:pt x="480494" y="1554159"/>
                      </a:cubicBezTo>
                      <a:cubicBezTo>
                        <a:pt x="50554" y="1554159"/>
                        <a:pt x="-20502" y="1105930"/>
                        <a:pt x="4380" y="794177"/>
                      </a:cubicBezTo>
                      <a:close/>
                    </a:path>
                  </a:pathLst>
                </a:custGeom>
                <a:solidFill>
                  <a:srgbClr val="3A2C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altLang="zh-CN" lang="en-US" smtClean="0" sz="900"/>
                    <a:t> </a:t>
                  </a:r>
                </a:p>
              </p:txBody>
            </p:sp>
          </p:grpSp>
        </p:grpSp>
        <p:grpSp>
          <p:nvGrpSpPr>
            <p:cNvPr id="41" name="组合 40"/>
            <p:cNvGrpSpPr/>
            <p:nvPr/>
          </p:nvGrpSpPr>
          <p:grpSpPr>
            <a:xfrm>
              <a:off x="1142259" y="389733"/>
              <a:ext cx="2233724" cy="2538226"/>
              <a:chOff x="4979138" y="1765308"/>
              <a:chExt cx="2233724" cy="2538226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5285806" y="3941350"/>
                <a:ext cx="1623626" cy="362184"/>
              </a:xfrm>
              <a:prstGeom prst="ellipse">
                <a:avLst/>
              </a:prstGeom>
              <a:solidFill>
                <a:srgbClr val="57B9A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grpSp>
            <p:nvGrpSpPr>
              <p:cNvPr id="12" name="组合 11"/>
              <p:cNvGrpSpPr/>
              <p:nvPr/>
            </p:nvGrpSpPr>
            <p:grpSpPr>
              <a:xfrm>
                <a:off x="4979138" y="1765308"/>
                <a:ext cx="2233724" cy="2403957"/>
                <a:chOff x="4445810" y="937405"/>
                <a:chExt cx="3892152" cy="4188775"/>
              </a:xfrm>
            </p:grpSpPr>
            <p:sp>
              <p:nvSpPr>
                <p:cNvPr id="4" name="椭圆 3"/>
                <p:cNvSpPr/>
                <p:nvPr/>
              </p:nvSpPr>
              <p:spPr>
                <a:xfrm>
                  <a:off x="4449453" y="1237671"/>
                  <a:ext cx="3888509" cy="3888509"/>
                </a:xfrm>
                <a:prstGeom prst="ellipse">
                  <a:avLst/>
                </a:prstGeom>
                <a:solidFill>
                  <a:srgbClr val="61BB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3" name="流程图: 资料带 2"/>
                <p:cNvSpPr/>
                <p:nvPr/>
              </p:nvSpPr>
              <p:spPr>
                <a:xfrm rot="5400000">
                  <a:off x="4718954" y="2814378"/>
                  <a:ext cx="3876885" cy="723473"/>
                </a:xfrm>
                <a:custGeom>
                  <a:gdLst>
                    <a:gd fmla="*/ 1015 w 10002" name="connsiteX0"/>
                    <a:gd fmla="*/ 4788 h 10678" name="connsiteY0"/>
                    <a:gd fmla="*/ 1979 w 10002" name="connsiteX1"/>
                    <a:gd fmla="*/ 4702 h 10678" name="connsiteY1"/>
                    <a:gd fmla="*/ 2549 w 10002" name="connsiteX2"/>
                    <a:gd fmla="*/ 1955 h 10678" name="connsiteY2"/>
                    <a:gd fmla="*/ 3505 w 10002" name="connsiteX3"/>
                    <a:gd fmla="*/ 4070 h 10678" name="connsiteY3"/>
                    <a:gd fmla="*/ 4492 w 10002" name="connsiteX4"/>
                    <a:gd fmla="*/ 246 h 10678" name="connsiteY4"/>
                    <a:gd fmla="*/ 5566 w 10002" name="connsiteX5"/>
                    <a:gd fmla="*/ 2282 h 10678" name="connsiteY5"/>
                    <a:gd fmla="*/ 6538 w 10002" name="connsiteX6"/>
                    <a:gd fmla="*/ 24 h 10678" name="connsiteY6"/>
                    <a:gd fmla="*/ 7711 w 10002" name="connsiteX7"/>
                    <a:gd fmla="*/ 4026 h 10678" name="connsiteY7"/>
                    <a:gd fmla="*/ 8967 w 10002" name="connsiteX8"/>
                    <a:gd fmla="*/ 3941 h 10678" name="connsiteY8"/>
                    <a:gd fmla="*/ 9998 w 10002" name="connsiteX9"/>
                    <a:gd fmla="*/ 10539 h 10678" name="connsiteY9"/>
                    <a:gd fmla="*/ 9339 w 10002" name="connsiteX10"/>
                    <a:gd fmla="*/ 8406 h 10678" name="connsiteY10"/>
                    <a:gd fmla="*/ 8077 w 10002" name="connsiteX11"/>
                    <a:gd fmla="*/ 6970 h 10678" name="connsiteY11"/>
                    <a:gd fmla="*/ 6770 w 10002" name="connsiteX12"/>
                    <a:gd fmla="*/ 8317 h 10678" name="connsiteY12"/>
                    <a:gd fmla="*/ 5774 w 10002" name="connsiteX13"/>
                    <a:gd fmla="*/ 5555 h 10678" name="connsiteY13"/>
                    <a:gd fmla="*/ 4662 w 10002" name="connsiteX14"/>
                    <a:gd fmla="*/ 8400 h 10678" name="connsiteY14"/>
                    <a:gd fmla="*/ 3894 w 10002" name="connsiteX15"/>
                    <a:gd fmla="*/ 6428 h 10678" name="connsiteY15"/>
                    <a:gd fmla="*/ 2866 w 10002" name="connsiteX16"/>
                    <a:gd fmla="*/ 8968 h 10678" name="connsiteY16"/>
                    <a:gd fmla="*/ 2101 w 10002" name="connsiteX17"/>
                    <a:gd fmla="*/ 7438 h 10678" name="connsiteY17"/>
                    <a:gd fmla="*/ 1043 w 10002" name="connsiteX18"/>
                    <a:gd fmla="*/ 7920 h 10678" name="connsiteY18"/>
                    <a:gd fmla="*/ 1015 w 10002" name="connsiteX19"/>
                    <a:gd fmla="*/ 4788 h 10678" name="connsiteY19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b="b" l="l" r="r" t="t"/>
                  <a:pathLst>
                    <a:path h="10678" w="10002">
                      <a:moveTo>
                        <a:pt x="1015" y="4788"/>
                      </a:moveTo>
                      <a:cubicBezTo>
                        <a:pt x="1179" y="3716"/>
                        <a:pt x="1637" y="4994"/>
                        <a:pt x="1979" y="4702"/>
                      </a:cubicBezTo>
                      <a:cubicBezTo>
                        <a:pt x="2320" y="4408"/>
                        <a:pt x="2295" y="2060"/>
                        <a:pt x="2549" y="1955"/>
                      </a:cubicBezTo>
                      <a:cubicBezTo>
                        <a:pt x="2803" y="1850"/>
                        <a:pt x="3147" y="3776"/>
                        <a:pt x="3505" y="4070"/>
                      </a:cubicBezTo>
                      <a:cubicBezTo>
                        <a:pt x="3864" y="4362"/>
                        <a:pt x="4149" y="544"/>
                        <a:pt x="4492" y="246"/>
                      </a:cubicBezTo>
                      <a:cubicBezTo>
                        <a:pt x="4836" y="-52"/>
                        <a:pt x="5275" y="2460"/>
                        <a:pt x="5566" y="2282"/>
                      </a:cubicBezTo>
                      <a:cubicBezTo>
                        <a:pt x="5856" y="2105"/>
                        <a:pt x="6181" y="-267"/>
                        <a:pt x="6538" y="24"/>
                      </a:cubicBezTo>
                      <a:cubicBezTo>
                        <a:pt x="6895" y="315"/>
                        <a:pt x="7422" y="3524"/>
                        <a:pt x="7711" y="4026"/>
                      </a:cubicBezTo>
                      <a:cubicBezTo>
                        <a:pt x="7999" y="4529"/>
                        <a:pt x="8712" y="3498"/>
                        <a:pt x="8967" y="3941"/>
                      </a:cubicBezTo>
                      <a:cubicBezTo>
                        <a:pt x="9220" y="4386"/>
                        <a:pt x="9976" y="9627"/>
                        <a:pt x="9998" y="10539"/>
                      </a:cubicBezTo>
                      <a:cubicBezTo>
                        <a:pt x="10044" y="11214"/>
                        <a:pt x="9719" y="9269"/>
                        <a:pt x="9339" y="8406"/>
                      </a:cubicBezTo>
                      <a:cubicBezTo>
                        <a:pt x="8944" y="7691"/>
                        <a:pt x="8489" y="6734"/>
                        <a:pt x="8077" y="6970"/>
                      </a:cubicBezTo>
                      <a:cubicBezTo>
                        <a:pt x="7666" y="7511"/>
                        <a:pt x="7154" y="8553"/>
                        <a:pt x="6770" y="8317"/>
                      </a:cubicBezTo>
                      <a:cubicBezTo>
                        <a:pt x="6386" y="8081"/>
                        <a:pt x="6125" y="5541"/>
                        <a:pt x="5774" y="5555"/>
                      </a:cubicBezTo>
                      <a:cubicBezTo>
                        <a:pt x="5423" y="5569"/>
                        <a:pt x="4873" y="8544"/>
                        <a:pt x="4662" y="8400"/>
                      </a:cubicBezTo>
                      <a:cubicBezTo>
                        <a:pt x="4453" y="8254"/>
                        <a:pt x="4228" y="6205"/>
                        <a:pt x="3894" y="6428"/>
                      </a:cubicBezTo>
                      <a:cubicBezTo>
                        <a:pt x="3562" y="6650"/>
                        <a:pt x="3171" y="8909"/>
                        <a:pt x="2866" y="8968"/>
                      </a:cubicBezTo>
                      <a:cubicBezTo>
                        <a:pt x="2562" y="9026"/>
                        <a:pt x="2365" y="8146"/>
                        <a:pt x="2101" y="7438"/>
                      </a:cubicBezTo>
                      <a:cubicBezTo>
                        <a:pt x="1835" y="6729"/>
                        <a:pt x="1361" y="8803"/>
                        <a:pt x="1043" y="7920"/>
                      </a:cubicBezTo>
                      <a:cubicBezTo>
                        <a:pt x="259" y="7221"/>
                        <a:pt x="-833" y="10441"/>
                        <a:pt x="1015" y="4788"/>
                      </a:cubicBezTo>
                      <a:close/>
                    </a:path>
                  </a:pathLst>
                </a:custGeom>
                <a:solidFill>
                  <a:srgbClr val="0172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r>
                    <a:rPr altLang="zh-CN" lang="en-US" smtClean="0"/>
                    <a:t>                   </a:t>
                  </a:r>
                </a:p>
              </p:txBody>
            </p:sp>
            <p:sp>
              <p:nvSpPr>
                <p:cNvPr id="8" name="流程图: 资料带 2"/>
                <p:cNvSpPr/>
                <p:nvPr/>
              </p:nvSpPr>
              <p:spPr>
                <a:xfrm rot="16200000">
                  <a:off x="3897917" y="2576900"/>
                  <a:ext cx="3888797" cy="1194906"/>
                </a:xfrm>
                <a:custGeom>
                  <a:gdLst>
                    <a:gd fmla="*/ 908 w 10078" name="connsiteX0"/>
                    <a:gd fmla="*/ 4652 h 10312" name="connsiteY0"/>
                    <a:gd fmla="*/ 1783 w 10078" name="connsiteX1"/>
                    <a:gd fmla="*/ 3551 h 10312" name="connsiteY1"/>
                    <a:gd fmla="*/ 2501 w 10078" name="connsiteX2"/>
                    <a:gd fmla="*/ 1539 h 10312" name="connsiteY2"/>
                    <a:gd fmla="*/ 3546 w 10078" name="connsiteX3"/>
                    <a:gd fmla="*/ 2694 h 10312" name="connsiteY3"/>
                    <a:gd fmla="*/ 4474 w 10078" name="connsiteX4"/>
                    <a:gd fmla="*/ 417 h 10312" name="connsiteY4"/>
                    <a:gd fmla="*/ 5622 w 10078" name="connsiteX5"/>
                    <a:gd fmla="*/ 1186 h 10312" name="connsiteY5"/>
                    <a:gd fmla="*/ 6729 w 10078" name="connsiteX6"/>
                    <a:gd fmla="*/ 31 h 10312" name="connsiteY6"/>
                    <a:gd fmla="*/ 7916 w 10078" name="connsiteX7"/>
                    <a:gd fmla="*/ 2661 h 10312" name="connsiteY7"/>
                    <a:gd fmla="*/ 9246 w 10078" name="connsiteX8"/>
                    <a:gd fmla="*/ 4314 h 10312" name="connsiteY8"/>
                    <a:gd fmla="*/ 10070 w 10078" name="connsiteX9"/>
                    <a:gd fmla="*/ 10238 h 10312" name="connsiteY9"/>
                    <a:gd fmla="*/ 9530 w 10078" name="connsiteX10"/>
                    <a:gd fmla="*/ 7492 h 10312" name="connsiteY10"/>
                    <a:gd fmla="*/ 8884 w 10078" name="connsiteX11"/>
                    <a:gd fmla="*/ 6429 h 10312" name="connsiteY11"/>
                    <a:gd fmla="*/ 8149 w 10078" name="connsiteX12"/>
                    <a:gd fmla="*/ 4493 h 10312" name="connsiteY12"/>
                    <a:gd fmla="*/ 6753 w 10078" name="connsiteX13"/>
                    <a:gd fmla="*/ 5070 h 10312" name="connsiteY13"/>
                    <a:gd fmla="*/ 5801 w 10078" name="connsiteX14"/>
                    <a:gd fmla="*/ 3756 h 10312" name="connsiteY14"/>
                    <a:gd fmla="*/ 4851 w 10078" name="connsiteX15"/>
                    <a:gd fmla="*/ 4806 h 10312" name="connsiteY15"/>
                    <a:gd fmla="*/ 3816 w 10078" name="connsiteX16"/>
                    <a:gd fmla="*/ 4795 h 10312" name="connsiteY16"/>
                    <a:gd fmla="*/ 2877 w 10078" name="connsiteX17"/>
                    <a:gd fmla="*/ 6433 h 10312" name="connsiteY17"/>
                    <a:gd fmla="*/ 1964 w 10078" name="connsiteX18"/>
                    <a:gd fmla="*/ 6263 h 10312" name="connsiteY18"/>
                    <a:gd fmla="*/ 1099 w 10078" name="connsiteX19"/>
                    <a:gd fmla="*/ 6953 h 10312" name="connsiteY19"/>
                    <a:gd fmla="*/ 1 w 10078" name="connsiteX20"/>
                    <a:gd fmla="*/ 8566 h 10312" name="connsiteY20"/>
                    <a:gd fmla="*/ 908 w 10078" name="connsiteX21"/>
                    <a:gd fmla="*/ 4652 h 10312" name="connsiteY21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b="b" l="l" r="r" t="t"/>
                  <a:pathLst>
                    <a:path h="10312" w="10078">
                      <a:moveTo>
                        <a:pt x="908" y="4652"/>
                      </a:moveTo>
                      <a:cubicBezTo>
                        <a:pt x="1072" y="3846"/>
                        <a:pt x="1441" y="3771"/>
                        <a:pt x="1783" y="3551"/>
                      </a:cubicBezTo>
                      <a:cubicBezTo>
                        <a:pt x="2124" y="3330"/>
                        <a:pt x="2207" y="1682"/>
                        <a:pt x="2501" y="1539"/>
                      </a:cubicBezTo>
                      <a:cubicBezTo>
                        <a:pt x="2795" y="1396"/>
                        <a:pt x="3188" y="2473"/>
                        <a:pt x="3546" y="2694"/>
                      </a:cubicBezTo>
                      <a:cubicBezTo>
                        <a:pt x="3905" y="2914"/>
                        <a:pt x="4128" y="668"/>
                        <a:pt x="4474" y="417"/>
                      </a:cubicBezTo>
                      <a:cubicBezTo>
                        <a:pt x="4820" y="166"/>
                        <a:pt x="5331" y="1319"/>
                        <a:pt x="5622" y="1186"/>
                      </a:cubicBezTo>
                      <a:cubicBezTo>
                        <a:pt x="5912" y="1052"/>
                        <a:pt x="6347" y="-215"/>
                        <a:pt x="6729" y="31"/>
                      </a:cubicBezTo>
                      <a:cubicBezTo>
                        <a:pt x="7111" y="277"/>
                        <a:pt x="7627" y="2283"/>
                        <a:pt x="7916" y="2661"/>
                      </a:cubicBezTo>
                      <a:cubicBezTo>
                        <a:pt x="8204" y="3039"/>
                        <a:pt x="8590" y="3053"/>
                        <a:pt x="9246" y="4314"/>
                      </a:cubicBezTo>
                      <a:cubicBezTo>
                        <a:pt x="9529" y="4828"/>
                        <a:pt x="10048" y="9551"/>
                        <a:pt x="10070" y="10238"/>
                      </a:cubicBezTo>
                      <a:cubicBezTo>
                        <a:pt x="10116" y="10745"/>
                        <a:pt x="9970" y="8524"/>
                        <a:pt x="9530" y="7492"/>
                      </a:cubicBezTo>
                      <a:cubicBezTo>
                        <a:pt x="9367" y="6857"/>
                        <a:pt x="9114" y="6929"/>
                        <a:pt x="8884" y="6429"/>
                      </a:cubicBezTo>
                      <a:cubicBezTo>
                        <a:pt x="8654" y="5929"/>
                        <a:pt x="8529" y="4670"/>
                        <a:pt x="8149" y="4493"/>
                      </a:cubicBezTo>
                      <a:cubicBezTo>
                        <a:pt x="7738" y="4464"/>
                        <a:pt x="7144" y="5193"/>
                        <a:pt x="6753" y="5070"/>
                      </a:cubicBezTo>
                      <a:cubicBezTo>
                        <a:pt x="6362" y="4948"/>
                        <a:pt x="6118" y="3800"/>
                        <a:pt x="5801" y="3756"/>
                      </a:cubicBezTo>
                      <a:cubicBezTo>
                        <a:pt x="5484" y="3712"/>
                        <a:pt x="5063" y="4915"/>
                        <a:pt x="4851" y="4806"/>
                      </a:cubicBezTo>
                      <a:cubicBezTo>
                        <a:pt x="4642" y="4696"/>
                        <a:pt x="4150" y="4627"/>
                        <a:pt x="3816" y="4795"/>
                      </a:cubicBezTo>
                      <a:cubicBezTo>
                        <a:pt x="3484" y="4962"/>
                        <a:pt x="3509" y="5244"/>
                        <a:pt x="2877" y="6433"/>
                      </a:cubicBezTo>
                      <a:cubicBezTo>
                        <a:pt x="2217" y="6913"/>
                        <a:pt x="2287" y="6196"/>
                        <a:pt x="1964" y="6263"/>
                      </a:cubicBezTo>
                      <a:cubicBezTo>
                        <a:pt x="1535" y="6057"/>
                        <a:pt x="1508" y="6768"/>
                        <a:pt x="1099" y="6953"/>
                      </a:cubicBezTo>
                      <a:cubicBezTo>
                        <a:pt x="244" y="7397"/>
                        <a:pt x="33" y="9058"/>
                        <a:pt x="1" y="8566"/>
                      </a:cubicBezTo>
                      <a:cubicBezTo>
                        <a:pt x="-31" y="8073"/>
                        <a:pt x="546" y="5736"/>
                        <a:pt x="908" y="4652"/>
                      </a:cubicBezTo>
                      <a:close/>
                    </a:path>
                  </a:pathLst>
                </a:custGeom>
                <a:solidFill>
                  <a:srgbClr val="0172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9" name="流程图: 资料带 2"/>
                <p:cNvSpPr/>
                <p:nvPr/>
              </p:nvSpPr>
              <p:spPr>
                <a:xfrm rot="16200000">
                  <a:off x="3487269" y="2197771"/>
                  <a:ext cx="3874120" cy="1957038"/>
                </a:xfrm>
                <a:custGeom>
                  <a:gdLst>
                    <a:gd fmla="*/ 1 w 10000" name="connsiteX0"/>
                    <a:gd fmla="*/ 8878 h 10000" name="connsiteY0"/>
                    <a:gd fmla="*/ 1562 w 10000" name="connsiteX1"/>
                    <a:gd fmla="*/ 2715 h 10000" name="connsiteY1"/>
                    <a:gd fmla="*/ 3354 w 10000" name="connsiteX2"/>
                    <a:gd fmla="*/ 603 h 10000" name="connsiteY2"/>
                    <a:gd fmla="*/ 5196 w 10000" name="connsiteX3"/>
                    <a:gd fmla="*/ 14 h 10000" name="connsiteY3"/>
                    <a:gd fmla="*/ 6741 w 10000" name="connsiteX4"/>
                    <a:gd fmla="*/ 657 h 10000" name="connsiteY4"/>
                    <a:gd fmla="*/ 8336 w 10000" name="connsiteX5"/>
                    <a:gd fmla="*/ 2518 h 10000" name="connsiteY5"/>
                    <a:gd fmla="*/ 9798 w 10000" name="connsiteX6"/>
                    <a:gd fmla="*/ 7071 h 10000" name="connsiteY6"/>
                    <a:gd fmla="*/ 9970 w 10000" name="connsiteX7"/>
                    <a:gd fmla="*/ 9977 h 10000" name="connsiteY7"/>
                    <a:gd fmla="*/ 9844 w 10000" name="connsiteX8"/>
                    <a:gd fmla="*/ 8285 h 10000" name="connsiteY8"/>
                    <a:gd fmla="*/ 9237 w 10000" name="connsiteX9"/>
                    <a:gd fmla="*/ 5974 h 10000" name="connsiteY9"/>
                    <a:gd fmla="*/ 8449 w 10000" name="connsiteX10"/>
                    <a:gd fmla="*/ 3543 h 10000" name="connsiteY10"/>
                    <a:gd fmla="*/ 7200 w 10000" name="connsiteX11"/>
                    <a:gd fmla="*/ 2537 h 10000" name="connsiteY11"/>
                    <a:gd fmla="*/ 5996 w 10000" name="connsiteX12"/>
                    <a:gd fmla="*/ 1016 h 10000" name="connsiteY12"/>
                    <a:gd fmla="*/ 4749 w 10000" name="connsiteX13"/>
                    <a:gd fmla="*/ 1549 h 10000" name="connsiteY13"/>
                    <a:gd fmla="*/ 3610 w 10000" name="connsiteX14"/>
                    <a:gd fmla="*/ 1442 h 10000" name="connsiteY14"/>
                    <a:gd fmla="*/ 2699 w 10000" name="connsiteX15"/>
                    <a:gd fmla="*/ 2758 h 10000" name="connsiteY15"/>
                    <a:gd fmla="*/ 1861 w 10000" name="connsiteX16"/>
                    <a:gd fmla="*/ 3320 h 10000" name="connsiteY16"/>
                    <a:gd fmla="*/ 1143 w 10000" name="connsiteX17"/>
                    <a:gd fmla="*/ 5213 h 10000" name="connsiteY17"/>
                    <a:gd fmla="*/ 448 w 10000" name="connsiteX18"/>
                    <a:gd fmla="*/ 6611 h 10000" name="connsiteY18"/>
                    <a:gd fmla="*/ 1 w 10000" name="connsiteX19"/>
                    <a:gd fmla="*/ 8878 h 10000" name="connsiteY19"/>
                    <a:gd fmla="*/ 671 w 10008" name="connsiteX20"/>
                    <a:gd fmla="*/ 4126 h 9633" name="connsiteY20"/>
                    <a:gd fmla="*/ 671 w 10008" name="connsiteX21"/>
                    <a:gd fmla="*/ 4518 h 10025" name="connsiteY21"/>
                    <a:gd fmla="*/ 671 w 10008" name="connsiteX22"/>
                    <a:gd fmla="*/ 4553 h 10060" name="connsiteY22"/>
                    <a:gd fmla="*/ 671 w 10008" name="connsiteX23"/>
                    <a:gd fmla="*/ 4553 h 10060" name="connsiteY2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b="b" l="l" r="r" t="t"/>
                  <a:pathLst>
                    <a:path h="10000" w="10000">
                      <a:moveTo>
                        <a:pt x="1" y="8878"/>
                      </a:moveTo>
                      <a:cubicBezTo>
                        <a:pt x="78" y="8398"/>
                        <a:pt x="149" y="5432"/>
                        <a:pt x="1562" y="2715"/>
                      </a:cubicBezTo>
                      <a:cubicBezTo>
                        <a:pt x="2016" y="1924"/>
                        <a:pt x="2724" y="1028"/>
                        <a:pt x="3354" y="603"/>
                      </a:cubicBezTo>
                      <a:cubicBezTo>
                        <a:pt x="3828" y="293"/>
                        <a:pt x="4462" y="-78"/>
                        <a:pt x="5196" y="14"/>
                      </a:cubicBezTo>
                      <a:cubicBezTo>
                        <a:pt x="5711" y="113"/>
                        <a:pt x="6213" y="215"/>
                        <a:pt x="6741" y="657"/>
                      </a:cubicBezTo>
                      <a:cubicBezTo>
                        <a:pt x="7360" y="1114"/>
                        <a:pt x="7908" y="1854"/>
                        <a:pt x="8336" y="2518"/>
                      </a:cubicBezTo>
                      <a:cubicBezTo>
                        <a:pt x="9235" y="4283"/>
                        <a:pt x="9556" y="5803"/>
                        <a:pt x="9798" y="7071"/>
                      </a:cubicBezTo>
                      <a:cubicBezTo>
                        <a:pt x="9988" y="8641"/>
                        <a:pt x="10042" y="10023"/>
                        <a:pt x="9970" y="9977"/>
                      </a:cubicBezTo>
                      <a:cubicBezTo>
                        <a:pt x="9955" y="10184"/>
                        <a:pt x="9967" y="8952"/>
                        <a:pt x="9844" y="8285"/>
                      </a:cubicBezTo>
                      <a:cubicBezTo>
                        <a:pt x="9723" y="7618"/>
                        <a:pt x="9469" y="6789"/>
                        <a:pt x="9237" y="5974"/>
                      </a:cubicBezTo>
                      <a:cubicBezTo>
                        <a:pt x="8499" y="4567"/>
                        <a:pt x="8922" y="4267"/>
                        <a:pt x="8449" y="3543"/>
                      </a:cubicBezTo>
                      <a:cubicBezTo>
                        <a:pt x="7890" y="2775"/>
                        <a:pt x="7609" y="2958"/>
                        <a:pt x="7200" y="2537"/>
                      </a:cubicBezTo>
                      <a:cubicBezTo>
                        <a:pt x="6791" y="2116"/>
                        <a:pt x="6404" y="1181"/>
                        <a:pt x="5996" y="1016"/>
                      </a:cubicBezTo>
                      <a:cubicBezTo>
                        <a:pt x="5588" y="851"/>
                        <a:pt x="5229" y="1622"/>
                        <a:pt x="4749" y="1549"/>
                      </a:cubicBezTo>
                      <a:cubicBezTo>
                        <a:pt x="4213" y="1556"/>
                        <a:pt x="3946" y="1328"/>
                        <a:pt x="3610" y="1442"/>
                      </a:cubicBezTo>
                      <a:cubicBezTo>
                        <a:pt x="3278" y="1554"/>
                        <a:pt x="3049" y="2494"/>
                        <a:pt x="2699" y="2758"/>
                      </a:cubicBezTo>
                      <a:cubicBezTo>
                        <a:pt x="2337" y="3083"/>
                        <a:pt x="2228" y="3119"/>
                        <a:pt x="1861" y="3320"/>
                      </a:cubicBezTo>
                      <a:cubicBezTo>
                        <a:pt x="1267" y="4014"/>
                        <a:pt x="1404" y="4618"/>
                        <a:pt x="1143" y="5213"/>
                      </a:cubicBezTo>
                      <a:cubicBezTo>
                        <a:pt x="891" y="5742"/>
                        <a:pt x="640" y="6005"/>
                        <a:pt x="448" y="6611"/>
                      </a:cubicBezTo>
                      <a:cubicBezTo>
                        <a:pt x="255" y="7216"/>
                        <a:pt x="-16" y="9645"/>
                        <a:pt x="1" y="8878"/>
                      </a:cubicBezTo>
                      <a:close/>
                    </a:path>
                  </a:pathLst>
                </a:custGeom>
                <a:solidFill>
                  <a:srgbClr val="0172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0" name="流程图: 资料带 2"/>
                <p:cNvSpPr/>
                <p:nvPr/>
              </p:nvSpPr>
              <p:spPr>
                <a:xfrm rot="5400000">
                  <a:off x="5256691" y="2393485"/>
                  <a:ext cx="3856882" cy="1582851"/>
                </a:xfrm>
                <a:custGeom>
                  <a:gdLst>
                    <a:gd fmla="*/ 671 w 10008" name="connsiteX0"/>
                    <a:gd fmla="*/ 4553 h 10060" name="connsiteY0"/>
                    <a:gd fmla="*/ 1578 w 10008" name="connsiteX1"/>
                    <a:gd fmla="*/ 2821 h 10060" name="connsiteY1"/>
                    <a:gd fmla="*/ 2520 w 10008" name="connsiteX2"/>
                    <a:gd fmla="*/ 684 h 10060" name="connsiteY2"/>
                    <a:gd fmla="*/ 3404 w 10008" name="connsiteX3"/>
                    <a:gd fmla="*/ 1090 h 10060" name="connsiteY3"/>
                    <a:gd fmla="*/ 4616 w 10008" name="connsiteX4"/>
                    <a:gd fmla="*/ 58 h 10060" name="connsiteY4"/>
                    <a:gd fmla="*/ 5365 w 10008" name="connsiteX5"/>
                    <a:gd fmla="*/ 427 h 10060" name="connsiteY5"/>
                    <a:gd fmla="*/ 6155 w 10008" name="connsiteX6"/>
                    <a:gd fmla="*/ 7 h 10060" name="connsiteY6"/>
                    <a:gd fmla="*/ 6824 w 10008" name="connsiteX7"/>
                    <a:gd fmla="*/ 947 h 10060" name="connsiteY7"/>
                    <a:gd fmla="*/ 7691 w 10008" name="connsiteX8"/>
                    <a:gd fmla="*/ 930 h 10060" name="connsiteY8"/>
                    <a:gd fmla="*/ 8540 w 10008" name="connsiteX9"/>
                    <a:gd fmla="*/ 2911 h 10060" name="connsiteY9"/>
                    <a:gd fmla="*/ 9396 w 10008" name="connsiteX10"/>
                    <a:gd fmla="*/ 4676 h 10060" name="connsiteY10"/>
                    <a:gd fmla="*/ 9634 w 10008" name="connsiteX11"/>
                    <a:gd fmla="*/ 6737 h 10060" name="connsiteY11"/>
                    <a:gd fmla="*/ 9998 w 10008" name="connsiteX12"/>
                    <a:gd fmla="*/ 10037 h 10060" name="connsiteY12"/>
                    <a:gd fmla="*/ 9263 w 10008" name="connsiteX13"/>
                    <a:gd fmla="*/ 6287 h 10060" name="connsiteY13"/>
                    <a:gd fmla="*/ 8341 w 10008" name="connsiteX14"/>
                    <a:gd fmla="*/ 3900 h 10060" name="connsiteY14"/>
                    <a:gd fmla="*/ 7002 w 10008" name="connsiteX15"/>
                    <a:gd fmla="*/ 3452 h 10060" name="connsiteY15"/>
                    <a:gd fmla="*/ 5826 w 10008" name="connsiteX16"/>
                    <a:gd fmla="*/ 2248 h 10060" name="connsiteY16"/>
                    <a:gd fmla="*/ 4696 w 10008" name="connsiteX17"/>
                    <a:gd fmla="*/ 2775 h 10060" name="connsiteY17"/>
                    <a:gd fmla="*/ 3734 w 10008" name="connsiteX18"/>
                    <a:gd fmla="*/ 2288 h 10060" name="connsiteY18"/>
                    <a:gd fmla="*/ 2837 w 10008" name="connsiteX19"/>
                    <a:gd fmla="*/ 3687 h 10060" name="connsiteY19"/>
                    <a:gd fmla="*/ 1982 w 10008" name="connsiteX20"/>
                    <a:gd fmla="*/ 3747 h 10060" name="connsiteY20"/>
                    <a:gd fmla="*/ 1115 w 10008" name="connsiteX21"/>
                    <a:gd fmla="*/ 5519 h 10060" name="connsiteY21"/>
                    <a:gd fmla="*/ 1 w 10008" name="connsiteX22"/>
                    <a:gd fmla="*/ 8429 h 10060" name="connsiteY22"/>
                    <a:gd fmla="*/ 671 w 10008" name="connsiteX23"/>
                    <a:gd fmla="*/ 4553 h 10060" name="connsiteY2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b="b" l="l" r="r" t="t"/>
                  <a:pathLst>
                    <a:path h="10060" w="10008">
                      <a:moveTo>
                        <a:pt x="671" y="4553"/>
                      </a:moveTo>
                      <a:cubicBezTo>
                        <a:pt x="761" y="3929"/>
                        <a:pt x="1235" y="2960"/>
                        <a:pt x="1578" y="2821"/>
                      </a:cubicBezTo>
                      <a:cubicBezTo>
                        <a:pt x="1919" y="2681"/>
                        <a:pt x="2216" y="973"/>
                        <a:pt x="2520" y="684"/>
                      </a:cubicBezTo>
                      <a:cubicBezTo>
                        <a:pt x="2824" y="396"/>
                        <a:pt x="3045" y="950"/>
                        <a:pt x="3404" y="1090"/>
                      </a:cubicBezTo>
                      <a:cubicBezTo>
                        <a:pt x="3763" y="1229"/>
                        <a:pt x="4289" y="169"/>
                        <a:pt x="4616" y="58"/>
                      </a:cubicBezTo>
                      <a:cubicBezTo>
                        <a:pt x="4943" y="-53"/>
                        <a:pt x="5086" y="285"/>
                        <a:pt x="5365" y="427"/>
                      </a:cubicBezTo>
                      <a:cubicBezTo>
                        <a:pt x="5644" y="569"/>
                        <a:pt x="5718" y="-74"/>
                        <a:pt x="6155" y="7"/>
                      </a:cubicBezTo>
                      <a:cubicBezTo>
                        <a:pt x="6517" y="50"/>
                        <a:pt x="6590" y="944"/>
                        <a:pt x="6824" y="947"/>
                      </a:cubicBezTo>
                      <a:cubicBezTo>
                        <a:pt x="7058" y="951"/>
                        <a:pt x="7405" y="603"/>
                        <a:pt x="7691" y="930"/>
                      </a:cubicBezTo>
                      <a:cubicBezTo>
                        <a:pt x="7977" y="1257"/>
                        <a:pt x="7952" y="1807"/>
                        <a:pt x="8540" y="2911"/>
                      </a:cubicBezTo>
                      <a:cubicBezTo>
                        <a:pt x="8902" y="3790"/>
                        <a:pt x="9155" y="3562"/>
                        <a:pt x="9396" y="4676"/>
                      </a:cubicBezTo>
                      <a:cubicBezTo>
                        <a:pt x="9556" y="5213"/>
                        <a:pt x="9549" y="5994"/>
                        <a:pt x="9634" y="6737"/>
                      </a:cubicBezTo>
                      <a:cubicBezTo>
                        <a:pt x="9734" y="7631"/>
                        <a:pt x="10070" y="10081"/>
                        <a:pt x="9998" y="10037"/>
                      </a:cubicBezTo>
                      <a:cubicBezTo>
                        <a:pt x="10044" y="10359"/>
                        <a:pt x="9525" y="7263"/>
                        <a:pt x="9263" y="6287"/>
                      </a:cubicBezTo>
                      <a:cubicBezTo>
                        <a:pt x="8525" y="4969"/>
                        <a:pt x="8814" y="4578"/>
                        <a:pt x="8341" y="3900"/>
                      </a:cubicBezTo>
                      <a:cubicBezTo>
                        <a:pt x="7781" y="3180"/>
                        <a:pt x="7421" y="3727"/>
                        <a:pt x="7002" y="3452"/>
                      </a:cubicBezTo>
                      <a:cubicBezTo>
                        <a:pt x="6583" y="3177"/>
                        <a:pt x="6210" y="2361"/>
                        <a:pt x="5826" y="2248"/>
                      </a:cubicBezTo>
                      <a:cubicBezTo>
                        <a:pt x="5442" y="2135"/>
                        <a:pt x="5175" y="2844"/>
                        <a:pt x="4696" y="2775"/>
                      </a:cubicBezTo>
                      <a:cubicBezTo>
                        <a:pt x="4159" y="2781"/>
                        <a:pt x="4069" y="2182"/>
                        <a:pt x="3734" y="2288"/>
                      </a:cubicBezTo>
                      <a:cubicBezTo>
                        <a:pt x="3402" y="2394"/>
                        <a:pt x="3143" y="3659"/>
                        <a:pt x="2837" y="3687"/>
                      </a:cubicBezTo>
                      <a:cubicBezTo>
                        <a:pt x="2533" y="3716"/>
                        <a:pt x="2350" y="3558"/>
                        <a:pt x="1982" y="3747"/>
                      </a:cubicBezTo>
                      <a:cubicBezTo>
                        <a:pt x="1343" y="4011"/>
                        <a:pt x="1465" y="5127"/>
                        <a:pt x="1115" y="5519"/>
                      </a:cubicBezTo>
                      <a:cubicBezTo>
                        <a:pt x="735" y="5610"/>
                        <a:pt x="6" y="8677"/>
                        <a:pt x="1" y="8429"/>
                      </a:cubicBezTo>
                      <a:cubicBezTo>
                        <a:pt x="-4" y="8180"/>
                        <a:pt x="462" y="5181"/>
                        <a:pt x="671" y="4553"/>
                      </a:cubicBezTo>
                      <a:close/>
                    </a:path>
                  </a:pathLst>
                </a:custGeom>
                <a:solidFill>
                  <a:srgbClr val="01723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1" name="任意多边形 10"/>
                <p:cNvSpPr/>
                <p:nvPr/>
              </p:nvSpPr>
              <p:spPr>
                <a:xfrm>
                  <a:off x="6311828" y="937405"/>
                  <a:ext cx="255882" cy="307378"/>
                </a:xfrm>
                <a:custGeom>
                  <a:gdLst>
                    <a:gd fmla="*/ 33165 w 255882" name="connsiteX0"/>
                    <a:gd fmla="*/ 0 h 601703" name="connsiteY0"/>
                    <a:gd fmla="*/ 56854 w 255882" name="connsiteX1"/>
                    <a:gd fmla="*/ 4737 h 601703" name="connsiteY1"/>
                    <a:gd fmla="*/ 85281 w 255882" name="connsiteX2"/>
                    <a:gd fmla="*/ 9475 h 601703" name="connsiteY2"/>
                    <a:gd fmla="*/ 104232 w 255882" name="connsiteX3"/>
                    <a:gd fmla="*/ 14213 h 601703" name="connsiteY3"/>
                    <a:gd fmla="*/ 118446 w 255882" name="connsiteX4"/>
                    <a:gd fmla="*/ 23689 h 601703" name="connsiteY4"/>
                    <a:gd fmla="*/ 132659 w 255882" name="connsiteX5"/>
                    <a:gd fmla="*/ 28426 h 601703" name="connsiteY5"/>
                    <a:gd fmla="*/ 146873 w 255882" name="connsiteX6"/>
                    <a:gd fmla="*/ 56853 h 601703" name="connsiteY6"/>
                    <a:gd fmla="*/ 161086 w 255882" name="connsiteX7"/>
                    <a:gd fmla="*/ 71067 h 601703" name="connsiteY7"/>
                    <a:gd fmla="*/ 170562 w 255882" name="connsiteX8"/>
                    <a:gd fmla="*/ 85280 h 601703" name="connsiteY8"/>
                    <a:gd fmla="*/ 184775 w 255882" name="connsiteX9"/>
                    <a:gd fmla="*/ 99494 h 601703" name="connsiteY9"/>
                    <a:gd fmla="*/ 217940 w 255882" name="connsiteX10"/>
                    <a:gd fmla="*/ 142134 h 601703" name="connsiteY10"/>
                    <a:gd fmla="*/ 222678 w 255882" name="connsiteX11"/>
                    <a:gd fmla="*/ 156348 h 601703" name="connsiteY11"/>
                    <a:gd fmla="*/ 227416 w 255882" name="connsiteX12"/>
                    <a:gd fmla="*/ 175299 h 601703" name="connsiteY12"/>
                    <a:gd fmla="*/ 236891 w 255882" name="connsiteX13"/>
                    <a:gd fmla="*/ 203726 h 601703" name="connsiteY13"/>
                    <a:gd fmla="*/ 232154 w 255882" name="connsiteX14"/>
                    <a:gd fmla="*/ 246366 h 601703" name="connsiteY14"/>
                    <a:gd fmla="*/ 222678 w 255882" name="connsiteX15"/>
                    <a:gd fmla="*/ 260580 h 601703" name="connsiteY15"/>
                    <a:gd fmla="*/ 194251 w 255882" name="connsiteX16"/>
                    <a:gd fmla="*/ 289007 h 601703" name="connsiteY16"/>
                    <a:gd fmla="*/ 184775 w 255882" name="connsiteX17"/>
                    <a:gd fmla="*/ 303220 h 601703" name="connsiteY17"/>
                    <a:gd fmla="*/ 170562 w 255882" name="connsiteX18"/>
                    <a:gd fmla="*/ 312696 h 601703" name="connsiteY18"/>
                    <a:gd fmla="*/ 137397 w 255882" name="connsiteX19"/>
                    <a:gd fmla="*/ 336385 h 601703" name="connsiteY19"/>
                    <a:gd fmla="*/ 104232 w 255882" name="connsiteX20"/>
                    <a:gd fmla="*/ 345861 h 601703" name="connsiteY20"/>
                    <a:gd fmla="*/ 85281 w 255882" name="connsiteX21"/>
                    <a:gd fmla="*/ 355336 h 601703" name="connsiteY21"/>
                    <a:gd fmla="*/ 56854 w 255882" name="connsiteX22"/>
                    <a:gd fmla="*/ 364812 h 601703" name="connsiteY22"/>
                    <a:gd fmla="*/ 28427 w 255882" name="connsiteX23"/>
                    <a:gd fmla="*/ 360074 h 601703" name="connsiteY23"/>
                    <a:gd fmla="*/ 18951 w 255882" name="connsiteX24"/>
                    <a:gd fmla="*/ 345861 h 601703" name="connsiteY24"/>
                    <a:gd fmla="*/ 0 w 255882" name="connsiteX25"/>
                    <a:gd fmla="*/ 312696 h 601703" name="connsiteY25"/>
                    <a:gd fmla="*/ 4738 w 255882" name="connsiteX26"/>
                    <a:gd fmla="*/ 270055 h 601703" name="connsiteY26"/>
                    <a:gd fmla="*/ 18951 w 255882" name="connsiteX27"/>
                    <a:gd fmla="*/ 260580 h 601703" name="connsiteY27"/>
                    <a:gd fmla="*/ 165824 w 255882" name="connsiteX28"/>
                    <a:gd fmla="*/ 265318 h 601703" name="connsiteY28"/>
                    <a:gd fmla="*/ 194251 w 255882" name="connsiteX29"/>
                    <a:gd fmla="*/ 274793 h 601703" name="connsiteY29"/>
                    <a:gd fmla="*/ 208464 w 255882" name="connsiteX30"/>
                    <a:gd fmla="*/ 284269 h 601703" name="connsiteY30"/>
                    <a:gd fmla="*/ 246367 w 255882" name="connsiteX31"/>
                    <a:gd fmla="*/ 326909 h 601703" name="connsiteY31"/>
                    <a:gd fmla="*/ 255843 w 255882" name="connsiteX32"/>
                    <a:gd fmla="*/ 355336 h 601703" name="connsiteY32"/>
                    <a:gd fmla="*/ 251105 w 255882" name="connsiteX33"/>
                    <a:gd fmla="*/ 431141 h 601703" name="connsiteY33"/>
                    <a:gd fmla="*/ 246367 w 255882" name="connsiteX34"/>
                    <a:gd fmla="*/ 445355 h 601703" name="connsiteY34"/>
                    <a:gd fmla="*/ 232154 w 255882" name="connsiteX35"/>
                    <a:gd fmla="*/ 464306 h 601703" name="connsiteY35"/>
                    <a:gd fmla="*/ 217940 w 255882" name="connsiteX36"/>
                    <a:gd fmla="*/ 473782 h 601703" name="connsiteY36"/>
                    <a:gd fmla="*/ 208464 w 255882" name="connsiteX37"/>
                    <a:gd fmla="*/ 487995 h 601703" name="connsiteY37"/>
                    <a:gd fmla="*/ 180037 w 255882" name="connsiteX38"/>
                    <a:gd fmla="*/ 497471 h 601703" name="connsiteY38"/>
                    <a:gd fmla="*/ 151611 w 255882" name="connsiteX39"/>
                    <a:gd fmla="*/ 516422 h 601703" name="connsiteY39"/>
                    <a:gd fmla="*/ 108970 w 255882" name="connsiteX40"/>
                    <a:gd fmla="*/ 530636 h 601703" name="connsiteY40"/>
                    <a:gd fmla="*/ 94757 w 255882" name="connsiteX41"/>
                    <a:gd fmla="*/ 535374 h 601703" name="connsiteY41"/>
                    <a:gd fmla="*/ 80543 w 255882" name="connsiteX42"/>
                    <a:gd fmla="*/ 540111 h 601703" name="connsiteY42"/>
                    <a:gd fmla="*/ 33165 w 255882" name="connsiteX43"/>
                    <a:gd fmla="*/ 521160 h 601703" name="connsiteY43"/>
                    <a:gd fmla="*/ 28427 w 255882" name="connsiteX44"/>
                    <a:gd fmla="*/ 506947 h 601703" name="connsiteY44"/>
                    <a:gd fmla="*/ 33165 w 255882" name="connsiteX45"/>
                    <a:gd fmla="*/ 483258 h 601703" name="connsiteY45"/>
                    <a:gd fmla="*/ 47378 w 255882" name="connsiteX46"/>
                    <a:gd fmla="*/ 478520 h 601703" name="connsiteY46"/>
                    <a:gd fmla="*/ 71068 w 255882" name="connsiteX47"/>
                    <a:gd fmla="*/ 473782 h 601703" name="connsiteY47"/>
                    <a:gd fmla="*/ 142135 w 255882" name="connsiteX48"/>
                    <a:gd fmla="*/ 478520 h 601703" name="connsiteY48"/>
                    <a:gd fmla="*/ 170562 w 255882" name="connsiteX49"/>
                    <a:gd fmla="*/ 497471 h 601703" name="connsiteY49"/>
                    <a:gd fmla="*/ 180037 w 255882" name="connsiteX50"/>
                    <a:gd fmla="*/ 511684 h 601703" name="connsiteY50"/>
                    <a:gd fmla="*/ 180037 w 255882" name="connsiteX51"/>
                    <a:gd fmla="*/ 578014 h 601703" name="connsiteY51"/>
                    <a:gd fmla="*/ 151611 w 255882" name="connsiteX52"/>
                    <a:gd fmla="*/ 596965 h 601703" name="connsiteY52"/>
                    <a:gd fmla="*/ 146873 w 255882" name="connsiteX53"/>
                    <a:gd fmla="*/ 601703 h 601703" name="connsiteY53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</a:cxnLst>
                  <a:rect b="b" l="l" r="r" t="t"/>
                  <a:pathLst>
                    <a:path h="601703" w="255882">
                      <a:moveTo>
                        <a:pt x="33165" y="0"/>
                      </a:moveTo>
                      <a:lnTo>
                        <a:pt x="56854" y="4737"/>
                      </a:lnTo>
                      <a:cubicBezTo>
                        <a:pt x="66305" y="6455"/>
                        <a:pt x="75861" y="7591"/>
                        <a:pt x="85281" y="9475"/>
                      </a:cubicBezTo>
                      <a:cubicBezTo>
                        <a:pt x="91666" y="10752"/>
                        <a:pt x="97915" y="12634"/>
                        <a:pt x="104232" y="14213"/>
                      </a:cubicBezTo>
                      <a:cubicBezTo>
                        <a:pt x="108970" y="17372"/>
                        <a:pt x="113353" y="21142"/>
                        <a:pt x="118446" y="23689"/>
                      </a:cubicBezTo>
                      <a:cubicBezTo>
                        <a:pt x="122913" y="25922"/>
                        <a:pt x="128759" y="25306"/>
                        <a:pt x="132659" y="28426"/>
                      </a:cubicBezTo>
                      <a:cubicBezTo>
                        <a:pt x="148633" y="41205"/>
                        <a:pt x="137065" y="42140"/>
                        <a:pt x="146873" y="56853"/>
                      </a:cubicBezTo>
                      <a:cubicBezTo>
                        <a:pt x="150590" y="62428"/>
                        <a:pt x="156797" y="65920"/>
                        <a:pt x="161086" y="71067"/>
                      </a:cubicBezTo>
                      <a:cubicBezTo>
                        <a:pt x="164731" y="75441"/>
                        <a:pt x="166917" y="80906"/>
                        <a:pt x="170562" y="85280"/>
                      </a:cubicBezTo>
                      <a:cubicBezTo>
                        <a:pt x="174851" y="90427"/>
                        <a:pt x="180661" y="94205"/>
                        <a:pt x="184775" y="99494"/>
                      </a:cubicBezTo>
                      <a:cubicBezTo>
                        <a:pt x="224440" y="150492"/>
                        <a:pt x="185675" y="109869"/>
                        <a:pt x="217940" y="142134"/>
                      </a:cubicBezTo>
                      <a:cubicBezTo>
                        <a:pt x="219519" y="146872"/>
                        <a:pt x="221306" y="151546"/>
                        <a:pt x="222678" y="156348"/>
                      </a:cubicBezTo>
                      <a:cubicBezTo>
                        <a:pt x="224467" y="162609"/>
                        <a:pt x="225545" y="169062"/>
                        <a:pt x="227416" y="175299"/>
                      </a:cubicBezTo>
                      <a:cubicBezTo>
                        <a:pt x="230286" y="184866"/>
                        <a:pt x="236891" y="203726"/>
                        <a:pt x="236891" y="203726"/>
                      </a:cubicBezTo>
                      <a:cubicBezTo>
                        <a:pt x="235312" y="217939"/>
                        <a:pt x="235622" y="232492"/>
                        <a:pt x="232154" y="246366"/>
                      </a:cubicBezTo>
                      <a:cubicBezTo>
                        <a:pt x="230773" y="251890"/>
                        <a:pt x="226461" y="256324"/>
                        <a:pt x="222678" y="260580"/>
                      </a:cubicBezTo>
                      <a:cubicBezTo>
                        <a:pt x="213775" y="270596"/>
                        <a:pt x="201685" y="277857"/>
                        <a:pt x="194251" y="289007"/>
                      </a:cubicBezTo>
                      <a:cubicBezTo>
                        <a:pt x="191092" y="293745"/>
                        <a:pt x="188801" y="299194"/>
                        <a:pt x="184775" y="303220"/>
                      </a:cubicBezTo>
                      <a:cubicBezTo>
                        <a:pt x="180749" y="307246"/>
                        <a:pt x="175195" y="309386"/>
                        <a:pt x="170562" y="312696"/>
                      </a:cubicBezTo>
                      <a:cubicBezTo>
                        <a:pt x="165555" y="316273"/>
                        <a:pt x="144840" y="332663"/>
                        <a:pt x="137397" y="336385"/>
                      </a:cubicBezTo>
                      <a:cubicBezTo>
                        <a:pt x="125943" y="342112"/>
                        <a:pt x="116377" y="341307"/>
                        <a:pt x="104232" y="345861"/>
                      </a:cubicBezTo>
                      <a:cubicBezTo>
                        <a:pt x="97619" y="348341"/>
                        <a:pt x="91838" y="352713"/>
                        <a:pt x="85281" y="355336"/>
                      </a:cubicBezTo>
                      <a:cubicBezTo>
                        <a:pt x="76007" y="359046"/>
                        <a:pt x="56854" y="364812"/>
                        <a:pt x="56854" y="364812"/>
                      </a:cubicBezTo>
                      <a:cubicBezTo>
                        <a:pt x="47378" y="363233"/>
                        <a:pt x="37019" y="364370"/>
                        <a:pt x="28427" y="360074"/>
                      </a:cubicBezTo>
                      <a:cubicBezTo>
                        <a:pt x="23334" y="357528"/>
                        <a:pt x="21776" y="350805"/>
                        <a:pt x="18951" y="345861"/>
                      </a:cubicBezTo>
                      <a:cubicBezTo>
                        <a:pt x="-5093" y="303783"/>
                        <a:pt x="23087" y="347323"/>
                        <a:pt x="0" y="312696"/>
                      </a:cubicBezTo>
                      <a:cubicBezTo>
                        <a:pt x="1579" y="298482"/>
                        <a:pt x="-149" y="283495"/>
                        <a:pt x="4738" y="270055"/>
                      </a:cubicBezTo>
                      <a:cubicBezTo>
                        <a:pt x="6684" y="264704"/>
                        <a:pt x="13260" y="260747"/>
                        <a:pt x="18951" y="260580"/>
                      </a:cubicBezTo>
                      <a:lnTo>
                        <a:pt x="165824" y="265318"/>
                      </a:lnTo>
                      <a:cubicBezTo>
                        <a:pt x="175300" y="268476"/>
                        <a:pt x="185941" y="269252"/>
                        <a:pt x="194251" y="274793"/>
                      </a:cubicBezTo>
                      <a:cubicBezTo>
                        <a:pt x="198989" y="277952"/>
                        <a:pt x="204208" y="280486"/>
                        <a:pt x="208464" y="284269"/>
                      </a:cubicBezTo>
                      <a:cubicBezTo>
                        <a:pt x="235016" y="307872"/>
                        <a:pt x="231965" y="305307"/>
                        <a:pt x="246367" y="326909"/>
                      </a:cubicBezTo>
                      <a:cubicBezTo>
                        <a:pt x="249526" y="336385"/>
                        <a:pt x="256466" y="345367"/>
                        <a:pt x="255843" y="355336"/>
                      </a:cubicBezTo>
                      <a:cubicBezTo>
                        <a:pt x="254264" y="380604"/>
                        <a:pt x="253755" y="405962"/>
                        <a:pt x="251105" y="431141"/>
                      </a:cubicBezTo>
                      <a:cubicBezTo>
                        <a:pt x="250582" y="436108"/>
                        <a:pt x="248845" y="441019"/>
                        <a:pt x="246367" y="445355"/>
                      </a:cubicBezTo>
                      <a:cubicBezTo>
                        <a:pt x="242449" y="452211"/>
                        <a:pt x="237737" y="458723"/>
                        <a:pt x="232154" y="464306"/>
                      </a:cubicBezTo>
                      <a:cubicBezTo>
                        <a:pt x="228127" y="468333"/>
                        <a:pt x="222678" y="470623"/>
                        <a:pt x="217940" y="473782"/>
                      </a:cubicBezTo>
                      <a:cubicBezTo>
                        <a:pt x="214781" y="478520"/>
                        <a:pt x="213293" y="484977"/>
                        <a:pt x="208464" y="487995"/>
                      </a:cubicBezTo>
                      <a:cubicBezTo>
                        <a:pt x="199994" y="493289"/>
                        <a:pt x="180037" y="497471"/>
                        <a:pt x="180037" y="497471"/>
                      </a:cubicBezTo>
                      <a:cubicBezTo>
                        <a:pt x="170562" y="503788"/>
                        <a:pt x="162415" y="512821"/>
                        <a:pt x="151611" y="516422"/>
                      </a:cubicBezTo>
                      <a:lnTo>
                        <a:pt x="108970" y="530636"/>
                      </a:lnTo>
                      <a:lnTo>
                        <a:pt x="94757" y="535374"/>
                      </a:lnTo>
                      <a:lnTo>
                        <a:pt x="80543" y="540111"/>
                      </a:lnTo>
                      <a:cubicBezTo>
                        <a:pt x="46851" y="535900"/>
                        <a:pt x="45294" y="545417"/>
                        <a:pt x="33165" y="521160"/>
                      </a:cubicBezTo>
                      <a:cubicBezTo>
                        <a:pt x="30932" y="516693"/>
                        <a:pt x="30006" y="511685"/>
                        <a:pt x="28427" y="506947"/>
                      </a:cubicBezTo>
                      <a:cubicBezTo>
                        <a:pt x="30006" y="499051"/>
                        <a:pt x="28698" y="489958"/>
                        <a:pt x="33165" y="483258"/>
                      </a:cubicBezTo>
                      <a:cubicBezTo>
                        <a:pt x="35935" y="479103"/>
                        <a:pt x="42533" y="479731"/>
                        <a:pt x="47378" y="478520"/>
                      </a:cubicBezTo>
                      <a:cubicBezTo>
                        <a:pt x="55191" y="476567"/>
                        <a:pt x="63171" y="475361"/>
                        <a:pt x="71068" y="473782"/>
                      </a:cubicBezTo>
                      <a:cubicBezTo>
                        <a:pt x="94757" y="475361"/>
                        <a:pt x="119039" y="473021"/>
                        <a:pt x="142135" y="478520"/>
                      </a:cubicBezTo>
                      <a:cubicBezTo>
                        <a:pt x="153214" y="481158"/>
                        <a:pt x="170562" y="497471"/>
                        <a:pt x="170562" y="497471"/>
                      </a:cubicBezTo>
                      <a:cubicBezTo>
                        <a:pt x="173720" y="502209"/>
                        <a:pt x="177491" y="506591"/>
                        <a:pt x="180037" y="511684"/>
                      </a:cubicBezTo>
                      <a:cubicBezTo>
                        <a:pt x="189589" y="530789"/>
                        <a:pt x="187678" y="561639"/>
                        <a:pt x="180037" y="578014"/>
                      </a:cubicBezTo>
                      <a:cubicBezTo>
                        <a:pt x="175221" y="588334"/>
                        <a:pt x="159664" y="588912"/>
                        <a:pt x="151611" y="596965"/>
                      </a:cubicBezTo>
                      <a:lnTo>
                        <a:pt x="146873" y="601703"/>
                      </a:lnTo>
                    </a:path>
                  </a:pathLst>
                </a:custGeom>
                <a:noFill/>
                <a:ln w="3175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</p:grpSp>
      </p:grpSp>
      <p:cxnSp>
        <p:nvCxnSpPr>
          <p:cNvPr id="55" name="直接连接符 54"/>
          <p:cNvCxnSpPr/>
          <p:nvPr/>
        </p:nvCxnSpPr>
        <p:spPr>
          <a:xfrm flipH="1" flipV="1">
            <a:off x="4363992" y="1628718"/>
            <a:ext cx="5426219" cy="3694"/>
          </a:xfrm>
          <a:prstGeom prst="line">
            <a:avLst/>
          </a:prstGeom>
          <a:ln>
            <a:solidFill>
              <a:srgbClr val="01723D"/>
            </a:solidFill>
            <a:headEnd len="med" type="non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连接符 55"/>
          <p:cNvCxnSpPr/>
          <p:nvPr/>
        </p:nvCxnSpPr>
        <p:spPr>
          <a:xfrm>
            <a:off x="5465863" y="5110502"/>
            <a:ext cx="4978454" cy="17311"/>
          </a:xfrm>
          <a:prstGeom prst="line">
            <a:avLst/>
          </a:prstGeom>
          <a:ln>
            <a:solidFill>
              <a:srgbClr val="01723D"/>
            </a:solidFill>
            <a:headEnd len="med" type="none" w="med"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>
            <a:off x="-446522" y="3623499"/>
            <a:ext cx="7149858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520" sz="3600">
                <a:solidFill>
                  <a:schemeClr val="bg1"/>
                </a:solidFill>
                <a:latin charset="-122" panose="020f0904080101010104" pitchFamily="34" typeface="COYuenGB-Xbold-U"/>
                <a:ea charset="-122" panose="020f0904080101010104" pitchFamily="34" typeface="COYuenGB-Xbold-U"/>
              </a:rPr>
              <a:t>      我是大西瓜，</a:t>
            </a:r>
          </a:p>
          <a:p>
            <a:r>
              <a:rPr altLang="en-US" lang="zh-CN" smtClean="0" spc="520" sz="3600">
                <a:solidFill>
                  <a:schemeClr val="bg1"/>
                </a:solidFill>
                <a:latin charset="-122" panose="020f0904080101010104" pitchFamily="34" typeface="COYuenGB-Xbold-U"/>
                <a:ea charset="-122" panose="020f0904080101010104" pitchFamily="34" typeface="COYuenGB-Xbold-U"/>
              </a:rPr>
              <a:t>    来自广告集装箱</a:t>
            </a:r>
          </a:p>
        </p:txBody>
      </p:sp>
      <p:grpSp>
        <p:nvGrpSpPr>
          <p:cNvPr id="121" name="组合 120"/>
          <p:cNvGrpSpPr/>
          <p:nvPr/>
        </p:nvGrpSpPr>
        <p:grpSpPr>
          <a:xfrm>
            <a:off x="717568" y="3733972"/>
            <a:ext cx="3712365" cy="1033209"/>
            <a:chOff x="717568" y="3733972"/>
            <a:chExt cx="3712365" cy="1033209"/>
          </a:xfrm>
        </p:grpSpPr>
        <p:grpSp>
          <p:nvGrpSpPr>
            <p:cNvPr id="120" name="组合 119"/>
            <p:cNvGrpSpPr/>
            <p:nvPr/>
          </p:nvGrpSpPr>
          <p:grpSpPr>
            <a:xfrm>
              <a:off x="717568" y="3733972"/>
              <a:ext cx="3111068" cy="495954"/>
              <a:chOff x="717568" y="3733972"/>
              <a:chExt cx="3111068" cy="495954"/>
            </a:xfrm>
          </p:grpSpPr>
          <p:grpSp>
            <p:nvGrpSpPr>
              <p:cNvPr id="63" name="组合 62"/>
              <p:cNvGrpSpPr/>
              <p:nvPr/>
            </p:nvGrpSpPr>
            <p:grpSpPr>
              <a:xfrm>
                <a:off x="717568" y="3733972"/>
                <a:ext cx="495954" cy="495954"/>
                <a:chOff x="3995232" y="4596140"/>
                <a:chExt cx="829009" cy="829009"/>
              </a:xfrm>
            </p:grpSpPr>
            <p:sp>
              <p:nvSpPr>
                <p:cNvPr id="64" name="矩形 63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65" name="直接连接符 64"/>
                <p:cNvCxnSpPr>
                  <a:stCxn id="64" idx="1"/>
                  <a:endCxn id="64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接连接符 65"/>
                <p:cNvCxnSpPr>
                  <a:stCxn id="64" idx="2"/>
                  <a:endCxn id="64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组合 71"/>
              <p:cNvGrpSpPr/>
              <p:nvPr/>
            </p:nvGrpSpPr>
            <p:grpSpPr>
              <a:xfrm>
                <a:off x="1240591" y="3733972"/>
                <a:ext cx="495954" cy="495954"/>
                <a:chOff x="3995232" y="4596140"/>
                <a:chExt cx="829009" cy="829009"/>
              </a:xfrm>
            </p:grpSpPr>
            <p:sp>
              <p:nvSpPr>
                <p:cNvPr id="73" name="矩形 72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74" name="直接连接符 73"/>
                <p:cNvCxnSpPr>
                  <a:stCxn id="73" idx="1"/>
                  <a:endCxn id="73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接连接符 74"/>
                <p:cNvCxnSpPr>
                  <a:stCxn id="73" idx="2"/>
                  <a:endCxn id="73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6" name="组合 75"/>
              <p:cNvGrpSpPr/>
              <p:nvPr/>
            </p:nvGrpSpPr>
            <p:grpSpPr>
              <a:xfrm>
                <a:off x="1763614" y="3733972"/>
                <a:ext cx="495954" cy="495954"/>
                <a:chOff x="3995232" y="4596140"/>
                <a:chExt cx="829009" cy="829009"/>
              </a:xfrm>
            </p:grpSpPr>
            <p:sp>
              <p:nvSpPr>
                <p:cNvPr id="77" name="矩形 76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78" name="直接连接符 77"/>
                <p:cNvCxnSpPr>
                  <a:stCxn id="77" idx="1"/>
                  <a:endCxn id="77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直接连接符 78"/>
                <p:cNvCxnSpPr>
                  <a:stCxn id="77" idx="2"/>
                  <a:endCxn id="77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组合 79"/>
              <p:cNvGrpSpPr/>
              <p:nvPr/>
            </p:nvGrpSpPr>
            <p:grpSpPr>
              <a:xfrm>
                <a:off x="2286636" y="3733972"/>
                <a:ext cx="495954" cy="495954"/>
                <a:chOff x="3995232" y="4596140"/>
                <a:chExt cx="829009" cy="829009"/>
              </a:xfrm>
            </p:grpSpPr>
            <p:sp>
              <p:nvSpPr>
                <p:cNvPr id="81" name="矩形 80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82" name="直接连接符 81"/>
                <p:cNvCxnSpPr>
                  <a:stCxn id="81" idx="1"/>
                  <a:endCxn id="81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直接连接符 82"/>
                <p:cNvCxnSpPr>
                  <a:stCxn id="81" idx="2"/>
                  <a:endCxn id="81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组合 83"/>
              <p:cNvGrpSpPr/>
              <p:nvPr/>
            </p:nvGrpSpPr>
            <p:grpSpPr>
              <a:xfrm>
                <a:off x="2809659" y="3733972"/>
                <a:ext cx="495954" cy="495954"/>
                <a:chOff x="3995232" y="4596140"/>
                <a:chExt cx="829009" cy="829009"/>
              </a:xfrm>
            </p:grpSpPr>
            <p:sp>
              <p:nvSpPr>
                <p:cNvPr id="85" name="矩形 84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86" name="直接连接符 85"/>
                <p:cNvCxnSpPr>
                  <a:stCxn id="85" idx="1"/>
                  <a:endCxn id="85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直接连接符 86"/>
                <p:cNvCxnSpPr>
                  <a:stCxn id="85" idx="2"/>
                  <a:endCxn id="85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组合 87"/>
              <p:cNvGrpSpPr/>
              <p:nvPr/>
            </p:nvGrpSpPr>
            <p:grpSpPr>
              <a:xfrm>
                <a:off x="3332682" y="3733972"/>
                <a:ext cx="495954" cy="495954"/>
                <a:chOff x="3995232" y="4596140"/>
                <a:chExt cx="829009" cy="829009"/>
              </a:xfrm>
            </p:grpSpPr>
            <p:sp>
              <p:nvSpPr>
                <p:cNvPr id="89" name="矩形 88"/>
                <p:cNvSpPr/>
                <p:nvPr/>
              </p:nvSpPr>
              <p:spPr>
                <a:xfrm>
                  <a:off x="3995232" y="4596140"/>
                  <a:ext cx="829009" cy="829009"/>
                </a:xfrm>
                <a:prstGeom prst="rect">
                  <a:avLst/>
                </a:prstGeom>
                <a:noFill/>
                <a:ln>
                  <a:solidFill>
                    <a:srgbClr val="01723D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cxnSp>
              <p:nvCxnSpPr>
                <p:cNvPr id="90" name="直接连接符 89"/>
                <p:cNvCxnSpPr>
                  <a:stCxn id="89" idx="1"/>
                  <a:endCxn id="89" idx="3"/>
                </p:cNvCxnSpPr>
                <p:nvPr/>
              </p:nvCxnSpPr>
              <p:spPr>
                <a:xfrm>
                  <a:off x="3995232" y="5010645"/>
                  <a:ext cx="829009" cy="0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直接连接符 90"/>
                <p:cNvCxnSpPr>
                  <a:stCxn id="89" idx="2"/>
                  <a:endCxn id="89" idx="0"/>
                </p:cNvCxnSpPr>
                <p:nvPr/>
              </p:nvCxnSpPr>
              <p:spPr>
                <a:xfrm flipH="1" flipV="1">
                  <a:off x="4409737" y="4596140"/>
                  <a:ext cx="0" cy="829009"/>
                </a:xfrm>
                <a:prstGeom prst="line">
                  <a:avLst/>
                </a:prstGeom>
                <a:ln>
                  <a:solidFill>
                    <a:srgbClr val="01723D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2" name="组合 91"/>
            <p:cNvGrpSpPr/>
            <p:nvPr/>
          </p:nvGrpSpPr>
          <p:grpSpPr>
            <a:xfrm>
              <a:off x="788727" y="4271227"/>
              <a:ext cx="495954" cy="495954"/>
              <a:chOff x="3995232" y="4596140"/>
              <a:chExt cx="829009" cy="829009"/>
            </a:xfrm>
          </p:grpSpPr>
          <p:sp>
            <p:nvSpPr>
              <p:cNvPr id="93" name="矩形 92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94" name="直接连接符 93"/>
              <p:cNvCxnSpPr>
                <a:stCxn id="93" idx="1"/>
                <a:endCxn id="93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/>
              <p:cNvCxnSpPr>
                <a:stCxn id="93" idx="2"/>
                <a:endCxn id="93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组合 95"/>
            <p:cNvGrpSpPr/>
            <p:nvPr/>
          </p:nvGrpSpPr>
          <p:grpSpPr>
            <a:xfrm>
              <a:off x="1311750" y="4271227"/>
              <a:ext cx="495954" cy="495954"/>
              <a:chOff x="3995232" y="4596140"/>
              <a:chExt cx="829009" cy="829009"/>
            </a:xfrm>
          </p:grpSpPr>
          <p:sp>
            <p:nvSpPr>
              <p:cNvPr id="97" name="矩形 96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98" name="直接连接符 97"/>
              <p:cNvCxnSpPr>
                <a:stCxn id="97" idx="1"/>
                <a:endCxn id="97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连接符 98"/>
              <p:cNvCxnSpPr>
                <a:stCxn id="97" idx="2"/>
                <a:endCxn id="97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组合 99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101" name="矩形 100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02" name="直接连接符 101"/>
              <p:cNvCxnSpPr>
                <a:stCxn id="101" idx="1"/>
                <a:endCxn id="101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接连接符 102"/>
              <p:cNvCxnSpPr>
                <a:stCxn id="101" idx="2"/>
                <a:endCxn id="101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组合 103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105" name="矩形 104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06" name="直接连接符 105"/>
              <p:cNvCxnSpPr>
                <a:stCxn id="105" idx="1"/>
                <a:endCxn id="105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直接连接符 106"/>
              <p:cNvCxnSpPr>
                <a:stCxn id="105" idx="2"/>
                <a:endCxn id="105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8" name="组合 107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109" name="矩形 108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10" name="直接连接符 109"/>
              <p:cNvCxnSpPr>
                <a:stCxn id="109" idx="1"/>
                <a:endCxn id="109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接连接符 110"/>
              <p:cNvCxnSpPr>
                <a:stCxn id="109" idx="2"/>
                <a:endCxn id="109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组合 111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113" name="矩形 112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14" name="直接连接符 113"/>
              <p:cNvCxnSpPr>
                <a:stCxn id="113" idx="1"/>
                <a:endCxn id="113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接连接符 114"/>
              <p:cNvCxnSpPr>
                <a:stCxn id="113" idx="2"/>
                <a:endCxn id="113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6" name="组合 115"/>
            <p:cNvGrpSpPr/>
            <p:nvPr/>
          </p:nvGrpSpPr>
          <p:grpSpPr>
            <a:xfrm>
              <a:off x="3933979" y="4271227"/>
              <a:ext cx="495954" cy="495954"/>
              <a:chOff x="3995232" y="4596140"/>
              <a:chExt cx="829009" cy="829009"/>
            </a:xfrm>
          </p:grpSpPr>
          <p:sp>
            <p:nvSpPr>
              <p:cNvPr id="117" name="矩形 116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18" name="直接连接符 117"/>
              <p:cNvCxnSpPr>
                <a:stCxn id="117" idx="1"/>
                <a:endCxn id="117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接连接符 118"/>
              <p:cNvCxnSpPr>
                <a:stCxn id="117" idx="2"/>
                <a:endCxn id="117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val="3295583986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1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1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1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1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1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1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1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5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37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8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4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42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44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2"/>
      <p:bldP grpId="0" spid="62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1786993" y="0"/>
            <a:ext cx="405007" cy="6858000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3" name="文本框 72"/>
          <p:cNvSpPr txBox="1"/>
          <p:nvPr/>
        </p:nvSpPr>
        <p:spPr>
          <a:xfrm>
            <a:off x="4985393" y="1376173"/>
            <a:ext cx="3027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我是一号大西瓜</a:t>
            </a:r>
          </a:p>
        </p:txBody>
      </p:sp>
      <p:sp>
        <p:nvSpPr>
          <p:cNvPr id="74" name="文本框 73"/>
          <p:cNvSpPr txBox="1"/>
          <p:nvPr/>
        </p:nvSpPr>
        <p:spPr>
          <a:xfrm>
            <a:off x="5399576" y="2455796"/>
            <a:ext cx="3027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我是二号大西瓜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5412526" y="3705614"/>
            <a:ext cx="3027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我是三号大西瓜</a:t>
            </a:r>
          </a:p>
        </p:txBody>
      </p:sp>
      <p:sp>
        <p:nvSpPr>
          <p:cNvPr id="76" name="文本框 75"/>
          <p:cNvSpPr txBox="1"/>
          <p:nvPr/>
        </p:nvSpPr>
        <p:spPr>
          <a:xfrm>
            <a:off x="5035463" y="5049380"/>
            <a:ext cx="30276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3200">
                <a:solidFill>
                  <a:schemeClr val="bg1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我是四号大西瓜</a:t>
            </a:r>
          </a:p>
        </p:txBody>
      </p:sp>
      <p:sp>
        <p:nvSpPr>
          <p:cNvPr id="77" name="矩形 76"/>
          <p:cNvSpPr/>
          <p:nvPr/>
        </p:nvSpPr>
        <p:spPr>
          <a:xfrm rot="5400000">
            <a:off x="1342023" y="-1347945"/>
            <a:ext cx="221465" cy="2905511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8" name="椭圆 77"/>
          <p:cNvSpPr/>
          <p:nvPr/>
        </p:nvSpPr>
        <p:spPr>
          <a:xfrm>
            <a:off x="1730431" y="4768436"/>
            <a:ext cx="720328" cy="720328"/>
          </a:xfrm>
          <a:prstGeom prst="ellipse">
            <a:avLst/>
          </a:prstGeom>
          <a:solidFill>
            <a:srgbClr val="7ACC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9" name="组合 78"/>
          <p:cNvGrpSpPr/>
          <p:nvPr/>
        </p:nvGrpSpPr>
        <p:grpSpPr>
          <a:xfrm>
            <a:off x="1469834" y="2422982"/>
            <a:ext cx="1833674" cy="2083641"/>
            <a:chOff x="4979138" y="1765308"/>
            <a:chExt cx="2233724" cy="2538226"/>
          </a:xfrm>
        </p:grpSpPr>
        <p:sp>
          <p:nvSpPr>
            <p:cNvPr id="80" name="椭圆 79"/>
            <p:cNvSpPr/>
            <p:nvPr/>
          </p:nvSpPr>
          <p:spPr>
            <a:xfrm>
              <a:off x="5285806" y="3941350"/>
              <a:ext cx="1623626" cy="362184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grpSp>
          <p:nvGrpSpPr>
            <p:cNvPr id="81" name="组合 80"/>
            <p:cNvGrpSpPr/>
            <p:nvPr/>
          </p:nvGrpSpPr>
          <p:grpSpPr>
            <a:xfrm>
              <a:off x="4979138" y="1765308"/>
              <a:ext cx="2233724" cy="2403957"/>
              <a:chOff x="4445810" y="937405"/>
              <a:chExt cx="3892152" cy="4188775"/>
            </a:xfrm>
          </p:grpSpPr>
          <p:sp>
            <p:nvSpPr>
              <p:cNvPr id="82" name="椭圆 81"/>
              <p:cNvSpPr/>
              <p:nvPr/>
            </p:nvSpPr>
            <p:spPr>
              <a:xfrm>
                <a:off x="4449453" y="1237671"/>
                <a:ext cx="3888509" cy="3888509"/>
              </a:xfrm>
              <a:prstGeom prst="ellipse">
                <a:avLst/>
              </a:pr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3" name="流程图: 资料带 2"/>
              <p:cNvSpPr/>
              <p:nvPr/>
            </p:nvSpPr>
            <p:spPr>
              <a:xfrm rot="5400000">
                <a:off x="4718954" y="2814378"/>
                <a:ext cx="3876885" cy="723473"/>
              </a:xfrm>
              <a:custGeom>
                <a:gdLst>
                  <a:gd fmla="*/ 1015 w 10002" name="connsiteX0"/>
                  <a:gd fmla="*/ 4788 h 10678" name="connsiteY0"/>
                  <a:gd fmla="*/ 1979 w 10002" name="connsiteX1"/>
                  <a:gd fmla="*/ 4702 h 10678" name="connsiteY1"/>
                  <a:gd fmla="*/ 2549 w 10002" name="connsiteX2"/>
                  <a:gd fmla="*/ 1955 h 10678" name="connsiteY2"/>
                  <a:gd fmla="*/ 3505 w 10002" name="connsiteX3"/>
                  <a:gd fmla="*/ 4070 h 10678" name="connsiteY3"/>
                  <a:gd fmla="*/ 4492 w 10002" name="connsiteX4"/>
                  <a:gd fmla="*/ 246 h 10678" name="connsiteY4"/>
                  <a:gd fmla="*/ 5566 w 10002" name="connsiteX5"/>
                  <a:gd fmla="*/ 2282 h 10678" name="connsiteY5"/>
                  <a:gd fmla="*/ 6538 w 10002" name="connsiteX6"/>
                  <a:gd fmla="*/ 24 h 10678" name="connsiteY6"/>
                  <a:gd fmla="*/ 7711 w 10002" name="connsiteX7"/>
                  <a:gd fmla="*/ 4026 h 10678" name="connsiteY7"/>
                  <a:gd fmla="*/ 8967 w 10002" name="connsiteX8"/>
                  <a:gd fmla="*/ 3941 h 10678" name="connsiteY8"/>
                  <a:gd fmla="*/ 9998 w 10002" name="connsiteX9"/>
                  <a:gd fmla="*/ 10539 h 10678" name="connsiteY9"/>
                  <a:gd fmla="*/ 9339 w 10002" name="connsiteX10"/>
                  <a:gd fmla="*/ 8406 h 10678" name="connsiteY10"/>
                  <a:gd fmla="*/ 8077 w 10002" name="connsiteX11"/>
                  <a:gd fmla="*/ 6970 h 10678" name="connsiteY11"/>
                  <a:gd fmla="*/ 6770 w 10002" name="connsiteX12"/>
                  <a:gd fmla="*/ 8317 h 10678" name="connsiteY12"/>
                  <a:gd fmla="*/ 5774 w 10002" name="connsiteX13"/>
                  <a:gd fmla="*/ 5555 h 10678" name="connsiteY13"/>
                  <a:gd fmla="*/ 4662 w 10002" name="connsiteX14"/>
                  <a:gd fmla="*/ 8400 h 10678" name="connsiteY14"/>
                  <a:gd fmla="*/ 3894 w 10002" name="connsiteX15"/>
                  <a:gd fmla="*/ 6428 h 10678" name="connsiteY15"/>
                  <a:gd fmla="*/ 2866 w 10002" name="connsiteX16"/>
                  <a:gd fmla="*/ 8968 h 10678" name="connsiteY16"/>
                  <a:gd fmla="*/ 2101 w 10002" name="connsiteX17"/>
                  <a:gd fmla="*/ 7438 h 10678" name="connsiteY17"/>
                  <a:gd fmla="*/ 1043 w 10002" name="connsiteX18"/>
                  <a:gd fmla="*/ 7920 h 10678" name="connsiteY18"/>
                  <a:gd fmla="*/ 1015 w 10002" name="connsiteX19"/>
                  <a:gd fmla="*/ 4788 h 10678" name="connsiteY1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b="b" l="l" r="r" t="t"/>
                <a:pathLst>
                  <a:path h="10678" w="10002">
                    <a:moveTo>
                      <a:pt x="1015" y="4788"/>
                    </a:moveTo>
                    <a:cubicBezTo>
                      <a:pt x="1179" y="3716"/>
                      <a:pt x="1637" y="4994"/>
                      <a:pt x="1979" y="4702"/>
                    </a:cubicBezTo>
                    <a:cubicBezTo>
                      <a:pt x="2320" y="4408"/>
                      <a:pt x="2295" y="2060"/>
                      <a:pt x="2549" y="1955"/>
                    </a:cubicBezTo>
                    <a:cubicBezTo>
                      <a:pt x="2803" y="1850"/>
                      <a:pt x="3147" y="3776"/>
                      <a:pt x="3505" y="4070"/>
                    </a:cubicBezTo>
                    <a:cubicBezTo>
                      <a:pt x="3864" y="4362"/>
                      <a:pt x="4149" y="544"/>
                      <a:pt x="4492" y="246"/>
                    </a:cubicBezTo>
                    <a:cubicBezTo>
                      <a:pt x="4836" y="-52"/>
                      <a:pt x="5275" y="2460"/>
                      <a:pt x="5566" y="2282"/>
                    </a:cubicBezTo>
                    <a:cubicBezTo>
                      <a:pt x="5856" y="2105"/>
                      <a:pt x="6181" y="-267"/>
                      <a:pt x="6538" y="24"/>
                    </a:cubicBezTo>
                    <a:cubicBezTo>
                      <a:pt x="6895" y="315"/>
                      <a:pt x="7422" y="3524"/>
                      <a:pt x="7711" y="4026"/>
                    </a:cubicBezTo>
                    <a:cubicBezTo>
                      <a:pt x="7999" y="4529"/>
                      <a:pt x="8712" y="3498"/>
                      <a:pt x="8967" y="3941"/>
                    </a:cubicBezTo>
                    <a:cubicBezTo>
                      <a:pt x="9220" y="4386"/>
                      <a:pt x="9976" y="9627"/>
                      <a:pt x="9998" y="10539"/>
                    </a:cubicBezTo>
                    <a:cubicBezTo>
                      <a:pt x="10044" y="11214"/>
                      <a:pt x="9719" y="9269"/>
                      <a:pt x="9339" y="8406"/>
                    </a:cubicBezTo>
                    <a:cubicBezTo>
                      <a:pt x="8944" y="7691"/>
                      <a:pt x="8489" y="6734"/>
                      <a:pt x="8077" y="6970"/>
                    </a:cubicBezTo>
                    <a:cubicBezTo>
                      <a:pt x="7666" y="7511"/>
                      <a:pt x="7154" y="8553"/>
                      <a:pt x="6770" y="8317"/>
                    </a:cubicBezTo>
                    <a:cubicBezTo>
                      <a:pt x="6386" y="8081"/>
                      <a:pt x="6125" y="5541"/>
                      <a:pt x="5774" y="5555"/>
                    </a:cubicBezTo>
                    <a:cubicBezTo>
                      <a:pt x="5423" y="5569"/>
                      <a:pt x="4873" y="8544"/>
                      <a:pt x="4662" y="8400"/>
                    </a:cubicBezTo>
                    <a:cubicBezTo>
                      <a:pt x="4453" y="8254"/>
                      <a:pt x="4228" y="6205"/>
                      <a:pt x="3894" y="6428"/>
                    </a:cubicBezTo>
                    <a:cubicBezTo>
                      <a:pt x="3562" y="6650"/>
                      <a:pt x="3171" y="8909"/>
                      <a:pt x="2866" y="8968"/>
                    </a:cubicBezTo>
                    <a:cubicBezTo>
                      <a:pt x="2562" y="9026"/>
                      <a:pt x="2365" y="8146"/>
                      <a:pt x="2101" y="7438"/>
                    </a:cubicBezTo>
                    <a:cubicBezTo>
                      <a:pt x="1835" y="6729"/>
                      <a:pt x="1361" y="8803"/>
                      <a:pt x="1043" y="7920"/>
                    </a:cubicBezTo>
                    <a:cubicBezTo>
                      <a:pt x="259" y="7221"/>
                      <a:pt x="-833" y="10441"/>
                      <a:pt x="1015" y="4788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/>
                  <a:t>                   </a:t>
                </a:r>
              </a:p>
            </p:txBody>
          </p:sp>
          <p:sp>
            <p:nvSpPr>
              <p:cNvPr id="84" name="流程图: 资料带 2"/>
              <p:cNvSpPr/>
              <p:nvPr/>
            </p:nvSpPr>
            <p:spPr>
              <a:xfrm rot="16200000">
                <a:off x="3897917" y="2576900"/>
                <a:ext cx="3888797" cy="1194906"/>
              </a:xfrm>
              <a:custGeom>
                <a:gdLst>
                  <a:gd fmla="*/ 908 w 10078" name="connsiteX0"/>
                  <a:gd fmla="*/ 4652 h 10312" name="connsiteY0"/>
                  <a:gd fmla="*/ 1783 w 10078" name="connsiteX1"/>
                  <a:gd fmla="*/ 3551 h 10312" name="connsiteY1"/>
                  <a:gd fmla="*/ 2501 w 10078" name="connsiteX2"/>
                  <a:gd fmla="*/ 1539 h 10312" name="connsiteY2"/>
                  <a:gd fmla="*/ 3546 w 10078" name="connsiteX3"/>
                  <a:gd fmla="*/ 2694 h 10312" name="connsiteY3"/>
                  <a:gd fmla="*/ 4474 w 10078" name="connsiteX4"/>
                  <a:gd fmla="*/ 417 h 10312" name="connsiteY4"/>
                  <a:gd fmla="*/ 5622 w 10078" name="connsiteX5"/>
                  <a:gd fmla="*/ 1186 h 10312" name="connsiteY5"/>
                  <a:gd fmla="*/ 6729 w 10078" name="connsiteX6"/>
                  <a:gd fmla="*/ 31 h 10312" name="connsiteY6"/>
                  <a:gd fmla="*/ 7916 w 10078" name="connsiteX7"/>
                  <a:gd fmla="*/ 2661 h 10312" name="connsiteY7"/>
                  <a:gd fmla="*/ 9246 w 10078" name="connsiteX8"/>
                  <a:gd fmla="*/ 4314 h 10312" name="connsiteY8"/>
                  <a:gd fmla="*/ 10070 w 10078" name="connsiteX9"/>
                  <a:gd fmla="*/ 10238 h 10312" name="connsiteY9"/>
                  <a:gd fmla="*/ 9530 w 10078" name="connsiteX10"/>
                  <a:gd fmla="*/ 7492 h 10312" name="connsiteY10"/>
                  <a:gd fmla="*/ 8884 w 10078" name="connsiteX11"/>
                  <a:gd fmla="*/ 6429 h 10312" name="connsiteY11"/>
                  <a:gd fmla="*/ 8149 w 10078" name="connsiteX12"/>
                  <a:gd fmla="*/ 4493 h 10312" name="connsiteY12"/>
                  <a:gd fmla="*/ 6753 w 10078" name="connsiteX13"/>
                  <a:gd fmla="*/ 5070 h 10312" name="connsiteY13"/>
                  <a:gd fmla="*/ 5801 w 10078" name="connsiteX14"/>
                  <a:gd fmla="*/ 3756 h 10312" name="connsiteY14"/>
                  <a:gd fmla="*/ 4851 w 10078" name="connsiteX15"/>
                  <a:gd fmla="*/ 4806 h 10312" name="connsiteY15"/>
                  <a:gd fmla="*/ 3816 w 10078" name="connsiteX16"/>
                  <a:gd fmla="*/ 4795 h 10312" name="connsiteY16"/>
                  <a:gd fmla="*/ 2877 w 10078" name="connsiteX17"/>
                  <a:gd fmla="*/ 6433 h 10312" name="connsiteY17"/>
                  <a:gd fmla="*/ 1964 w 10078" name="connsiteX18"/>
                  <a:gd fmla="*/ 6263 h 10312" name="connsiteY18"/>
                  <a:gd fmla="*/ 1099 w 10078" name="connsiteX19"/>
                  <a:gd fmla="*/ 6953 h 10312" name="connsiteY19"/>
                  <a:gd fmla="*/ 1 w 10078" name="connsiteX20"/>
                  <a:gd fmla="*/ 8566 h 10312" name="connsiteY20"/>
                  <a:gd fmla="*/ 908 w 10078" name="connsiteX21"/>
                  <a:gd fmla="*/ 4652 h 10312" name="connsiteY2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b="b" l="l" r="r" t="t"/>
                <a:pathLst>
                  <a:path h="10312" w="10078">
                    <a:moveTo>
                      <a:pt x="908" y="4652"/>
                    </a:moveTo>
                    <a:cubicBezTo>
                      <a:pt x="1072" y="3846"/>
                      <a:pt x="1441" y="3771"/>
                      <a:pt x="1783" y="3551"/>
                    </a:cubicBezTo>
                    <a:cubicBezTo>
                      <a:pt x="2124" y="3330"/>
                      <a:pt x="2207" y="1682"/>
                      <a:pt x="2501" y="1539"/>
                    </a:cubicBezTo>
                    <a:cubicBezTo>
                      <a:pt x="2795" y="1396"/>
                      <a:pt x="3188" y="2473"/>
                      <a:pt x="3546" y="2694"/>
                    </a:cubicBezTo>
                    <a:cubicBezTo>
                      <a:pt x="3905" y="2914"/>
                      <a:pt x="4128" y="668"/>
                      <a:pt x="4474" y="417"/>
                    </a:cubicBezTo>
                    <a:cubicBezTo>
                      <a:pt x="4820" y="166"/>
                      <a:pt x="5331" y="1319"/>
                      <a:pt x="5622" y="1186"/>
                    </a:cubicBezTo>
                    <a:cubicBezTo>
                      <a:pt x="5912" y="1052"/>
                      <a:pt x="6347" y="-215"/>
                      <a:pt x="6729" y="31"/>
                    </a:cubicBezTo>
                    <a:cubicBezTo>
                      <a:pt x="7111" y="277"/>
                      <a:pt x="7627" y="2283"/>
                      <a:pt x="7916" y="2661"/>
                    </a:cubicBezTo>
                    <a:cubicBezTo>
                      <a:pt x="8204" y="3039"/>
                      <a:pt x="8590" y="3053"/>
                      <a:pt x="9246" y="4314"/>
                    </a:cubicBezTo>
                    <a:cubicBezTo>
                      <a:pt x="9529" y="4828"/>
                      <a:pt x="10048" y="9551"/>
                      <a:pt x="10070" y="10238"/>
                    </a:cubicBezTo>
                    <a:cubicBezTo>
                      <a:pt x="10116" y="10745"/>
                      <a:pt x="9970" y="8524"/>
                      <a:pt x="9530" y="7492"/>
                    </a:cubicBezTo>
                    <a:cubicBezTo>
                      <a:pt x="9367" y="6857"/>
                      <a:pt x="9114" y="6929"/>
                      <a:pt x="8884" y="6429"/>
                    </a:cubicBezTo>
                    <a:cubicBezTo>
                      <a:pt x="8654" y="5929"/>
                      <a:pt x="8529" y="4670"/>
                      <a:pt x="8149" y="4493"/>
                    </a:cubicBezTo>
                    <a:cubicBezTo>
                      <a:pt x="7738" y="4464"/>
                      <a:pt x="7144" y="5193"/>
                      <a:pt x="6753" y="5070"/>
                    </a:cubicBezTo>
                    <a:cubicBezTo>
                      <a:pt x="6362" y="4948"/>
                      <a:pt x="6118" y="3800"/>
                      <a:pt x="5801" y="3756"/>
                    </a:cubicBezTo>
                    <a:cubicBezTo>
                      <a:pt x="5484" y="3712"/>
                      <a:pt x="5063" y="4915"/>
                      <a:pt x="4851" y="4806"/>
                    </a:cubicBezTo>
                    <a:cubicBezTo>
                      <a:pt x="4642" y="4696"/>
                      <a:pt x="4150" y="4627"/>
                      <a:pt x="3816" y="4795"/>
                    </a:cubicBezTo>
                    <a:cubicBezTo>
                      <a:pt x="3484" y="4962"/>
                      <a:pt x="3509" y="5244"/>
                      <a:pt x="2877" y="6433"/>
                    </a:cubicBezTo>
                    <a:cubicBezTo>
                      <a:pt x="2217" y="6913"/>
                      <a:pt x="2287" y="6196"/>
                      <a:pt x="1964" y="6263"/>
                    </a:cubicBezTo>
                    <a:cubicBezTo>
                      <a:pt x="1535" y="6057"/>
                      <a:pt x="1508" y="6768"/>
                      <a:pt x="1099" y="6953"/>
                    </a:cubicBezTo>
                    <a:cubicBezTo>
                      <a:pt x="244" y="7397"/>
                      <a:pt x="33" y="9058"/>
                      <a:pt x="1" y="8566"/>
                    </a:cubicBezTo>
                    <a:cubicBezTo>
                      <a:pt x="-31" y="8073"/>
                      <a:pt x="546" y="5736"/>
                      <a:pt x="908" y="4652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5" name="流程图: 资料带 2"/>
              <p:cNvSpPr/>
              <p:nvPr/>
            </p:nvSpPr>
            <p:spPr>
              <a:xfrm rot="16200000">
                <a:off x="3487269" y="2197771"/>
                <a:ext cx="3874120" cy="1957038"/>
              </a:xfrm>
              <a:custGeom>
                <a:gdLst>
                  <a:gd fmla="*/ 1 w 10000" name="connsiteX0"/>
                  <a:gd fmla="*/ 8878 h 10000" name="connsiteY0"/>
                  <a:gd fmla="*/ 1562 w 10000" name="connsiteX1"/>
                  <a:gd fmla="*/ 2715 h 10000" name="connsiteY1"/>
                  <a:gd fmla="*/ 3354 w 10000" name="connsiteX2"/>
                  <a:gd fmla="*/ 603 h 10000" name="connsiteY2"/>
                  <a:gd fmla="*/ 5196 w 10000" name="connsiteX3"/>
                  <a:gd fmla="*/ 14 h 10000" name="connsiteY3"/>
                  <a:gd fmla="*/ 6741 w 10000" name="connsiteX4"/>
                  <a:gd fmla="*/ 657 h 10000" name="connsiteY4"/>
                  <a:gd fmla="*/ 8336 w 10000" name="connsiteX5"/>
                  <a:gd fmla="*/ 2518 h 10000" name="connsiteY5"/>
                  <a:gd fmla="*/ 9798 w 10000" name="connsiteX6"/>
                  <a:gd fmla="*/ 7071 h 10000" name="connsiteY6"/>
                  <a:gd fmla="*/ 9970 w 10000" name="connsiteX7"/>
                  <a:gd fmla="*/ 9977 h 10000" name="connsiteY7"/>
                  <a:gd fmla="*/ 9844 w 10000" name="connsiteX8"/>
                  <a:gd fmla="*/ 8285 h 10000" name="connsiteY8"/>
                  <a:gd fmla="*/ 9237 w 10000" name="connsiteX9"/>
                  <a:gd fmla="*/ 5974 h 10000" name="connsiteY9"/>
                  <a:gd fmla="*/ 8449 w 10000" name="connsiteX10"/>
                  <a:gd fmla="*/ 3543 h 10000" name="connsiteY10"/>
                  <a:gd fmla="*/ 7200 w 10000" name="connsiteX11"/>
                  <a:gd fmla="*/ 2537 h 10000" name="connsiteY11"/>
                  <a:gd fmla="*/ 5996 w 10000" name="connsiteX12"/>
                  <a:gd fmla="*/ 1016 h 10000" name="connsiteY12"/>
                  <a:gd fmla="*/ 4749 w 10000" name="connsiteX13"/>
                  <a:gd fmla="*/ 1549 h 10000" name="connsiteY13"/>
                  <a:gd fmla="*/ 3610 w 10000" name="connsiteX14"/>
                  <a:gd fmla="*/ 1442 h 10000" name="connsiteY14"/>
                  <a:gd fmla="*/ 2699 w 10000" name="connsiteX15"/>
                  <a:gd fmla="*/ 2758 h 10000" name="connsiteY15"/>
                  <a:gd fmla="*/ 1861 w 10000" name="connsiteX16"/>
                  <a:gd fmla="*/ 3320 h 10000" name="connsiteY16"/>
                  <a:gd fmla="*/ 1143 w 10000" name="connsiteX17"/>
                  <a:gd fmla="*/ 5213 h 10000" name="connsiteY17"/>
                  <a:gd fmla="*/ 448 w 10000" name="connsiteX18"/>
                  <a:gd fmla="*/ 6611 h 10000" name="connsiteY18"/>
                  <a:gd fmla="*/ 1 w 10000" name="connsiteX19"/>
                  <a:gd fmla="*/ 8878 h 10000" name="connsiteY19"/>
                  <a:gd fmla="*/ 671 w 10008" name="connsiteX20"/>
                  <a:gd fmla="*/ 4126 h 9633" name="connsiteY20"/>
                  <a:gd fmla="*/ 671 w 10008" name="connsiteX21"/>
                  <a:gd fmla="*/ 4518 h 10025" name="connsiteY21"/>
                  <a:gd fmla="*/ 671 w 10008" name="connsiteX22"/>
                  <a:gd fmla="*/ 4553 h 10060" name="connsiteY22"/>
                  <a:gd fmla="*/ 671 w 10008" name="connsiteX23"/>
                  <a:gd fmla="*/ 4553 h 10060" name="connsiteY2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b="b" l="l" r="r" t="t"/>
                <a:pathLst>
                  <a:path h="10000" w="10000">
                    <a:moveTo>
                      <a:pt x="1" y="8878"/>
                    </a:moveTo>
                    <a:cubicBezTo>
                      <a:pt x="78" y="8398"/>
                      <a:pt x="149" y="5432"/>
                      <a:pt x="1562" y="2715"/>
                    </a:cubicBezTo>
                    <a:cubicBezTo>
                      <a:pt x="2016" y="1924"/>
                      <a:pt x="2724" y="1028"/>
                      <a:pt x="3354" y="603"/>
                    </a:cubicBezTo>
                    <a:cubicBezTo>
                      <a:pt x="3828" y="293"/>
                      <a:pt x="4462" y="-78"/>
                      <a:pt x="5196" y="14"/>
                    </a:cubicBezTo>
                    <a:cubicBezTo>
                      <a:pt x="5711" y="113"/>
                      <a:pt x="6213" y="215"/>
                      <a:pt x="6741" y="657"/>
                    </a:cubicBezTo>
                    <a:cubicBezTo>
                      <a:pt x="7360" y="1114"/>
                      <a:pt x="7908" y="1854"/>
                      <a:pt x="8336" y="2518"/>
                    </a:cubicBezTo>
                    <a:cubicBezTo>
                      <a:pt x="9235" y="4283"/>
                      <a:pt x="9556" y="5803"/>
                      <a:pt x="9798" y="7071"/>
                    </a:cubicBezTo>
                    <a:cubicBezTo>
                      <a:pt x="9988" y="8641"/>
                      <a:pt x="10042" y="10023"/>
                      <a:pt x="9970" y="9977"/>
                    </a:cubicBezTo>
                    <a:cubicBezTo>
                      <a:pt x="9955" y="10184"/>
                      <a:pt x="9967" y="8952"/>
                      <a:pt x="9844" y="8285"/>
                    </a:cubicBezTo>
                    <a:cubicBezTo>
                      <a:pt x="9723" y="7618"/>
                      <a:pt x="9469" y="6789"/>
                      <a:pt x="9237" y="5974"/>
                    </a:cubicBezTo>
                    <a:cubicBezTo>
                      <a:pt x="8499" y="4567"/>
                      <a:pt x="8922" y="4267"/>
                      <a:pt x="8449" y="3543"/>
                    </a:cubicBezTo>
                    <a:cubicBezTo>
                      <a:pt x="7890" y="2775"/>
                      <a:pt x="7609" y="2958"/>
                      <a:pt x="7200" y="2537"/>
                    </a:cubicBezTo>
                    <a:cubicBezTo>
                      <a:pt x="6791" y="2116"/>
                      <a:pt x="6404" y="1181"/>
                      <a:pt x="5996" y="1016"/>
                    </a:cubicBezTo>
                    <a:cubicBezTo>
                      <a:pt x="5588" y="851"/>
                      <a:pt x="5229" y="1622"/>
                      <a:pt x="4749" y="1549"/>
                    </a:cubicBezTo>
                    <a:cubicBezTo>
                      <a:pt x="4213" y="1556"/>
                      <a:pt x="3946" y="1328"/>
                      <a:pt x="3610" y="1442"/>
                    </a:cubicBezTo>
                    <a:cubicBezTo>
                      <a:pt x="3278" y="1554"/>
                      <a:pt x="3049" y="2494"/>
                      <a:pt x="2699" y="2758"/>
                    </a:cubicBezTo>
                    <a:cubicBezTo>
                      <a:pt x="2337" y="3083"/>
                      <a:pt x="2228" y="3119"/>
                      <a:pt x="1861" y="3320"/>
                    </a:cubicBezTo>
                    <a:cubicBezTo>
                      <a:pt x="1267" y="4014"/>
                      <a:pt x="1404" y="4618"/>
                      <a:pt x="1143" y="5213"/>
                    </a:cubicBezTo>
                    <a:cubicBezTo>
                      <a:pt x="891" y="5742"/>
                      <a:pt x="640" y="6005"/>
                      <a:pt x="448" y="6611"/>
                    </a:cubicBezTo>
                    <a:cubicBezTo>
                      <a:pt x="255" y="7216"/>
                      <a:pt x="-16" y="9645"/>
                      <a:pt x="1" y="8878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6" name="流程图: 资料带 2"/>
              <p:cNvSpPr/>
              <p:nvPr/>
            </p:nvSpPr>
            <p:spPr>
              <a:xfrm rot="5400000">
                <a:off x="5256691" y="2393485"/>
                <a:ext cx="3856882" cy="1582851"/>
              </a:xfrm>
              <a:custGeom>
                <a:gdLst>
                  <a:gd fmla="*/ 671 w 10008" name="connsiteX0"/>
                  <a:gd fmla="*/ 4553 h 10060" name="connsiteY0"/>
                  <a:gd fmla="*/ 1578 w 10008" name="connsiteX1"/>
                  <a:gd fmla="*/ 2821 h 10060" name="connsiteY1"/>
                  <a:gd fmla="*/ 2520 w 10008" name="connsiteX2"/>
                  <a:gd fmla="*/ 684 h 10060" name="connsiteY2"/>
                  <a:gd fmla="*/ 3404 w 10008" name="connsiteX3"/>
                  <a:gd fmla="*/ 1090 h 10060" name="connsiteY3"/>
                  <a:gd fmla="*/ 4616 w 10008" name="connsiteX4"/>
                  <a:gd fmla="*/ 58 h 10060" name="connsiteY4"/>
                  <a:gd fmla="*/ 5365 w 10008" name="connsiteX5"/>
                  <a:gd fmla="*/ 427 h 10060" name="connsiteY5"/>
                  <a:gd fmla="*/ 6155 w 10008" name="connsiteX6"/>
                  <a:gd fmla="*/ 7 h 10060" name="connsiteY6"/>
                  <a:gd fmla="*/ 6824 w 10008" name="connsiteX7"/>
                  <a:gd fmla="*/ 947 h 10060" name="connsiteY7"/>
                  <a:gd fmla="*/ 7691 w 10008" name="connsiteX8"/>
                  <a:gd fmla="*/ 930 h 10060" name="connsiteY8"/>
                  <a:gd fmla="*/ 8540 w 10008" name="connsiteX9"/>
                  <a:gd fmla="*/ 2911 h 10060" name="connsiteY9"/>
                  <a:gd fmla="*/ 9396 w 10008" name="connsiteX10"/>
                  <a:gd fmla="*/ 4676 h 10060" name="connsiteY10"/>
                  <a:gd fmla="*/ 9634 w 10008" name="connsiteX11"/>
                  <a:gd fmla="*/ 6737 h 10060" name="connsiteY11"/>
                  <a:gd fmla="*/ 9998 w 10008" name="connsiteX12"/>
                  <a:gd fmla="*/ 10037 h 10060" name="connsiteY12"/>
                  <a:gd fmla="*/ 9263 w 10008" name="connsiteX13"/>
                  <a:gd fmla="*/ 6287 h 10060" name="connsiteY13"/>
                  <a:gd fmla="*/ 8341 w 10008" name="connsiteX14"/>
                  <a:gd fmla="*/ 3900 h 10060" name="connsiteY14"/>
                  <a:gd fmla="*/ 7002 w 10008" name="connsiteX15"/>
                  <a:gd fmla="*/ 3452 h 10060" name="connsiteY15"/>
                  <a:gd fmla="*/ 5826 w 10008" name="connsiteX16"/>
                  <a:gd fmla="*/ 2248 h 10060" name="connsiteY16"/>
                  <a:gd fmla="*/ 4696 w 10008" name="connsiteX17"/>
                  <a:gd fmla="*/ 2775 h 10060" name="connsiteY17"/>
                  <a:gd fmla="*/ 3734 w 10008" name="connsiteX18"/>
                  <a:gd fmla="*/ 2288 h 10060" name="connsiteY18"/>
                  <a:gd fmla="*/ 2837 w 10008" name="connsiteX19"/>
                  <a:gd fmla="*/ 3687 h 10060" name="connsiteY19"/>
                  <a:gd fmla="*/ 1982 w 10008" name="connsiteX20"/>
                  <a:gd fmla="*/ 3747 h 10060" name="connsiteY20"/>
                  <a:gd fmla="*/ 1115 w 10008" name="connsiteX21"/>
                  <a:gd fmla="*/ 5519 h 10060" name="connsiteY21"/>
                  <a:gd fmla="*/ 1 w 10008" name="connsiteX22"/>
                  <a:gd fmla="*/ 8429 h 10060" name="connsiteY22"/>
                  <a:gd fmla="*/ 671 w 10008" name="connsiteX23"/>
                  <a:gd fmla="*/ 4553 h 10060" name="connsiteY2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b="b" l="l" r="r" t="t"/>
                <a:pathLst>
                  <a:path h="10060" w="10008">
                    <a:moveTo>
                      <a:pt x="671" y="4553"/>
                    </a:moveTo>
                    <a:cubicBezTo>
                      <a:pt x="761" y="3929"/>
                      <a:pt x="1235" y="2960"/>
                      <a:pt x="1578" y="2821"/>
                    </a:cubicBezTo>
                    <a:cubicBezTo>
                      <a:pt x="1919" y="2681"/>
                      <a:pt x="2216" y="973"/>
                      <a:pt x="2520" y="684"/>
                    </a:cubicBezTo>
                    <a:cubicBezTo>
                      <a:pt x="2824" y="396"/>
                      <a:pt x="3045" y="950"/>
                      <a:pt x="3404" y="1090"/>
                    </a:cubicBezTo>
                    <a:cubicBezTo>
                      <a:pt x="3763" y="1229"/>
                      <a:pt x="4289" y="169"/>
                      <a:pt x="4616" y="58"/>
                    </a:cubicBezTo>
                    <a:cubicBezTo>
                      <a:pt x="4943" y="-53"/>
                      <a:pt x="5086" y="285"/>
                      <a:pt x="5365" y="427"/>
                    </a:cubicBezTo>
                    <a:cubicBezTo>
                      <a:pt x="5644" y="569"/>
                      <a:pt x="5718" y="-74"/>
                      <a:pt x="6155" y="7"/>
                    </a:cubicBezTo>
                    <a:cubicBezTo>
                      <a:pt x="6517" y="50"/>
                      <a:pt x="6590" y="944"/>
                      <a:pt x="6824" y="947"/>
                    </a:cubicBezTo>
                    <a:cubicBezTo>
                      <a:pt x="7058" y="951"/>
                      <a:pt x="7405" y="603"/>
                      <a:pt x="7691" y="930"/>
                    </a:cubicBezTo>
                    <a:cubicBezTo>
                      <a:pt x="7977" y="1257"/>
                      <a:pt x="7952" y="1807"/>
                      <a:pt x="8540" y="2911"/>
                    </a:cubicBezTo>
                    <a:cubicBezTo>
                      <a:pt x="8902" y="3790"/>
                      <a:pt x="9155" y="3562"/>
                      <a:pt x="9396" y="4676"/>
                    </a:cubicBezTo>
                    <a:cubicBezTo>
                      <a:pt x="9556" y="5213"/>
                      <a:pt x="9549" y="5994"/>
                      <a:pt x="9634" y="6737"/>
                    </a:cubicBezTo>
                    <a:cubicBezTo>
                      <a:pt x="9734" y="7631"/>
                      <a:pt x="10070" y="10081"/>
                      <a:pt x="9998" y="10037"/>
                    </a:cubicBezTo>
                    <a:cubicBezTo>
                      <a:pt x="10044" y="10359"/>
                      <a:pt x="9525" y="7263"/>
                      <a:pt x="9263" y="6287"/>
                    </a:cubicBezTo>
                    <a:cubicBezTo>
                      <a:pt x="8525" y="4969"/>
                      <a:pt x="8814" y="4578"/>
                      <a:pt x="8341" y="3900"/>
                    </a:cubicBezTo>
                    <a:cubicBezTo>
                      <a:pt x="7781" y="3180"/>
                      <a:pt x="7421" y="3727"/>
                      <a:pt x="7002" y="3452"/>
                    </a:cubicBezTo>
                    <a:cubicBezTo>
                      <a:pt x="6583" y="3177"/>
                      <a:pt x="6210" y="2361"/>
                      <a:pt x="5826" y="2248"/>
                    </a:cubicBezTo>
                    <a:cubicBezTo>
                      <a:pt x="5442" y="2135"/>
                      <a:pt x="5175" y="2844"/>
                      <a:pt x="4696" y="2775"/>
                    </a:cubicBezTo>
                    <a:cubicBezTo>
                      <a:pt x="4159" y="2781"/>
                      <a:pt x="4069" y="2182"/>
                      <a:pt x="3734" y="2288"/>
                    </a:cubicBezTo>
                    <a:cubicBezTo>
                      <a:pt x="3402" y="2394"/>
                      <a:pt x="3143" y="3659"/>
                      <a:pt x="2837" y="3687"/>
                    </a:cubicBezTo>
                    <a:cubicBezTo>
                      <a:pt x="2533" y="3716"/>
                      <a:pt x="2350" y="3558"/>
                      <a:pt x="1982" y="3747"/>
                    </a:cubicBezTo>
                    <a:cubicBezTo>
                      <a:pt x="1343" y="4011"/>
                      <a:pt x="1465" y="5127"/>
                      <a:pt x="1115" y="5519"/>
                    </a:cubicBezTo>
                    <a:cubicBezTo>
                      <a:pt x="735" y="5610"/>
                      <a:pt x="6" y="8677"/>
                      <a:pt x="1" y="8429"/>
                    </a:cubicBezTo>
                    <a:cubicBezTo>
                      <a:pt x="-4" y="8180"/>
                      <a:pt x="462" y="5181"/>
                      <a:pt x="671" y="4553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7" name="任意多边形 86"/>
              <p:cNvSpPr/>
              <p:nvPr/>
            </p:nvSpPr>
            <p:spPr>
              <a:xfrm>
                <a:off x="6311828" y="937405"/>
                <a:ext cx="255882" cy="307378"/>
              </a:xfrm>
              <a:custGeom>
                <a:gdLst>
                  <a:gd fmla="*/ 33165 w 255882" name="connsiteX0"/>
                  <a:gd fmla="*/ 0 h 601703" name="connsiteY0"/>
                  <a:gd fmla="*/ 56854 w 255882" name="connsiteX1"/>
                  <a:gd fmla="*/ 4737 h 601703" name="connsiteY1"/>
                  <a:gd fmla="*/ 85281 w 255882" name="connsiteX2"/>
                  <a:gd fmla="*/ 9475 h 601703" name="connsiteY2"/>
                  <a:gd fmla="*/ 104232 w 255882" name="connsiteX3"/>
                  <a:gd fmla="*/ 14213 h 601703" name="connsiteY3"/>
                  <a:gd fmla="*/ 118446 w 255882" name="connsiteX4"/>
                  <a:gd fmla="*/ 23689 h 601703" name="connsiteY4"/>
                  <a:gd fmla="*/ 132659 w 255882" name="connsiteX5"/>
                  <a:gd fmla="*/ 28426 h 601703" name="connsiteY5"/>
                  <a:gd fmla="*/ 146873 w 255882" name="connsiteX6"/>
                  <a:gd fmla="*/ 56853 h 601703" name="connsiteY6"/>
                  <a:gd fmla="*/ 161086 w 255882" name="connsiteX7"/>
                  <a:gd fmla="*/ 71067 h 601703" name="connsiteY7"/>
                  <a:gd fmla="*/ 170562 w 255882" name="connsiteX8"/>
                  <a:gd fmla="*/ 85280 h 601703" name="connsiteY8"/>
                  <a:gd fmla="*/ 184775 w 255882" name="connsiteX9"/>
                  <a:gd fmla="*/ 99494 h 601703" name="connsiteY9"/>
                  <a:gd fmla="*/ 217940 w 255882" name="connsiteX10"/>
                  <a:gd fmla="*/ 142134 h 601703" name="connsiteY10"/>
                  <a:gd fmla="*/ 222678 w 255882" name="connsiteX11"/>
                  <a:gd fmla="*/ 156348 h 601703" name="connsiteY11"/>
                  <a:gd fmla="*/ 227416 w 255882" name="connsiteX12"/>
                  <a:gd fmla="*/ 175299 h 601703" name="connsiteY12"/>
                  <a:gd fmla="*/ 236891 w 255882" name="connsiteX13"/>
                  <a:gd fmla="*/ 203726 h 601703" name="connsiteY13"/>
                  <a:gd fmla="*/ 232154 w 255882" name="connsiteX14"/>
                  <a:gd fmla="*/ 246366 h 601703" name="connsiteY14"/>
                  <a:gd fmla="*/ 222678 w 255882" name="connsiteX15"/>
                  <a:gd fmla="*/ 260580 h 601703" name="connsiteY15"/>
                  <a:gd fmla="*/ 194251 w 255882" name="connsiteX16"/>
                  <a:gd fmla="*/ 289007 h 601703" name="connsiteY16"/>
                  <a:gd fmla="*/ 184775 w 255882" name="connsiteX17"/>
                  <a:gd fmla="*/ 303220 h 601703" name="connsiteY17"/>
                  <a:gd fmla="*/ 170562 w 255882" name="connsiteX18"/>
                  <a:gd fmla="*/ 312696 h 601703" name="connsiteY18"/>
                  <a:gd fmla="*/ 137397 w 255882" name="connsiteX19"/>
                  <a:gd fmla="*/ 336385 h 601703" name="connsiteY19"/>
                  <a:gd fmla="*/ 104232 w 255882" name="connsiteX20"/>
                  <a:gd fmla="*/ 345861 h 601703" name="connsiteY20"/>
                  <a:gd fmla="*/ 85281 w 255882" name="connsiteX21"/>
                  <a:gd fmla="*/ 355336 h 601703" name="connsiteY21"/>
                  <a:gd fmla="*/ 56854 w 255882" name="connsiteX22"/>
                  <a:gd fmla="*/ 364812 h 601703" name="connsiteY22"/>
                  <a:gd fmla="*/ 28427 w 255882" name="connsiteX23"/>
                  <a:gd fmla="*/ 360074 h 601703" name="connsiteY23"/>
                  <a:gd fmla="*/ 18951 w 255882" name="connsiteX24"/>
                  <a:gd fmla="*/ 345861 h 601703" name="connsiteY24"/>
                  <a:gd fmla="*/ 0 w 255882" name="connsiteX25"/>
                  <a:gd fmla="*/ 312696 h 601703" name="connsiteY25"/>
                  <a:gd fmla="*/ 4738 w 255882" name="connsiteX26"/>
                  <a:gd fmla="*/ 270055 h 601703" name="connsiteY26"/>
                  <a:gd fmla="*/ 18951 w 255882" name="connsiteX27"/>
                  <a:gd fmla="*/ 260580 h 601703" name="connsiteY27"/>
                  <a:gd fmla="*/ 165824 w 255882" name="connsiteX28"/>
                  <a:gd fmla="*/ 265318 h 601703" name="connsiteY28"/>
                  <a:gd fmla="*/ 194251 w 255882" name="connsiteX29"/>
                  <a:gd fmla="*/ 274793 h 601703" name="connsiteY29"/>
                  <a:gd fmla="*/ 208464 w 255882" name="connsiteX30"/>
                  <a:gd fmla="*/ 284269 h 601703" name="connsiteY30"/>
                  <a:gd fmla="*/ 246367 w 255882" name="connsiteX31"/>
                  <a:gd fmla="*/ 326909 h 601703" name="connsiteY31"/>
                  <a:gd fmla="*/ 255843 w 255882" name="connsiteX32"/>
                  <a:gd fmla="*/ 355336 h 601703" name="connsiteY32"/>
                  <a:gd fmla="*/ 251105 w 255882" name="connsiteX33"/>
                  <a:gd fmla="*/ 431141 h 601703" name="connsiteY33"/>
                  <a:gd fmla="*/ 246367 w 255882" name="connsiteX34"/>
                  <a:gd fmla="*/ 445355 h 601703" name="connsiteY34"/>
                  <a:gd fmla="*/ 232154 w 255882" name="connsiteX35"/>
                  <a:gd fmla="*/ 464306 h 601703" name="connsiteY35"/>
                  <a:gd fmla="*/ 217940 w 255882" name="connsiteX36"/>
                  <a:gd fmla="*/ 473782 h 601703" name="connsiteY36"/>
                  <a:gd fmla="*/ 208464 w 255882" name="connsiteX37"/>
                  <a:gd fmla="*/ 487995 h 601703" name="connsiteY37"/>
                  <a:gd fmla="*/ 180037 w 255882" name="connsiteX38"/>
                  <a:gd fmla="*/ 497471 h 601703" name="connsiteY38"/>
                  <a:gd fmla="*/ 151611 w 255882" name="connsiteX39"/>
                  <a:gd fmla="*/ 516422 h 601703" name="connsiteY39"/>
                  <a:gd fmla="*/ 108970 w 255882" name="connsiteX40"/>
                  <a:gd fmla="*/ 530636 h 601703" name="connsiteY40"/>
                  <a:gd fmla="*/ 94757 w 255882" name="connsiteX41"/>
                  <a:gd fmla="*/ 535374 h 601703" name="connsiteY41"/>
                  <a:gd fmla="*/ 80543 w 255882" name="connsiteX42"/>
                  <a:gd fmla="*/ 540111 h 601703" name="connsiteY42"/>
                  <a:gd fmla="*/ 33165 w 255882" name="connsiteX43"/>
                  <a:gd fmla="*/ 521160 h 601703" name="connsiteY43"/>
                  <a:gd fmla="*/ 28427 w 255882" name="connsiteX44"/>
                  <a:gd fmla="*/ 506947 h 601703" name="connsiteY44"/>
                  <a:gd fmla="*/ 33165 w 255882" name="connsiteX45"/>
                  <a:gd fmla="*/ 483258 h 601703" name="connsiteY45"/>
                  <a:gd fmla="*/ 47378 w 255882" name="connsiteX46"/>
                  <a:gd fmla="*/ 478520 h 601703" name="connsiteY46"/>
                  <a:gd fmla="*/ 71068 w 255882" name="connsiteX47"/>
                  <a:gd fmla="*/ 473782 h 601703" name="connsiteY47"/>
                  <a:gd fmla="*/ 142135 w 255882" name="connsiteX48"/>
                  <a:gd fmla="*/ 478520 h 601703" name="connsiteY48"/>
                  <a:gd fmla="*/ 170562 w 255882" name="connsiteX49"/>
                  <a:gd fmla="*/ 497471 h 601703" name="connsiteY49"/>
                  <a:gd fmla="*/ 180037 w 255882" name="connsiteX50"/>
                  <a:gd fmla="*/ 511684 h 601703" name="connsiteY50"/>
                  <a:gd fmla="*/ 180037 w 255882" name="connsiteX51"/>
                  <a:gd fmla="*/ 578014 h 601703" name="connsiteY51"/>
                  <a:gd fmla="*/ 151611 w 255882" name="connsiteX52"/>
                  <a:gd fmla="*/ 596965 h 601703" name="connsiteY52"/>
                  <a:gd fmla="*/ 146873 w 255882" name="connsiteX53"/>
                  <a:gd fmla="*/ 601703 h 601703" name="connsiteY5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b="b" l="l" r="r" t="t"/>
                <a:pathLst>
                  <a:path h="601703" w="255882">
                    <a:moveTo>
                      <a:pt x="33165" y="0"/>
                    </a:moveTo>
                    <a:lnTo>
                      <a:pt x="56854" y="4737"/>
                    </a:lnTo>
                    <a:cubicBezTo>
                      <a:pt x="66305" y="6455"/>
                      <a:pt x="75861" y="7591"/>
                      <a:pt x="85281" y="9475"/>
                    </a:cubicBezTo>
                    <a:cubicBezTo>
                      <a:pt x="91666" y="10752"/>
                      <a:pt x="97915" y="12634"/>
                      <a:pt x="104232" y="14213"/>
                    </a:cubicBezTo>
                    <a:cubicBezTo>
                      <a:pt x="108970" y="17372"/>
                      <a:pt x="113353" y="21142"/>
                      <a:pt x="118446" y="23689"/>
                    </a:cubicBezTo>
                    <a:cubicBezTo>
                      <a:pt x="122913" y="25922"/>
                      <a:pt x="128759" y="25306"/>
                      <a:pt x="132659" y="28426"/>
                    </a:cubicBezTo>
                    <a:cubicBezTo>
                      <a:pt x="148633" y="41205"/>
                      <a:pt x="137065" y="42140"/>
                      <a:pt x="146873" y="56853"/>
                    </a:cubicBezTo>
                    <a:cubicBezTo>
                      <a:pt x="150590" y="62428"/>
                      <a:pt x="156797" y="65920"/>
                      <a:pt x="161086" y="71067"/>
                    </a:cubicBezTo>
                    <a:cubicBezTo>
                      <a:pt x="164731" y="75441"/>
                      <a:pt x="166917" y="80906"/>
                      <a:pt x="170562" y="85280"/>
                    </a:cubicBezTo>
                    <a:cubicBezTo>
                      <a:pt x="174851" y="90427"/>
                      <a:pt x="180661" y="94205"/>
                      <a:pt x="184775" y="99494"/>
                    </a:cubicBezTo>
                    <a:cubicBezTo>
                      <a:pt x="224440" y="150492"/>
                      <a:pt x="185675" y="109869"/>
                      <a:pt x="217940" y="142134"/>
                    </a:cubicBezTo>
                    <a:cubicBezTo>
                      <a:pt x="219519" y="146872"/>
                      <a:pt x="221306" y="151546"/>
                      <a:pt x="222678" y="156348"/>
                    </a:cubicBezTo>
                    <a:cubicBezTo>
                      <a:pt x="224467" y="162609"/>
                      <a:pt x="225545" y="169062"/>
                      <a:pt x="227416" y="175299"/>
                    </a:cubicBezTo>
                    <a:cubicBezTo>
                      <a:pt x="230286" y="184866"/>
                      <a:pt x="236891" y="203726"/>
                      <a:pt x="236891" y="203726"/>
                    </a:cubicBezTo>
                    <a:cubicBezTo>
                      <a:pt x="235312" y="217939"/>
                      <a:pt x="235622" y="232492"/>
                      <a:pt x="232154" y="246366"/>
                    </a:cubicBezTo>
                    <a:cubicBezTo>
                      <a:pt x="230773" y="251890"/>
                      <a:pt x="226461" y="256324"/>
                      <a:pt x="222678" y="260580"/>
                    </a:cubicBezTo>
                    <a:cubicBezTo>
                      <a:pt x="213775" y="270596"/>
                      <a:pt x="201685" y="277857"/>
                      <a:pt x="194251" y="289007"/>
                    </a:cubicBezTo>
                    <a:cubicBezTo>
                      <a:pt x="191092" y="293745"/>
                      <a:pt x="188801" y="299194"/>
                      <a:pt x="184775" y="303220"/>
                    </a:cubicBezTo>
                    <a:cubicBezTo>
                      <a:pt x="180749" y="307246"/>
                      <a:pt x="175195" y="309386"/>
                      <a:pt x="170562" y="312696"/>
                    </a:cubicBezTo>
                    <a:cubicBezTo>
                      <a:pt x="165555" y="316273"/>
                      <a:pt x="144840" y="332663"/>
                      <a:pt x="137397" y="336385"/>
                    </a:cubicBezTo>
                    <a:cubicBezTo>
                      <a:pt x="125943" y="342112"/>
                      <a:pt x="116377" y="341307"/>
                      <a:pt x="104232" y="345861"/>
                    </a:cubicBezTo>
                    <a:cubicBezTo>
                      <a:pt x="97619" y="348341"/>
                      <a:pt x="91838" y="352713"/>
                      <a:pt x="85281" y="355336"/>
                    </a:cubicBezTo>
                    <a:cubicBezTo>
                      <a:pt x="76007" y="359046"/>
                      <a:pt x="56854" y="364812"/>
                      <a:pt x="56854" y="364812"/>
                    </a:cubicBezTo>
                    <a:cubicBezTo>
                      <a:pt x="47378" y="363233"/>
                      <a:pt x="37019" y="364370"/>
                      <a:pt x="28427" y="360074"/>
                    </a:cubicBezTo>
                    <a:cubicBezTo>
                      <a:pt x="23334" y="357528"/>
                      <a:pt x="21776" y="350805"/>
                      <a:pt x="18951" y="345861"/>
                    </a:cubicBezTo>
                    <a:cubicBezTo>
                      <a:pt x="-5093" y="303783"/>
                      <a:pt x="23087" y="347323"/>
                      <a:pt x="0" y="312696"/>
                    </a:cubicBezTo>
                    <a:cubicBezTo>
                      <a:pt x="1579" y="298482"/>
                      <a:pt x="-149" y="283495"/>
                      <a:pt x="4738" y="270055"/>
                    </a:cubicBezTo>
                    <a:cubicBezTo>
                      <a:pt x="6684" y="264704"/>
                      <a:pt x="13260" y="260747"/>
                      <a:pt x="18951" y="260580"/>
                    </a:cubicBezTo>
                    <a:lnTo>
                      <a:pt x="165824" y="265318"/>
                    </a:lnTo>
                    <a:cubicBezTo>
                      <a:pt x="175300" y="268476"/>
                      <a:pt x="185941" y="269252"/>
                      <a:pt x="194251" y="274793"/>
                    </a:cubicBezTo>
                    <a:cubicBezTo>
                      <a:pt x="198989" y="277952"/>
                      <a:pt x="204208" y="280486"/>
                      <a:pt x="208464" y="284269"/>
                    </a:cubicBezTo>
                    <a:cubicBezTo>
                      <a:pt x="235016" y="307872"/>
                      <a:pt x="231965" y="305307"/>
                      <a:pt x="246367" y="326909"/>
                    </a:cubicBezTo>
                    <a:cubicBezTo>
                      <a:pt x="249526" y="336385"/>
                      <a:pt x="256466" y="345367"/>
                      <a:pt x="255843" y="355336"/>
                    </a:cubicBezTo>
                    <a:cubicBezTo>
                      <a:pt x="254264" y="380604"/>
                      <a:pt x="253755" y="405962"/>
                      <a:pt x="251105" y="431141"/>
                    </a:cubicBezTo>
                    <a:cubicBezTo>
                      <a:pt x="250582" y="436108"/>
                      <a:pt x="248845" y="441019"/>
                      <a:pt x="246367" y="445355"/>
                    </a:cubicBezTo>
                    <a:cubicBezTo>
                      <a:pt x="242449" y="452211"/>
                      <a:pt x="237737" y="458723"/>
                      <a:pt x="232154" y="464306"/>
                    </a:cubicBezTo>
                    <a:cubicBezTo>
                      <a:pt x="228127" y="468333"/>
                      <a:pt x="222678" y="470623"/>
                      <a:pt x="217940" y="473782"/>
                    </a:cubicBezTo>
                    <a:cubicBezTo>
                      <a:pt x="214781" y="478520"/>
                      <a:pt x="213293" y="484977"/>
                      <a:pt x="208464" y="487995"/>
                    </a:cubicBezTo>
                    <a:cubicBezTo>
                      <a:pt x="199994" y="493289"/>
                      <a:pt x="180037" y="497471"/>
                      <a:pt x="180037" y="497471"/>
                    </a:cubicBezTo>
                    <a:cubicBezTo>
                      <a:pt x="170562" y="503788"/>
                      <a:pt x="162415" y="512821"/>
                      <a:pt x="151611" y="516422"/>
                    </a:cubicBezTo>
                    <a:lnTo>
                      <a:pt x="108970" y="530636"/>
                    </a:lnTo>
                    <a:lnTo>
                      <a:pt x="94757" y="535374"/>
                    </a:lnTo>
                    <a:lnTo>
                      <a:pt x="80543" y="540111"/>
                    </a:lnTo>
                    <a:cubicBezTo>
                      <a:pt x="46851" y="535900"/>
                      <a:pt x="45294" y="545417"/>
                      <a:pt x="33165" y="521160"/>
                    </a:cubicBezTo>
                    <a:cubicBezTo>
                      <a:pt x="30932" y="516693"/>
                      <a:pt x="30006" y="511685"/>
                      <a:pt x="28427" y="506947"/>
                    </a:cubicBezTo>
                    <a:cubicBezTo>
                      <a:pt x="30006" y="499051"/>
                      <a:pt x="28698" y="489958"/>
                      <a:pt x="33165" y="483258"/>
                    </a:cubicBezTo>
                    <a:cubicBezTo>
                      <a:pt x="35935" y="479103"/>
                      <a:pt x="42533" y="479731"/>
                      <a:pt x="47378" y="478520"/>
                    </a:cubicBezTo>
                    <a:cubicBezTo>
                      <a:pt x="55191" y="476567"/>
                      <a:pt x="63171" y="475361"/>
                      <a:pt x="71068" y="473782"/>
                    </a:cubicBezTo>
                    <a:cubicBezTo>
                      <a:pt x="94757" y="475361"/>
                      <a:pt x="119039" y="473021"/>
                      <a:pt x="142135" y="478520"/>
                    </a:cubicBezTo>
                    <a:cubicBezTo>
                      <a:pt x="153214" y="481158"/>
                      <a:pt x="170562" y="497471"/>
                      <a:pt x="170562" y="497471"/>
                    </a:cubicBezTo>
                    <a:cubicBezTo>
                      <a:pt x="173720" y="502209"/>
                      <a:pt x="177491" y="506591"/>
                      <a:pt x="180037" y="511684"/>
                    </a:cubicBezTo>
                    <a:cubicBezTo>
                      <a:pt x="189589" y="530789"/>
                      <a:pt x="187678" y="561639"/>
                      <a:pt x="180037" y="578014"/>
                    </a:cubicBezTo>
                    <a:cubicBezTo>
                      <a:pt x="175221" y="588334"/>
                      <a:pt x="159664" y="588912"/>
                      <a:pt x="151611" y="596965"/>
                    </a:cubicBezTo>
                    <a:lnTo>
                      <a:pt x="146873" y="601703"/>
                    </a:lnTo>
                  </a:path>
                </a:pathLst>
              </a:cu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94" name="弧形 93"/>
          <p:cNvSpPr/>
          <p:nvPr/>
        </p:nvSpPr>
        <p:spPr>
          <a:xfrm rot="2679357">
            <a:off x="-1247110" y="383459"/>
            <a:ext cx="6186790" cy="6186790"/>
          </a:xfrm>
          <a:prstGeom prst="arc">
            <a:avLst/>
          </a:prstGeom>
          <a:ln>
            <a:solidFill>
              <a:srgbClr val="0172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08" name="组合 107"/>
          <p:cNvGrpSpPr/>
          <p:nvPr/>
        </p:nvGrpSpPr>
        <p:grpSpPr>
          <a:xfrm>
            <a:off x="4113300" y="1475107"/>
            <a:ext cx="1022490" cy="4018656"/>
            <a:chOff x="4113300" y="1475107"/>
            <a:chExt cx="1022490" cy="4018656"/>
          </a:xfrm>
        </p:grpSpPr>
        <p:sp>
          <p:nvSpPr>
            <p:cNvPr id="101" name="椭圆 100"/>
            <p:cNvSpPr/>
            <p:nvPr/>
          </p:nvSpPr>
          <p:spPr>
            <a:xfrm>
              <a:off x="4113300" y="1475107"/>
              <a:ext cx="536420" cy="536420"/>
            </a:xfrm>
            <a:prstGeom prst="ellipse">
              <a:avLst/>
            </a:prstGeom>
            <a:solidFill>
              <a:srgbClr val="7ACC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3" name="椭圆 102"/>
            <p:cNvSpPr/>
            <p:nvPr/>
          </p:nvSpPr>
          <p:spPr>
            <a:xfrm>
              <a:off x="4599370" y="2480726"/>
              <a:ext cx="536420" cy="536420"/>
            </a:xfrm>
            <a:prstGeom prst="ellipse">
              <a:avLst/>
            </a:prstGeom>
            <a:solidFill>
              <a:srgbClr val="7ACC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4" name="椭圆 103"/>
            <p:cNvSpPr/>
            <p:nvPr/>
          </p:nvSpPr>
          <p:spPr>
            <a:xfrm>
              <a:off x="4113300" y="4957343"/>
              <a:ext cx="536420" cy="536420"/>
            </a:xfrm>
            <a:prstGeom prst="ellipse">
              <a:avLst/>
            </a:prstGeom>
            <a:solidFill>
              <a:srgbClr val="7ACC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5" name="椭圆 104"/>
            <p:cNvSpPr/>
            <p:nvPr/>
          </p:nvSpPr>
          <p:spPr>
            <a:xfrm>
              <a:off x="4599370" y="3745855"/>
              <a:ext cx="536420" cy="536420"/>
            </a:xfrm>
            <a:prstGeom prst="ellipse">
              <a:avLst/>
            </a:prstGeom>
            <a:solidFill>
              <a:srgbClr val="7ACC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4208744" y="1574216"/>
            <a:ext cx="826719" cy="3832964"/>
            <a:chOff x="4208744" y="1574216"/>
            <a:chExt cx="826719" cy="3832964"/>
          </a:xfrm>
        </p:grpSpPr>
        <p:sp>
          <p:nvSpPr>
            <p:cNvPr id="95" name="椭圆 94"/>
            <p:cNvSpPr/>
            <p:nvPr/>
          </p:nvSpPr>
          <p:spPr>
            <a:xfrm>
              <a:off x="4208744" y="1574216"/>
              <a:ext cx="338203" cy="338203"/>
            </a:xfrm>
            <a:prstGeom prst="ellipse">
              <a:avLst/>
            </a:prstGeom>
            <a:solidFill>
              <a:srgbClr val="0172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6" name="椭圆 95"/>
            <p:cNvSpPr/>
            <p:nvPr/>
          </p:nvSpPr>
          <p:spPr>
            <a:xfrm>
              <a:off x="4697260" y="2576298"/>
              <a:ext cx="338203" cy="338203"/>
            </a:xfrm>
            <a:prstGeom prst="ellipse">
              <a:avLst/>
            </a:prstGeom>
            <a:solidFill>
              <a:srgbClr val="61BB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8" name="椭圆 97"/>
            <p:cNvSpPr/>
            <p:nvPr/>
          </p:nvSpPr>
          <p:spPr>
            <a:xfrm>
              <a:off x="4208744" y="5068977"/>
              <a:ext cx="338203" cy="338203"/>
            </a:xfrm>
            <a:prstGeom prst="ellipse">
              <a:avLst/>
            </a:prstGeom>
            <a:solidFill>
              <a:srgbClr val="61BB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0" name="椭圆 99"/>
            <p:cNvSpPr/>
            <p:nvPr/>
          </p:nvSpPr>
          <p:spPr>
            <a:xfrm>
              <a:off x="4697260" y="3841427"/>
              <a:ext cx="338203" cy="338203"/>
            </a:xfrm>
            <a:prstGeom prst="ellipse">
              <a:avLst/>
            </a:prstGeom>
            <a:solidFill>
              <a:srgbClr val="0172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5" name="文本框 54"/>
          <p:cNvSpPr txBox="1"/>
          <p:nvPr/>
        </p:nvSpPr>
        <p:spPr>
          <a:xfrm>
            <a:off x="1591506" y="2910413"/>
            <a:ext cx="14528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z="4000">
                <a:solidFill>
                  <a:schemeClr val="bg1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目 录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1704772" y="3535182"/>
            <a:ext cx="1385113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ea typeface="+mj-ea"/>
              </a:rPr>
              <a:t>CONTENT</a:t>
            </a:r>
          </a:p>
        </p:txBody>
      </p:sp>
    </p:spTree>
    <p:extLst>
      <p:ext uri="{BB962C8B-B14F-4D97-AF65-F5344CB8AC3E}">
        <p14:creationId val="933654862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21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22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23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24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7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1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3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5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7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9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3"/>
      <p:bldP grpId="0" spid="74"/>
      <p:bldP grpId="0" spid="75"/>
      <p:bldP grpId="0" spid="76"/>
      <p:bldP grpId="0" spid="77"/>
      <p:bldP grpId="0" spid="55"/>
      <p:bldP grpId="0" spid="56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/>
        </p:nvGrpSpPr>
        <p:grpSpPr>
          <a:xfrm rot="2258985">
            <a:off x="267096" y="5933164"/>
            <a:ext cx="1074192" cy="542026"/>
            <a:chOff x="4355310" y="3073562"/>
            <a:chExt cx="3470988" cy="1751426"/>
          </a:xfrm>
        </p:grpSpPr>
        <p:sp>
          <p:nvSpPr>
            <p:cNvPr id="5" name="任意多边形 4"/>
            <p:cNvSpPr/>
            <p:nvPr/>
          </p:nvSpPr>
          <p:spPr>
            <a:xfrm rot="10800000">
              <a:off x="4355310" y="3073565"/>
              <a:ext cx="3470988" cy="1751423"/>
            </a:xfrm>
            <a:custGeom>
              <a:gdLst>
                <a:gd fmla="*/ 1735494 w 3470988" name="connsiteX0"/>
                <a:gd fmla="*/ 0 h 1751423" name="connsiteY0"/>
                <a:gd fmla="*/ 3470988 w 3470988" name="connsiteX1"/>
                <a:gd fmla="*/ 1735494 h 1751423" name="connsiteY1"/>
                <a:gd fmla="*/ 3470184 w 3470988" name="connsiteX2"/>
                <a:gd fmla="*/ 1751423 h 1751423" name="connsiteY2"/>
                <a:gd fmla="*/ 805 w 3470988" name="connsiteX3"/>
                <a:gd fmla="*/ 1751423 h 1751423" name="connsiteY3"/>
                <a:gd fmla="*/ 0 w 3470988" name="connsiteX4"/>
                <a:gd fmla="*/ 1735494 h 1751423" name="connsiteY4"/>
                <a:gd fmla="*/ 1735494 w 3470988" name="connsiteX5"/>
                <a:gd fmla="*/ 0 h 1751423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51423" w="3470988">
                  <a:moveTo>
                    <a:pt x="1735494" y="0"/>
                  </a:moveTo>
                  <a:cubicBezTo>
                    <a:pt x="2693981" y="0"/>
                    <a:pt x="3470988" y="777007"/>
                    <a:pt x="3470988" y="1735494"/>
                  </a:cubicBezTo>
                  <a:lnTo>
                    <a:pt x="3470184" y="1751423"/>
                  </a:lnTo>
                  <a:lnTo>
                    <a:pt x="805" y="1751423"/>
                  </a:lnTo>
                  <a:lnTo>
                    <a:pt x="0" y="1735494"/>
                  </a:lnTo>
                  <a:cubicBezTo>
                    <a:pt x="0" y="777007"/>
                    <a:pt x="777007" y="0"/>
                    <a:pt x="1735494" y="0"/>
                  </a:cubicBezTo>
                  <a:close/>
                </a:path>
              </a:pathLst>
            </a:custGeom>
            <a:solidFill>
              <a:srgbClr val="61BB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任意多边形 7"/>
            <p:cNvSpPr/>
            <p:nvPr/>
          </p:nvSpPr>
          <p:spPr>
            <a:xfrm rot="10800000">
              <a:off x="4549695" y="3073562"/>
              <a:ext cx="3055435" cy="1531892"/>
            </a:xfrm>
            <a:custGeom>
              <a:gdLst>
                <a:gd fmla="*/ 1735494 w 3470988" name="connsiteX0"/>
                <a:gd fmla="*/ 0 h 1754913" name="connsiteY0"/>
                <a:gd fmla="*/ 3470988 w 3470988" name="connsiteX1"/>
                <a:gd fmla="*/ 1735494 h 1754913" name="connsiteY1"/>
                <a:gd fmla="*/ 3470007 w 3470988" name="connsiteX2"/>
                <a:gd fmla="*/ 1754913 h 1754913" name="connsiteY2"/>
                <a:gd fmla="*/ 981 w 3470988" name="connsiteX3"/>
                <a:gd fmla="*/ 1754913 h 1754913" name="connsiteY3"/>
                <a:gd fmla="*/ 0 w 3470988" name="connsiteX4"/>
                <a:gd fmla="*/ 1735494 h 1754913" name="connsiteY4"/>
                <a:gd fmla="*/ 1735494 w 3470988" name="connsiteX5"/>
                <a:gd fmla="*/ 0 h 1754913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54913" w="3470988">
                  <a:moveTo>
                    <a:pt x="1735494" y="0"/>
                  </a:moveTo>
                  <a:cubicBezTo>
                    <a:pt x="2693981" y="0"/>
                    <a:pt x="3470988" y="777007"/>
                    <a:pt x="3470988" y="1735494"/>
                  </a:cubicBezTo>
                  <a:lnTo>
                    <a:pt x="3470007" y="1754913"/>
                  </a:lnTo>
                  <a:lnTo>
                    <a:pt x="981" y="1754913"/>
                  </a:lnTo>
                  <a:lnTo>
                    <a:pt x="0" y="1735494"/>
                  </a:lnTo>
                  <a:cubicBezTo>
                    <a:pt x="0" y="777007"/>
                    <a:pt x="777007" y="0"/>
                    <a:pt x="1735494" y="0"/>
                  </a:cubicBezTo>
                  <a:close/>
                </a:path>
              </a:pathLst>
            </a:custGeom>
            <a:solidFill>
              <a:srgbClr val="FF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泪滴形 12"/>
            <p:cNvSpPr/>
            <p:nvPr/>
          </p:nvSpPr>
          <p:spPr>
            <a:xfrm>
              <a:off x="4815512" y="3637405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2" name="泪滴形 12"/>
            <p:cNvSpPr/>
            <p:nvPr/>
          </p:nvSpPr>
          <p:spPr>
            <a:xfrm rot="20531964">
              <a:off x="5135863" y="3949276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3" name="泪滴形 12"/>
            <p:cNvSpPr/>
            <p:nvPr/>
          </p:nvSpPr>
          <p:spPr>
            <a:xfrm rot="20037654">
              <a:off x="5507503" y="4216704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4" name="泪滴形 12"/>
            <p:cNvSpPr/>
            <p:nvPr/>
          </p:nvSpPr>
          <p:spPr>
            <a:xfrm rot="18518226">
              <a:off x="5989634" y="4334131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5" name="泪滴形 12"/>
            <p:cNvSpPr/>
            <p:nvPr/>
          </p:nvSpPr>
          <p:spPr>
            <a:xfrm rot="15313657">
              <a:off x="7128493" y="3618442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6" name="泪滴形 12"/>
            <p:cNvSpPr/>
            <p:nvPr/>
          </p:nvSpPr>
          <p:spPr>
            <a:xfrm rot="15633428">
              <a:off x="6814363" y="3934790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7" name="泪滴形 12"/>
            <p:cNvSpPr/>
            <p:nvPr/>
          </p:nvSpPr>
          <p:spPr>
            <a:xfrm rot="16711498">
              <a:off x="6489857" y="4186683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 rot="13638658">
            <a:off x="10887378" y="335907"/>
            <a:ext cx="1173317" cy="592044"/>
            <a:chOff x="4355310" y="3073562"/>
            <a:chExt cx="3470988" cy="1751426"/>
          </a:xfrm>
        </p:grpSpPr>
        <p:sp>
          <p:nvSpPr>
            <p:cNvPr id="29" name="任意多边形 28"/>
            <p:cNvSpPr/>
            <p:nvPr/>
          </p:nvSpPr>
          <p:spPr>
            <a:xfrm rot="10800000">
              <a:off x="4355310" y="3073565"/>
              <a:ext cx="3470988" cy="1751423"/>
            </a:xfrm>
            <a:custGeom>
              <a:gdLst>
                <a:gd fmla="*/ 1735494 w 3470988" name="connsiteX0"/>
                <a:gd fmla="*/ 0 h 1751423" name="connsiteY0"/>
                <a:gd fmla="*/ 3470988 w 3470988" name="connsiteX1"/>
                <a:gd fmla="*/ 1735494 h 1751423" name="connsiteY1"/>
                <a:gd fmla="*/ 3470184 w 3470988" name="connsiteX2"/>
                <a:gd fmla="*/ 1751423 h 1751423" name="connsiteY2"/>
                <a:gd fmla="*/ 805 w 3470988" name="connsiteX3"/>
                <a:gd fmla="*/ 1751423 h 1751423" name="connsiteY3"/>
                <a:gd fmla="*/ 0 w 3470988" name="connsiteX4"/>
                <a:gd fmla="*/ 1735494 h 1751423" name="connsiteY4"/>
                <a:gd fmla="*/ 1735494 w 3470988" name="connsiteX5"/>
                <a:gd fmla="*/ 0 h 1751423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51423" w="3470988">
                  <a:moveTo>
                    <a:pt x="1735494" y="0"/>
                  </a:moveTo>
                  <a:cubicBezTo>
                    <a:pt x="2693981" y="0"/>
                    <a:pt x="3470988" y="777007"/>
                    <a:pt x="3470988" y="1735494"/>
                  </a:cubicBezTo>
                  <a:lnTo>
                    <a:pt x="3470184" y="1751423"/>
                  </a:lnTo>
                  <a:lnTo>
                    <a:pt x="805" y="1751423"/>
                  </a:lnTo>
                  <a:lnTo>
                    <a:pt x="0" y="1735494"/>
                  </a:lnTo>
                  <a:cubicBezTo>
                    <a:pt x="0" y="777007"/>
                    <a:pt x="777007" y="0"/>
                    <a:pt x="1735494" y="0"/>
                  </a:cubicBezTo>
                  <a:close/>
                </a:path>
              </a:pathLst>
            </a:custGeom>
            <a:solidFill>
              <a:srgbClr val="61BB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 29"/>
            <p:cNvSpPr/>
            <p:nvPr/>
          </p:nvSpPr>
          <p:spPr>
            <a:xfrm rot="10800000">
              <a:off x="4549695" y="3073562"/>
              <a:ext cx="3055435" cy="1531892"/>
            </a:xfrm>
            <a:custGeom>
              <a:gdLst>
                <a:gd fmla="*/ 1735494 w 3470988" name="connsiteX0"/>
                <a:gd fmla="*/ 0 h 1754913" name="connsiteY0"/>
                <a:gd fmla="*/ 3470988 w 3470988" name="connsiteX1"/>
                <a:gd fmla="*/ 1735494 h 1754913" name="connsiteY1"/>
                <a:gd fmla="*/ 3470007 w 3470988" name="connsiteX2"/>
                <a:gd fmla="*/ 1754913 h 1754913" name="connsiteY2"/>
                <a:gd fmla="*/ 981 w 3470988" name="connsiteX3"/>
                <a:gd fmla="*/ 1754913 h 1754913" name="connsiteY3"/>
                <a:gd fmla="*/ 0 w 3470988" name="connsiteX4"/>
                <a:gd fmla="*/ 1735494 h 1754913" name="connsiteY4"/>
                <a:gd fmla="*/ 1735494 w 3470988" name="connsiteX5"/>
                <a:gd fmla="*/ 0 h 1754913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54913" w="3470988">
                  <a:moveTo>
                    <a:pt x="1735494" y="0"/>
                  </a:moveTo>
                  <a:cubicBezTo>
                    <a:pt x="2693981" y="0"/>
                    <a:pt x="3470988" y="777007"/>
                    <a:pt x="3470988" y="1735494"/>
                  </a:cubicBezTo>
                  <a:lnTo>
                    <a:pt x="3470007" y="1754913"/>
                  </a:lnTo>
                  <a:lnTo>
                    <a:pt x="981" y="1754913"/>
                  </a:lnTo>
                  <a:lnTo>
                    <a:pt x="0" y="1735494"/>
                  </a:lnTo>
                  <a:cubicBezTo>
                    <a:pt x="0" y="777007"/>
                    <a:pt x="777007" y="0"/>
                    <a:pt x="1735494" y="0"/>
                  </a:cubicBezTo>
                  <a:close/>
                </a:path>
              </a:pathLst>
            </a:custGeom>
            <a:solidFill>
              <a:srgbClr val="FF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泪滴形 12"/>
            <p:cNvSpPr/>
            <p:nvPr/>
          </p:nvSpPr>
          <p:spPr>
            <a:xfrm>
              <a:off x="4815512" y="3637405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2" name="泪滴形 12"/>
            <p:cNvSpPr/>
            <p:nvPr/>
          </p:nvSpPr>
          <p:spPr>
            <a:xfrm rot="20531964">
              <a:off x="5135863" y="3949276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3" name="泪滴形 12"/>
            <p:cNvSpPr/>
            <p:nvPr/>
          </p:nvSpPr>
          <p:spPr>
            <a:xfrm rot="20037654">
              <a:off x="5507503" y="4216704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4" name="泪滴形 12"/>
            <p:cNvSpPr/>
            <p:nvPr/>
          </p:nvSpPr>
          <p:spPr>
            <a:xfrm rot="18518226">
              <a:off x="5989634" y="4334131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5" name="泪滴形 12"/>
            <p:cNvSpPr/>
            <p:nvPr/>
          </p:nvSpPr>
          <p:spPr>
            <a:xfrm rot="15313657">
              <a:off x="7128493" y="3618442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6" name="泪滴形 12"/>
            <p:cNvSpPr/>
            <p:nvPr/>
          </p:nvSpPr>
          <p:spPr>
            <a:xfrm rot="15633428">
              <a:off x="6814363" y="3934790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7" name="泪滴形 12"/>
            <p:cNvSpPr/>
            <p:nvPr/>
          </p:nvSpPr>
          <p:spPr>
            <a:xfrm rot="16711498">
              <a:off x="6489857" y="4186683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sp>
        <p:nvSpPr>
          <p:cNvPr id="39" name="圆角矩形 38"/>
          <p:cNvSpPr/>
          <p:nvPr/>
        </p:nvSpPr>
        <p:spPr>
          <a:xfrm>
            <a:off x="2457090" y="1627864"/>
            <a:ext cx="3300707" cy="3391245"/>
          </a:xfrm>
          <a:prstGeom prst="roundRect">
            <a:avLst/>
          </a:prstGeom>
          <a:solidFill>
            <a:schemeClr val="bg1"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圆角矩形 39"/>
          <p:cNvSpPr/>
          <p:nvPr/>
        </p:nvSpPr>
        <p:spPr>
          <a:xfrm>
            <a:off x="6571606" y="2730674"/>
            <a:ext cx="3300707" cy="3198476"/>
          </a:xfrm>
          <a:prstGeom prst="roundRect">
            <a:avLst/>
          </a:prstGeom>
          <a:solidFill>
            <a:srgbClr val="7ACC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文本框 41"/>
          <p:cNvSpPr txBox="1"/>
          <p:nvPr/>
        </p:nvSpPr>
        <p:spPr>
          <a:xfrm>
            <a:off x="447356" y="321686"/>
            <a:ext cx="1876941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rgbClr val="01723D"/>
                </a:solidFill>
                <a:cs charset="-122" panose="020b0304030504040204" pitchFamily="34" typeface="Microsoft JhengHei UI Light"/>
              </a:rPr>
              <a:t>PART ONE</a:t>
            </a:r>
          </a:p>
        </p:txBody>
      </p:sp>
      <p:sp>
        <p:nvSpPr>
          <p:cNvPr id="44" name="矩形 43"/>
          <p:cNvSpPr/>
          <p:nvPr/>
        </p:nvSpPr>
        <p:spPr>
          <a:xfrm rot="5400000">
            <a:off x="1342023" y="-1347945"/>
            <a:ext cx="221465" cy="2905511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5" name="矩形 44"/>
          <p:cNvSpPr/>
          <p:nvPr/>
        </p:nvSpPr>
        <p:spPr>
          <a:xfrm>
            <a:off x="2661296" y="2670597"/>
            <a:ext cx="3008143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3246730" y="2056786"/>
            <a:ext cx="20243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500" sz="2400">
                <a:solidFill>
                  <a:srgbClr val="01723D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广告集装箱</a:t>
            </a:r>
          </a:p>
        </p:txBody>
      </p:sp>
      <p:sp>
        <p:nvSpPr>
          <p:cNvPr id="47" name="矩形 46"/>
          <p:cNvSpPr/>
          <p:nvPr/>
        </p:nvSpPr>
        <p:spPr>
          <a:xfrm>
            <a:off x="6795890" y="3552553"/>
            <a:ext cx="3008143" cy="1920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3332700" y="2123018"/>
            <a:ext cx="1813856" cy="346644"/>
            <a:chOff x="1834773" y="4271225"/>
            <a:chExt cx="2595161" cy="495958"/>
          </a:xfrm>
        </p:grpSpPr>
        <p:grpSp>
          <p:nvGrpSpPr>
            <p:cNvPr id="38" name="组合 37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49" name="直接连接符 48"/>
              <p:cNvCxnSpPr>
                <a:stCxn id="41" idx="1"/>
                <a:endCxn id="41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连接符 49"/>
              <p:cNvCxnSpPr>
                <a:stCxn id="41" idx="2"/>
                <a:endCxn id="41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组合 50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53" name="直接连接符 52"/>
              <p:cNvCxnSpPr>
                <a:stCxn id="52" idx="1"/>
                <a:endCxn id="52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>
                <a:stCxn id="52" idx="2"/>
                <a:endCxn id="52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组合 54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56" name="矩形 55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57" name="直接连接符 56"/>
              <p:cNvCxnSpPr>
                <a:stCxn id="56" idx="1"/>
                <a:endCxn id="56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连接符 57"/>
              <p:cNvCxnSpPr>
                <a:stCxn id="56" idx="2"/>
                <a:endCxn id="56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组合 58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60" name="矩形 59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61" name="直接连接符 60"/>
              <p:cNvCxnSpPr>
                <a:stCxn id="60" idx="1"/>
                <a:endCxn id="60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>
                <a:stCxn id="60" idx="2"/>
                <a:endCxn id="60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组合 62"/>
            <p:cNvGrpSpPr/>
            <p:nvPr/>
          </p:nvGrpSpPr>
          <p:grpSpPr>
            <a:xfrm>
              <a:off x="3933979" y="4271225"/>
              <a:ext cx="495955" cy="495958"/>
              <a:chOff x="3995231" y="4596134"/>
              <a:chExt cx="829010" cy="829015"/>
            </a:xfrm>
          </p:grpSpPr>
          <p:sp>
            <p:nvSpPr>
              <p:cNvPr id="64" name="矩形 63"/>
              <p:cNvSpPr/>
              <p:nvPr/>
            </p:nvSpPr>
            <p:spPr>
              <a:xfrm>
                <a:off x="3995231" y="4596134"/>
                <a:ext cx="829008" cy="829008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65" name="直接连接符 64"/>
              <p:cNvCxnSpPr>
                <a:stCxn id="64" idx="1"/>
                <a:endCxn id="64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接连接符 65"/>
              <p:cNvCxnSpPr>
                <a:stCxn id="64" idx="2"/>
                <a:endCxn id="64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7" name="文本框 66"/>
          <p:cNvSpPr txBox="1"/>
          <p:nvPr/>
        </p:nvSpPr>
        <p:spPr>
          <a:xfrm>
            <a:off x="7245462" y="2930247"/>
            <a:ext cx="20243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500" sz="2400">
                <a:solidFill>
                  <a:srgbClr val="01723D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广告集装箱</a:t>
            </a:r>
          </a:p>
        </p:txBody>
      </p:sp>
      <p:grpSp>
        <p:nvGrpSpPr>
          <p:cNvPr id="68" name="组合 67"/>
          <p:cNvGrpSpPr/>
          <p:nvPr/>
        </p:nvGrpSpPr>
        <p:grpSpPr>
          <a:xfrm>
            <a:off x="7331433" y="2996479"/>
            <a:ext cx="1813856" cy="346644"/>
            <a:chOff x="1834773" y="4271225"/>
            <a:chExt cx="2595161" cy="495958"/>
          </a:xfrm>
        </p:grpSpPr>
        <p:grpSp>
          <p:nvGrpSpPr>
            <p:cNvPr id="69" name="组合 68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86" name="矩形 85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7" name="直接连接符 86"/>
              <p:cNvCxnSpPr>
                <a:stCxn id="86" idx="1"/>
                <a:endCxn id="86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>
                <a:stCxn id="86" idx="2"/>
                <a:endCxn id="86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组合 69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83" name="矩形 82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4" name="直接连接符 83"/>
              <p:cNvCxnSpPr>
                <a:stCxn id="83" idx="1"/>
                <a:endCxn id="83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 84"/>
              <p:cNvCxnSpPr>
                <a:stCxn id="83" idx="2"/>
                <a:endCxn id="83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组合 70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80" name="矩形 79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1" name="直接连接符 80"/>
              <p:cNvCxnSpPr>
                <a:stCxn id="80" idx="1"/>
                <a:endCxn id="80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>
                <a:stCxn id="80" idx="2"/>
                <a:endCxn id="80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组合 71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77" name="矩形 76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8" name="直接连接符 77"/>
              <p:cNvCxnSpPr>
                <a:stCxn id="77" idx="1"/>
                <a:endCxn id="77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>
                <a:stCxn id="77" idx="2"/>
                <a:endCxn id="77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组合 72"/>
            <p:cNvGrpSpPr/>
            <p:nvPr/>
          </p:nvGrpSpPr>
          <p:grpSpPr>
            <a:xfrm>
              <a:off x="3933979" y="4271225"/>
              <a:ext cx="495955" cy="495958"/>
              <a:chOff x="3995231" y="4596134"/>
              <a:chExt cx="829010" cy="829015"/>
            </a:xfrm>
          </p:grpSpPr>
          <p:sp>
            <p:nvSpPr>
              <p:cNvPr id="74" name="矩形 73"/>
              <p:cNvSpPr/>
              <p:nvPr/>
            </p:nvSpPr>
            <p:spPr>
              <a:xfrm>
                <a:off x="3995231" y="4596134"/>
                <a:ext cx="829008" cy="829008"/>
              </a:xfrm>
              <a:prstGeom prst="rect">
                <a:avLst/>
              </a:prstGeom>
              <a:noFill/>
              <a:ln w="9525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5" name="直接连接符 74"/>
              <p:cNvCxnSpPr>
                <a:stCxn id="74" idx="1"/>
                <a:endCxn id="74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/>
              <p:cNvCxnSpPr>
                <a:stCxn id="74" idx="2"/>
                <a:endCxn id="74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9525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val="1896801576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7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8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9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0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1" nodeType="with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3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14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5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6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21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3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25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27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3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1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33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36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38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4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43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46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49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9"/>
      <p:bldP grpId="0" spid="40"/>
      <p:bldP grpId="0" spid="42"/>
      <p:bldP grpId="0" spid="44"/>
      <p:bldP grpId="0" spid="45"/>
      <p:bldP grpId="0" spid="46"/>
      <p:bldP grpId="0" spid="47"/>
      <p:bldP grpId="0" spid="67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" name="矩形 77"/>
          <p:cNvSpPr/>
          <p:nvPr/>
        </p:nvSpPr>
        <p:spPr>
          <a:xfrm>
            <a:off x="10236462" y="2984971"/>
            <a:ext cx="1536849" cy="1515650"/>
          </a:xfrm>
          <a:prstGeom prst="rect">
            <a:avLst/>
          </a:prstGeom>
          <a:solidFill>
            <a:srgbClr val="61BB61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7" name="矩形 76"/>
          <p:cNvSpPr/>
          <p:nvPr/>
        </p:nvSpPr>
        <p:spPr>
          <a:xfrm>
            <a:off x="6765909" y="4737839"/>
            <a:ext cx="1443826" cy="1515650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/>
          <p:cNvSpPr/>
          <p:nvPr/>
        </p:nvSpPr>
        <p:spPr>
          <a:xfrm>
            <a:off x="0" y="6626268"/>
            <a:ext cx="12192001" cy="231732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9932359" y="5090732"/>
            <a:ext cx="411304" cy="411304"/>
          </a:xfrm>
          <a:prstGeom prst="ellipse">
            <a:avLst/>
          </a:prstGeom>
          <a:solidFill>
            <a:srgbClr val="7ACC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8" name="椭圆 147"/>
          <p:cNvSpPr/>
          <p:nvPr/>
        </p:nvSpPr>
        <p:spPr>
          <a:xfrm>
            <a:off x="988201" y="4704823"/>
            <a:ext cx="720328" cy="720328"/>
          </a:xfrm>
          <a:prstGeom prst="ellipse">
            <a:avLst/>
          </a:prstGeom>
          <a:solidFill>
            <a:srgbClr val="7ACC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4" name="文本框 153"/>
          <p:cNvSpPr txBox="1"/>
          <p:nvPr/>
        </p:nvSpPr>
        <p:spPr>
          <a:xfrm>
            <a:off x="447356" y="321686"/>
            <a:ext cx="1876941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3200">
                <a:solidFill>
                  <a:schemeClr val="bg1"/>
                </a:solidFill>
                <a:cs charset="-122" panose="020b0304030504040204" pitchFamily="34" typeface="Microsoft JhengHei UI Light"/>
              </a:rPr>
              <a:t>PART ONE</a:t>
            </a:r>
          </a:p>
        </p:txBody>
      </p:sp>
      <p:sp>
        <p:nvSpPr>
          <p:cNvPr id="157" name="矩形 156"/>
          <p:cNvSpPr/>
          <p:nvPr/>
        </p:nvSpPr>
        <p:spPr>
          <a:xfrm>
            <a:off x="1888144" y="2315812"/>
            <a:ext cx="450886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b="1" lang="en-US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STEP1  选择一张文艺点的图片，图片的背景色简单偏白最好。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1740986" y="1630611"/>
            <a:ext cx="815082" cy="445667"/>
            <a:chOff x="9607460" y="5349167"/>
            <a:chExt cx="1801445" cy="984986"/>
          </a:xfrm>
        </p:grpSpPr>
        <p:sp>
          <p:nvSpPr>
            <p:cNvPr id="160" name="椭圆 159"/>
            <p:cNvSpPr/>
            <p:nvPr/>
          </p:nvSpPr>
          <p:spPr>
            <a:xfrm flipH="1">
              <a:off x="9872191" y="6050411"/>
              <a:ext cx="1271982" cy="283742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900"/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9607460" y="5349167"/>
              <a:ext cx="1801445" cy="908991"/>
              <a:chOff x="4355310" y="3073562"/>
              <a:chExt cx="3470988" cy="1751426"/>
            </a:xfrm>
          </p:grpSpPr>
          <p:sp>
            <p:nvSpPr>
              <p:cNvPr id="29" name="任意多边形 28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任意多边形 29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2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3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4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5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6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7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</p:grpSp>
      </p:grpSp>
      <p:sp>
        <p:nvSpPr>
          <p:cNvPr id="161" name="矩形 160"/>
          <p:cNvSpPr/>
          <p:nvPr/>
        </p:nvSpPr>
        <p:spPr>
          <a:xfrm rot="5400000">
            <a:off x="1342023" y="-1347945"/>
            <a:ext cx="221465" cy="2905511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矩形 46"/>
          <p:cNvSpPr/>
          <p:nvPr/>
        </p:nvSpPr>
        <p:spPr>
          <a:xfrm>
            <a:off x="10260854" y="4727274"/>
            <a:ext cx="1453019" cy="151565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0" name="Rectangle 17"/>
          <p:cNvSpPr>
            <a:spLocks noChangeArrowheads="1"/>
          </p:cNvSpPr>
          <p:nvPr/>
        </p:nvSpPr>
        <p:spPr bwMode="auto">
          <a:xfrm>
            <a:off x="8435964" y="2994114"/>
            <a:ext cx="1609846" cy="1501880"/>
          </a:xfrm>
          <a:prstGeom prst="rect">
            <a:avLst/>
          </a:prstGeom>
          <a:solidFill>
            <a:srgbClr val="FF7777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2" name="Freeform 20"/>
          <p:cNvSpPr/>
          <p:nvPr/>
        </p:nvSpPr>
        <p:spPr bwMode="auto">
          <a:xfrm>
            <a:off x="8797812" y="3280451"/>
            <a:ext cx="886150" cy="924689"/>
          </a:xfrm>
          <a:custGeom>
            <a:gdLst>
              <a:gd fmla="*/ 33 w 66" name="T0"/>
              <a:gd fmla="*/ 22 h 66" name="T1"/>
              <a:gd fmla="*/ 33 w 66" name="T2"/>
              <a:gd fmla="*/ 22 h 66" name="T3"/>
              <a:gd fmla="*/ 33 w 66" name="T4"/>
              <a:gd fmla="*/ 22 h 66" name="T5"/>
              <a:gd fmla="*/ 0 w 66" name="T6"/>
              <a:gd fmla="*/ 26 h 66" name="T7"/>
              <a:gd fmla="*/ 33 w 66" name="T8"/>
              <a:gd fmla="*/ 66 h 66" name="T9"/>
              <a:gd fmla="*/ 33 w 66" name="T10"/>
              <a:gd fmla="*/ 66 h 66" name="T11"/>
              <a:gd fmla="*/ 33 w 66" name="T12"/>
              <a:gd fmla="*/ 66 h 66" name="T13"/>
              <a:gd fmla="*/ 66 w 66" name="T14"/>
              <a:gd fmla="*/ 26 h 66" name="T15"/>
              <a:gd fmla="*/ 33 w 66" name="T16"/>
              <a:gd fmla="*/ 22 h 6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66" w="66">
                <a:moveTo>
                  <a:pt x="33" y="22"/>
                </a:moveTo>
                <a:cubicBezTo>
                  <a:pt x="33" y="22"/>
                  <a:pt x="33" y="22"/>
                  <a:pt x="33" y="22"/>
                </a:cubicBezTo>
                <a:cubicBezTo>
                  <a:pt x="33" y="22"/>
                  <a:pt x="33" y="22"/>
                  <a:pt x="33" y="22"/>
                </a:cubicBezTo>
                <a:cubicBezTo>
                  <a:pt x="28" y="0"/>
                  <a:pt x="0" y="7"/>
                  <a:pt x="0" y="26"/>
                </a:cubicBezTo>
                <a:cubicBezTo>
                  <a:pt x="0" y="46"/>
                  <a:pt x="33" y="66"/>
                  <a:pt x="33" y="66"/>
                </a:cubicBezTo>
                <a:cubicBezTo>
                  <a:pt x="33" y="66"/>
                  <a:pt x="33" y="66"/>
                  <a:pt x="33" y="66"/>
                </a:cubicBezTo>
                <a:cubicBezTo>
                  <a:pt x="33" y="66"/>
                  <a:pt x="33" y="66"/>
                  <a:pt x="33" y="66"/>
                </a:cubicBezTo>
                <a:cubicBezTo>
                  <a:pt x="33" y="66"/>
                  <a:pt x="66" y="46"/>
                  <a:pt x="66" y="26"/>
                </a:cubicBezTo>
                <a:cubicBezTo>
                  <a:pt x="66" y="7"/>
                  <a:pt x="38" y="0"/>
                  <a:pt x="33" y="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5" name="矩形 54"/>
          <p:cNvSpPr/>
          <p:nvPr/>
        </p:nvSpPr>
        <p:spPr>
          <a:xfrm>
            <a:off x="8435963" y="4737839"/>
            <a:ext cx="1609847" cy="1515650"/>
          </a:xfrm>
          <a:prstGeom prst="rect">
            <a:avLst/>
          </a:prstGeom>
          <a:solidFill>
            <a:srgbClr val="01723D">
              <a:alpha val="5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8" name="文本框 37"/>
          <p:cNvSpPr txBox="1"/>
          <p:nvPr/>
        </p:nvSpPr>
        <p:spPr>
          <a:xfrm>
            <a:off x="2886719" y="1491503"/>
            <a:ext cx="3472180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500" sz="3200">
                <a:solidFill>
                  <a:srgbClr val="01723D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图片透明化处理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2954564" y="1579164"/>
            <a:ext cx="3302030" cy="451529"/>
            <a:chOff x="1834773" y="4271226"/>
            <a:chExt cx="3626920" cy="495955"/>
          </a:xfrm>
        </p:grpSpPr>
        <p:grpSp>
          <p:nvGrpSpPr>
            <p:cNvPr id="40" name="组合 39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63" name="矩形 62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64" name="直接连接符 63"/>
              <p:cNvCxnSpPr>
                <a:stCxn id="63" idx="1"/>
                <a:endCxn id="63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接连接符 64"/>
              <p:cNvCxnSpPr>
                <a:stCxn id="63" idx="2"/>
                <a:endCxn id="63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组合 40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60" name="矩形 59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61" name="直接连接符 60"/>
              <p:cNvCxnSpPr>
                <a:stCxn id="60" idx="1"/>
                <a:endCxn id="60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直接连接符 61"/>
              <p:cNvCxnSpPr>
                <a:stCxn id="60" idx="2"/>
                <a:endCxn id="60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组合 41"/>
            <p:cNvGrpSpPr/>
            <p:nvPr/>
          </p:nvGrpSpPr>
          <p:grpSpPr>
            <a:xfrm>
              <a:off x="2880819" y="4271227"/>
              <a:ext cx="2057851" cy="495954"/>
              <a:chOff x="3995232" y="4596140"/>
              <a:chExt cx="3439787" cy="829009"/>
            </a:xfrm>
          </p:grpSpPr>
          <p:sp>
            <p:nvSpPr>
              <p:cNvPr id="57" name="矩形 56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58" name="直接连接符 57"/>
              <p:cNvCxnSpPr>
                <a:stCxn id="57" idx="1"/>
                <a:endCxn id="57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>
                <a:stCxn id="57" idx="2"/>
                <a:endCxn id="57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矩形 55"/>
              <p:cNvSpPr/>
              <p:nvPr/>
            </p:nvSpPr>
            <p:spPr>
              <a:xfrm>
                <a:off x="6606010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</p:grpSp>
        <p:grpSp>
          <p:nvGrpSpPr>
            <p:cNvPr id="43" name="组合 42"/>
            <p:cNvGrpSpPr/>
            <p:nvPr/>
          </p:nvGrpSpPr>
          <p:grpSpPr>
            <a:xfrm>
              <a:off x="3403842" y="4271227"/>
              <a:ext cx="2057851" cy="495954"/>
              <a:chOff x="3995232" y="4596140"/>
              <a:chExt cx="3439787" cy="829009"/>
            </a:xfrm>
          </p:grpSpPr>
          <p:sp>
            <p:nvSpPr>
              <p:cNvPr id="51" name="矩形 50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53" name="直接连接符 52"/>
              <p:cNvCxnSpPr>
                <a:stCxn id="51" idx="1"/>
                <a:endCxn id="51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>
                <a:stCxn id="51" idx="2"/>
                <a:endCxn id="51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矩形 65"/>
              <p:cNvSpPr/>
              <p:nvPr/>
            </p:nvSpPr>
            <p:spPr>
              <a:xfrm>
                <a:off x="6606010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67" name="直接连接符 66"/>
              <p:cNvCxnSpPr/>
              <p:nvPr/>
            </p:nvCxnSpPr>
            <p:spPr>
              <a:xfrm>
                <a:off x="5735751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直接连接符 67"/>
              <p:cNvCxnSpPr/>
              <p:nvPr/>
            </p:nvCxnSpPr>
            <p:spPr>
              <a:xfrm flipH="1" flipV="1">
                <a:off x="6150256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组合 43"/>
            <p:cNvGrpSpPr/>
            <p:nvPr/>
          </p:nvGrpSpPr>
          <p:grpSpPr>
            <a:xfrm>
              <a:off x="3921683" y="4271226"/>
              <a:ext cx="1537218" cy="495954"/>
              <a:chOff x="3974675" y="4596134"/>
              <a:chExt cx="2569525" cy="829008"/>
            </a:xfrm>
          </p:grpSpPr>
          <p:sp>
            <p:nvSpPr>
              <p:cNvPr id="45" name="矩形 44"/>
              <p:cNvSpPr/>
              <p:nvPr/>
            </p:nvSpPr>
            <p:spPr>
              <a:xfrm>
                <a:off x="3974675" y="4596134"/>
                <a:ext cx="829008" cy="829008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 sz="2400"/>
              </a:p>
            </p:txBody>
          </p:sp>
          <p:cxnSp>
            <p:nvCxnSpPr>
              <p:cNvPr id="46" name="直接连接符 45"/>
              <p:cNvCxnSpPr>
                <a:stCxn id="45" idx="1"/>
                <a:endCxn id="45" idx="3"/>
              </p:cNvCxnSpPr>
              <p:nvPr/>
            </p:nvCxnSpPr>
            <p:spPr>
              <a:xfrm>
                <a:off x="3974675" y="5010638"/>
                <a:ext cx="829008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连接符 48"/>
              <p:cNvCxnSpPr>
                <a:stCxn id="45" idx="2"/>
                <a:endCxn id="45" idx="0"/>
              </p:cNvCxnSpPr>
              <p:nvPr/>
            </p:nvCxnSpPr>
            <p:spPr>
              <a:xfrm flipH="1" flipV="1">
                <a:off x="4389179" y="4596134"/>
                <a:ext cx="0" cy="829008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>
                <a:off x="5715192" y="5010638"/>
                <a:ext cx="829008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 flipH="1" flipV="1">
                <a:off x="6129698" y="4596134"/>
                <a:ext cx="0" cy="829008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770081" y="4727274"/>
            <a:ext cx="1435482" cy="153529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10227831" y="2994113"/>
            <a:ext cx="1545480" cy="150188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/>
              </a:ext>
            </a:extLst>
          </a:blip>
          <a:srcRect r="-1"/>
          <a:stretch>
            <a:fillRect/>
          </a:stretch>
        </p:blipFill>
        <p:spPr>
          <a:xfrm>
            <a:off x="8435963" y="1288045"/>
            <a:ext cx="1620166" cy="1520303"/>
          </a:xfrm>
          <a:prstGeom prst="rect">
            <a:avLst/>
          </a:prstGeom>
        </p:spPr>
      </p:pic>
      <p:sp>
        <p:nvSpPr>
          <p:cNvPr id="72" name="矩形 71"/>
          <p:cNvSpPr/>
          <p:nvPr/>
        </p:nvSpPr>
        <p:spPr>
          <a:xfrm>
            <a:off x="1849054" y="3016322"/>
            <a:ext cx="450886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STEP2  设置图片格式：</a:t>
            </a:r>
          </a:p>
          <a:p>
            <a:r>
              <a:rPr altLang="zh-CN" b="1" lang="en-US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清晰度100%——对比度100%——饱和度0%——亮度35%（亮度可以根据图片最佳状况调节）</a:t>
            </a:r>
          </a:p>
        </p:txBody>
      </p:sp>
      <p:sp>
        <p:nvSpPr>
          <p:cNvPr id="73" name="矩形 72"/>
          <p:cNvSpPr/>
          <p:nvPr/>
        </p:nvSpPr>
        <p:spPr>
          <a:xfrm>
            <a:off x="1849054" y="3785865"/>
            <a:ext cx="450886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STEP3  执行透明化处理：</a:t>
            </a:r>
          </a:p>
          <a:p>
            <a:r>
              <a:rPr altLang="zh-CN" b="1" lang="en-US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颜色——设置透明色——鼠标点击图片黑色部分</a:t>
            </a:r>
          </a:p>
        </p:txBody>
      </p:sp>
      <p:sp>
        <p:nvSpPr>
          <p:cNvPr id="74" name="矩形 73"/>
          <p:cNvSpPr/>
          <p:nvPr/>
        </p:nvSpPr>
        <p:spPr>
          <a:xfrm>
            <a:off x="1849054" y="4310802"/>
            <a:ext cx="450886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STEP4  剪除多余部分：</a:t>
            </a:r>
          </a:p>
          <a:p>
            <a:r>
              <a:rPr altLang="zh-CN" b="1" lang="en-US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插入形状——任意多边形——绘制完成后与原图同时选中——合并形状——剪除</a:t>
            </a:r>
          </a:p>
        </p:txBody>
      </p:sp>
      <p:sp>
        <p:nvSpPr>
          <p:cNvPr id="75" name="矩形 74"/>
          <p:cNvSpPr/>
          <p:nvPr/>
        </p:nvSpPr>
        <p:spPr>
          <a:xfrm>
            <a:off x="1849054" y="5037063"/>
            <a:ext cx="4508864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b="1" lang="en-US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STEP5  插入背景图：</a:t>
            </a:r>
          </a:p>
          <a:p>
            <a:r>
              <a:rPr altLang="zh-CN" b="1" lang="en-US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最后，插入想要的图片置于底层，多余部分适当裁剪，完成！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8427620" y="1262806"/>
            <a:ext cx="1628509" cy="1543691"/>
          </a:xfrm>
          <a:prstGeom prst="rect">
            <a:avLst/>
          </a:prstGeom>
        </p:spPr>
      </p:pic>
      <p:sp>
        <p:nvSpPr>
          <p:cNvPr id="76" name="矩形 75"/>
          <p:cNvSpPr/>
          <p:nvPr/>
        </p:nvSpPr>
        <p:spPr>
          <a:xfrm>
            <a:off x="10260854" y="1262806"/>
            <a:ext cx="1465708" cy="154554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2929032565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1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12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4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15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16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17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9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2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23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501"/>
                            </p:stCondLst>
                            <p:childTnLst>
                              <p:par>
                                <p:cTn accel="50000" decel="50000" fill="hold" id="26" nodeType="afterEffect" presetClass="path" presetID="42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06 2.22222E-06 L 0.13972 2.22222E-06" pathEditMode="relative" ptsTypes="AA" rAng="0">
                                      <p:cBhvr>
                                        <p:cTn dur="2000" fill="hold" id="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5501"/>
                            </p:stCondLst>
                            <p:childTnLst>
                              <p:par>
                                <p:cTn fill="hold" id="29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 id="3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6001"/>
                            </p:stCondLst>
                            <p:childTnLst>
                              <p:par>
                                <p:cTn fill="hold" grpId="0" id="33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35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38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8001"/>
                            </p:stCondLst>
                            <p:childTnLst>
                              <p:par>
                                <p:cTn fill="hold" grpId="0" id="40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2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8501"/>
                            </p:stCondLst>
                            <p:childTnLst>
                              <p:par>
                                <p:cTn fill="hold" grpId="0" id="44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6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9001"/>
                            </p:stCondLst>
                            <p:childTnLst>
                              <p:par>
                                <p:cTn fill="hold" grpId="0" id="48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9501"/>
                            </p:stCondLst>
                            <p:childTnLst>
                              <p:par>
                                <p:cTn fill="hold" grpId="0" id="52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54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10001"/>
                            </p:stCondLst>
                            <p:childTnLst>
                              <p:par>
                                <p:cTn fill="hold" grpId="0" id="5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58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10501"/>
                            </p:stCondLst>
                            <p:childTnLst>
                              <p:par>
                                <p:cTn fill="hold" id="60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6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3" nodeType="afterGroup">
                            <p:stCondLst>
                              <p:cond delay="11001"/>
                            </p:stCondLst>
                            <p:childTnLst>
                              <p:par>
                                <p:cTn fill="hold" id="64" nodeType="after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4"/>
      <p:bldP grpId="0" spid="157"/>
      <p:bldP grpId="0" spid="161"/>
      <p:bldP grpId="0" spid="38"/>
      <p:bldP grpId="0" spid="72"/>
      <p:bldP grpId="0" spid="73"/>
      <p:bldP grpId="0" spid="74"/>
      <p:bldP grpId="0" spid="7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9" name="流程图: 终止 158"/>
          <p:cNvSpPr/>
          <p:nvPr/>
        </p:nvSpPr>
        <p:spPr>
          <a:xfrm>
            <a:off x="7285822" y="1322172"/>
            <a:ext cx="4036606" cy="2900207"/>
          </a:xfrm>
          <a:prstGeom prst="flowChartTerminator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700"/>
          </a:p>
        </p:txBody>
      </p:sp>
      <p:sp>
        <p:nvSpPr>
          <p:cNvPr id="2" name="矩形 1"/>
          <p:cNvSpPr/>
          <p:nvPr/>
        </p:nvSpPr>
        <p:spPr>
          <a:xfrm>
            <a:off x="0" y="6626268"/>
            <a:ext cx="12192001" cy="231732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9932359" y="5090732"/>
            <a:ext cx="411304" cy="411304"/>
          </a:xfrm>
          <a:prstGeom prst="ellipse">
            <a:avLst/>
          </a:prstGeom>
          <a:solidFill>
            <a:srgbClr val="7ACC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18" name="组合 117"/>
          <p:cNvGrpSpPr/>
          <p:nvPr/>
        </p:nvGrpSpPr>
        <p:grpSpPr>
          <a:xfrm>
            <a:off x="5575081" y="2837070"/>
            <a:ext cx="1041836" cy="1183859"/>
            <a:chOff x="4979138" y="1765308"/>
            <a:chExt cx="2233724" cy="2538226"/>
          </a:xfrm>
        </p:grpSpPr>
        <p:sp>
          <p:nvSpPr>
            <p:cNvPr id="119" name="椭圆 118"/>
            <p:cNvSpPr/>
            <p:nvPr/>
          </p:nvSpPr>
          <p:spPr>
            <a:xfrm>
              <a:off x="5285806" y="3941350"/>
              <a:ext cx="1623626" cy="362184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/>
            </a:p>
          </p:txBody>
        </p:sp>
        <p:grpSp>
          <p:nvGrpSpPr>
            <p:cNvPr id="120" name="组合 119"/>
            <p:cNvGrpSpPr/>
            <p:nvPr/>
          </p:nvGrpSpPr>
          <p:grpSpPr>
            <a:xfrm>
              <a:off x="4979138" y="1765308"/>
              <a:ext cx="2233724" cy="2403957"/>
              <a:chOff x="4445810" y="937405"/>
              <a:chExt cx="3892152" cy="4188775"/>
            </a:xfrm>
          </p:grpSpPr>
          <p:sp>
            <p:nvSpPr>
              <p:cNvPr id="121" name="椭圆 120"/>
              <p:cNvSpPr/>
              <p:nvPr/>
            </p:nvSpPr>
            <p:spPr>
              <a:xfrm>
                <a:off x="4449453" y="1237671"/>
                <a:ext cx="3888509" cy="3888509"/>
              </a:xfrm>
              <a:prstGeom prst="ellipse">
                <a:avLst/>
              </a:pr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2" name="流程图: 资料带 2"/>
              <p:cNvSpPr/>
              <p:nvPr/>
            </p:nvSpPr>
            <p:spPr>
              <a:xfrm rot="5400000">
                <a:off x="4718954" y="2814378"/>
                <a:ext cx="3876885" cy="723473"/>
              </a:xfrm>
              <a:custGeom>
                <a:gdLst>
                  <a:gd fmla="*/ 1015 w 10002" name="connsiteX0"/>
                  <a:gd fmla="*/ 4788 h 10678" name="connsiteY0"/>
                  <a:gd fmla="*/ 1979 w 10002" name="connsiteX1"/>
                  <a:gd fmla="*/ 4702 h 10678" name="connsiteY1"/>
                  <a:gd fmla="*/ 2549 w 10002" name="connsiteX2"/>
                  <a:gd fmla="*/ 1955 h 10678" name="connsiteY2"/>
                  <a:gd fmla="*/ 3505 w 10002" name="connsiteX3"/>
                  <a:gd fmla="*/ 4070 h 10678" name="connsiteY3"/>
                  <a:gd fmla="*/ 4492 w 10002" name="connsiteX4"/>
                  <a:gd fmla="*/ 246 h 10678" name="connsiteY4"/>
                  <a:gd fmla="*/ 5566 w 10002" name="connsiteX5"/>
                  <a:gd fmla="*/ 2282 h 10678" name="connsiteY5"/>
                  <a:gd fmla="*/ 6538 w 10002" name="connsiteX6"/>
                  <a:gd fmla="*/ 24 h 10678" name="connsiteY6"/>
                  <a:gd fmla="*/ 7711 w 10002" name="connsiteX7"/>
                  <a:gd fmla="*/ 4026 h 10678" name="connsiteY7"/>
                  <a:gd fmla="*/ 8967 w 10002" name="connsiteX8"/>
                  <a:gd fmla="*/ 3941 h 10678" name="connsiteY8"/>
                  <a:gd fmla="*/ 9998 w 10002" name="connsiteX9"/>
                  <a:gd fmla="*/ 10539 h 10678" name="connsiteY9"/>
                  <a:gd fmla="*/ 9339 w 10002" name="connsiteX10"/>
                  <a:gd fmla="*/ 8406 h 10678" name="connsiteY10"/>
                  <a:gd fmla="*/ 8077 w 10002" name="connsiteX11"/>
                  <a:gd fmla="*/ 6970 h 10678" name="connsiteY11"/>
                  <a:gd fmla="*/ 6770 w 10002" name="connsiteX12"/>
                  <a:gd fmla="*/ 8317 h 10678" name="connsiteY12"/>
                  <a:gd fmla="*/ 5774 w 10002" name="connsiteX13"/>
                  <a:gd fmla="*/ 5555 h 10678" name="connsiteY13"/>
                  <a:gd fmla="*/ 4662 w 10002" name="connsiteX14"/>
                  <a:gd fmla="*/ 8400 h 10678" name="connsiteY14"/>
                  <a:gd fmla="*/ 3894 w 10002" name="connsiteX15"/>
                  <a:gd fmla="*/ 6428 h 10678" name="connsiteY15"/>
                  <a:gd fmla="*/ 2866 w 10002" name="connsiteX16"/>
                  <a:gd fmla="*/ 8968 h 10678" name="connsiteY16"/>
                  <a:gd fmla="*/ 2101 w 10002" name="connsiteX17"/>
                  <a:gd fmla="*/ 7438 h 10678" name="connsiteY17"/>
                  <a:gd fmla="*/ 1043 w 10002" name="connsiteX18"/>
                  <a:gd fmla="*/ 7920 h 10678" name="connsiteY18"/>
                  <a:gd fmla="*/ 1015 w 10002" name="connsiteX19"/>
                  <a:gd fmla="*/ 4788 h 10678" name="connsiteY1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b="b" l="l" r="r" t="t"/>
                <a:pathLst>
                  <a:path h="10678" w="10002">
                    <a:moveTo>
                      <a:pt x="1015" y="4788"/>
                    </a:moveTo>
                    <a:cubicBezTo>
                      <a:pt x="1179" y="3716"/>
                      <a:pt x="1637" y="4994"/>
                      <a:pt x="1979" y="4702"/>
                    </a:cubicBezTo>
                    <a:cubicBezTo>
                      <a:pt x="2320" y="4408"/>
                      <a:pt x="2295" y="2060"/>
                      <a:pt x="2549" y="1955"/>
                    </a:cubicBezTo>
                    <a:cubicBezTo>
                      <a:pt x="2803" y="1850"/>
                      <a:pt x="3147" y="3776"/>
                      <a:pt x="3505" y="4070"/>
                    </a:cubicBezTo>
                    <a:cubicBezTo>
                      <a:pt x="3864" y="4362"/>
                      <a:pt x="4149" y="544"/>
                      <a:pt x="4492" y="246"/>
                    </a:cubicBezTo>
                    <a:cubicBezTo>
                      <a:pt x="4836" y="-52"/>
                      <a:pt x="5275" y="2460"/>
                      <a:pt x="5566" y="2282"/>
                    </a:cubicBezTo>
                    <a:cubicBezTo>
                      <a:pt x="5856" y="2105"/>
                      <a:pt x="6181" y="-267"/>
                      <a:pt x="6538" y="24"/>
                    </a:cubicBezTo>
                    <a:cubicBezTo>
                      <a:pt x="6895" y="315"/>
                      <a:pt x="7422" y="3524"/>
                      <a:pt x="7711" y="4026"/>
                    </a:cubicBezTo>
                    <a:cubicBezTo>
                      <a:pt x="7999" y="4529"/>
                      <a:pt x="8712" y="3498"/>
                      <a:pt x="8967" y="3941"/>
                    </a:cubicBezTo>
                    <a:cubicBezTo>
                      <a:pt x="9220" y="4386"/>
                      <a:pt x="9976" y="9627"/>
                      <a:pt x="9998" y="10539"/>
                    </a:cubicBezTo>
                    <a:cubicBezTo>
                      <a:pt x="10044" y="11214"/>
                      <a:pt x="9719" y="9269"/>
                      <a:pt x="9339" y="8406"/>
                    </a:cubicBezTo>
                    <a:cubicBezTo>
                      <a:pt x="8944" y="7691"/>
                      <a:pt x="8489" y="6734"/>
                      <a:pt x="8077" y="6970"/>
                    </a:cubicBezTo>
                    <a:cubicBezTo>
                      <a:pt x="7666" y="7511"/>
                      <a:pt x="7154" y="8553"/>
                      <a:pt x="6770" y="8317"/>
                    </a:cubicBezTo>
                    <a:cubicBezTo>
                      <a:pt x="6386" y="8081"/>
                      <a:pt x="6125" y="5541"/>
                      <a:pt x="5774" y="5555"/>
                    </a:cubicBezTo>
                    <a:cubicBezTo>
                      <a:pt x="5423" y="5569"/>
                      <a:pt x="4873" y="8544"/>
                      <a:pt x="4662" y="8400"/>
                    </a:cubicBezTo>
                    <a:cubicBezTo>
                      <a:pt x="4453" y="8254"/>
                      <a:pt x="4228" y="6205"/>
                      <a:pt x="3894" y="6428"/>
                    </a:cubicBezTo>
                    <a:cubicBezTo>
                      <a:pt x="3562" y="6650"/>
                      <a:pt x="3171" y="8909"/>
                      <a:pt x="2866" y="8968"/>
                    </a:cubicBezTo>
                    <a:cubicBezTo>
                      <a:pt x="2562" y="9026"/>
                      <a:pt x="2365" y="8146"/>
                      <a:pt x="2101" y="7438"/>
                    </a:cubicBezTo>
                    <a:cubicBezTo>
                      <a:pt x="1835" y="6729"/>
                      <a:pt x="1361" y="8803"/>
                      <a:pt x="1043" y="7920"/>
                    </a:cubicBezTo>
                    <a:cubicBezTo>
                      <a:pt x="259" y="7221"/>
                      <a:pt x="-833" y="10441"/>
                      <a:pt x="1015" y="4788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/>
                  <a:t>                   </a:t>
                </a:r>
              </a:p>
            </p:txBody>
          </p:sp>
          <p:sp>
            <p:nvSpPr>
              <p:cNvPr id="123" name="流程图: 资料带 2"/>
              <p:cNvSpPr/>
              <p:nvPr/>
            </p:nvSpPr>
            <p:spPr>
              <a:xfrm rot="16200000">
                <a:off x="3897917" y="2576900"/>
                <a:ext cx="3888797" cy="1194906"/>
              </a:xfrm>
              <a:custGeom>
                <a:gdLst>
                  <a:gd fmla="*/ 908 w 10078" name="connsiteX0"/>
                  <a:gd fmla="*/ 4652 h 10312" name="connsiteY0"/>
                  <a:gd fmla="*/ 1783 w 10078" name="connsiteX1"/>
                  <a:gd fmla="*/ 3551 h 10312" name="connsiteY1"/>
                  <a:gd fmla="*/ 2501 w 10078" name="connsiteX2"/>
                  <a:gd fmla="*/ 1539 h 10312" name="connsiteY2"/>
                  <a:gd fmla="*/ 3546 w 10078" name="connsiteX3"/>
                  <a:gd fmla="*/ 2694 h 10312" name="connsiteY3"/>
                  <a:gd fmla="*/ 4474 w 10078" name="connsiteX4"/>
                  <a:gd fmla="*/ 417 h 10312" name="connsiteY4"/>
                  <a:gd fmla="*/ 5622 w 10078" name="connsiteX5"/>
                  <a:gd fmla="*/ 1186 h 10312" name="connsiteY5"/>
                  <a:gd fmla="*/ 6729 w 10078" name="connsiteX6"/>
                  <a:gd fmla="*/ 31 h 10312" name="connsiteY6"/>
                  <a:gd fmla="*/ 7916 w 10078" name="connsiteX7"/>
                  <a:gd fmla="*/ 2661 h 10312" name="connsiteY7"/>
                  <a:gd fmla="*/ 9246 w 10078" name="connsiteX8"/>
                  <a:gd fmla="*/ 4314 h 10312" name="connsiteY8"/>
                  <a:gd fmla="*/ 10070 w 10078" name="connsiteX9"/>
                  <a:gd fmla="*/ 10238 h 10312" name="connsiteY9"/>
                  <a:gd fmla="*/ 9530 w 10078" name="connsiteX10"/>
                  <a:gd fmla="*/ 7492 h 10312" name="connsiteY10"/>
                  <a:gd fmla="*/ 8884 w 10078" name="connsiteX11"/>
                  <a:gd fmla="*/ 6429 h 10312" name="connsiteY11"/>
                  <a:gd fmla="*/ 8149 w 10078" name="connsiteX12"/>
                  <a:gd fmla="*/ 4493 h 10312" name="connsiteY12"/>
                  <a:gd fmla="*/ 6753 w 10078" name="connsiteX13"/>
                  <a:gd fmla="*/ 5070 h 10312" name="connsiteY13"/>
                  <a:gd fmla="*/ 5801 w 10078" name="connsiteX14"/>
                  <a:gd fmla="*/ 3756 h 10312" name="connsiteY14"/>
                  <a:gd fmla="*/ 4851 w 10078" name="connsiteX15"/>
                  <a:gd fmla="*/ 4806 h 10312" name="connsiteY15"/>
                  <a:gd fmla="*/ 3816 w 10078" name="connsiteX16"/>
                  <a:gd fmla="*/ 4795 h 10312" name="connsiteY16"/>
                  <a:gd fmla="*/ 2877 w 10078" name="connsiteX17"/>
                  <a:gd fmla="*/ 6433 h 10312" name="connsiteY17"/>
                  <a:gd fmla="*/ 1964 w 10078" name="connsiteX18"/>
                  <a:gd fmla="*/ 6263 h 10312" name="connsiteY18"/>
                  <a:gd fmla="*/ 1099 w 10078" name="connsiteX19"/>
                  <a:gd fmla="*/ 6953 h 10312" name="connsiteY19"/>
                  <a:gd fmla="*/ 1 w 10078" name="connsiteX20"/>
                  <a:gd fmla="*/ 8566 h 10312" name="connsiteY20"/>
                  <a:gd fmla="*/ 908 w 10078" name="connsiteX21"/>
                  <a:gd fmla="*/ 4652 h 10312" name="connsiteY2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b="b" l="l" r="r" t="t"/>
                <a:pathLst>
                  <a:path h="10312" w="10078">
                    <a:moveTo>
                      <a:pt x="908" y="4652"/>
                    </a:moveTo>
                    <a:cubicBezTo>
                      <a:pt x="1072" y="3846"/>
                      <a:pt x="1441" y="3771"/>
                      <a:pt x="1783" y="3551"/>
                    </a:cubicBezTo>
                    <a:cubicBezTo>
                      <a:pt x="2124" y="3330"/>
                      <a:pt x="2207" y="1682"/>
                      <a:pt x="2501" y="1539"/>
                    </a:cubicBezTo>
                    <a:cubicBezTo>
                      <a:pt x="2795" y="1396"/>
                      <a:pt x="3188" y="2473"/>
                      <a:pt x="3546" y="2694"/>
                    </a:cubicBezTo>
                    <a:cubicBezTo>
                      <a:pt x="3905" y="2914"/>
                      <a:pt x="4128" y="668"/>
                      <a:pt x="4474" y="417"/>
                    </a:cubicBezTo>
                    <a:cubicBezTo>
                      <a:pt x="4820" y="166"/>
                      <a:pt x="5331" y="1319"/>
                      <a:pt x="5622" y="1186"/>
                    </a:cubicBezTo>
                    <a:cubicBezTo>
                      <a:pt x="5912" y="1052"/>
                      <a:pt x="6347" y="-215"/>
                      <a:pt x="6729" y="31"/>
                    </a:cubicBezTo>
                    <a:cubicBezTo>
                      <a:pt x="7111" y="277"/>
                      <a:pt x="7627" y="2283"/>
                      <a:pt x="7916" y="2661"/>
                    </a:cubicBezTo>
                    <a:cubicBezTo>
                      <a:pt x="8204" y="3039"/>
                      <a:pt x="8590" y="3053"/>
                      <a:pt x="9246" y="4314"/>
                    </a:cubicBezTo>
                    <a:cubicBezTo>
                      <a:pt x="9529" y="4828"/>
                      <a:pt x="10048" y="9551"/>
                      <a:pt x="10070" y="10238"/>
                    </a:cubicBezTo>
                    <a:cubicBezTo>
                      <a:pt x="10116" y="10745"/>
                      <a:pt x="9970" y="8524"/>
                      <a:pt x="9530" y="7492"/>
                    </a:cubicBezTo>
                    <a:cubicBezTo>
                      <a:pt x="9367" y="6857"/>
                      <a:pt x="9114" y="6929"/>
                      <a:pt x="8884" y="6429"/>
                    </a:cubicBezTo>
                    <a:cubicBezTo>
                      <a:pt x="8654" y="5929"/>
                      <a:pt x="8529" y="4670"/>
                      <a:pt x="8149" y="4493"/>
                    </a:cubicBezTo>
                    <a:cubicBezTo>
                      <a:pt x="7738" y="4464"/>
                      <a:pt x="7144" y="5193"/>
                      <a:pt x="6753" y="5070"/>
                    </a:cubicBezTo>
                    <a:cubicBezTo>
                      <a:pt x="6362" y="4948"/>
                      <a:pt x="6118" y="3800"/>
                      <a:pt x="5801" y="3756"/>
                    </a:cubicBezTo>
                    <a:cubicBezTo>
                      <a:pt x="5484" y="3712"/>
                      <a:pt x="5063" y="4915"/>
                      <a:pt x="4851" y="4806"/>
                    </a:cubicBezTo>
                    <a:cubicBezTo>
                      <a:pt x="4642" y="4696"/>
                      <a:pt x="4150" y="4627"/>
                      <a:pt x="3816" y="4795"/>
                    </a:cubicBezTo>
                    <a:cubicBezTo>
                      <a:pt x="3484" y="4962"/>
                      <a:pt x="3509" y="5244"/>
                      <a:pt x="2877" y="6433"/>
                    </a:cubicBezTo>
                    <a:cubicBezTo>
                      <a:pt x="2217" y="6913"/>
                      <a:pt x="2287" y="6196"/>
                      <a:pt x="1964" y="6263"/>
                    </a:cubicBezTo>
                    <a:cubicBezTo>
                      <a:pt x="1535" y="6057"/>
                      <a:pt x="1508" y="6768"/>
                      <a:pt x="1099" y="6953"/>
                    </a:cubicBezTo>
                    <a:cubicBezTo>
                      <a:pt x="244" y="7397"/>
                      <a:pt x="33" y="9058"/>
                      <a:pt x="1" y="8566"/>
                    </a:cubicBezTo>
                    <a:cubicBezTo>
                      <a:pt x="-31" y="8073"/>
                      <a:pt x="546" y="5736"/>
                      <a:pt x="908" y="4652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4" name="流程图: 资料带 2"/>
              <p:cNvSpPr/>
              <p:nvPr/>
            </p:nvSpPr>
            <p:spPr>
              <a:xfrm rot="16200000">
                <a:off x="3487269" y="2197771"/>
                <a:ext cx="3874120" cy="1957038"/>
              </a:xfrm>
              <a:custGeom>
                <a:gdLst>
                  <a:gd fmla="*/ 1 w 10000" name="connsiteX0"/>
                  <a:gd fmla="*/ 8878 h 10000" name="connsiteY0"/>
                  <a:gd fmla="*/ 1562 w 10000" name="connsiteX1"/>
                  <a:gd fmla="*/ 2715 h 10000" name="connsiteY1"/>
                  <a:gd fmla="*/ 3354 w 10000" name="connsiteX2"/>
                  <a:gd fmla="*/ 603 h 10000" name="connsiteY2"/>
                  <a:gd fmla="*/ 5196 w 10000" name="connsiteX3"/>
                  <a:gd fmla="*/ 14 h 10000" name="connsiteY3"/>
                  <a:gd fmla="*/ 6741 w 10000" name="connsiteX4"/>
                  <a:gd fmla="*/ 657 h 10000" name="connsiteY4"/>
                  <a:gd fmla="*/ 8336 w 10000" name="connsiteX5"/>
                  <a:gd fmla="*/ 2518 h 10000" name="connsiteY5"/>
                  <a:gd fmla="*/ 9798 w 10000" name="connsiteX6"/>
                  <a:gd fmla="*/ 7071 h 10000" name="connsiteY6"/>
                  <a:gd fmla="*/ 9970 w 10000" name="connsiteX7"/>
                  <a:gd fmla="*/ 9977 h 10000" name="connsiteY7"/>
                  <a:gd fmla="*/ 9844 w 10000" name="connsiteX8"/>
                  <a:gd fmla="*/ 8285 h 10000" name="connsiteY8"/>
                  <a:gd fmla="*/ 9237 w 10000" name="connsiteX9"/>
                  <a:gd fmla="*/ 5974 h 10000" name="connsiteY9"/>
                  <a:gd fmla="*/ 8449 w 10000" name="connsiteX10"/>
                  <a:gd fmla="*/ 3543 h 10000" name="connsiteY10"/>
                  <a:gd fmla="*/ 7200 w 10000" name="connsiteX11"/>
                  <a:gd fmla="*/ 2537 h 10000" name="connsiteY11"/>
                  <a:gd fmla="*/ 5996 w 10000" name="connsiteX12"/>
                  <a:gd fmla="*/ 1016 h 10000" name="connsiteY12"/>
                  <a:gd fmla="*/ 4749 w 10000" name="connsiteX13"/>
                  <a:gd fmla="*/ 1549 h 10000" name="connsiteY13"/>
                  <a:gd fmla="*/ 3610 w 10000" name="connsiteX14"/>
                  <a:gd fmla="*/ 1442 h 10000" name="connsiteY14"/>
                  <a:gd fmla="*/ 2699 w 10000" name="connsiteX15"/>
                  <a:gd fmla="*/ 2758 h 10000" name="connsiteY15"/>
                  <a:gd fmla="*/ 1861 w 10000" name="connsiteX16"/>
                  <a:gd fmla="*/ 3320 h 10000" name="connsiteY16"/>
                  <a:gd fmla="*/ 1143 w 10000" name="connsiteX17"/>
                  <a:gd fmla="*/ 5213 h 10000" name="connsiteY17"/>
                  <a:gd fmla="*/ 448 w 10000" name="connsiteX18"/>
                  <a:gd fmla="*/ 6611 h 10000" name="connsiteY18"/>
                  <a:gd fmla="*/ 1 w 10000" name="connsiteX19"/>
                  <a:gd fmla="*/ 8878 h 10000" name="connsiteY19"/>
                  <a:gd fmla="*/ 671 w 10008" name="connsiteX20"/>
                  <a:gd fmla="*/ 4126 h 9633" name="connsiteY20"/>
                  <a:gd fmla="*/ 671 w 10008" name="connsiteX21"/>
                  <a:gd fmla="*/ 4518 h 10025" name="connsiteY21"/>
                  <a:gd fmla="*/ 671 w 10008" name="connsiteX22"/>
                  <a:gd fmla="*/ 4553 h 10060" name="connsiteY22"/>
                  <a:gd fmla="*/ 671 w 10008" name="connsiteX23"/>
                  <a:gd fmla="*/ 4553 h 10060" name="connsiteY2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b="b" l="l" r="r" t="t"/>
                <a:pathLst>
                  <a:path h="10000" w="10000">
                    <a:moveTo>
                      <a:pt x="1" y="8878"/>
                    </a:moveTo>
                    <a:cubicBezTo>
                      <a:pt x="78" y="8398"/>
                      <a:pt x="149" y="5432"/>
                      <a:pt x="1562" y="2715"/>
                    </a:cubicBezTo>
                    <a:cubicBezTo>
                      <a:pt x="2016" y="1924"/>
                      <a:pt x="2724" y="1028"/>
                      <a:pt x="3354" y="603"/>
                    </a:cubicBezTo>
                    <a:cubicBezTo>
                      <a:pt x="3828" y="293"/>
                      <a:pt x="4462" y="-78"/>
                      <a:pt x="5196" y="14"/>
                    </a:cubicBezTo>
                    <a:cubicBezTo>
                      <a:pt x="5711" y="113"/>
                      <a:pt x="6213" y="215"/>
                      <a:pt x="6741" y="657"/>
                    </a:cubicBezTo>
                    <a:cubicBezTo>
                      <a:pt x="7360" y="1114"/>
                      <a:pt x="7908" y="1854"/>
                      <a:pt x="8336" y="2518"/>
                    </a:cubicBezTo>
                    <a:cubicBezTo>
                      <a:pt x="9235" y="4283"/>
                      <a:pt x="9556" y="5803"/>
                      <a:pt x="9798" y="7071"/>
                    </a:cubicBezTo>
                    <a:cubicBezTo>
                      <a:pt x="9988" y="8641"/>
                      <a:pt x="10042" y="10023"/>
                      <a:pt x="9970" y="9977"/>
                    </a:cubicBezTo>
                    <a:cubicBezTo>
                      <a:pt x="9955" y="10184"/>
                      <a:pt x="9967" y="8952"/>
                      <a:pt x="9844" y="8285"/>
                    </a:cubicBezTo>
                    <a:cubicBezTo>
                      <a:pt x="9723" y="7618"/>
                      <a:pt x="9469" y="6789"/>
                      <a:pt x="9237" y="5974"/>
                    </a:cubicBezTo>
                    <a:cubicBezTo>
                      <a:pt x="8499" y="4567"/>
                      <a:pt x="8922" y="4267"/>
                      <a:pt x="8449" y="3543"/>
                    </a:cubicBezTo>
                    <a:cubicBezTo>
                      <a:pt x="7890" y="2775"/>
                      <a:pt x="7609" y="2958"/>
                      <a:pt x="7200" y="2537"/>
                    </a:cubicBezTo>
                    <a:cubicBezTo>
                      <a:pt x="6791" y="2116"/>
                      <a:pt x="6404" y="1181"/>
                      <a:pt x="5996" y="1016"/>
                    </a:cubicBezTo>
                    <a:cubicBezTo>
                      <a:pt x="5588" y="851"/>
                      <a:pt x="5229" y="1622"/>
                      <a:pt x="4749" y="1549"/>
                    </a:cubicBezTo>
                    <a:cubicBezTo>
                      <a:pt x="4213" y="1556"/>
                      <a:pt x="3946" y="1328"/>
                      <a:pt x="3610" y="1442"/>
                    </a:cubicBezTo>
                    <a:cubicBezTo>
                      <a:pt x="3278" y="1554"/>
                      <a:pt x="3049" y="2494"/>
                      <a:pt x="2699" y="2758"/>
                    </a:cubicBezTo>
                    <a:cubicBezTo>
                      <a:pt x="2337" y="3083"/>
                      <a:pt x="2228" y="3119"/>
                      <a:pt x="1861" y="3320"/>
                    </a:cubicBezTo>
                    <a:cubicBezTo>
                      <a:pt x="1267" y="4014"/>
                      <a:pt x="1404" y="4618"/>
                      <a:pt x="1143" y="5213"/>
                    </a:cubicBezTo>
                    <a:cubicBezTo>
                      <a:pt x="891" y="5742"/>
                      <a:pt x="640" y="6005"/>
                      <a:pt x="448" y="6611"/>
                    </a:cubicBezTo>
                    <a:cubicBezTo>
                      <a:pt x="255" y="7216"/>
                      <a:pt x="-16" y="9645"/>
                      <a:pt x="1" y="8878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5" name="流程图: 资料带 2"/>
              <p:cNvSpPr/>
              <p:nvPr/>
            </p:nvSpPr>
            <p:spPr>
              <a:xfrm rot="5400000">
                <a:off x="5256691" y="2393485"/>
                <a:ext cx="3856882" cy="1582851"/>
              </a:xfrm>
              <a:custGeom>
                <a:gdLst>
                  <a:gd fmla="*/ 671 w 10008" name="connsiteX0"/>
                  <a:gd fmla="*/ 4553 h 10060" name="connsiteY0"/>
                  <a:gd fmla="*/ 1578 w 10008" name="connsiteX1"/>
                  <a:gd fmla="*/ 2821 h 10060" name="connsiteY1"/>
                  <a:gd fmla="*/ 2520 w 10008" name="connsiteX2"/>
                  <a:gd fmla="*/ 684 h 10060" name="connsiteY2"/>
                  <a:gd fmla="*/ 3404 w 10008" name="connsiteX3"/>
                  <a:gd fmla="*/ 1090 h 10060" name="connsiteY3"/>
                  <a:gd fmla="*/ 4616 w 10008" name="connsiteX4"/>
                  <a:gd fmla="*/ 58 h 10060" name="connsiteY4"/>
                  <a:gd fmla="*/ 5365 w 10008" name="connsiteX5"/>
                  <a:gd fmla="*/ 427 h 10060" name="connsiteY5"/>
                  <a:gd fmla="*/ 6155 w 10008" name="connsiteX6"/>
                  <a:gd fmla="*/ 7 h 10060" name="connsiteY6"/>
                  <a:gd fmla="*/ 6824 w 10008" name="connsiteX7"/>
                  <a:gd fmla="*/ 947 h 10060" name="connsiteY7"/>
                  <a:gd fmla="*/ 7691 w 10008" name="connsiteX8"/>
                  <a:gd fmla="*/ 930 h 10060" name="connsiteY8"/>
                  <a:gd fmla="*/ 8540 w 10008" name="connsiteX9"/>
                  <a:gd fmla="*/ 2911 h 10060" name="connsiteY9"/>
                  <a:gd fmla="*/ 9396 w 10008" name="connsiteX10"/>
                  <a:gd fmla="*/ 4676 h 10060" name="connsiteY10"/>
                  <a:gd fmla="*/ 9634 w 10008" name="connsiteX11"/>
                  <a:gd fmla="*/ 6737 h 10060" name="connsiteY11"/>
                  <a:gd fmla="*/ 9998 w 10008" name="connsiteX12"/>
                  <a:gd fmla="*/ 10037 h 10060" name="connsiteY12"/>
                  <a:gd fmla="*/ 9263 w 10008" name="connsiteX13"/>
                  <a:gd fmla="*/ 6287 h 10060" name="connsiteY13"/>
                  <a:gd fmla="*/ 8341 w 10008" name="connsiteX14"/>
                  <a:gd fmla="*/ 3900 h 10060" name="connsiteY14"/>
                  <a:gd fmla="*/ 7002 w 10008" name="connsiteX15"/>
                  <a:gd fmla="*/ 3452 h 10060" name="connsiteY15"/>
                  <a:gd fmla="*/ 5826 w 10008" name="connsiteX16"/>
                  <a:gd fmla="*/ 2248 h 10060" name="connsiteY16"/>
                  <a:gd fmla="*/ 4696 w 10008" name="connsiteX17"/>
                  <a:gd fmla="*/ 2775 h 10060" name="connsiteY17"/>
                  <a:gd fmla="*/ 3734 w 10008" name="connsiteX18"/>
                  <a:gd fmla="*/ 2288 h 10060" name="connsiteY18"/>
                  <a:gd fmla="*/ 2837 w 10008" name="connsiteX19"/>
                  <a:gd fmla="*/ 3687 h 10060" name="connsiteY19"/>
                  <a:gd fmla="*/ 1982 w 10008" name="connsiteX20"/>
                  <a:gd fmla="*/ 3747 h 10060" name="connsiteY20"/>
                  <a:gd fmla="*/ 1115 w 10008" name="connsiteX21"/>
                  <a:gd fmla="*/ 5519 h 10060" name="connsiteY21"/>
                  <a:gd fmla="*/ 1 w 10008" name="connsiteX22"/>
                  <a:gd fmla="*/ 8429 h 10060" name="connsiteY22"/>
                  <a:gd fmla="*/ 671 w 10008" name="connsiteX23"/>
                  <a:gd fmla="*/ 4553 h 10060" name="connsiteY2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b="b" l="l" r="r" t="t"/>
                <a:pathLst>
                  <a:path h="10060" w="10008">
                    <a:moveTo>
                      <a:pt x="671" y="4553"/>
                    </a:moveTo>
                    <a:cubicBezTo>
                      <a:pt x="761" y="3929"/>
                      <a:pt x="1235" y="2960"/>
                      <a:pt x="1578" y="2821"/>
                    </a:cubicBezTo>
                    <a:cubicBezTo>
                      <a:pt x="1919" y="2681"/>
                      <a:pt x="2216" y="973"/>
                      <a:pt x="2520" y="684"/>
                    </a:cubicBezTo>
                    <a:cubicBezTo>
                      <a:pt x="2824" y="396"/>
                      <a:pt x="3045" y="950"/>
                      <a:pt x="3404" y="1090"/>
                    </a:cubicBezTo>
                    <a:cubicBezTo>
                      <a:pt x="3763" y="1229"/>
                      <a:pt x="4289" y="169"/>
                      <a:pt x="4616" y="58"/>
                    </a:cubicBezTo>
                    <a:cubicBezTo>
                      <a:pt x="4943" y="-53"/>
                      <a:pt x="5086" y="285"/>
                      <a:pt x="5365" y="427"/>
                    </a:cubicBezTo>
                    <a:cubicBezTo>
                      <a:pt x="5644" y="569"/>
                      <a:pt x="5718" y="-74"/>
                      <a:pt x="6155" y="7"/>
                    </a:cubicBezTo>
                    <a:cubicBezTo>
                      <a:pt x="6517" y="50"/>
                      <a:pt x="6590" y="944"/>
                      <a:pt x="6824" y="947"/>
                    </a:cubicBezTo>
                    <a:cubicBezTo>
                      <a:pt x="7058" y="951"/>
                      <a:pt x="7405" y="603"/>
                      <a:pt x="7691" y="930"/>
                    </a:cubicBezTo>
                    <a:cubicBezTo>
                      <a:pt x="7977" y="1257"/>
                      <a:pt x="7952" y="1807"/>
                      <a:pt x="8540" y="2911"/>
                    </a:cubicBezTo>
                    <a:cubicBezTo>
                      <a:pt x="8902" y="3790"/>
                      <a:pt x="9155" y="3562"/>
                      <a:pt x="9396" y="4676"/>
                    </a:cubicBezTo>
                    <a:cubicBezTo>
                      <a:pt x="9556" y="5213"/>
                      <a:pt x="9549" y="5994"/>
                      <a:pt x="9634" y="6737"/>
                    </a:cubicBezTo>
                    <a:cubicBezTo>
                      <a:pt x="9734" y="7631"/>
                      <a:pt x="10070" y="10081"/>
                      <a:pt x="9998" y="10037"/>
                    </a:cubicBezTo>
                    <a:cubicBezTo>
                      <a:pt x="10044" y="10359"/>
                      <a:pt x="9525" y="7263"/>
                      <a:pt x="9263" y="6287"/>
                    </a:cubicBezTo>
                    <a:cubicBezTo>
                      <a:pt x="8525" y="4969"/>
                      <a:pt x="8814" y="4578"/>
                      <a:pt x="8341" y="3900"/>
                    </a:cubicBezTo>
                    <a:cubicBezTo>
                      <a:pt x="7781" y="3180"/>
                      <a:pt x="7421" y="3727"/>
                      <a:pt x="7002" y="3452"/>
                    </a:cubicBezTo>
                    <a:cubicBezTo>
                      <a:pt x="6583" y="3177"/>
                      <a:pt x="6210" y="2361"/>
                      <a:pt x="5826" y="2248"/>
                    </a:cubicBezTo>
                    <a:cubicBezTo>
                      <a:pt x="5442" y="2135"/>
                      <a:pt x="5175" y="2844"/>
                      <a:pt x="4696" y="2775"/>
                    </a:cubicBezTo>
                    <a:cubicBezTo>
                      <a:pt x="4159" y="2781"/>
                      <a:pt x="4069" y="2182"/>
                      <a:pt x="3734" y="2288"/>
                    </a:cubicBezTo>
                    <a:cubicBezTo>
                      <a:pt x="3402" y="2394"/>
                      <a:pt x="3143" y="3659"/>
                      <a:pt x="2837" y="3687"/>
                    </a:cubicBezTo>
                    <a:cubicBezTo>
                      <a:pt x="2533" y="3716"/>
                      <a:pt x="2350" y="3558"/>
                      <a:pt x="1982" y="3747"/>
                    </a:cubicBezTo>
                    <a:cubicBezTo>
                      <a:pt x="1343" y="4011"/>
                      <a:pt x="1465" y="5127"/>
                      <a:pt x="1115" y="5519"/>
                    </a:cubicBezTo>
                    <a:cubicBezTo>
                      <a:pt x="735" y="5610"/>
                      <a:pt x="6" y="8677"/>
                      <a:pt x="1" y="8429"/>
                    </a:cubicBezTo>
                    <a:cubicBezTo>
                      <a:pt x="-4" y="8180"/>
                      <a:pt x="462" y="5181"/>
                      <a:pt x="671" y="4553"/>
                    </a:cubicBezTo>
                    <a:close/>
                  </a:path>
                </a:pathLst>
              </a:custGeom>
              <a:solidFill>
                <a:srgbClr val="0172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6" name="任意多边形 125"/>
              <p:cNvSpPr/>
              <p:nvPr/>
            </p:nvSpPr>
            <p:spPr>
              <a:xfrm>
                <a:off x="6311828" y="937405"/>
                <a:ext cx="255882" cy="307378"/>
              </a:xfrm>
              <a:custGeom>
                <a:gdLst>
                  <a:gd fmla="*/ 33165 w 255882" name="connsiteX0"/>
                  <a:gd fmla="*/ 0 h 601703" name="connsiteY0"/>
                  <a:gd fmla="*/ 56854 w 255882" name="connsiteX1"/>
                  <a:gd fmla="*/ 4737 h 601703" name="connsiteY1"/>
                  <a:gd fmla="*/ 85281 w 255882" name="connsiteX2"/>
                  <a:gd fmla="*/ 9475 h 601703" name="connsiteY2"/>
                  <a:gd fmla="*/ 104232 w 255882" name="connsiteX3"/>
                  <a:gd fmla="*/ 14213 h 601703" name="connsiteY3"/>
                  <a:gd fmla="*/ 118446 w 255882" name="connsiteX4"/>
                  <a:gd fmla="*/ 23689 h 601703" name="connsiteY4"/>
                  <a:gd fmla="*/ 132659 w 255882" name="connsiteX5"/>
                  <a:gd fmla="*/ 28426 h 601703" name="connsiteY5"/>
                  <a:gd fmla="*/ 146873 w 255882" name="connsiteX6"/>
                  <a:gd fmla="*/ 56853 h 601703" name="connsiteY6"/>
                  <a:gd fmla="*/ 161086 w 255882" name="connsiteX7"/>
                  <a:gd fmla="*/ 71067 h 601703" name="connsiteY7"/>
                  <a:gd fmla="*/ 170562 w 255882" name="connsiteX8"/>
                  <a:gd fmla="*/ 85280 h 601703" name="connsiteY8"/>
                  <a:gd fmla="*/ 184775 w 255882" name="connsiteX9"/>
                  <a:gd fmla="*/ 99494 h 601703" name="connsiteY9"/>
                  <a:gd fmla="*/ 217940 w 255882" name="connsiteX10"/>
                  <a:gd fmla="*/ 142134 h 601703" name="connsiteY10"/>
                  <a:gd fmla="*/ 222678 w 255882" name="connsiteX11"/>
                  <a:gd fmla="*/ 156348 h 601703" name="connsiteY11"/>
                  <a:gd fmla="*/ 227416 w 255882" name="connsiteX12"/>
                  <a:gd fmla="*/ 175299 h 601703" name="connsiteY12"/>
                  <a:gd fmla="*/ 236891 w 255882" name="connsiteX13"/>
                  <a:gd fmla="*/ 203726 h 601703" name="connsiteY13"/>
                  <a:gd fmla="*/ 232154 w 255882" name="connsiteX14"/>
                  <a:gd fmla="*/ 246366 h 601703" name="connsiteY14"/>
                  <a:gd fmla="*/ 222678 w 255882" name="connsiteX15"/>
                  <a:gd fmla="*/ 260580 h 601703" name="connsiteY15"/>
                  <a:gd fmla="*/ 194251 w 255882" name="connsiteX16"/>
                  <a:gd fmla="*/ 289007 h 601703" name="connsiteY16"/>
                  <a:gd fmla="*/ 184775 w 255882" name="connsiteX17"/>
                  <a:gd fmla="*/ 303220 h 601703" name="connsiteY17"/>
                  <a:gd fmla="*/ 170562 w 255882" name="connsiteX18"/>
                  <a:gd fmla="*/ 312696 h 601703" name="connsiteY18"/>
                  <a:gd fmla="*/ 137397 w 255882" name="connsiteX19"/>
                  <a:gd fmla="*/ 336385 h 601703" name="connsiteY19"/>
                  <a:gd fmla="*/ 104232 w 255882" name="connsiteX20"/>
                  <a:gd fmla="*/ 345861 h 601703" name="connsiteY20"/>
                  <a:gd fmla="*/ 85281 w 255882" name="connsiteX21"/>
                  <a:gd fmla="*/ 355336 h 601703" name="connsiteY21"/>
                  <a:gd fmla="*/ 56854 w 255882" name="connsiteX22"/>
                  <a:gd fmla="*/ 364812 h 601703" name="connsiteY22"/>
                  <a:gd fmla="*/ 28427 w 255882" name="connsiteX23"/>
                  <a:gd fmla="*/ 360074 h 601703" name="connsiteY23"/>
                  <a:gd fmla="*/ 18951 w 255882" name="connsiteX24"/>
                  <a:gd fmla="*/ 345861 h 601703" name="connsiteY24"/>
                  <a:gd fmla="*/ 0 w 255882" name="connsiteX25"/>
                  <a:gd fmla="*/ 312696 h 601703" name="connsiteY25"/>
                  <a:gd fmla="*/ 4738 w 255882" name="connsiteX26"/>
                  <a:gd fmla="*/ 270055 h 601703" name="connsiteY26"/>
                  <a:gd fmla="*/ 18951 w 255882" name="connsiteX27"/>
                  <a:gd fmla="*/ 260580 h 601703" name="connsiteY27"/>
                  <a:gd fmla="*/ 165824 w 255882" name="connsiteX28"/>
                  <a:gd fmla="*/ 265318 h 601703" name="connsiteY28"/>
                  <a:gd fmla="*/ 194251 w 255882" name="connsiteX29"/>
                  <a:gd fmla="*/ 274793 h 601703" name="connsiteY29"/>
                  <a:gd fmla="*/ 208464 w 255882" name="connsiteX30"/>
                  <a:gd fmla="*/ 284269 h 601703" name="connsiteY30"/>
                  <a:gd fmla="*/ 246367 w 255882" name="connsiteX31"/>
                  <a:gd fmla="*/ 326909 h 601703" name="connsiteY31"/>
                  <a:gd fmla="*/ 255843 w 255882" name="connsiteX32"/>
                  <a:gd fmla="*/ 355336 h 601703" name="connsiteY32"/>
                  <a:gd fmla="*/ 251105 w 255882" name="connsiteX33"/>
                  <a:gd fmla="*/ 431141 h 601703" name="connsiteY33"/>
                  <a:gd fmla="*/ 246367 w 255882" name="connsiteX34"/>
                  <a:gd fmla="*/ 445355 h 601703" name="connsiteY34"/>
                  <a:gd fmla="*/ 232154 w 255882" name="connsiteX35"/>
                  <a:gd fmla="*/ 464306 h 601703" name="connsiteY35"/>
                  <a:gd fmla="*/ 217940 w 255882" name="connsiteX36"/>
                  <a:gd fmla="*/ 473782 h 601703" name="connsiteY36"/>
                  <a:gd fmla="*/ 208464 w 255882" name="connsiteX37"/>
                  <a:gd fmla="*/ 487995 h 601703" name="connsiteY37"/>
                  <a:gd fmla="*/ 180037 w 255882" name="connsiteX38"/>
                  <a:gd fmla="*/ 497471 h 601703" name="connsiteY38"/>
                  <a:gd fmla="*/ 151611 w 255882" name="connsiteX39"/>
                  <a:gd fmla="*/ 516422 h 601703" name="connsiteY39"/>
                  <a:gd fmla="*/ 108970 w 255882" name="connsiteX40"/>
                  <a:gd fmla="*/ 530636 h 601703" name="connsiteY40"/>
                  <a:gd fmla="*/ 94757 w 255882" name="connsiteX41"/>
                  <a:gd fmla="*/ 535374 h 601703" name="connsiteY41"/>
                  <a:gd fmla="*/ 80543 w 255882" name="connsiteX42"/>
                  <a:gd fmla="*/ 540111 h 601703" name="connsiteY42"/>
                  <a:gd fmla="*/ 33165 w 255882" name="connsiteX43"/>
                  <a:gd fmla="*/ 521160 h 601703" name="connsiteY43"/>
                  <a:gd fmla="*/ 28427 w 255882" name="connsiteX44"/>
                  <a:gd fmla="*/ 506947 h 601703" name="connsiteY44"/>
                  <a:gd fmla="*/ 33165 w 255882" name="connsiteX45"/>
                  <a:gd fmla="*/ 483258 h 601703" name="connsiteY45"/>
                  <a:gd fmla="*/ 47378 w 255882" name="connsiteX46"/>
                  <a:gd fmla="*/ 478520 h 601703" name="connsiteY46"/>
                  <a:gd fmla="*/ 71068 w 255882" name="connsiteX47"/>
                  <a:gd fmla="*/ 473782 h 601703" name="connsiteY47"/>
                  <a:gd fmla="*/ 142135 w 255882" name="connsiteX48"/>
                  <a:gd fmla="*/ 478520 h 601703" name="connsiteY48"/>
                  <a:gd fmla="*/ 170562 w 255882" name="connsiteX49"/>
                  <a:gd fmla="*/ 497471 h 601703" name="connsiteY49"/>
                  <a:gd fmla="*/ 180037 w 255882" name="connsiteX50"/>
                  <a:gd fmla="*/ 511684 h 601703" name="connsiteY50"/>
                  <a:gd fmla="*/ 180037 w 255882" name="connsiteX51"/>
                  <a:gd fmla="*/ 578014 h 601703" name="connsiteY51"/>
                  <a:gd fmla="*/ 151611 w 255882" name="connsiteX52"/>
                  <a:gd fmla="*/ 596965 h 601703" name="connsiteY52"/>
                  <a:gd fmla="*/ 146873 w 255882" name="connsiteX53"/>
                  <a:gd fmla="*/ 601703 h 601703" name="connsiteY5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</a:cxnLst>
                <a:rect b="b" l="l" r="r" t="t"/>
                <a:pathLst>
                  <a:path h="601703" w="255882">
                    <a:moveTo>
                      <a:pt x="33165" y="0"/>
                    </a:moveTo>
                    <a:lnTo>
                      <a:pt x="56854" y="4737"/>
                    </a:lnTo>
                    <a:cubicBezTo>
                      <a:pt x="66305" y="6455"/>
                      <a:pt x="75861" y="7591"/>
                      <a:pt x="85281" y="9475"/>
                    </a:cubicBezTo>
                    <a:cubicBezTo>
                      <a:pt x="91666" y="10752"/>
                      <a:pt x="97915" y="12634"/>
                      <a:pt x="104232" y="14213"/>
                    </a:cubicBezTo>
                    <a:cubicBezTo>
                      <a:pt x="108970" y="17372"/>
                      <a:pt x="113353" y="21142"/>
                      <a:pt x="118446" y="23689"/>
                    </a:cubicBezTo>
                    <a:cubicBezTo>
                      <a:pt x="122913" y="25922"/>
                      <a:pt x="128759" y="25306"/>
                      <a:pt x="132659" y="28426"/>
                    </a:cubicBezTo>
                    <a:cubicBezTo>
                      <a:pt x="148633" y="41205"/>
                      <a:pt x="137065" y="42140"/>
                      <a:pt x="146873" y="56853"/>
                    </a:cubicBezTo>
                    <a:cubicBezTo>
                      <a:pt x="150590" y="62428"/>
                      <a:pt x="156797" y="65920"/>
                      <a:pt x="161086" y="71067"/>
                    </a:cubicBezTo>
                    <a:cubicBezTo>
                      <a:pt x="164731" y="75441"/>
                      <a:pt x="166917" y="80906"/>
                      <a:pt x="170562" y="85280"/>
                    </a:cubicBezTo>
                    <a:cubicBezTo>
                      <a:pt x="174851" y="90427"/>
                      <a:pt x="180661" y="94205"/>
                      <a:pt x="184775" y="99494"/>
                    </a:cubicBezTo>
                    <a:cubicBezTo>
                      <a:pt x="224440" y="150492"/>
                      <a:pt x="185675" y="109869"/>
                      <a:pt x="217940" y="142134"/>
                    </a:cubicBezTo>
                    <a:cubicBezTo>
                      <a:pt x="219519" y="146872"/>
                      <a:pt x="221306" y="151546"/>
                      <a:pt x="222678" y="156348"/>
                    </a:cubicBezTo>
                    <a:cubicBezTo>
                      <a:pt x="224467" y="162609"/>
                      <a:pt x="225545" y="169062"/>
                      <a:pt x="227416" y="175299"/>
                    </a:cubicBezTo>
                    <a:cubicBezTo>
                      <a:pt x="230286" y="184866"/>
                      <a:pt x="236891" y="203726"/>
                      <a:pt x="236891" y="203726"/>
                    </a:cubicBezTo>
                    <a:cubicBezTo>
                      <a:pt x="235312" y="217939"/>
                      <a:pt x="235622" y="232492"/>
                      <a:pt x="232154" y="246366"/>
                    </a:cubicBezTo>
                    <a:cubicBezTo>
                      <a:pt x="230773" y="251890"/>
                      <a:pt x="226461" y="256324"/>
                      <a:pt x="222678" y="260580"/>
                    </a:cubicBezTo>
                    <a:cubicBezTo>
                      <a:pt x="213775" y="270596"/>
                      <a:pt x="201685" y="277857"/>
                      <a:pt x="194251" y="289007"/>
                    </a:cubicBezTo>
                    <a:cubicBezTo>
                      <a:pt x="191092" y="293745"/>
                      <a:pt x="188801" y="299194"/>
                      <a:pt x="184775" y="303220"/>
                    </a:cubicBezTo>
                    <a:cubicBezTo>
                      <a:pt x="180749" y="307246"/>
                      <a:pt x="175195" y="309386"/>
                      <a:pt x="170562" y="312696"/>
                    </a:cubicBezTo>
                    <a:cubicBezTo>
                      <a:pt x="165555" y="316273"/>
                      <a:pt x="144840" y="332663"/>
                      <a:pt x="137397" y="336385"/>
                    </a:cubicBezTo>
                    <a:cubicBezTo>
                      <a:pt x="125943" y="342112"/>
                      <a:pt x="116377" y="341307"/>
                      <a:pt x="104232" y="345861"/>
                    </a:cubicBezTo>
                    <a:cubicBezTo>
                      <a:pt x="97619" y="348341"/>
                      <a:pt x="91838" y="352713"/>
                      <a:pt x="85281" y="355336"/>
                    </a:cubicBezTo>
                    <a:cubicBezTo>
                      <a:pt x="76007" y="359046"/>
                      <a:pt x="56854" y="364812"/>
                      <a:pt x="56854" y="364812"/>
                    </a:cubicBezTo>
                    <a:cubicBezTo>
                      <a:pt x="47378" y="363233"/>
                      <a:pt x="37019" y="364370"/>
                      <a:pt x="28427" y="360074"/>
                    </a:cubicBezTo>
                    <a:cubicBezTo>
                      <a:pt x="23334" y="357528"/>
                      <a:pt x="21776" y="350805"/>
                      <a:pt x="18951" y="345861"/>
                    </a:cubicBezTo>
                    <a:cubicBezTo>
                      <a:pt x="-5093" y="303783"/>
                      <a:pt x="23087" y="347323"/>
                      <a:pt x="0" y="312696"/>
                    </a:cubicBezTo>
                    <a:cubicBezTo>
                      <a:pt x="1579" y="298482"/>
                      <a:pt x="-149" y="283495"/>
                      <a:pt x="4738" y="270055"/>
                    </a:cubicBezTo>
                    <a:cubicBezTo>
                      <a:pt x="6684" y="264704"/>
                      <a:pt x="13260" y="260747"/>
                      <a:pt x="18951" y="260580"/>
                    </a:cubicBezTo>
                    <a:lnTo>
                      <a:pt x="165824" y="265318"/>
                    </a:lnTo>
                    <a:cubicBezTo>
                      <a:pt x="175300" y="268476"/>
                      <a:pt x="185941" y="269252"/>
                      <a:pt x="194251" y="274793"/>
                    </a:cubicBezTo>
                    <a:cubicBezTo>
                      <a:pt x="198989" y="277952"/>
                      <a:pt x="204208" y="280486"/>
                      <a:pt x="208464" y="284269"/>
                    </a:cubicBezTo>
                    <a:cubicBezTo>
                      <a:pt x="235016" y="307872"/>
                      <a:pt x="231965" y="305307"/>
                      <a:pt x="246367" y="326909"/>
                    </a:cubicBezTo>
                    <a:cubicBezTo>
                      <a:pt x="249526" y="336385"/>
                      <a:pt x="256466" y="345367"/>
                      <a:pt x="255843" y="355336"/>
                    </a:cubicBezTo>
                    <a:cubicBezTo>
                      <a:pt x="254264" y="380604"/>
                      <a:pt x="253755" y="405962"/>
                      <a:pt x="251105" y="431141"/>
                    </a:cubicBezTo>
                    <a:cubicBezTo>
                      <a:pt x="250582" y="436108"/>
                      <a:pt x="248845" y="441019"/>
                      <a:pt x="246367" y="445355"/>
                    </a:cubicBezTo>
                    <a:cubicBezTo>
                      <a:pt x="242449" y="452211"/>
                      <a:pt x="237737" y="458723"/>
                      <a:pt x="232154" y="464306"/>
                    </a:cubicBezTo>
                    <a:cubicBezTo>
                      <a:pt x="228127" y="468333"/>
                      <a:pt x="222678" y="470623"/>
                      <a:pt x="217940" y="473782"/>
                    </a:cubicBezTo>
                    <a:cubicBezTo>
                      <a:pt x="214781" y="478520"/>
                      <a:pt x="213293" y="484977"/>
                      <a:pt x="208464" y="487995"/>
                    </a:cubicBezTo>
                    <a:cubicBezTo>
                      <a:pt x="199994" y="493289"/>
                      <a:pt x="180037" y="497471"/>
                      <a:pt x="180037" y="497471"/>
                    </a:cubicBezTo>
                    <a:cubicBezTo>
                      <a:pt x="170562" y="503788"/>
                      <a:pt x="162415" y="512821"/>
                      <a:pt x="151611" y="516422"/>
                    </a:cubicBezTo>
                    <a:lnTo>
                      <a:pt x="108970" y="530636"/>
                    </a:lnTo>
                    <a:lnTo>
                      <a:pt x="94757" y="535374"/>
                    </a:lnTo>
                    <a:lnTo>
                      <a:pt x="80543" y="540111"/>
                    </a:lnTo>
                    <a:cubicBezTo>
                      <a:pt x="46851" y="535900"/>
                      <a:pt x="45294" y="545417"/>
                      <a:pt x="33165" y="521160"/>
                    </a:cubicBezTo>
                    <a:cubicBezTo>
                      <a:pt x="30932" y="516693"/>
                      <a:pt x="30006" y="511685"/>
                      <a:pt x="28427" y="506947"/>
                    </a:cubicBezTo>
                    <a:cubicBezTo>
                      <a:pt x="30006" y="499051"/>
                      <a:pt x="28698" y="489958"/>
                      <a:pt x="33165" y="483258"/>
                    </a:cubicBezTo>
                    <a:cubicBezTo>
                      <a:pt x="35935" y="479103"/>
                      <a:pt x="42533" y="479731"/>
                      <a:pt x="47378" y="478520"/>
                    </a:cubicBezTo>
                    <a:cubicBezTo>
                      <a:pt x="55191" y="476567"/>
                      <a:pt x="63171" y="475361"/>
                      <a:pt x="71068" y="473782"/>
                    </a:cubicBezTo>
                    <a:cubicBezTo>
                      <a:pt x="94757" y="475361"/>
                      <a:pt x="119039" y="473021"/>
                      <a:pt x="142135" y="478520"/>
                    </a:cubicBezTo>
                    <a:cubicBezTo>
                      <a:pt x="153214" y="481158"/>
                      <a:pt x="170562" y="497471"/>
                      <a:pt x="170562" y="497471"/>
                    </a:cubicBezTo>
                    <a:cubicBezTo>
                      <a:pt x="173720" y="502209"/>
                      <a:pt x="177491" y="506591"/>
                      <a:pt x="180037" y="511684"/>
                    </a:cubicBezTo>
                    <a:cubicBezTo>
                      <a:pt x="189589" y="530789"/>
                      <a:pt x="187678" y="561639"/>
                      <a:pt x="180037" y="578014"/>
                    </a:cubicBezTo>
                    <a:cubicBezTo>
                      <a:pt x="175221" y="588334"/>
                      <a:pt x="159664" y="588912"/>
                      <a:pt x="151611" y="596965"/>
                    </a:cubicBezTo>
                    <a:lnTo>
                      <a:pt x="146873" y="601703"/>
                    </a:lnTo>
                  </a:path>
                </a:pathLst>
              </a:custGeom>
              <a:noFill/>
              <a:ln w="317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5278294" y="2611293"/>
            <a:ext cx="1635412" cy="1635413"/>
            <a:chOff x="5278294" y="2611293"/>
            <a:chExt cx="1635412" cy="1635413"/>
          </a:xfrm>
        </p:grpSpPr>
        <p:sp>
          <p:nvSpPr>
            <p:cNvPr id="7" name="椭圆 6"/>
            <p:cNvSpPr/>
            <p:nvPr/>
          </p:nvSpPr>
          <p:spPr>
            <a:xfrm>
              <a:off x="5278294" y="2611294"/>
              <a:ext cx="1635412" cy="1635412"/>
            </a:xfrm>
            <a:prstGeom prst="ellipse">
              <a:avLst/>
            </a:prstGeom>
            <a:noFill/>
            <a:ln w="47625">
              <a:solidFill>
                <a:srgbClr val="01723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0" name="直接连接符 9"/>
            <p:cNvCxnSpPr>
              <a:stCxn id="7" idx="2"/>
            </p:cNvCxnSpPr>
            <p:nvPr/>
          </p:nvCxnSpPr>
          <p:spPr>
            <a:xfrm>
              <a:off x="5278294" y="3429000"/>
              <a:ext cx="137783" cy="0"/>
            </a:xfrm>
            <a:prstGeom prst="line">
              <a:avLst/>
            </a:prstGeom>
            <a:ln w="34925">
              <a:solidFill>
                <a:srgbClr val="0172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接连接符 148"/>
            <p:cNvCxnSpPr/>
            <p:nvPr/>
          </p:nvCxnSpPr>
          <p:spPr>
            <a:xfrm>
              <a:off x="6760919" y="3429000"/>
              <a:ext cx="137783" cy="0"/>
            </a:xfrm>
            <a:prstGeom prst="line">
              <a:avLst/>
            </a:prstGeom>
            <a:ln w="34925">
              <a:solidFill>
                <a:srgbClr val="0172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接连接符 149"/>
            <p:cNvCxnSpPr/>
            <p:nvPr/>
          </p:nvCxnSpPr>
          <p:spPr>
            <a:xfrm rot="5400000">
              <a:off x="6043429" y="2680185"/>
              <a:ext cx="137783" cy="0"/>
            </a:xfrm>
            <a:prstGeom prst="line">
              <a:avLst/>
            </a:prstGeom>
            <a:ln w="34925">
              <a:solidFill>
                <a:srgbClr val="0172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接连接符 150"/>
            <p:cNvCxnSpPr/>
            <p:nvPr/>
          </p:nvCxnSpPr>
          <p:spPr>
            <a:xfrm rot="5400000">
              <a:off x="6043429" y="4153487"/>
              <a:ext cx="137783" cy="0"/>
            </a:xfrm>
            <a:prstGeom prst="line">
              <a:avLst/>
            </a:prstGeom>
            <a:ln w="34925">
              <a:solidFill>
                <a:srgbClr val="0172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流程图: 终止 17"/>
          <p:cNvSpPr/>
          <p:nvPr/>
        </p:nvSpPr>
        <p:spPr>
          <a:xfrm>
            <a:off x="1007519" y="2787673"/>
            <a:ext cx="4036606" cy="2678195"/>
          </a:xfrm>
          <a:prstGeom prst="flowChartTerminator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1363352" y="3461252"/>
            <a:ext cx="3326920" cy="155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  <p:sp>
        <p:nvSpPr>
          <p:cNvPr id="154" name="文本框 153"/>
          <p:cNvSpPr txBox="1"/>
          <p:nvPr/>
        </p:nvSpPr>
        <p:spPr>
          <a:xfrm>
            <a:off x="447356" y="321686"/>
            <a:ext cx="1876941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3200">
                <a:solidFill>
                  <a:schemeClr val="bg1"/>
                </a:solidFill>
                <a:cs charset="-122" panose="020b0304030504040204" pitchFamily="34" typeface="Microsoft JhengHei UI Light"/>
              </a:rPr>
              <a:t>PART ONE</a:t>
            </a:r>
          </a:p>
        </p:txBody>
      </p:sp>
      <p:sp>
        <p:nvSpPr>
          <p:cNvPr id="157" name="矩形 156"/>
          <p:cNvSpPr/>
          <p:nvPr/>
        </p:nvSpPr>
        <p:spPr>
          <a:xfrm>
            <a:off x="7754823" y="2069382"/>
            <a:ext cx="3371718" cy="155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6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9932359" y="5513882"/>
            <a:ext cx="1565914" cy="856203"/>
            <a:chOff x="9607460" y="5349167"/>
            <a:chExt cx="1801445" cy="984986"/>
          </a:xfrm>
        </p:grpSpPr>
        <p:sp>
          <p:nvSpPr>
            <p:cNvPr id="160" name="椭圆 159"/>
            <p:cNvSpPr/>
            <p:nvPr/>
          </p:nvSpPr>
          <p:spPr>
            <a:xfrm flipH="1">
              <a:off x="9872191" y="6050411"/>
              <a:ext cx="1271982" cy="283742"/>
            </a:xfrm>
            <a:prstGeom prst="ellipse">
              <a:avLst/>
            </a:prstGeom>
            <a:solidFill>
              <a:srgbClr val="57B9A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 sz="900"/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9607460" y="5349167"/>
              <a:ext cx="1801445" cy="908991"/>
              <a:chOff x="4355310" y="3073562"/>
              <a:chExt cx="3470988" cy="1751426"/>
            </a:xfrm>
          </p:grpSpPr>
          <p:sp>
            <p:nvSpPr>
              <p:cNvPr id="29" name="任意多边形 28"/>
              <p:cNvSpPr/>
              <p:nvPr/>
            </p:nvSpPr>
            <p:spPr>
              <a:xfrm rot="10800000">
                <a:off x="4355310" y="3073565"/>
                <a:ext cx="3470988" cy="1751423"/>
              </a:xfrm>
              <a:custGeom>
                <a:gdLst>
                  <a:gd fmla="*/ 1735494 w 3470988" name="connsiteX0"/>
                  <a:gd fmla="*/ 0 h 1751423" name="connsiteY0"/>
                  <a:gd fmla="*/ 3470988 w 3470988" name="connsiteX1"/>
                  <a:gd fmla="*/ 1735494 h 1751423" name="connsiteY1"/>
                  <a:gd fmla="*/ 3470184 w 3470988" name="connsiteX2"/>
                  <a:gd fmla="*/ 1751423 h 1751423" name="connsiteY2"/>
                  <a:gd fmla="*/ 805 w 3470988" name="connsiteX3"/>
                  <a:gd fmla="*/ 1751423 h 1751423" name="connsiteY3"/>
                  <a:gd fmla="*/ 0 w 3470988" name="connsiteX4"/>
                  <a:gd fmla="*/ 1735494 h 1751423" name="connsiteY4"/>
                  <a:gd fmla="*/ 1735494 w 3470988" name="connsiteX5"/>
                  <a:gd fmla="*/ 0 h 175142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142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184" y="1751423"/>
                    </a:lnTo>
                    <a:lnTo>
                      <a:pt x="805" y="175142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61BB6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0" name="任意多边形 29"/>
              <p:cNvSpPr/>
              <p:nvPr/>
            </p:nvSpPr>
            <p:spPr>
              <a:xfrm rot="10800000">
                <a:off x="4549695" y="3073562"/>
                <a:ext cx="3055435" cy="1531892"/>
              </a:xfrm>
              <a:custGeom>
                <a:gdLst>
                  <a:gd fmla="*/ 1735494 w 3470988" name="connsiteX0"/>
                  <a:gd fmla="*/ 0 h 1754913" name="connsiteY0"/>
                  <a:gd fmla="*/ 3470988 w 3470988" name="connsiteX1"/>
                  <a:gd fmla="*/ 1735494 h 1754913" name="connsiteY1"/>
                  <a:gd fmla="*/ 3470007 w 3470988" name="connsiteX2"/>
                  <a:gd fmla="*/ 1754913 h 1754913" name="connsiteY2"/>
                  <a:gd fmla="*/ 981 w 3470988" name="connsiteX3"/>
                  <a:gd fmla="*/ 1754913 h 1754913" name="connsiteY3"/>
                  <a:gd fmla="*/ 0 w 3470988" name="connsiteX4"/>
                  <a:gd fmla="*/ 1735494 h 1754913" name="connsiteY4"/>
                  <a:gd fmla="*/ 1735494 w 3470988" name="connsiteX5"/>
                  <a:gd fmla="*/ 0 h 1754913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754913" w="3470988">
                    <a:moveTo>
                      <a:pt x="1735494" y="0"/>
                    </a:moveTo>
                    <a:cubicBezTo>
                      <a:pt x="2693981" y="0"/>
                      <a:pt x="3470988" y="777007"/>
                      <a:pt x="3470988" y="1735494"/>
                    </a:cubicBezTo>
                    <a:lnTo>
                      <a:pt x="3470007" y="1754913"/>
                    </a:lnTo>
                    <a:lnTo>
                      <a:pt x="981" y="1754913"/>
                    </a:lnTo>
                    <a:lnTo>
                      <a:pt x="0" y="1735494"/>
                    </a:lnTo>
                    <a:cubicBezTo>
                      <a:pt x="0" y="777007"/>
                      <a:pt x="777007" y="0"/>
                      <a:pt x="1735494" y="0"/>
                    </a:cubicBezTo>
                    <a:close/>
                  </a:path>
                </a:pathLst>
              </a:custGeom>
              <a:solidFill>
                <a:srgbClr val="FF777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1" name="泪滴形 12"/>
              <p:cNvSpPr/>
              <p:nvPr/>
            </p:nvSpPr>
            <p:spPr>
              <a:xfrm>
                <a:off x="4815512" y="3637405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2" name="泪滴形 12"/>
              <p:cNvSpPr/>
              <p:nvPr/>
            </p:nvSpPr>
            <p:spPr>
              <a:xfrm rot="20531964">
                <a:off x="5135863" y="3949276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3" name="泪滴形 12"/>
              <p:cNvSpPr/>
              <p:nvPr/>
            </p:nvSpPr>
            <p:spPr>
              <a:xfrm rot="20037654">
                <a:off x="5507503" y="4216704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4" name="泪滴形 12"/>
              <p:cNvSpPr/>
              <p:nvPr/>
            </p:nvSpPr>
            <p:spPr>
              <a:xfrm rot="18518226">
                <a:off x="5989634" y="4334131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5" name="泪滴形 12"/>
              <p:cNvSpPr/>
              <p:nvPr/>
            </p:nvSpPr>
            <p:spPr>
              <a:xfrm rot="15313657">
                <a:off x="7128493" y="3618442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6" name="泪滴形 12"/>
              <p:cNvSpPr/>
              <p:nvPr/>
            </p:nvSpPr>
            <p:spPr>
              <a:xfrm rot="15633428">
                <a:off x="6814363" y="3934790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  <p:sp>
            <p:nvSpPr>
              <p:cNvPr id="37" name="泪滴形 12"/>
              <p:cNvSpPr/>
              <p:nvPr/>
            </p:nvSpPr>
            <p:spPr>
              <a:xfrm rot="16711498">
                <a:off x="6489857" y="4186683"/>
                <a:ext cx="215978" cy="202103"/>
              </a:xfrm>
              <a:custGeom>
                <a:gdLst>
                  <a:gd fmla="*/ 4380 w 1660859" name="connsiteX0"/>
                  <a:gd fmla="*/ 794177 h 1554159" name="connsiteY0"/>
                  <a:gd fmla="*/ 600448 w 1660859" name="connsiteX1"/>
                  <a:gd fmla="*/ 96818 h 1554159" name="connsiteY1"/>
                  <a:gd fmla="*/ 1660859 w 1660859" name="connsiteX2"/>
                  <a:gd fmla="*/ 53023 h 1554159" name="connsiteY2"/>
                  <a:gd fmla="*/ 1400527 w 1660859" name="connsiteX3"/>
                  <a:gd fmla="*/ 1171687 h 1554159" name="connsiteY3"/>
                  <a:gd fmla="*/ 480494 w 1660859" name="connsiteX4"/>
                  <a:gd fmla="*/ 1554159 h 1554159" name="connsiteY4"/>
                  <a:gd fmla="*/ 4380 w 1660859" name="connsiteX5"/>
                  <a:gd fmla="*/ 794177 h 1554159" name="connsiteY5"/>
                  <a:gd fmla="*/ 99293 w 1557222" name="connsiteX6"/>
                  <a:gd fmla="*/ 321658 h 1584065" name="connsiteY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1554159" w="1660859">
                    <a:moveTo>
                      <a:pt x="4380" y="794177"/>
                    </a:moveTo>
                    <a:cubicBezTo>
                      <a:pt x="45107" y="625932"/>
                      <a:pt x="85919" y="276327"/>
                      <a:pt x="600448" y="96818"/>
                    </a:cubicBezTo>
                    <a:cubicBezTo>
                      <a:pt x="933184" y="-58776"/>
                      <a:pt x="1303241" y="9565"/>
                      <a:pt x="1660859" y="53023"/>
                    </a:cubicBezTo>
                    <a:cubicBezTo>
                      <a:pt x="1660859" y="312515"/>
                      <a:pt x="1660775" y="728356"/>
                      <a:pt x="1400527" y="1171687"/>
                    </a:cubicBezTo>
                    <a:cubicBezTo>
                      <a:pt x="1196262" y="1496889"/>
                      <a:pt x="910434" y="1554159"/>
                      <a:pt x="480494" y="1554159"/>
                    </a:cubicBezTo>
                    <a:cubicBezTo>
                      <a:pt x="50554" y="1554159"/>
                      <a:pt x="-20502" y="1105930"/>
                      <a:pt x="4380" y="794177"/>
                    </a:cubicBezTo>
                    <a:close/>
                  </a:path>
                </a:pathLst>
              </a:custGeom>
              <a:solidFill>
                <a:srgbClr val="3A2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altLang="zh-CN" lang="en-US"/>
                  <a:t> </a:t>
                </a:r>
              </a:p>
            </p:txBody>
          </p:sp>
        </p:grpSp>
      </p:grpSp>
      <p:sp>
        <p:nvSpPr>
          <p:cNvPr id="161" name="矩形 160"/>
          <p:cNvSpPr/>
          <p:nvPr/>
        </p:nvSpPr>
        <p:spPr>
          <a:xfrm rot="5400000">
            <a:off x="1342023" y="-1347945"/>
            <a:ext cx="221465" cy="2905511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8" name="椭圆 147"/>
          <p:cNvSpPr/>
          <p:nvPr/>
        </p:nvSpPr>
        <p:spPr>
          <a:xfrm>
            <a:off x="10162362" y="5175534"/>
            <a:ext cx="496512" cy="496512"/>
          </a:xfrm>
          <a:prstGeom prst="ellipse">
            <a:avLst/>
          </a:prstGeom>
          <a:solidFill>
            <a:srgbClr val="7ACC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文本框 41"/>
          <p:cNvSpPr txBox="1"/>
          <p:nvPr/>
        </p:nvSpPr>
        <p:spPr>
          <a:xfrm>
            <a:off x="8392947" y="1490750"/>
            <a:ext cx="20243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500" sz="2400">
                <a:solidFill>
                  <a:srgbClr val="01723D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广告集装箱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8478916" y="1556982"/>
            <a:ext cx="1813856" cy="346644"/>
            <a:chOff x="1834773" y="4271225"/>
            <a:chExt cx="2595161" cy="495958"/>
          </a:xfrm>
        </p:grpSpPr>
        <p:grpSp>
          <p:nvGrpSpPr>
            <p:cNvPr id="44" name="组合 43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62" name="直接连接符 61"/>
              <p:cNvCxnSpPr>
                <a:stCxn id="61" idx="1"/>
                <a:endCxn id="61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直接连接符 62"/>
              <p:cNvCxnSpPr>
                <a:stCxn id="61" idx="2"/>
                <a:endCxn id="61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组合 44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58" name="矩形 57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59" name="直接连接符 58"/>
              <p:cNvCxnSpPr>
                <a:stCxn id="58" idx="1"/>
                <a:endCxn id="58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直接连接符 59"/>
              <p:cNvCxnSpPr>
                <a:stCxn id="58" idx="2"/>
                <a:endCxn id="58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组合 45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56" name="直接连接符 55"/>
              <p:cNvCxnSpPr>
                <a:stCxn id="55" idx="1"/>
                <a:endCxn id="55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连接符 56"/>
              <p:cNvCxnSpPr>
                <a:stCxn id="55" idx="2"/>
                <a:endCxn id="55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组合 46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52" name="矩形 51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53" name="直接连接符 52"/>
              <p:cNvCxnSpPr>
                <a:stCxn id="52" idx="1"/>
                <a:endCxn id="52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连接符 53"/>
              <p:cNvCxnSpPr>
                <a:stCxn id="52" idx="2"/>
                <a:endCxn id="52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组合 47"/>
            <p:cNvGrpSpPr/>
            <p:nvPr/>
          </p:nvGrpSpPr>
          <p:grpSpPr>
            <a:xfrm>
              <a:off x="3933979" y="4271225"/>
              <a:ext cx="495955" cy="495958"/>
              <a:chOff x="3995231" y="4596134"/>
              <a:chExt cx="829010" cy="829015"/>
            </a:xfrm>
          </p:grpSpPr>
          <p:sp>
            <p:nvSpPr>
              <p:cNvPr id="49" name="矩形 48"/>
              <p:cNvSpPr/>
              <p:nvPr/>
            </p:nvSpPr>
            <p:spPr>
              <a:xfrm>
                <a:off x="3995231" y="4596134"/>
                <a:ext cx="829008" cy="829008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50" name="直接连接符 49"/>
              <p:cNvCxnSpPr>
                <a:stCxn id="49" idx="1"/>
                <a:endCxn id="49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>
                <a:stCxn id="49" idx="2"/>
                <a:endCxn id="49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4" name="文本框 63"/>
          <p:cNvSpPr txBox="1"/>
          <p:nvPr/>
        </p:nvSpPr>
        <p:spPr>
          <a:xfrm>
            <a:off x="2060644" y="2949520"/>
            <a:ext cx="20243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mtClean="0" spc="500" sz="2400">
                <a:solidFill>
                  <a:srgbClr val="01723D"/>
                </a:solidFill>
                <a:latin charset="-122" panose="02010609000101010101" pitchFamily="49" typeface="经典繁颜体"/>
                <a:ea charset="-122" panose="02010609000101010101" pitchFamily="49" typeface="经典繁颜体"/>
                <a:cs charset="-122" panose="02010609000101010101" pitchFamily="49" typeface="经典繁颜体"/>
              </a:rPr>
              <a:t>广告集装箱</a:t>
            </a:r>
          </a:p>
        </p:txBody>
      </p:sp>
      <p:grpSp>
        <p:nvGrpSpPr>
          <p:cNvPr id="65" name="组合 64"/>
          <p:cNvGrpSpPr/>
          <p:nvPr/>
        </p:nvGrpSpPr>
        <p:grpSpPr>
          <a:xfrm>
            <a:off x="2146614" y="3015752"/>
            <a:ext cx="1813856" cy="346644"/>
            <a:chOff x="1834773" y="4271225"/>
            <a:chExt cx="2595161" cy="495958"/>
          </a:xfrm>
        </p:grpSpPr>
        <p:grpSp>
          <p:nvGrpSpPr>
            <p:cNvPr id="66" name="组合 65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83" name="矩形 82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4" name="直接连接符 83"/>
              <p:cNvCxnSpPr>
                <a:stCxn id="83" idx="1"/>
                <a:endCxn id="83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接连接符 84"/>
              <p:cNvCxnSpPr>
                <a:stCxn id="83" idx="2"/>
                <a:endCxn id="83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组合 66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80" name="矩形 79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1" name="直接连接符 80"/>
              <p:cNvCxnSpPr>
                <a:stCxn id="80" idx="1"/>
                <a:endCxn id="80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>
                <a:stCxn id="80" idx="2"/>
                <a:endCxn id="80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组合 67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77" name="矩形 76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8" name="直接连接符 77"/>
              <p:cNvCxnSpPr>
                <a:stCxn id="77" idx="1"/>
                <a:endCxn id="77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>
                <a:stCxn id="77" idx="2"/>
                <a:endCxn id="77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组合 68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74" name="矩形 73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5" name="直接连接符 74"/>
              <p:cNvCxnSpPr>
                <a:stCxn id="74" idx="1"/>
                <a:endCxn id="74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接连接符 75"/>
              <p:cNvCxnSpPr>
                <a:stCxn id="74" idx="2"/>
                <a:endCxn id="74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组合 69"/>
            <p:cNvGrpSpPr/>
            <p:nvPr/>
          </p:nvGrpSpPr>
          <p:grpSpPr>
            <a:xfrm>
              <a:off x="3933979" y="4271225"/>
              <a:ext cx="495955" cy="495958"/>
              <a:chOff x="3995231" y="4596134"/>
              <a:chExt cx="829010" cy="829015"/>
            </a:xfrm>
          </p:grpSpPr>
          <p:sp>
            <p:nvSpPr>
              <p:cNvPr id="71" name="矩形 70"/>
              <p:cNvSpPr/>
              <p:nvPr/>
            </p:nvSpPr>
            <p:spPr>
              <a:xfrm>
                <a:off x="3995231" y="4596134"/>
                <a:ext cx="829008" cy="829008"/>
              </a:xfrm>
              <a:prstGeom prst="rect">
                <a:avLst/>
              </a:prstGeom>
              <a:noFill/>
              <a:ln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2" name="直接连接符 71"/>
              <p:cNvCxnSpPr>
                <a:stCxn id="71" idx="1"/>
                <a:endCxn id="71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接连接符 72"/>
              <p:cNvCxnSpPr>
                <a:stCxn id="71" idx="2"/>
                <a:endCxn id="71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val="2488684118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5" nodeType="withEffect" presetClass="path" presetID="48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8 0.00139 C 0.00729 0.00972 0.08945 -0.00602 0.11432 0.03449 C 0.13802 0.07755 0.1332 0.09074 0.13529 0.1037 C 0.13724 0.11667 0.13529 0.12778 0.1332 0.13981 C 0.13138 0.15069 0.12839 0.16273 0.12122 0.17315 C 0.11536 0.18264 0.10521 0.1912 0.0944 0.19699 C 0.08438 0.20324 0.0724 0.20718 0.06042 0.20903 C 0.0487 0.21111 0.03633 0.21111 0.02578 0.20903 C 0.0138 0.20718 0.00286 0.20231 -0.00612 0.19421 C -0.01523 0.18727 -0.02318 0.17801 -0.02695 0.1669 C -0.03203 0.15694 -0.03424 0.14282 -0.03424 0.13171 C -0.03477 0.12083 -0.03424 0.10764 -0.02904 0.09676 C -0.02409 0.08681 -0.01523 0.0787 -0.00339 0.07477 C 0.00859 0.07176 0.0207 0.07569 0.02852 0.08264 C 0.03542 0.08981 0.04049 0.10069 0.04141 0.11366 C 0.04141 0.12685 0.04049 0.13866 0.03542 0.14884 C 0.03047 0.1588 0.03151 0.16111 0.01172 0.17384 C -0.00612 0.18819 -0.02409 0.18426 -0.03477 0.18495 C -0.04596 0.18495 -0.05508 0.18125 -0.06549 0.17731 C -0.07799 0.17199 -0.08776 0.16273 -0.09453 0.15463 C -0.10182 0.14676 -0.10456 0.13681 -0.10859 0.12083 C -0.11133 0.10463 -0.11042 0.06181 -0.0819 0.03241 C -0.0599 0.00417 0.00091 0.01134 0.00091 -0.00046" pathEditMode="relative" ptsTypes="AAAAAAAAAAAAAAAAAAAAAAA" rAng="0">
                                      <p:cBhvr>
                                        <p:cTn dur="3000" fill="hold" id="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3" y="10347"/>
                                    </p:animMotion>
                                  </p:childTnLst>
                                </p:cTn>
                              </p:par>
                              <p:par>
                                <p:cTn fill="hold" grpId="0" id="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9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2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1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18" nodeType="afterEffect" presetClass="entr" presetID="2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right)" transition="in">
                                      <p:cBhvr>
                                        <p:cTn dur="500" id="2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2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4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7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2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35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37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39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42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3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44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6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9"/>
      <p:bldP grpId="0" spid="18"/>
      <p:bldP grpId="0" spid="19"/>
      <p:bldP grpId="0" spid="154"/>
      <p:bldP grpId="0" spid="157"/>
      <p:bldP grpId="0" spid="161"/>
      <p:bldP grpId="0" spid="148"/>
      <p:bldP grpId="0" spid="42"/>
      <p:bldP grpId="0" spid="64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7" name="组合 26"/>
          <p:cNvGrpSpPr/>
          <p:nvPr/>
        </p:nvGrpSpPr>
        <p:grpSpPr>
          <a:xfrm rot="2258985">
            <a:off x="290410" y="5950522"/>
            <a:ext cx="859816" cy="433854"/>
            <a:chOff x="4355310" y="3073562"/>
            <a:chExt cx="3470988" cy="1751426"/>
          </a:xfrm>
        </p:grpSpPr>
        <p:sp>
          <p:nvSpPr>
            <p:cNvPr id="5" name="任意多边形 4"/>
            <p:cNvSpPr/>
            <p:nvPr/>
          </p:nvSpPr>
          <p:spPr>
            <a:xfrm rot="10800000">
              <a:off x="4355310" y="3073565"/>
              <a:ext cx="3470988" cy="1751423"/>
            </a:xfrm>
            <a:custGeom>
              <a:gdLst>
                <a:gd fmla="*/ 1735494 w 3470988" name="connsiteX0"/>
                <a:gd fmla="*/ 0 h 1751423" name="connsiteY0"/>
                <a:gd fmla="*/ 3470988 w 3470988" name="connsiteX1"/>
                <a:gd fmla="*/ 1735494 h 1751423" name="connsiteY1"/>
                <a:gd fmla="*/ 3470184 w 3470988" name="connsiteX2"/>
                <a:gd fmla="*/ 1751423 h 1751423" name="connsiteY2"/>
                <a:gd fmla="*/ 805 w 3470988" name="connsiteX3"/>
                <a:gd fmla="*/ 1751423 h 1751423" name="connsiteY3"/>
                <a:gd fmla="*/ 0 w 3470988" name="connsiteX4"/>
                <a:gd fmla="*/ 1735494 h 1751423" name="connsiteY4"/>
                <a:gd fmla="*/ 1735494 w 3470988" name="connsiteX5"/>
                <a:gd fmla="*/ 0 h 1751423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51423" w="3470988">
                  <a:moveTo>
                    <a:pt x="1735494" y="0"/>
                  </a:moveTo>
                  <a:cubicBezTo>
                    <a:pt x="2693981" y="0"/>
                    <a:pt x="3470988" y="777007"/>
                    <a:pt x="3470988" y="1735494"/>
                  </a:cubicBezTo>
                  <a:lnTo>
                    <a:pt x="3470184" y="1751423"/>
                  </a:lnTo>
                  <a:lnTo>
                    <a:pt x="805" y="1751423"/>
                  </a:lnTo>
                  <a:lnTo>
                    <a:pt x="0" y="1735494"/>
                  </a:lnTo>
                  <a:cubicBezTo>
                    <a:pt x="0" y="777007"/>
                    <a:pt x="777007" y="0"/>
                    <a:pt x="1735494" y="0"/>
                  </a:cubicBezTo>
                  <a:close/>
                </a:path>
              </a:pathLst>
            </a:custGeom>
            <a:solidFill>
              <a:srgbClr val="61BB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任意多边形 7"/>
            <p:cNvSpPr/>
            <p:nvPr/>
          </p:nvSpPr>
          <p:spPr>
            <a:xfrm rot="10800000">
              <a:off x="4549695" y="3073562"/>
              <a:ext cx="3055435" cy="1531892"/>
            </a:xfrm>
            <a:custGeom>
              <a:gdLst>
                <a:gd fmla="*/ 1735494 w 3470988" name="connsiteX0"/>
                <a:gd fmla="*/ 0 h 1754913" name="connsiteY0"/>
                <a:gd fmla="*/ 3470988 w 3470988" name="connsiteX1"/>
                <a:gd fmla="*/ 1735494 h 1754913" name="connsiteY1"/>
                <a:gd fmla="*/ 3470007 w 3470988" name="connsiteX2"/>
                <a:gd fmla="*/ 1754913 h 1754913" name="connsiteY2"/>
                <a:gd fmla="*/ 981 w 3470988" name="connsiteX3"/>
                <a:gd fmla="*/ 1754913 h 1754913" name="connsiteY3"/>
                <a:gd fmla="*/ 0 w 3470988" name="connsiteX4"/>
                <a:gd fmla="*/ 1735494 h 1754913" name="connsiteY4"/>
                <a:gd fmla="*/ 1735494 w 3470988" name="connsiteX5"/>
                <a:gd fmla="*/ 0 h 1754913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54913" w="3470988">
                  <a:moveTo>
                    <a:pt x="1735494" y="0"/>
                  </a:moveTo>
                  <a:cubicBezTo>
                    <a:pt x="2693981" y="0"/>
                    <a:pt x="3470988" y="777007"/>
                    <a:pt x="3470988" y="1735494"/>
                  </a:cubicBezTo>
                  <a:lnTo>
                    <a:pt x="3470007" y="1754913"/>
                  </a:lnTo>
                  <a:lnTo>
                    <a:pt x="981" y="1754913"/>
                  </a:lnTo>
                  <a:lnTo>
                    <a:pt x="0" y="1735494"/>
                  </a:lnTo>
                  <a:cubicBezTo>
                    <a:pt x="0" y="777007"/>
                    <a:pt x="777007" y="0"/>
                    <a:pt x="1735494" y="0"/>
                  </a:cubicBezTo>
                  <a:close/>
                </a:path>
              </a:pathLst>
            </a:custGeom>
            <a:solidFill>
              <a:srgbClr val="FF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泪滴形 12"/>
            <p:cNvSpPr/>
            <p:nvPr/>
          </p:nvSpPr>
          <p:spPr>
            <a:xfrm>
              <a:off x="4815512" y="3637405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2" name="泪滴形 12"/>
            <p:cNvSpPr/>
            <p:nvPr/>
          </p:nvSpPr>
          <p:spPr>
            <a:xfrm rot="20531964">
              <a:off x="5135863" y="3949276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3" name="泪滴形 12"/>
            <p:cNvSpPr/>
            <p:nvPr/>
          </p:nvSpPr>
          <p:spPr>
            <a:xfrm rot="20037654">
              <a:off x="5507503" y="4216704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4" name="泪滴形 12"/>
            <p:cNvSpPr/>
            <p:nvPr/>
          </p:nvSpPr>
          <p:spPr>
            <a:xfrm rot="18518226">
              <a:off x="5989634" y="4334131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5" name="泪滴形 12"/>
            <p:cNvSpPr/>
            <p:nvPr/>
          </p:nvSpPr>
          <p:spPr>
            <a:xfrm rot="15313657">
              <a:off x="7128493" y="3618442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6" name="泪滴形 12"/>
            <p:cNvSpPr/>
            <p:nvPr/>
          </p:nvSpPr>
          <p:spPr>
            <a:xfrm rot="15633428">
              <a:off x="6814363" y="3934790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17" name="泪滴形 12"/>
            <p:cNvSpPr/>
            <p:nvPr/>
          </p:nvSpPr>
          <p:spPr>
            <a:xfrm rot="16711498">
              <a:off x="6489857" y="4186683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 rot="13638658">
            <a:off x="11014486" y="448616"/>
            <a:ext cx="972637" cy="490783"/>
            <a:chOff x="4355310" y="3073562"/>
            <a:chExt cx="3470988" cy="1751426"/>
          </a:xfrm>
        </p:grpSpPr>
        <p:sp>
          <p:nvSpPr>
            <p:cNvPr id="29" name="任意多边形 28"/>
            <p:cNvSpPr/>
            <p:nvPr/>
          </p:nvSpPr>
          <p:spPr>
            <a:xfrm rot="10800000">
              <a:off x="4355310" y="3073565"/>
              <a:ext cx="3470988" cy="1751423"/>
            </a:xfrm>
            <a:custGeom>
              <a:gdLst>
                <a:gd fmla="*/ 1735494 w 3470988" name="connsiteX0"/>
                <a:gd fmla="*/ 0 h 1751423" name="connsiteY0"/>
                <a:gd fmla="*/ 3470988 w 3470988" name="connsiteX1"/>
                <a:gd fmla="*/ 1735494 h 1751423" name="connsiteY1"/>
                <a:gd fmla="*/ 3470184 w 3470988" name="connsiteX2"/>
                <a:gd fmla="*/ 1751423 h 1751423" name="connsiteY2"/>
                <a:gd fmla="*/ 805 w 3470988" name="connsiteX3"/>
                <a:gd fmla="*/ 1751423 h 1751423" name="connsiteY3"/>
                <a:gd fmla="*/ 0 w 3470988" name="connsiteX4"/>
                <a:gd fmla="*/ 1735494 h 1751423" name="connsiteY4"/>
                <a:gd fmla="*/ 1735494 w 3470988" name="connsiteX5"/>
                <a:gd fmla="*/ 0 h 1751423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51423" w="3470988">
                  <a:moveTo>
                    <a:pt x="1735494" y="0"/>
                  </a:moveTo>
                  <a:cubicBezTo>
                    <a:pt x="2693981" y="0"/>
                    <a:pt x="3470988" y="777007"/>
                    <a:pt x="3470988" y="1735494"/>
                  </a:cubicBezTo>
                  <a:lnTo>
                    <a:pt x="3470184" y="1751423"/>
                  </a:lnTo>
                  <a:lnTo>
                    <a:pt x="805" y="1751423"/>
                  </a:lnTo>
                  <a:lnTo>
                    <a:pt x="0" y="1735494"/>
                  </a:lnTo>
                  <a:cubicBezTo>
                    <a:pt x="0" y="777007"/>
                    <a:pt x="777007" y="0"/>
                    <a:pt x="1735494" y="0"/>
                  </a:cubicBezTo>
                  <a:close/>
                </a:path>
              </a:pathLst>
            </a:custGeom>
            <a:solidFill>
              <a:srgbClr val="61BB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任意多边形 29"/>
            <p:cNvSpPr/>
            <p:nvPr/>
          </p:nvSpPr>
          <p:spPr>
            <a:xfrm rot="10800000">
              <a:off x="4549695" y="3073562"/>
              <a:ext cx="3055435" cy="1531892"/>
            </a:xfrm>
            <a:custGeom>
              <a:gdLst>
                <a:gd fmla="*/ 1735494 w 3470988" name="connsiteX0"/>
                <a:gd fmla="*/ 0 h 1754913" name="connsiteY0"/>
                <a:gd fmla="*/ 3470988 w 3470988" name="connsiteX1"/>
                <a:gd fmla="*/ 1735494 h 1754913" name="connsiteY1"/>
                <a:gd fmla="*/ 3470007 w 3470988" name="connsiteX2"/>
                <a:gd fmla="*/ 1754913 h 1754913" name="connsiteY2"/>
                <a:gd fmla="*/ 981 w 3470988" name="connsiteX3"/>
                <a:gd fmla="*/ 1754913 h 1754913" name="connsiteY3"/>
                <a:gd fmla="*/ 0 w 3470988" name="connsiteX4"/>
                <a:gd fmla="*/ 1735494 h 1754913" name="connsiteY4"/>
                <a:gd fmla="*/ 1735494 w 3470988" name="connsiteX5"/>
                <a:gd fmla="*/ 0 h 1754913" name="connsiteY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754913" w="3470988">
                  <a:moveTo>
                    <a:pt x="1735494" y="0"/>
                  </a:moveTo>
                  <a:cubicBezTo>
                    <a:pt x="2693981" y="0"/>
                    <a:pt x="3470988" y="777007"/>
                    <a:pt x="3470988" y="1735494"/>
                  </a:cubicBezTo>
                  <a:lnTo>
                    <a:pt x="3470007" y="1754913"/>
                  </a:lnTo>
                  <a:lnTo>
                    <a:pt x="981" y="1754913"/>
                  </a:lnTo>
                  <a:lnTo>
                    <a:pt x="0" y="1735494"/>
                  </a:lnTo>
                  <a:cubicBezTo>
                    <a:pt x="0" y="777007"/>
                    <a:pt x="777007" y="0"/>
                    <a:pt x="1735494" y="0"/>
                  </a:cubicBezTo>
                  <a:close/>
                </a:path>
              </a:pathLst>
            </a:custGeom>
            <a:solidFill>
              <a:srgbClr val="FF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泪滴形 12"/>
            <p:cNvSpPr/>
            <p:nvPr/>
          </p:nvSpPr>
          <p:spPr>
            <a:xfrm>
              <a:off x="4815512" y="3637405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2" name="泪滴形 12"/>
            <p:cNvSpPr/>
            <p:nvPr/>
          </p:nvSpPr>
          <p:spPr>
            <a:xfrm rot="20531964">
              <a:off x="5135863" y="3949276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3" name="泪滴形 12"/>
            <p:cNvSpPr/>
            <p:nvPr/>
          </p:nvSpPr>
          <p:spPr>
            <a:xfrm rot="20037654">
              <a:off x="5507503" y="4216704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4" name="泪滴形 12"/>
            <p:cNvSpPr/>
            <p:nvPr/>
          </p:nvSpPr>
          <p:spPr>
            <a:xfrm rot="18518226">
              <a:off x="5989634" y="4334131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5" name="泪滴形 12"/>
            <p:cNvSpPr/>
            <p:nvPr/>
          </p:nvSpPr>
          <p:spPr>
            <a:xfrm rot="15313657">
              <a:off x="7128493" y="3618442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6" name="泪滴形 12"/>
            <p:cNvSpPr/>
            <p:nvPr/>
          </p:nvSpPr>
          <p:spPr>
            <a:xfrm rot="15633428">
              <a:off x="6814363" y="3934790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  <p:sp>
          <p:nvSpPr>
            <p:cNvPr id="37" name="泪滴形 12"/>
            <p:cNvSpPr/>
            <p:nvPr/>
          </p:nvSpPr>
          <p:spPr>
            <a:xfrm rot="16711498">
              <a:off x="6489857" y="4186683"/>
              <a:ext cx="215978" cy="202103"/>
            </a:xfrm>
            <a:custGeom>
              <a:gdLst>
                <a:gd fmla="*/ 4380 w 1660859" name="connsiteX0"/>
                <a:gd fmla="*/ 794177 h 1554159" name="connsiteY0"/>
                <a:gd fmla="*/ 600448 w 1660859" name="connsiteX1"/>
                <a:gd fmla="*/ 96818 h 1554159" name="connsiteY1"/>
                <a:gd fmla="*/ 1660859 w 1660859" name="connsiteX2"/>
                <a:gd fmla="*/ 53023 h 1554159" name="connsiteY2"/>
                <a:gd fmla="*/ 1400527 w 1660859" name="connsiteX3"/>
                <a:gd fmla="*/ 1171687 h 1554159" name="connsiteY3"/>
                <a:gd fmla="*/ 480494 w 1660859" name="connsiteX4"/>
                <a:gd fmla="*/ 1554159 h 1554159" name="connsiteY4"/>
                <a:gd fmla="*/ 4380 w 1660859" name="connsiteX5"/>
                <a:gd fmla="*/ 794177 h 1554159" name="connsiteY5"/>
                <a:gd fmla="*/ 99293 w 1557222" name="connsiteX6"/>
                <a:gd fmla="*/ 321658 h 1584065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b="b" l="l" r="r" t="t"/>
              <a:pathLst>
                <a:path h="1554159" w="1660859">
                  <a:moveTo>
                    <a:pt x="4380" y="794177"/>
                  </a:moveTo>
                  <a:cubicBezTo>
                    <a:pt x="45107" y="625932"/>
                    <a:pt x="85919" y="276327"/>
                    <a:pt x="600448" y="96818"/>
                  </a:cubicBezTo>
                  <a:cubicBezTo>
                    <a:pt x="933184" y="-58776"/>
                    <a:pt x="1303241" y="9565"/>
                    <a:pt x="1660859" y="53023"/>
                  </a:cubicBezTo>
                  <a:cubicBezTo>
                    <a:pt x="1660859" y="312515"/>
                    <a:pt x="1660775" y="728356"/>
                    <a:pt x="1400527" y="1171687"/>
                  </a:cubicBezTo>
                  <a:cubicBezTo>
                    <a:pt x="1196262" y="1496889"/>
                    <a:pt x="910434" y="1554159"/>
                    <a:pt x="480494" y="1554159"/>
                  </a:cubicBezTo>
                  <a:cubicBezTo>
                    <a:pt x="50554" y="1554159"/>
                    <a:pt x="-20502" y="1105930"/>
                    <a:pt x="4380" y="794177"/>
                  </a:cubicBezTo>
                  <a:close/>
                </a:path>
              </a:pathLst>
            </a:custGeom>
            <a:solidFill>
              <a:srgbClr val="3A2C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altLang="zh-CN" lang="en-US" smtClean="0"/>
                <a:t> </a:t>
              </a:r>
            </a:p>
          </p:txBody>
        </p:sp>
      </p:grpSp>
      <p:sp>
        <p:nvSpPr>
          <p:cNvPr id="44" name="矩形 43"/>
          <p:cNvSpPr/>
          <p:nvPr/>
        </p:nvSpPr>
        <p:spPr>
          <a:xfrm rot="5400000">
            <a:off x="1342023" y="-1347945"/>
            <a:ext cx="221465" cy="2905511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4" name="组合 53"/>
          <p:cNvGrpSpPr/>
          <p:nvPr/>
        </p:nvGrpSpPr>
        <p:grpSpPr>
          <a:xfrm>
            <a:off x="7607877" y="1644961"/>
            <a:ext cx="4097603" cy="4159946"/>
            <a:chOff x="640674" y="5019557"/>
            <a:chExt cx="11049130" cy="1784223"/>
          </a:xfrm>
        </p:grpSpPr>
        <p:sp>
          <p:nvSpPr>
            <p:cNvPr id="56" name="文本框 55"/>
            <p:cNvSpPr txBox="1"/>
            <p:nvPr/>
          </p:nvSpPr>
          <p:spPr>
            <a:xfrm>
              <a:off x="640676" y="5338502"/>
              <a:ext cx="11049130" cy="1451107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mtClean="0" sz="1600">
                  <a:solidFill>
                    <a:srgbClr val="01723D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教程来也！</a:t>
              </a:r>
            </a:p>
            <a:p>
              <a:pPr>
                <a:lnSpc>
                  <a:spcPct val="150000"/>
                </a:lnSpc>
              </a:pPr>
              <a:r>
                <a:rPr altLang="en-US" lang="zh-CN" smtClean="0" sz="1600">
                  <a:solidFill>
                    <a:srgbClr val="01723D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1、根据以统计好的数据，生成一张图表。</a:t>
              </a:r>
            </a:p>
            <a:p>
              <a:pPr>
                <a:lnSpc>
                  <a:spcPct val="150000"/>
                </a:lnSpc>
              </a:pPr>
              <a:r>
                <a:rPr altLang="en-US" lang="zh-CN" smtClean="0" sz="1600">
                  <a:solidFill>
                    <a:srgbClr val="01723D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2、插入一个形状，复制，然后选中图表，直接粘贴。</a:t>
              </a:r>
            </a:p>
            <a:p>
              <a:pPr>
                <a:lnSpc>
                  <a:spcPct val="150000"/>
                </a:lnSpc>
              </a:pPr>
              <a:r>
                <a:rPr altLang="en-US" lang="zh-CN" smtClean="0" sz="1600">
                  <a:solidFill>
                    <a:srgbClr val="01723D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图片拉伸变形怎么办？不要着急。。</a:t>
              </a:r>
            </a:p>
            <a:p>
              <a:pPr>
                <a:lnSpc>
                  <a:spcPct val="150000"/>
                </a:lnSpc>
              </a:pPr>
              <a:r>
                <a:rPr altLang="en-US" lang="zh-CN" smtClean="0" sz="1600">
                  <a:solidFill>
                    <a:srgbClr val="01723D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3、点击图片，设置数据系列格式，把拉伸改为层叠。</a:t>
              </a:r>
            </a:p>
            <a:p>
              <a:pPr>
                <a:lnSpc>
                  <a:spcPct val="150000"/>
                </a:lnSpc>
              </a:pPr>
              <a:r>
                <a:rPr altLang="en-US" lang="zh-CN" smtClean="0" sz="1600">
                  <a:solidFill>
                    <a:srgbClr val="01723D"/>
                  </a:solidFill>
                  <a:latin charset="-122" panose="02000000000000000000" pitchFamily="2" typeface="方正兰亭黑简体"/>
                  <a:ea charset="-122" panose="02000000000000000000" pitchFamily="2" typeface="方正兰亭黑简体"/>
                </a:rPr>
                <a:t>欢迎关注微信公众号—广告集装箱！更多ppt小教程等着你哟！</a:t>
              </a: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640671" y="5019558"/>
              <a:ext cx="5835412" cy="19609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pc="200" sz="2400">
                  <a:solidFill>
                    <a:srgbClr val="01723D"/>
                  </a:solidFill>
                  <a:latin charset="-122" panose="02010609000101010101" pitchFamily="49" typeface="经典繁颜体"/>
                  <a:ea charset="-122" panose="02010609000101010101" pitchFamily="49" typeface="经典繁颜体"/>
                  <a:cs charset="-122" panose="02010609000101010101" pitchFamily="49" typeface="经典繁颜体"/>
                </a:rPr>
                <a:t>高逼格柱状图</a:t>
              </a:r>
            </a:p>
          </p:txBody>
        </p:sp>
      </p:grpSp>
      <p:graphicFrame>
        <p:nvGraphicFramePr>
          <p:cNvPr id="46" name="图表 45"/>
          <p:cNvGraphicFramePr/>
          <p:nvPr>
            <p:extLst>
              <p:ext uri="{D42A27DB-BD31-4B8C-83A1-F6EECF244321}">
                <p14:modId val="1103975554"/>
              </p:ext>
            </p:extLst>
          </p:nvPr>
        </p:nvGraphicFramePr>
        <p:xfrm>
          <a:off x="979789" y="1144657"/>
          <a:ext cx="6185877" cy="4123918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57" name="文本框 56"/>
          <p:cNvSpPr txBox="1"/>
          <p:nvPr/>
        </p:nvSpPr>
        <p:spPr>
          <a:xfrm>
            <a:off x="447356" y="321686"/>
            <a:ext cx="1975167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rgbClr val="01723D"/>
                </a:solidFill>
                <a:cs charset="-122" panose="020b0304030504040204" pitchFamily="34" typeface="Microsoft JhengHei UI Light"/>
              </a:rPr>
              <a:t>PART TWO</a:t>
            </a:r>
          </a:p>
        </p:txBody>
      </p:sp>
      <p:grpSp>
        <p:nvGrpSpPr>
          <p:cNvPr id="63" name="组合 62"/>
          <p:cNvGrpSpPr/>
          <p:nvPr/>
        </p:nvGrpSpPr>
        <p:grpSpPr>
          <a:xfrm>
            <a:off x="3276581" y="1270197"/>
            <a:ext cx="1568866" cy="248827"/>
            <a:chOff x="1834773" y="4271225"/>
            <a:chExt cx="3127036" cy="495958"/>
          </a:xfrm>
        </p:grpSpPr>
        <p:grpSp>
          <p:nvGrpSpPr>
            <p:cNvPr id="64" name="组合 63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81" name="矩形 80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82" name="直接连接符 81"/>
              <p:cNvCxnSpPr>
                <a:stCxn id="81" idx="1"/>
                <a:endCxn id="81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>
                <a:stCxn id="81" idx="2"/>
                <a:endCxn id="81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组合 64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78" name="矩形 77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9" name="直接连接符 78"/>
              <p:cNvCxnSpPr>
                <a:stCxn id="78" idx="1"/>
                <a:endCxn id="78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连接符 79"/>
              <p:cNvCxnSpPr>
                <a:stCxn id="78" idx="2"/>
                <a:endCxn id="78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组合 65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75" name="矩形 74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6" name="直接连接符 75"/>
              <p:cNvCxnSpPr>
                <a:stCxn id="75" idx="1"/>
                <a:endCxn id="75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>
                <a:stCxn id="75" idx="2"/>
                <a:endCxn id="75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组合 66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72" name="矩形 71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3" name="直接连接符 72"/>
              <p:cNvCxnSpPr>
                <a:stCxn id="72" idx="1"/>
                <a:endCxn id="72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接连接符 73"/>
              <p:cNvCxnSpPr>
                <a:stCxn id="72" idx="2"/>
                <a:endCxn id="72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组合 67"/>
            <p:cNvGrpSpPr/>
            <p:nvPr/>
          </p:nvGrpSpPr>
          <p:grpSpPr>
            <a:xfrm>
              <a:off x="3933978" y="4271225"/>
              <a:ext cx="1027831" cy="495958"/>
              <a:chOff x="3995231" y="4596134"/>
              <a:chExt cx="1718064" cy="829015"/>
            </a:xfrm>
          </p:grpSpPr>
          <p:sp>
            <p:nvSpPr>
              <p:cNvPr id="69" name="矩形 68"/>
              <p:cNvSpPr/>
              <p:nvPr/>
            </p:nvSpPr>
            <p:spPr>
              <a:xfrm>
                <a:off x="3995231" y="4596134"/>
                <a:ext cx="829008" cy="829008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70" name="直接连接符 69"/>
              <p:cNvCxnSpPr>
                <a:stCxn id="69" idx="1"/>
                <a:endCxn id="69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直接连接符 70"/>
              <p:cNvCxnSpPr>
                <a:stCxn id="69" idx="2"/>
                <a:endCxn id="69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矩形 83"/>
              <p:cNvSpPr/>
              <p:nvPr/>
            </p:nvSpPr>
            <p:spPr>
              <a:xfrm>
                <a:off x="4884288" y="4596134"/>
                <a:ext cx="829007" cy="829008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16" name="直接连接符 115"/>
              <p:cNvCxnSpPr/>
              <p:nvPr/>
            </p:nvCxnSpPr>
            <p:spPr>
              <a:xfrm>
                <a:off x="4875587" y="5010646"/>
                <a:ext cx="829008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接连接符 116"/>
              <p:cNvCxnSpPr/>
              <p:nvPr/>
            </p:nvCxnSpPr>
            <p:spPr>
              <a:xfrm flipH="1" flipV="1">
                <a:off x="5290093" y="4596141"/>
                <a:ext cx="0" cy="829008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5" name="组合 84"/>
          <p:cNvGrpSpPr/>
          <p:nvPr/>
        </p:nvGrpSpPr>
        <p:grpSpPr>
          <a:xfrm>
            <a:off x="7674555" y="1731484"/>
            <a:ext cx="1996470" cy="317625"/>
            <a:chOff x="1834773" y="4271224"/>
            <a:chExt cx="3117394" cy="495957"/>
          </a:xfrm>
        </p:grpSpPr>
        <p:grpSp>
          <p:nvGrpSpPr>
            <p:cNvPr id="86" name="组合 85"/>
            <p:cNvGrpSpPr/>
            <p:nvPr/>
          </p:nvGrpSpPr>
          <p:grpSpPr>
            <a:xfrm>
              <a:off x="1834773" y="4271227"/>
              <a:ext cx="495954" cy="495954"/>
              <a:chOff x="3995232" y="4596140"/>
              <a:chExt cx="829009" cy="829009"/>
            </a:xfrm>
          </p:grpSpPr>
          <p:sp>
            <p:nvSpPr>
              <p:cNvPr id="103" name="矩形 102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04" name="直接连接符 103"/>
              <p:cNvCxnSpPr>
                <a:stCxn id="103" idx="1"/>
                <a:endCxn id="103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接连接符 104"/>
              <p:cNvCxnSpPr>
                <a:stCxn id="103" idx="2"/>
                <a:endCxn id="103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组合 86"/>
            <p:cNvGrpSpPr/>
            <p:nvPr/>
          </p:nvGrpSpPr>
          <p:grpSpPr>
            <a:xfrm>
              <a:off x="2357795" y="4271227"/>
              <a:ext cx="495954" cy="495954"/>
              <a:chOff x="3995232" y="4596140"/>
              <a:chExt cx="829009" cy="829009"/>
            </a:xfrm>
          </p:grpSpPr>
          <p:sp>
            <p:nvSpPr>
              <p:cNvPr id="100" name="矩形 99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01" name="直接连接符 100"/>
              <p:cNvCxnSpPr>
                <a:stCxn id="100" idx="1"/>
                <a:endCxn id="100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接连接符 101"/>
              <p:cNvCxnSpPr>
                <a:stCxn id="100" idx="2"/>
                <a:endCxn id="100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组合 87"/>
            <p:cNvGrpSpPr/>
            <p:nvPr/>
          </p:nvGrpSpPr>
          <p:grpSpPr>
            <a:xfrm>
              <a:off x="2880818" y="4271227"/>
              <a:ext cx="495954" cy="495954"/>
              <a:chOff x="3995232" y="4596140"/>
              <a:chExt cx="829009" cy="829009"/>
            </a:xfrm>
          </p:grpSpPr>
          <p:sp>
            <p:nvSpPr>
              <p:cNvPr id="97" name="矩形 96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98" name="直接连接符 97"/>
              <p:cNvCxnSpPr>
                <a:stCxn id="97" idx="1"/>
                <a:endCxn id="97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接连接符 98"/>
              <p:cNvCxnSpPr>
                <a:stCxn id="97" idx="2"/>
                <a:endCxn id="97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组合 88"/>
            <p:cNvGrpSpPr/>
            <p:nvPr/>
          </p:nvGrpSpPr>
          <p:grpSpPr>
            <a:xfrm>
              <a:off x="3403841" y="4271227"/>
              <a:ext cx="495954" cy="495954"/>
              <a:chOff x="3995232" y="4596140"/>
              <a:chExt cx="829009" cy="829009"/>
            </a:xfrm>
          </p:grpSpPr>
          <p:sp>
            <p:nvSpPr>
              <p:cNvPr id="94" name="矩形 93"/>
              <p:cNvSpPr/>
              <p:nvPr/>
            </p:nvSpPr>
            <p:spPr>
              <a:xfrm>
                <a:off x="3995232" y="4596140"/>
                <a:ext cx="829009" cy="829009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95" name="直接连接符 94"/>
              <p:cNvCxnSpPr>
                <a:stCxn id="94" idx="1"/>
                <a:endCxn id="94" idx="3"/>
              </p:cNvCxnSpPr>
              <p:nvPr/>
            </p:nvCxnSpPr>
            <p:spPr>
              <a:xfrm>
                <a:off x="3995232" y="5010645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接连接符 95"/>
              <p:cNvCxnSpPr>
                <a:stCxn id="94" idx="2"/>
                <a:endCxn id="94" idx="0"/>
              </p:cNvCxnSpPr>
              <p:nvPr/>
            </p:nvCxnSpPr>
            <p:spPr>
              <a:xfrm flipH="1" flipV="1">
                <a:off x="4409737" y="4596140"/>
                <a:ext cx="0" cy="829009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组合 89"/>
            <p:cNvGrpSpPr/>
            <p:nvPr/>
          </p:nvGrpSpPr>
          <p:grpSpPr>
            <a:xfrm>
              <a:off x="3928428" y="4271224"/>
              <a:ext cx="1023739" cy="495953"/>
              <a:chOff x="3985943" y="4596134"/>
              <a:chExt cx="1711221" cy="829007"/>
            </a:xfrm>
          </p:grpSpPr>
          <p:sp>
            <p:nvSpPr>
              <p:cNvPr id="91" name="矩形 90"/>
              <p:cNvSpPr/>
              <p:nvPr/>
            </p:nvSpPr>
            <p:spPr>
              <a:xfrm>
                <a:off x="3985943" y="4596134"/>
                <a:ext cx="829009" cy="829007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92" name="直接连接符 91"/>
              <p:cNvCxnSpPr>
                <a:stCxn id="91" idx="1"/>
                <a:endCxn id="91" idx="3"/>
              </p:cNvCxnSpPr>
              <p:nvPr/>
            </p:nvCxnSpPr>
            <p:spPr>
              <a:xfrm>
                <a:off x="3985943" y="5010638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接连接符 92"/>
              <p:cNvCxnSpPr>
                <a:stCxn id="91" idx="2"/>
                <a:endCxn id="91" idx="0"/>
              </p:cNvCxnSpPr>
              <p:nvPr/>
            </p:nvCxnSpPr>
            <p:spPr>
              <a:xfrm flipH="1" flipV="1">
                <a:off x="4400448" y="4596134"/>
                <a:ext cx="0" cy="829007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矩形 112"/>
              <p:cNvSpPr/>
              <p:nvPr/>
            </p:nvSpPr>
            <p:spPr>
              <a:xfrm>
                <a:off x="4868155" y="4596134"/>
                <a:ext cx="829009" cy="829007"/>
              </a:xfrm>
              <a:prstGeom prst="rect">
                <a:avLst/>
              </a:prstGeom>
              <a:noFill/>
              <a:ln w="6350">
                <a:solidFill>
                  <a:srgbClr val="0172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cxnSp>
            <p:nvCxnSpPr>
              <p:cNvPr id="114" name="直接连接符 113"/>
              <p:cNvCxnSpPr/>
              <p:nvPr/>
            </p:nvCxnSpPr>
            <p:spPr>
              <a:xfrm>
                <a:off x="4868155" y="5010637"/>
                <a:ext cx="829009" cy="0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接连接符 114"/>
              <p:cNvCxnSpPr/>
              <p:nvPr/>
            </p:nvCxnSpPr>
            <p:spPr>
              <a:xfrm flipH="1" flipV="1">
                <a:off x="5282659" y="4596134"/>
                <a:ext cx="0" cy="829007"/>
              </a:xfrm>
              <a:prstGeom prst="line">
                <a:avLst/>
              </a:prstGeom>
              <a:ln w="6350">
                <a:solidFill>
                  <a:srgbClr val="0172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val="2951907190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1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3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5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8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5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3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3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31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9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41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42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43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44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id="52" nodeType="afterEffect" presetClass="emph" presetID="32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dur="100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54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dur="200" fill="hold" id="55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dur="200" fill="hold" id="56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dur="200" fill="hold" id="57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4"/>
      <p:bldP grpId="0" spid="57"/>
      <p:bldGraphic grpId="0" spid="46">
        <p:bldAsOne/>
      </p:bldGraphic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7ACC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6" name="矩形 65"/>
          <p:cNvSpPr/>
          <p:nvPr/>
        </p:nvSpPr>
        <p:spPr>
          <a:xfrm>
            <a:off x="0" y="0"/>
            <a:ext cx="12192001" cy="231732"/>
          </a:xfrm>
          <a:prstGeom prst="rect">
            <a:avLst/>
          </a:prstGeom>
          <a:solidFill>
            <a:srgbClr val="0172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文本框 13"/>
          <p:cNvSpPr txBox="1"/>
          <p:nvPr/>
        </p:nvSpPr>
        <p:spPr>
          <a:xfrm>
            <a:off x="447356" y="321686"/>
            <a:ext cx="1975167" cy="5791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mtClean="0" sz="3200">
                <a:solidFill>
                  <a:srgbClr val="01723D"/>
                </a:solidFill>
                <a:cs charset="-122" panose="020b0304030504040204" pitchFamily="34" typeface="Microsoft JhengHei UI Light"/>
              </a:rPr>
              <a:t>PART TWO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2340429" y="3576045"/>
            <a:ext cx="7674428" cy="0"/>
          </a:xfrm>
          <a:prstGeom prst="line">
            <a:avLst/>
          </a:prstGeom>
          <a:ln w="19050">
            <a:solidFill>
              <a:srgbClr val="0172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 flipV="1">
            <a:off x="6049348" y="500743"/>
            <a:ext cx="9581" cy="6154262"/>
          </a:xfrm>
          <a:prstGeom prst="line">
            <a:avLst/>
          </a:prstGeom>
          <a:ln w="19050">
            <a:solidFill>
              <a:srgbClr val="0172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3928780" y="1549867"/>
            <a:ext cx="1950926" cy="2153581"/>
            <a:chOff x="3928780" y="1549867"/>
            <a:chExt cx="1950926" cy="2153581"/>
          </a:xfrm>
        </p:grpSpPr>
        <p:sp>
          <p:nvSpPr>
            <p:cNvPr id="56" name="泪滴形 55"/>
            <p:cNvSpPr/>
            <p:nvPr/>
          </p:nvSpPr>
          <p:spPr>
            <a:xfrm rot="5400000">
              <a:off x="3928779" y="1549868"/>
              <a:ext cx="1950927" cy="1950926"/>
            </a:xfrm>
            <a:prstGeom prst="teardrop">
              <a:avLst/>
            </a:prstGeom>
            <a:solidFill>
              <a:srgbClr val="FF7777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97304" y="1776945"/>
              <a:ext cx="1676545" cy="1926503"/>
            </a:xfrm>
            <a:prstGeom prst="rect">
              <a:avLst/>
            </a:prstGeom>
          </p:spPr>
        </p:pic>
      </p:grpSp>
      <p:grpSp>
        <p:nvGrpSpPr>
          <p:cNvPr id="3" name="组合 2"/>
          <p:cNvGrpSpPr/>
          <p:nvPr/>
        </p:nvGrpSpPr>
        <p:grpSpPr>
          <a:xfrm>
            <a:off x="6239267" y="1549868"/>
            <a:ext cx="1950926" cy="2186471"/>
            <a:chOff x="6239267" y="1549868"/>
            <a:chExt cx="1950926" cy="2186471"/>
          </a:xfrm>
        </p:grpSpPr>
        <p:sp>
          <p:nvSpPr>
            <p:cNvPr id="58" name="泪滴形 57"/>
            <p:cNvSpPr/>
            <p:nvPr/>
          </p:nvSpPr>
          <p:spPr>
            <a:xfrm rot="10800000">
              <a:off x="6239267" y="1549868"/>
              <a:ext cx="1950926" cy="1950927"/>
            </a:xfrm>
            <a:prstGeom prst="teardrop">
              <a:avLst/>
            </a:prstGeom>
            <a:solidFill>
              <a:srgbClr val="01723D">
                <a:alpha val="3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63671" y="1809836"/>
              <a:ext cx="1902117" cy="1926503"/>
            </a:xfrm>
            <a:prstGeom prst="rect">
              <a:avLst/>
            </a:prstGeom>
          </p:spPr>
        </p:pic>
      </p:grpSp>
      <p:grpSp>
        <p:nvGrpSpPr>
          <p:cNvPr id="5" name="组合 4"/>
          <p:cNvGrpSpPr/>
          <p:nvPr/>
        </p:nvGrpSpPr>
        <p:grpSpPr>
          <a:xfrm>
            <a:off x="3928779" y="3656868"/>
            <a:ext cx="1950926" cy="2089563"/>
            <a:chOff x="3928779" y="3656868"/>
            <a:chExt cx="1950926" cy="2089563"/>
          </a:xfrm>
        </p:grpSpPr>
        <p:sp>
          <p:nvSpPr>
            <p:cNvPr id="6" name="泪滴形 5"/>
            <p:cNvSpPr/>
            <p:nvPr/>
          </p:nvSpPr>
          <p:spPr>
            <a:xfrm>
              <a:off x="3928779" y="3656868"/>
              <a:ext cx="1950926" cy="1950927"/>
            </a:xfrm>
            <a:prstGeom prst="teardrop">
              <a:avLst/>
            </a:prstGeom>
            <a:solidFill>
              <a:srgbClr val="01723D">
                <a:alpha val="62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66822" y="3819928"/>
              <a:ext cx="1737511" cy="1926503"/>
            </a:xfrm>
            <a:prstGeom prst="rect">
              <a:avLst/>
            </a:prstGeom>
          </p:spPr>
        </p:pic>
      </p:grpSp>
      <p:grpSp>
        <p:nvGrpSpPr>
          <p:cNvPr id="4" name="组合 3"/>
          <p:cNvGrpSpPr/>
          <p:nvPr/>
        </p:nvGrpSpPr>
        <p:grpSpPr>
          <a:xfrm>
            <a:off x="6239268" y="3656868"/>
            <a:ext cx="1950926" cy="2067274"/>
            <a:chOff x="6239268" y="3656868"/>
            <a:chExt cx="1950926" cy="2067274"/>
          </a:xfrm>
        </p:grpSpPr>
        <p:sp>
          <p:nvSpPr>
            <p:cNvPr id="57" name="泪滴形 56"/>
            <p:cNvSpPr/>
            <p:nvPr/>
          </p:nvSpPr>
          <p:spPr>
            <a:xfrm rot="16200000">
              <a:off x="6239267" y="3656869"/>
              <a:ext cx="1950927" cy="1950926"/>
            </a:xfrm>
            <a:prstGeom prst="teardrop">
              <a:avLst/>
            </a:prstGeom>
            <a:solidFill>
              <a:srgbClr val="61BB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370361" y="3797639"/>
              <a:ext cx="1688738" cy="1926503"/>
            </a:xfrm>
            <a:prstGeom prst="rect">
              <a:avLst/>
            </a:prstGeom>
          </p:spPr>
        </p:pic>
      </p:grpSp>
      <p:sp>
        <p:nvSpPr>
          <p:cNvPr id="22" name="矩形 21"/>
          <p:cNvSpPr/>
          <p:nvPr/>
        </p:nvSpPr>
        <p:spPr>
          <a:xfrm>
            <a:off x="966906" y="1775552"/>
            <a:ext cx="289517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  <p:sp>
        <p:nvSpPr>
          <p:cNvPr id="23" name="矩形 22"/>
          <p:cNvSpPr/>
          <p:nvPr/>
        </p:nvSpPr>
        <p:spPr>
          <a:xfrm>
            <a:off x="8394936" y="1737927"/>
            <a:ext cx="289517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  <p:sp>
        <p:nvSpPr>
          <p:cNvPr id="24" name="矩形 23"/>
          <p:cNvSpPr/>
          <p:nvPr/>
        </p:nvSpPr>
        <p:spPr>
          <a:xfrm>
            <a:off x="966906" y="3882931"/>
            <a:ext cx="289517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bg1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  <p:sp>
        <p:nvSpPr>
          <p:cNvPr id="25" name="矩形 24"/>
          <p:cNvSpPr/>
          <p:nvPr/>
        </p:nvSpPr>
        <p:spPr>
          <a:xfrm>
            <a:off x="8394936" y="3882932"/>
            <a:ext cx="2895174" cy="1371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rgbClr val="01723D"/>
                </a:solidFill>
                <a:latin charset="-122" panose="02000000000000000000" pitchFamily="2" typeface="方正兰亭黑简体"/>
                <a:ea charset="-122" panose="02000000000000000000" pitchFamily="2" typeface="方正兰亭黑简体"/>
              </a:rPr>
              <a:t>在这里添加点描述内容吧，求求你给点内容吧，求求你填写点内容吧在这里添加点描述内容吧，求求你给点内容吧，求求你填写点内容吧</a:t>
            </a:r>
          </a:p>
        </p:txBody>
      </p:sp>
    </p:spTree>
    <p:extLst>
      <p:ext uri="{BB962C8B-B14F-4D97-AF65-F5344CB8AC3E}">
        <p14:creationId val="3590328124"/>
      </p:ext>
    </p:extLst>
  </p:cSld>
  <p:clrMapOvr>
    <a:masterClrMapping/>
  </p:clrMapOvr>
  <p:transition advTm="5000" spd="med">
    <p:pull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5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0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2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3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2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2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30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3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33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34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3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3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9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fill="hold" id="40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4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4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4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5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fill="hold" grpId="0" id="4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48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id="50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5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5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5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5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56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58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6"/>
      <p:bldP grpId="0" spid="14"/>
      <p:bldP grpId="0" spid="22"/>
      <p:bldP grpId="0" spid="23"/>
      <p:bldP grpId="0" spid="24"/>
      <p:bldP grpId="0" spid="25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1723D"/>
        </a:solidFill>
        <a:ln>
          <a:noFill/>
        </a:ln>
      </a:spPr>
      <a:bodyPr anchor="ctr" rtlCol="0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248</Paragraphs>
  <Slides>12</Slides>
  <Notes>12</Notes>
  <TotalTime>1204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21">
      <vt:lpstr>Arial</vt:lpstr>
      <vt:lpstr>Calibri Light</vt:lpstr>
      <vt:lpstr>Calibri</vt:lpstr>
      <vt:lpstr>COYuenGB-Xbold-U</vt:lpstr>
      <vt:lpstr>经典繁颜体</vt:lpstr>
      <vt:lpstr>方正北魏楷书繁体</vt:lpstr>
      <vt:lpstr>方正兰亭黑简体</vt:lpstr>
      <vt:lpstr>Microsoft JhengHei UI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2016-04-12T10:16:25Z</dcterms:created>
  <cp:lastModifiedBy>Administrator</cp:lastModifiedBy>
  <dcterms:modified xsi:type="dcterms:W3CDTF">2021-08-22T05:43:55Z</dcterms:modified>
  <cp:revision>134</cp:revision>
  <dc:title>PowerPoint 演示文稿</dc:title>
</cp:coreProperties>
</file>