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 id="2147483684" r:id="rId3"/>
  </p:sldMasterIdLst>
  <p:notesMasterIdLst>
    <p:notesMasterId r:id="rId4"/>
  </p:notesMasterIdLst>
  <p:sldIdLst>
    <p:sldId id="256" r:id="rId5"/>
    <p:sldId id="257" r:id="rId6"/>
    <p:sldId id="258" r:id="rId7"/>
    <p:sldId id="263" r:id="rId8"/>
    <p:sldId id="264" r:id="rId9"/>
    <p:sldId id="265" r:id="rId10"/>
    <p:sldId id="283" r:id="rId11"/>
    <p:sldId id="266" r:id="rId12"/>
    <p:sldId id="259" r:id="rId13"/>
    <p:sldId id="284" r:id="rId14"/>
    <p:sldId id="267" r:id="rId15"/>
    <p:sldId id="268" r:id="rId16"/>
    <p:sldId id="269" r:id="rId17"/>
    <p:sldId id="270" r:id="rId18"/>
    <p:sldId id="260" r:id="rId19"/>
    <p:sldId id="285" r:id="rId20"/>
    <p:sldId id="271" r:id="rId21"/>
    <p:sldId id="272" r:id="rId22"/>
    <p:sldId id="273" r:id="rId23"/>
    <p:sldId id="274" r:id="rId24"/>
    <p:sldId id="261" r:id="rId25"/>
    <p:sldId id="275" r:id="rId26"/>
    <p:sldId id="276" r:id="rId27"/>
    <p:sldId id="277" r:id="rId28"/>
    <p:sldId id="278" r:id="rId29"/>
    <p:sldId id="262" r:id="rId30"/>
    <p:sldId id="286" r:id="rId31"/>
    <p:sldId id="279" r:id="rId32"/>
    <p:sldId id="280" r:id="rId33"/>
    <p:sldId id="281" r:id="rId34"/>
    <p:sldId id="282" r:id="rId35"/>
    <p:sldId id="287" r:id="rId36"/>
    <p:sldId id="289" r:id="rId37"/>
  </p:sldIdLst>
  <p:sldSz cx="9144000" cy="5143500" type="screen16x9"/>
  <p:notesSz cx="6858000" cy="9144000"/>
  <p:custDataLst>
    <p:tags r:id="rId3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117" d="100"/>
          <a:sy n="117" d="100"/>
        </p:scale>
        <p:origin x="336" y="8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notesMasters/notesMaster1.xml" Type="http://schemas.openxmlformats.org/officeDocument/2006/relationships/notes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D21FD-9D70-4B2A-9F87-BE7774034399}"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51BB-41B4-4C5A-8254-1D377571C242}" type="slidenum">
              <a:rPr lang="zh-CN" altLang="en-US" smtClean="0"/>
              <a:t>‹#›</a:t>
            </a:fld>
            <a:endParaRPr lang="zh-CN" altLang="en-US"/>
          </a:p>
        </p:txBody>
      </p:sp>
    </p:spTree>
    <p:extLst>
      <p:ext uri="{BB962C8B-B14F-4D97-AF65-F5344CB8AC3E}">
        <p14:creationId val="145709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28217411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128425926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109567075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423103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824176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493108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180764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724059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968539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891519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225413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136842787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485863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642768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190911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500565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545446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06738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867114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813424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8168972"/>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622153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3764734512"/>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828267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096140"/>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003970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190677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367822141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38137121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375969980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29606455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31231995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BCAF648-C11D-464B-9F61-EF8C7BAC3DD0}" type="datetimeFigureOut">
              <a:rPr lang="zh-CN" altLang="en-US" smtClean="0"/>
              <a:t>2018/6/4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A299E34-AC59-45A9-9ED1-B0E8DF802E48}" type="slidenum">
              <a:rPr lang="zh-CN" altLang="en-US" smtClean="0"/>
              <a:t>‹#›</a:t>
            </a:fld>
            <a:endParaRPr lang="zh-CN" altLang="en-US"/>
          </a:p>
        </p:txBody>
      </p:sp>
    </p:spTree>
    <p:extLst>
      <p:ext uri="{BB962C8B-B14F-4D97-AF65-F5344CB8AC3E}">
        <p14:creationId val="316680134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Tree>
    <p:extLst>
      <p:ext uri="{BB962C8B-B14F-4D97-AF65-F5344CB8AC3E}">
        <p14:creationId val="19696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4408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3314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 Id="rId4" Target="../media/image11.png" Type="http://schemas.openxmlformats.org/officeDocument/2006/relationships/image"/><Relationship Id="rId5"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 Id="rId3"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4401" y="0"/>
            <a:ext cx="9135197" cy="5143500"/>
          </a:xfrm>
          <a:prstGeom prst="rect">
            <a:avLst/>
          </a:prstGeom>
        </p:spPr>
      </p:pic>
      <p:sp>
        <p:nvSpPr>
          <p:cNvPr id="5" name="椭圆 4"/>
          <p:cNvSpPr/>
          <p:nvPr/>
        </p:nvSpPr>
        <p:spPr>
          <a:xfrm>
            <a:off x="1817345"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420" lIns="76840" rIns="76840" rtlCol="0" tIns="38420"/>
          <a:lstStyle/>
          <a:p>
            <a:pPr algn="ctr"/>
            <a:endParaRPr altLang="en-US" lang="zh-CN"/>
          </a:p>
        </p:txBody>
      </p:sp>
      <p:sp>
        <p:nvSpPr>
          <p:cNvPr id="6" name="椭圆 5"/>
          <p:cNvSpPr/>
          <p:nvPr/>
        </p:nvSpPr>
        <p:spPr>
          <a:xfrm>
            <a:off x="3122632"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420" lIns="76840" rIns="76840" rtlCol="0" tIns="38420"/>
          <a:lstStyle/>
          <a:p>
            <a:pPr algn="ctr"/>
            <a:endParaRPr altLang="en-US" lang="zh-CN"/>
          </a:p>
        </p:txBody>
      </p:sp>
      <p:sp>
        <p:nvSpPr>
          <p:cNvPr id="7" name="椭圆 6"/>
          <p:cNvSpPr/>
          <p:nvPr/>
        </p:nvSpPr>
        <p:spPr>
          <a:xfrm>
            <a:off x="4438269"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420" lIns="76840" rIns="76840" rtlCol="0" tIns="38420"/>
          <a:lstStyle/>
          <a:p>
            <a:pPr algn="ctr"/>
            <a:endParaRPr altLang="en-US" lang="zh-CN"/>
          </a:p>
        </p:txBody>
      </p:sp>
      <p:sp>
        <p:nvSpPr>
          <p:cNvPr id="8" name="椭圆 7"/>
          <p:cNvSpPr/>
          <p:nvPr/>
        </p:nvSpPr>
        <p:spPr>
          <a:xfrm>
            <a:off x="5755542"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420" lIns="76840" rIns="76840" rtlCol="0" tIns="38420"/>
          <a:lstStyle/>
          <a:p>
            <a:pPr algn="ctr"/>
            <a:endParaRPr altLang="en-US" lang="zh-CN"/>
          </a:p>
        </p:txBody>
      </p:sp>
      <p:grpSp>
        <p:nvGrpSpPr>
          <p:cNvPr id="9" name="组合 8"/>
          <p:cNvGrpSpPr/>
          <p:nvPr/>
        </p:nvGrpSpPr>
        <p:grpSpPr>
          <a:xfrm>
            <a:off x="1939169" y="983458"/>
            <a:ext cx="1354880" cy="1350234"/>
            <a:chOff x="3768359" y="1725446"/>
            <a:chExt cx="1930605" cy="1930605"/>
          </a:xfrm>
        </p:grpSpPr>
        <p:sp>
          <p:nvSpPr>
            <p:cNvPr id="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12" name="组合 11"/>
          <p:cNvGrpSpPr/>
          <p:nvPr/>
        </p:nvGrpSpPr>
        <p:grpSpPr>
          <a:xfrm>
            <a:off x="3233956" y="983458"/>
            <a:ext cx="1354880" cy="1350234"/>
            <a:chOff x="3768359" y="1725446"/>
            <a:chExt cx="1930605" cy="1930605"/>
          </a:xfrm>
        </p:grpSpPr>
        <p:sp>
          <p:nvSpPr>
            <p:cNvPr id="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15" name="组合 14"/>
          <p:cNvGrpSpPr/>
          <p:nvPr/>
        </p:nvGrpSpPr>
        <p:grpSpPr>
          <a:xfrm>
            <a:off x="4545052" y="983458"/>
            <a:ext cx="1354880" cy="1350234"/>
            <a:chOff x="3768359" y="1725446"/>
            <a:chExt cx="1930605" cy="1930605"/>
          </a:xfrm>
        </p:grpSpPr>
        <p:sp>
          <p:nvSpPr>
            <p:cNvPr id="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18" name="组合 17"/>
          <p:cNvGrpSpPr/>
          <p:nvPr/>
        </p:nvGrpSpPr>
        <p:grpSpPr>
          <a:xfrm>
            <a:off x="5850511" y="983458"/>
            <a:ext cx="1354880" cy="1350234"/>
            <a:chOff x="3768359" y="1725446"/>
            <a:chExt cx="1930605" cy="1930605"/>
          </a:xfrm>
        </p:grpSpPr>
        <p:sp>
          <p:nvSpPr>
            <p:cNvPr id="1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Oval 5"/>
            <p:cNvSpPr>
              <a:spLocks noChangeArrowheads="1"/>
            </p:cNvSpPr>
            <p:nvPr/>
          </p:nvSpPr>
          <p:spPr bwMode="auto">
            <a:xfrm>
              <a:off x="3823758" y="1780845"/>
              <a:ext cx="1819806" cy="1819806"/>
            </a:xfrm>
            <a:prstGeom prst="ellipse">
              <a:avLst/>
            </a:prstGeom>
            <a:solidFill>
              <a:srgbClr val="7030A0"/>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sp>
        <p:nvSpPr>
          <p:cNvPr id="21" name="矩形 20"/>
          <p:cNvSpPr/>
          <p:nvPr/>
        </p:nvSpPr>
        <p:spPr>
          <a:xfrm>
            <a:off x="2178325" y="949640"/>
            <a:ext cx="842655" cy="1417960"/>
          </a:xfrm>
          <a:prstGeom prst="rect">
            <a:avLst/>
          </a:prstGeom>
          <a:effectLst/>
        </p:spPr>
        <p:txBody>
          <a:bodyPr bIns="38420" lIns="76840" rIns="76840" tIns="38420" wrap="none">
            <a:spAutoFit/>
          </a:bodyPr>
          <a:lstStyle/>
          <a:p>
            <a:r>
              <a:rPr altLang="zh-CN" b="1" lang="en-US" sz="88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2</a:t>
            </a:r>
          </a:p>
        </p:txBody>
      </p:sp>
      <p:sp>
        <p:nvSpPr>
          <p:cNvPr id="22" name="矩形 21"/>
          <p:cNvSpPr/>
          <p:nvPr/>
        </p:nvSpPr>
        <p:spPr>
          <a:xfrm>
            <a:off x="3503144" y="979696"/>
            <a:ext cx="842655" cy="1417960"/>
          </a:xfrm>
          <a:prstGeom prst="rect">
            <a:avLst/>
          </a:prstGeom>
          <a:effectLst/>
        </p:spPr>
        <p:txBody>
          <a:bodyPr bIns="38420" lIns="76840" rIns="76840" tIns="38420" wrap="none">
            <a:spAutoFit/>
          </a:bodyPr>
          <a:lstStyle/>
          <a:p>
            <a:r>
              <a:rPr altLang="zh-CN" b="1" lang="en-US" sz="88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0</a:t>
            </a:r>
          </a:p>
        </p:txBody>
      </p:sp>
      <p:sp>
        <p:nvSpPr>
          <p:cNvPr id="23" name="矩形 22"/>
          <p:cNvSpPr/>
          <p:nvPr/>
        </p:nvSpPr>
        <p:spPr>
          <a:xfrm>
            <a:off x="4859654" y="973618"/>
            <a:ext cx="842655" cy="1417960"/>
          </a:xfrm>
          <a:prstGeom prst="rect">
            <a:avLst/>
          </a:prstGeom>
          <a:effectLst/>
        </p:spPr>
        <p:txBody>
          <a:bodyPr bIns="38420" lIns="76840" rIns="76840" tIns="38420" wrap="none">
            <a:spAutoFit/>
          </a:bodyPr>
          <a:lstStyle/>
          <a:p>
            <a:r>
              <a:rPr altLang="zh-CN" b="1" lang="en-US" sz="88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1</a:t>
            </a:r>
          </a:p>
        </p:txBody>
      </p:sp>
      <p:sp>
        <p:nvSpPr>
          <p:cNvPr id="24" name="矩形 23"/>
          <p:cNvSpPr/>
          <p:nvPr/>
        </p:nvSpPr>
        <p:spPr>
          <a:xfrm>
            <a:off x="6105050" y="1023996"/>
            <a:ext cx="842655" cy="1417960"/>
          </a:xfrm>
          <a:prstGeom prst="rect">
            <a:avLst/>
          </a:prstGeom>
          <a:effectLst/>
        </p:spPr>
        <p:txBody>
          <a:bodyPr bIns="38420" lIns="76840" rIns="76840" tIns="38420" wrap="none">
            <a:spAutoFit/>
          </a:bodyPr>
          <a:lstStyle/>
          <a:p>
            <a:r>
              <a:rPr altLang="zh-CN" b="1" lang="en-US" sz="88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7</a:t>
            </a:r>
          </a:p>
        </p:txBody>
      </p:sp>
      <p:grpSp>
        <p:nvGrpSpPr>
          <p:cNvPr id="25" name="组合 24"/>
          <p:cNvGrpSpPr/>
          <p:nvPr/>
        </p:nvGrpSpPr>
        <p:grpSpPr>
          <a:xfrm>
            <a:off x="1493693" y="1607957"/>
            <a:ext cx="323652" cy="322542"/>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28" name="组合 27"/>
          <p:cNvGrpSpPr/>
          <p:nvPr/>
        </p:nvGrpSpPr>
        <p:grpSpPr>
          <a:xfrm>
            <a:off x="1177111" y="1463826"/>
            <a:ext cx="226473" cy="225696"/>
            <a:chOff x="3768359" y="1725446"/>
            <a:chExt cx="1930605" cy="1930605"/>
          </a:xfrm>
          <a:solidFill>
            <a:srgbClr val="EA5E66"/>
          </a:solidFill>
        </p:grpSpPr>
        <p:sp>
          <p:nvSpPr>
            <p:cNvPr id="29" name="Oval 5"/>
            <p:cNvSpPr>
              <a:spLocks noChangeArrowheads="1"/>
            </p:cNvSpPr>
            <p:nvPr/>
          </p:nvSpPr>
          <p:spPr bwMode="auto">
            <a:xfrm>
              <a:off x="3768359" y="1725446"/>
              <a:ext cx="1930605" cy="1930605"/>
            </a:xfrm>
            <a:prstGeom prst="ellipse">
              <a:avLst/>
            </a:prstGeom>
            <a:grp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Oval 5"/>
            <p:cNvSpPr>
              <a:spLocks noChangeArrowheads="1"/>
            </p:cNvSpPr>
            <p:nvPr/>
          </p:nvSpPr>
          <p:spPr bwMode="auto">
            <a:xfrm>
              <a:off x="3823758" y="1780845"/>
              <a:ext cx="1819806" cy="1819806"/>
            </a:xfrm>
            <a:prstGeom prst="ellipse">
              <a:avLst/>
            </a:prstGeom>
            <a:grp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31" name="组合 30"/>
          <p:cNvGrpSpPr/>
          <p:nvPr/>
        </p:nvGrpSpPr>
        <p:grpSpPr>
          <a:xfrm>
            <a:off x="3084366" y="941333"/>
            <a:ext cx="162298" cy="161741"/>
            <a:chOff x="3768359" y="1725446"/>
            <a:chExt cx="1930605" cy="1930605"/>
          </a:xfrm>
        </p:grpSpPr>
        <p:sp>
          <p:nvSpPr>
            <p:cNvPr id="3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34" name="组合 33"/>
          <p:cNvGrpSpPr/>
          <p:nvPr/>
        </p:nvGrpSpPr>
        <p:grpSpPr>
          <a:xfrm>
            <a:off x="4448398" y="897951"/>
            <a:ext cx="231589" cy="230795"/>
            <a:chOff x="3768359" y="1725446"/>
            <a:chExt cx="1930605" cy="1930605"/>
          </a:xfrm>
        </p:grpSpPr>
        <p:sp>
          <p:nvSpPr>
            <p:cNvPr id="3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37" name="组合 36"/>
          <p:cNvGrpSpPr/>
          <p:nvPr/>
        </p:nvGrpSpPr>
        <p:grpSpPr>
          <a:xfrm>
            <a:off x="4431816" y="2210594"/>
            <a:ext cx="199861" cy="199176"/>
            <a:chOff x="3768359" y="1725446"/>
            <a:chExt cx="1930605" cy="1930605"/>
          </a:xfrm>
        </p:grpSpPr>
        <p:sp>
          <p:nvSpPr>
            <p:cNvPr id="3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40" name="组合 39"/>
          <p:cNvGrpSpPr/>
          <p:nvPr/>
        </p:nvGrpSpPr>
        <p:grpSpPr>
          <a:xfrm>
            <a:off x="3168169" y="2193796"/>
            <a:ext cx="205610" cy="204905"/>
            <a:chOff x="3768359" y="1725446"/>
            <a:chExt cx="1930605" cy="1930605"/>
          </a:xfrm>
        </p:grpSpPr>
        <p:sp>
          <p:nvSpPr>
            <p:cNvPr id="4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2"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43" name="组合 42"/>
          <p:cNvGrpSpPr/>
          <p:nvPr/>
        </p:nvGrpSpPr>
        <p:grpSpPr>
          <a:xfrm>
            <a:off x="5788160" y="820441"/>
            <a:ext cx="202458" cy="201763"/>
            <a:chOff x="3768359" y="1725446"/>
            <a:chExt cx="1930605" cy="1930605"/>
          </a:xfrm>
        </p:grpSpPr>
        <p:sp>
          <p:nvSpPr>
            <p:cNvPr id="4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5"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46" name="组合 45"/>
          <p:cNvGrpSpPr/>
          <p:nvPr/>
        </p:nvGrpSpPr>
        <p:grpSpPr>
          <a:xfrm>
            <a:off x="5867844" y="2262677"/>
            <a:ext cx="178882" cy="178268"/>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49" name="组合 48"/>
          <p:cNvGrpSpPr/>
          <p:nvPr/>
        </p:nvGrpSpPr>
        <p:grpSpPr>
          <a:xfrm>
            <a:off x="7242202" y="1550467"/>
            <a:ext cx="323652" cy="322542"/>
            <a:chOff x="3768359" y="1725446"/>
            <a:chExt cx="1930605" cy="1930605"/>
          </a:xfrm>
        </p:grpSpPr>
        <p:sp>
          <p:nvSpPr>
            <p:cNvPr id="5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1"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52" name="组合 51"/>
          <p:cNvGrpSpPr/>
          <p:nvPr/>
        </p:nvGrpSpPr>
        <p:grpSpPr>
          <a:xfrm>
            <a:off x="7639173" y="1414209"/>
            <a:ext cx="226473" cy="225696"/>
            <a:chOff x="3768359" y="1725446"/>
            <a:chExt cx="1930605" cy="1930605"/>
          </a:xfrm>
        </p:grpSpPr>
        <p:sp>
          <p:nvSpPr>
            <p:cNvPr id="5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55" name="组合 54"/>
          <p:cNvGrpSpPr/>
          <p:nvPr/>
        </p:nvGrpSpPr>
        <p:grpSpPr>
          <a:xfrm>
            <a:off x="7973273" y="1608652"/>
            <a:ext cx="162298" cy="161741"/>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58" name="组合 57"/>
          <p:cNvGrpSpPr/>
          <p:nvPr/>
        </p:nvGrpSpPr>
        <p:grpSpPr>
          <a:xfrm>
            <a:off x="846449" y="1578282"/>
            <a:ext cx="162298" cy="161741"/>
            <a:chOff x="3768359" y="1725446"/>
            <a:chExt cx="1930605" cy="1930605"/>
          </a:xfrm>
        </p:grpSpPr>
        <p:sp>
          <p:nvSpPr>
            <p:cNvPr id="5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0"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sp>
        <p:nvSpPr>
          <p:cNvPr id="61" name="圆角矩形 60"/>
          <p:cNvSpPr/>
          <p:nvPr/>
        </p:nvSpPr>
        <p:spPr>
          <a:xfrm>
            <a:off x="1995848" y="2816232"/>
            <a:ext cx="5437808" cy="504056"/>
          </a:xfrm>
          <a:prstGeom prst="roundRect">
            <a:avLst>
              <a:gd fmla="val 42270" name="adj"/>
            </a:avLst>
          </a:prstGeom>
          <a:solidFill>
            <a:schemeClr val="bg1">
              <a:lumMod val="85000"/>
            </a:schemeClr>
          </a:soli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7" rIns="91417" rtlCol="0" tIns="45708"/>
          <a:lstStyle/>
          <a:p>
            <a:pPr algn="ctr"/>
            <a:endParaRPr altLang="en-US" lang="zh-CN"/>
          </a:p>
        </p:txBody>
      </p:sp>
      <p:sp>
        <p:nvSpPr>
          <p:cNvPr id="62" name="TextBox 187"/>
          <p:cNvSpPr txBox="1"/>
          <p:nvPr/>
        </p:nvSpPr>
        <p:spPr>
          <a:xfrm>
            <a:off x="2685959" y="2801375"/>
            <a:ext cx="4038871" cy="514174"/>
          </a:xfrm>
          <a:prstGeom prst="rect">
            <a:avLst/>
          </a:prstGeom>
          <a:noFill/>
        </p:spPr>
        <p:txBody>
          <a:bodyPr bIns="45708" lIns="91417" rIns="91417" rtlCol="0" tIns="45708" wrap="none">
            <a:spAutoFit/>
          </a:bodyPr>
          <a:lstStyle/>
          <a:p>
            <a:pPr algn="ctr"/>
            <a:r>
              <a:rPr altLang="en-US" b="1" lang="zh-CN" sz="2774">
                <a:solidFill>
                  <a:schemeClr val="tx1">
                    <a:lumMod val="65000"/>
                    <a:lumOff val="35000"/>
                  </a:schemeClr>
                </a:solidFill>
                <a:latin charset="-122" pitchFamily="34" typeface="微软雅黑"/>
                <a:ea charset="-122" pitchFamily="34" typeface="微软雅黑"/>
              </a:rPr>
              <a:t>微立体商务通用PPT模版</a:t>
            </a:r>
          </a:p>
        </p:txBody>
      </p:sp>
      <p:grpSp>
        <p:nvGrpSpPr>
          <p:cNvPr id="63" name="组合 62"/>
          <p:cNvGrpSpPr/>
          <p:nvPr/>
        </p:nvGrpSpPr>
        <p:grpSpPr>
          <a:xfrm>
            <a:off x="1835473" y="2787724"/>
            <a:ext cx="719818" cy="574619"/>
            <a:chOff x="899592" y="2377261"/>
            <a:chExt cx="720079" cy="574619"/>
          </a:xfrm>
          <a:effectLst>
            <a:outerShdw algn="tl" blurRad="50800" dir="2700000" dist="38100" rotWithShape="0">
              <a:prstClr val="black">
                <a:alpha val="40000"/>
              </a:prstClr>
            </a:outerShdw>
          </a:effectLst>
        </p:grpSpPr>
        <p:sp>
          <p:nvSpPr>
            <p:cNvPr id="64" name="圆角矩形 63"/>
            <p:cNvSpPr/>
            <p:nvPr/>
          </p:nvSpPr>
          <p:spPr>
            <a:xfrm>
              <a:off x="899592" y="2377261"/>
              <a:ext cx="720079" cy="574619"/>
            </a:xfrm>
            <a:prstGeom prst="roundRect">
              <a:avLst>
                <a:gd fmla="val 42270"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65" name="圆角矩形 64"/>
            <p:cNvSpPr/>
            <p:nvPr/>
          </p:nvSpPr>
          <p:spPr>
            <a:xfrm>
              <a:off x="920241" y="2397813"/>
              <a:ext cx="681258" cy="533516"/>
            </a:xfrm>
            <a:prstGeom prst="roundRect">
              <a:avLst>
                <a:gd fmla="val 42270" name="adj"/>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pic>
        <p:nvPicPr>
          <p:cNvPr descr="C:\Users\Administrator\Desktop\手.png" id="66" name="Picture 2"/>
          <p:cNvPicPr>
            <a:picLocks noChangeArrowheads="1" noChangeAspect="1"/>
          </p:cNvPicPr>
          <p:nvPr/>
        </p:nvPicPr>
        <p:blipFill>
          <a:blip r:embed="rId3"/>
          <a:stretch>
            <a:fillRect/>
          </a:stretch>
        </p:blipFill>
        <p:spPr bwMode="auto">
          <a:xfrm flipH="1">
            <a:off x="1716365" y="2888241"/>
            <a:ext cx="2958790" cy="2876318"/>
          </a:xfrm>
          <a:prstGeom prst="rect">
            <a:avLst/>
          </a:prstGeom>
          <a:noFill/>
        </p:spPr>
      </p:pic>
      <p:sp>
        <p:nvSpPr>
          <p:cNvPr id="67" name="TextBox 7"/>
          <p:cNvSpPr>
            <a:spLocks noChangeArrowheads="1"/>
          </p:cNvSpPr>
          <p:nvPr/>
        </p:nvSpPr>
        <p:spPr bwMode="auto">
          <a:xfrm>
            <a:off x="3264119" y="3421650"/>
            <a:ext cx="3079613" cy="548488"/>
          </a:xfrm>
          <a:prstGeom prst="rect">
            <a:avLst/>
          </a:prstGeom>
          <a:noFill/>
          <a:ln>
            <a:noFill/>
          </a:ln>
          <a:effectLst/>
          <a:extLst>
            <a:ext uri="{909E8E84-426E-40DD-AFC4-6F175D3DCCD1}">
              <a14:hiddenFill>
                <a:solidFill>
                  <a:schemeClr val="bg2">
                    <a:alpha val="70000"/>
                  </a:schemeClr>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tx1"/>
                  </a:outerShdw>
                </a:effectLst>
              </a14:hiddenEffects>
            </a:ext>
          </a:extLst>
        </p:spPr>
        <p:txBody>
          <a:bodyPr wrap="square">
            <a:spAutoFit/>
          </a:bodyPr>
          <a:lstStyle/>
          <a:p>
            <a:pPr eaLnBrk="0" hangingPunct="0"/>
            <a:r>
              <a:rPr altLang="en-US" b="1" lang="zh-CN" sz="2999">
                <a:solidFill>
                  <a:srgbClr val="0099A9"/>
                </a:solidFill>
                <a:latin charset="-122" pitchFamily="34" typeface="微软雅黑"/>
                <a:ea charset="-122" pitchFamily="34" typeface="微软雅黑"/>
                <a:sym charset="-122" pitchFamily="34" typeface="微软雅黑"/>
              </a:rPr>
              <a:t>输入企业待用名</a:t>
            </a:r>
          </a:p>
        </p:txBody>
      </p:sp>
      <p:sp>
        <p:nvSpPr>
          <p:cNvPr id="68" name="TextBox 7"/>
          <p:cNvSpPr>
            <a:spLocks noChangeArrowheads="1"/>
          </p:cNvSpPr>
          <p:nvPr/>
        </p:nvSpPr>
        <p:spPr bwMode="auto">
          <a:xfrm>
            <a:off x="2040326" y="4023598"/>
            <a:ext cx="518270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lang="zh-CN" sz="1500">
                <a:solidFill>
                  <a:schemeClr val="tx1">
                    <a:lumMod val="75000"/>
                    <a:lumOff val="25000"/>
                  </a:schemeClr>
                </a:solidFill>
                <a:latin charset="-122" pitchFamily="34" typeface="微软雅黑"/>
                <a:ea charset="-122" pitchFamily="34" typeface="微软雅黑"/>
                <a:sym charset="-122" pitchFamily="34" typeface="微软雅黑"/>
              </a:rPr>
              <a:t>适用于工作总结、公司介绍、企业宣传PPT模板等</a:t>
            </a:r>
          </a:p>
        </p:txBody>
      </p:sp>
      <p:grpSp>
        <p:nvGrpSpPr>
          <p:cNvPr id="69" name="组合 68"/>
          <p:cNvGrpSpPr/>
          <p:nvPr/>
        </p:nvGrpSpPr>
        <p:grpSpPr>
          <a:xfrm>
            <a:off x="7163688" y="4677497"/>
            <a:ext cx="343701" cy="309997"/>
            <a:chOff x="4634991" y="2138335"/>
            <a:chExt cx="428348" cy="386204"/>
          </a:xfrm>
        </p:grpSpPr>
        <p:sp>
          <p:nvSpPr>
            <p:cNvPr id="70"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71"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72" name="组合 71"/>
          <p:cNvGrpSpPr/>
          <p:nvPr/>
        </p:nvGrpSpPr>
        <p:grpSpPr>
          <a:xfrm>
            <a:off x="7522797" y="4677497"/>
            <a:ext cx="343701" cy="309997"/>
            <a:chOff x="5076056" y="2138335"/>
            <a:chExt cx="428348" cy="386204"/>
          </a:xfrm>
        </p:grpSpPr>
        <p:sp>
          <p:nvSpPr>
            <p:cNvPr id="73"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74"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75" name="组合 74"/>
          <p:cNvGrpSpPr/>
          <p:nvPr/>
        </p:nvGrpSpPr>
        <p:grpSpPr>
          <a:xfrm>
            <a:off x="7881906" y="4677497"/>
            <a:ext cx="343701" cy="309997"/>
            <a:chOff x="5557128" y="2138335"/>
            <a:chExt cx="428348" cy="386204"/>
          </a:xfrm>
        </p:grpSpPr>
        <p:sp>
          <p:nvSpPr>
            <p:cNvPr id="76"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77"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78" name="组合 77"/>
          <p:cNvGrpSpPr/>
          <p:nvPr/>
        </p:nvGrpSpPr>
        <p:grpSpPr>
          <a:xfrm>
            <a:off x="8241015" y="4677497"/>
            <a:ext cx="343701" cy="309997"/>
            <a:chOff x="6068610" y="2138335"/>
            <a:chExt cx="428348" cy="386204"/>
          </a:xfrm>
        </p:grpSpPr>
        <p:sp>
          <p:nvSpPr>
            <p:cNvPr id="79"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80"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81" name="组合 80"/>
          <p:cNvGrpSpPr/>
          <p:nvPr/>
        </p:nvGrpSpPr>
        <p:grpSpPr>
          <a:xfrm>
            <a:off x="8600123" y="4677497"/>
            <a:ext cx="343701" cy="309997"/>
            <a:chOff x="6623914" y="2138335"/>
            <a:chExt cx="428348" cy="386204"/>
          </a:xfrm>
        </p:grpSpPr>
        <p:sp>
          <p:nvSpPr>
            <p:cNvPr id="82"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83"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Tree>
    <p:extLst>
      <p:ext uri="{BB962C8B-B14F-4D97-AF65-F5344CB8AC3E}">
        <p14:creationId val="1056045839"/>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p:cTn dur="250" fill="hold" id="19"/>
                                        <p:tgtEl>
                                          <p:spTgt spid="21"/>
                                        </p:tgtEl>
                                        <p:attrNameLst>
                                          <p:attrName>ppt_w</p:attrName>
                                        </p:attrNameLst>
                                      </p:cBhvr>
                                      <p:tavLst>
                                        <p:tav tm="0">
                                          <p:val>
                                            <p:fltVal val="0"/>
                                          </p:val>
                                        </p:tav>
                                        <p:tav tm="100000">
                                          <p:val>
                                            <p:strVal val="#ppt_w"/>
                                          </p:val>
                                        </p:tav>
                                      </p:tavLst>
                                    </p:anim>
                                    <p:anim calcmode="lin" valueType="num">
                                      <p:cBhvr>
                                        <p:cTn dur="250" fill="hold" id="20"/>
                                        <p:tgtEl>
                                          <p:spTgt spid="21"/>
                                        </p:tgtEl>
                                        <p:attrNameLst>
                                          <p:attrName>ppt_h</p:attrName>
                                        </p:attrNameLst>
                                      </p:cBhvr>
                                      <p:tavLst>
                                        <p:tav tm="0">
                                          <p:val>
                                            <p:fltVal val="0"/>
                                          </p:val>
                                        </p:tav>
                                        <p:tav tm="100000">
                                          <p:val>
                                            <p:strVal val="#ppt_h"/>
                                          </p:val>
                                        </p:tav>
                                      </p:tavLst>
                                    </p:anim>
                                    <p:animEffect filter="fade" transition="in">
                                      <p:cBhvr>
                                        <p:cTn dur="250" id="21"/>
                                        <p:tgtEl>
                                          <p:spTgt spid="21"/>
                                        </p:tgtEl>
                                      </p:cBhvr>
                                    </p:animEffect>
                                  </p:childTnLst>
                                </p:cTn>
                              </p:par>
                            </p:childTnLst>
                          </p:cTn>
                        </p:par>
                        <p:par>
                          <p:cTn fill="hold" id="22" nodeType="afterGroup">
                            <p:stCondLst>
                              <p:cond delay="1250"/>
                            </p:stCondLst>
                            <p:childTnLst>
                              <p:par>
                                <p:cTn fill="hold" grpId="0"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childTnLst>
                          </p:cTn>
                        </p:par>
                        <p:par>
                          <p:cTn fill="hold" id="28" nodeType="afterGroup">
                            <p:stCondLst>
                              <p:cond delay="1750"/>
                            </p:stCondLst>
                            <p:childTnLst>
                              <p:par>
                                <p:cTn fill="hold" id="29" nodeType="after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childTnLst>
                          </p:cTn>
                        </p:par>
                        <p:par>
                          <p:cTn fill="hold" id="34" nodeType="afterGroup">
                            <p:stCondLst>
                              <p:cond delay="2250"/>
                            </p:stCondLst>
                            <p:childTnLst>
                              <p:par>
                                <p:cTn fill="hold" grpId="0" id="35" nodeType="after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250" fill="hold" id="37"/>
                                        <p:tgtEl>
                                          <p:spTgt spid="22"/>
                                        </p:tgtEl>
                                        <p:attrNameLst>
                                          <p:attrName>ppt_w</p:attrName>
                                        </p:attrNameLst>
                                      </p:cBhvr>
                                      <p:tavLst>
                                        <p:tav tm="0">
                                          <p:val>
                                            <p:fltVal val="0"/>
                                          </p:val>
                                        </p:tav>
                                        <p:tav tm="100000">
                                          <p:val>
                                            <p:strVal val="#ppt_w"/>
                                          </p:val>
                                        </p:tav>
                                      </p:tavLst>
                                    </p:anim>
                                    <p:anim calcmode="lin" valueType="num">
                                      <p:cBhvr>
                                        <p:cTn dur="250" fill="hold" id="38"/>
                                        <p:tgtEl>
                                          <p:spTgt spid="22"/>
                                        </p:tgtEl>
                                        <p:attrNameLst>
                                          <p:attrName>ppt_h</p:attrName>
                                        </p:attrNameLst>
                                      </p:cBhvr>
                                      <p:tavLst>
                                        <p:tav tm="0">
                                          <p:val>
                                            <p:fltVal val="0"/>
                                          </p:val>
                                        </p:tav>
                                        <p:tav tm="100000">
                                          <p:val>
                                            <p:strVal val="#ppt_h"/>
                                          </p:val>
                                        </p:tav>
                                      </p:tavLst>
                                    </p:anim>
                                    <p:animEffect filter="fade" transition="in">
                                      <p:cBhvr>
                                        <p:cTn dur="250" id="39"/>
                                        <p:tgtEl>
                                          <p:spTgt spid="22"/>
                                        </p:tgtEl>
                                      </p:cBhvr>
                                    </p:animEffect>
                                  </p:childTnLst>
                                </p:cTn>
                              </p:par>
                            </p:childTnLst>
                          </p:cTn>
                        </p:par>
                        <p:par>
                          <p:cTn fill="hold" id="40" nodeType="afterGroup">
                            <p:stCondLst>
                              <p:cond delay="2500"/>
                            </p:stCondLst>
                            <p:childTnLst>
                              <p:par>
                                <p:cTn fill="hold" grpId="0" id="41" nodeType="afterEffect" presetClass="entr" presetID="53" presetSubtype="0">
                                  <p:stCondLst>
                                    <p:cond delay="0"/>
                                  </p:stCondLst>
                                  <p:childTnLst>
                                    <p:set>
                                      <p:cBhvr>
                                        <p:cTn dur="1" fill="hold" id="42">
                                          <p:stCondLst>
                                            <p:cond delay="0"/>
                                          </p:stCondLst>
                                        </p:cTn>
                                        <p:tgtEl>
                                          <p:spTgt spid="7"/>
                                        </p:tgtEl>
                                        <p:attrNameLst>
                                          <p:attrName>style.visibility</p:attrName>
                                        </p:attrNameLst>
                                      </p:cBhvr>
                                      <p:to>
                                        <p:strVal val="visible"/>
                                      </p:to>
                                    </p:set>
                                    <p:anim calcmode="lin" valueType="num">
                                      <p:cBhvr>
                                        <p:cTn dur="500" fill="hold" id="43"/>
                                        <p:tgtEl>
                                          <p:spTgt spid="7"/>
                                        </p:tgtEl>
                                        <p:attrNameLst>
                                          <p:attrName>ppt_w</p:attrName>
                                        </p:attrNameLst>
                                      </p:cBhvr>
                                      <p:tavLst>
                                        <p:tav tm="0">
                                          <p:val>
                                            <p:fltVal val="0"/>
                                          </p:val>
                                        </p:tav>
                                        <p:tav tm="100000">
                                          <p:val>
                                            <p:strVal val="#ppt_w"/>
                                          </p:val>
                                        </p:tav>
                                      </p:tavLst>
                                    </p:anim>
                                    <p:anim calcmode="lin" valueType="num">
                                      <p:cBhvr>
                                        <p:cTn dur="500" fill="hold" id="44"/>
                                        <p:tgtEl>
                                          <p:spTgt spid="7"/>
                                        </p:tgtEl>
                                        <p:attrNameLst>
                                          <p:attrName>ppt_h</p:attrName>
                                        </p:attrNameLst>
                                      </p:cBhvr>
                                      <p:tavLst>
                                        <p:tav tm="0">
                                          <p:val>
                                            <p:fltVal val="0"/>
                                          </p:val>
                                        </p:tav>
                                        <p:tav tm="100000">
                                          <p:val>
                                            <p:strVal val="#ppt_h"/>
                                          </p:val>
                                        </p:tav>
                                      </p:tavLst>
                                    </p:anim>
                                    <p:animEffect filter="fade" transition="in">
                                      <p:cBhvr>
                                        <p:cTn dur="500" id="45"/>
                                        <p:tgtEl>
                                          <p:spTgt spid="7"/>
                                        </p:tgtEl>
                                      </p:cBhvr>
                                    </p:animEffect>
                                  </p:childTnLst>
                                </p:cTn>
                              </p:par>
                            </p:childTnLst>
                          </p:cTn>
                        </p:par>
                        <p:par>
                          <p:cTn fill="hold" id="46" nodeType="afterGroup">
                            <p:stCondLst>
                              <p:cond delay="3000"/>
                            </p:stCondLst>
                            <p:childTnLst>
                              <p:par>
                                <p:cTn fill="hold" id="47" nodeType="afterEffect" presetClass="entr" presetID="53" presetSubtype="0">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p:cTn dur="500" fill="hold" id="49"/>
                                        <p:tgtEl>
                                          <p:spTgt spid="15"/>
                                        </p:tgtEl>
                                        <p:attrNameLst>
                                          <p:attrName>ppt_w</p:attrName>
                                        </p:attrNameLst>
                                      </p:cBhvr>
                                      <p:tavLst>
                                        <p:tav tm="0">
                                          <p:val>
                                            <p:fltVal val="0"/>
                                          </p:val>
                                        </p:tav>
                                        <p:tav tm="100000">
                                          <p:val>
                                            <p:strVal val="#ppt_w"/>
                                          </p:val>
                                        </p:tav>
                                      </p:tavLst>
                                    </p:anim>
                                    <p:anim calcmode="lin" valueType="num">
                                      <p:cBhvr>
                                        <p:cTn dur="500" fill="hold" id="50"/>
                                        <p:tgtEl>
                                          <p:spTgt spid="15"/>
                                        </p:tgtEl>
                                        <p:attrNameLst>
                                          <p:attrName>ppt_h</p:attrName>
                                        </p:attrNameLst>
                                      </p:cBhvr>
                                      <p:tavLst>
                                        <p:tav tm="0">
                                          <p:val>
                                            <p:fltVal val="0"/>
                                          </p:val>
                                        </p:tav>
                                        <p:tav tm="100000">
                                          <p:val>
                                            <p:strVal val="#ppt_h"/>
                                          </p:val>
                                        </p:tav>
                                      </p:tavLst>
                                    </p:anim>
                                    <p:animEffect filter="fade" transition="in">
                                      <p:cBhvr>
                                        <p:cTn dur="500" id="51"/>
                                        <p:tgtEl>
                                          <p:spTgt spid="15"/>
                                        </p:tgtEl>
                                      </p:cBhvr>
                                    </p:animEffect>
                                  </p:childTnLst>
                                </p:cTn>
                              </p:par>
                            </p:childTnLst>
                          </p:cTn>
                        </p:par>
                        <p:par>
                          <p:cTn fill="hold" id="52" nodeType="afterGroup">
                            <p:stCondLst>
                              <p:cond delay="3500"/>
                            </p:stCondLst>
                            <p:childTnLst>
                              <p:par>
                                <p:cTn fill="hold" grpId="0" id="53" nodeType="afterEffect" presetClass="entr" presetID="53" presetSubtype="0">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p:cTn dur="250" fill="hold" id="55"/>
                                        <p:tgtEl>
                                          <p:spTgt spid="23"/>
                                        </p:tgtEl>
                                        <p:attrNameLst>
                                          <p:attrName>ppt_w</p:attrName>
                                        </p:attrNameLst>
                                      </p:cBhvr>
                                      <p:tavLst>
                                        <p:tav tm="0">
                                          <p:val>
                                            <p:fltVal val="0"/>
                                          </p:val>
                                        </p:tav>
                                        <p:tav tm="100000">
                                          <p:val>
                                            <p:strVal val="#ppt_w"/>
                                          </p:val>
                                        </p:tav>
                                      </p:tavLst>
                                    </p:anim>
                                    <p:anim calcmode="lin" valueType="num">
                                      <p:cBhvr>
                                        <p:cTn dur="250" fill="hold" id="56"/>
                                        <p:tgtEl>
                                          <p:spTgt spid="23"/>
                                        </p:tgtEl>
                                        <p:attrNameLst>
                                          <p:attrName>ppt_h</p:attrName>
                                        </p:attrNameLst>
                                      </p:cBhvr>
                                      <p:tavLst>
                                        <p:tav tm="0">
                                          <p:val>
                                            <p:fltVal val="0"/>
                                          </p:val>
                                        </p:tav>
                                        <p:tav tm="100000">
                                          <p:val>
                                            <p:strVal val="#ppt_h"/>
                                          </p:val>
                                        </p:tav>
                                      </p:tavLst>
                                    </p:anim>
                                    <p:animEffect filter="fade" transition="in">
                                      <p:cBhvr>
                                        <p:cTn dur="250" id="57"/>
                                        <p:tgtEl>
                                          <p:spTgt spid="23"/>
                                        </p:tgtEl>
                                      </p:cBhvr>
                                    </p:animEffect>
                                  </p:childTnLst>
                                </p:cTn>
                              </p:par>
                            </p:childTnLst>
                          </p:cTn>
                        </p:par>
                        <p:par>
                          <p:cTn fill="hold" id="58" nodeType="afterGroup">
                            <p:stCondLst>
                              <p:cond delay="3750"/>
                            </p:stCondLst>
                            <p:childTnLst>
                              <p:par>
                                <p:cTn fill="hold" grpId="0" id="59" nodeType="afterEffect" presetClass="entr" presetID="53" presetSubtype="0">
                                  <p:stCondLst>
                                    <p:cond delay="0"/>
                                  </p:stCondLst>
                                  <p:childTnLst>
                                    <p:set>
                                      <p:cBhvr>
                                        <p:cTn dur="1" fill="hold" id="60">
                                          <p:stCondLst>
                                            <p:cond delay="0"/>
                                          </p:stCondLst>
                                        </p:cTn>
                                        <p:tgtEl>
                                          <p:spTgt spid="8"/>
                                        </p:tgtEl>
                                        <p:attrNameLst>
                                          <p:attrName>style.visibility</p:attrName>
                                        </p:attrNameLst>
                                      </p:cBhvr>
                                      <p:to>
                                        <p:strVal val="visible"/>
                                      </p:to>
                                    </p:set>
                                    <p:anim calcmode="lin" valueType="num">
                                      <p:cBhvr>
                                        <p:cTn dur="500" fill="hold" id="61"/>
                                        <p:tgtEl>
                                          <p:spTgt spid="8"/>
                                        </p:tgtEl>
                                        <p:attrNameLst>
                                          <p:attrName>ppt_w</p:attrName>
                                        </p:attrNameLst>
                                      </p:cBhvr>
                                      <p:tavLst>
                                        <p:tav tm="0">
                                          <p:val>
                                            <p:fltVal val="0"/>
                                          </p:val>
                                        </p:tav>
                                        <p:tav tm="100000">
                                          <p:val>
                                            <p:strVal val="#ppt_w"/>
                                          </p:val>
                                        </p:tav>
                                      </p:tavLst>
                                    </p:anim>
                                    <p:anim calcmode="lin" valueType="num">
                                      <p:cBhvr>
                                        <p:cTn dur="500" fill="hold" id="62"/>
                                        <p:tgtEl>
                                          <p:spTgt spid="8"/>
                                        </p:tgtEl>
                                        <p:attrNameLst>
                                          <p:attrName>ppt_h</p:attrName>
                                        </p:attrNameLst>
                                      </p:cBhvr>
                                      <p:tavLst>
                                        <p:tav tm="0">
                                          <p:val>
                                            <p:fltVal val="0"/>
                                          </p:val>
                                        </p:tav>
                                        <p:tav tm="100000">
                                          <p:val>
                                            <p:strVal val="#ppt_h"/>
                                          </p:val>
                                        </p:tav>
                                      </p:tavLst>
                                    </p:anim>
                                    <p:animEffect filter="fade" transition="in">
                                      <p:cBhvr>
                                        <p:cTn dur="500" id="63"/>
                                        <p:tgtEl>
                                          <p:spTgt spid="8"/>
                                        </p:tgtEl>
                                      </p:cBhvr>
                                    </p:animEffect>
                                  </p:childTnLst>
                                </p:cTn>
                              </p:par>
                            </p:childTnLst>
                          </p:cTn>
                        </p:par>
                        <p:par>
                          <p:cTn fill="hold" id="64" nodeType="afterGroup">
                            <p:stCondLst>
                              <p:cond delay="4250"/>
                            </p:stCondLst>
                            <p:childTnLst>
                              <p:par>
                                <p:cTn fill="hold" id="65" nodeType="afterEffect" presetClass="entr" presetID="53" presetSubtype="0">
                                  <p:stCondLst>
                                    <p:cond delay="0"/>
                                  </p:stCondLst>
                                  <p:childTnLst>
                                    <p:set>
                                      <p:cBhvr>
                                        <p:cTn dur="1" fill="hold" id="66">
                                          <p:stCondLst>
                                            <p:cond delay="0"/>
                                          </p:stCondLst>
                                        </p:cTn>
                                        <p:tgtEl>
                                          <p:spTgt spid="18"/>
                                        </p:tgtEl>
                                        <p:attrNameLst>
                                          <p:attrName>style.visibility</p:attrName>
                                        </p:attrNameLst>
                                      </p:cBhvr>
                                      <p:to>
                                        <p:strVal val="visible"/>
                                      </p:to>
                                    </p:set>
                                    <p:anim calcmode="lin" valueType="num">
                                      <p:cBhvr>
                                        <p:cTn dur="500" fill="hold" id="67"/>
                                        <p:tgtEl>
                                          <p:spTgt spid="18"/>
                                        </p:tgtEl>
                                        <p:attrNameLst>
                                          <p:attrName>ppt_w</p:attrName>
                                        </p:attrNameLst>
                                      </p:cBhvr>
                                      <p:tavLst>
                                        <p:tav tm="0">
                                          <p:val>
                                            <p:fltVal val="0"/>
                                          </p:val>
                                        </p:tav>
                                        <p:tav tm="100000">
                                          <p:val>
                                            <p:strVal val="#ppt_w"/>
                                          </p:val>
                                        </p:tav>
                                      </p:tavLst>
                                    </p:anim>
                                    <p:anim calcmode="lin" valueType="num">
                                      <p:cBhvr>
                                        <p:cTn dur="500" fill="hold" id="68"/>
                                        <p:tgtEl>
                                          <p:spTgt spid="18"/>
                                        </p:tgtEl>
                                        <p:attrNameLst>
                                          <p:attrName>ppt_h</p:attrName>
                                        </p:attrNameLst>
                                      </p:cBhvr>
                                      <p:tavLst>
                                        <p:tav tm="0">
                                          <p:val>
                                            <p:fltVal val="0"/>
                                          </p:val>
                                        </p:tav>
                                        <p:tav tm="100000">
                                          <p:val>
                                            <p:strVal val="#ppt_h"/>
                                          </p:val>
                                        </p:tav>
                                      </p:tavLst>
                                    </p:anim>
                                    <p:animEffect filter="fade" transition="in">
                                      <p:cBhvr>
                                        <p:cTn dur="500" id="69"/>
                                        <p:tgtEl>
                                          <p:spTgt spid="18"/>
                                        </p:tgtEl>
                                      </p:cBhvr>
                                    </p:animEffect>
                                  </p:childTnLst>
                                </p:cTn>
                              </p:par>
                            </p:childTnLst>
                          </p:cTn>
                        </p:par>
                        <p:par>
                          <p:cTn fill="hold" id="70" nodeType="afterGroup">
                            <p:stCondLst>
                              <p:cond delay="4750"/>
                            </p:stCondLst>
                            <p:childTnLst>
                              <p:par>
                                <p:cTn fill="hold" grpId="0" id="71" nodeType="afterEffect" presetClass="entr" presetID="53" presetSubtype="0">
                                  <p:stCondLst>
                                    <p:cond delay="0"/>
                                  </p:stCondLst>
                                  <p:childTnLst>
                                    <p:set>
                                      <p:cBhvr>
                                        <p:cTn dur="1" fill="hold" id="72">
                                          <p:stCondLst>
                                            <p:cond delay="0"/>
                                          </p:stCondLst>
                                        </p:cTn>
                                        <p:tgtEl>
                                          <p:spTgt spid="24"/>
                                        </p:tgtEl>
                                        <p:attrNameLst>
                                          <p:attrName>style.visibility</p:attrName>
                                        </p:attrNameLst>
                                      </p:cBhvr>
                                      <p:to>
                                        <p:strVal val="visible"/>
                                      </p:to>
                                    </p:set>
                                    <p:anim calcmode="lin" valueType="num">
                                      <p:cBhvr>
                                        <p:cTn dur="250" fill="hold" id="73"/>
                                        <p:tgtEl>
                                          <p:spTgt spid="24"/>
                                        </p:tgtEl>
                                        <p:attrNameLst>
                                          <p:attrName>ppt_w</p:attrName>
                                        </p:attrNameLst>
                                      </p:cBhvr>
                                      <p:tavLst>
                                        <p:tav tm="0">
                                          <p:val>
                                            <p:fltVal val="0"/>
                                          </p:val>
                                        </p:tav>
                                        <p:tav tm="100000">
                                          <p:val>
                                            <p:strVal val="#ppt_w"/>
                                          </p:val>
                                        </p:tav>
                                      </p:tavLst>
                                    </p:anim>
                                    <p:anim calcmode="lin" valueType="num">
                                      <p:cBhvr>
                                        <p:cTn dur="250" fill="hold" id="74"/>
                                        <p:tgtEl>
                                          <p:spTgt spid="24"/>
                                        </p:tgtEl>
                                        <p:attrNameLst>
                                          <p:attrName>ppt_h</p:attrName>
                                        </p:attrNameLst>
                                      </p:cBhvr>
                                      <p:tavLst>
                                        <p:tav tm="0">
                                          <p:val>
                                            <p:fltVal val="0"/>
                                          </p:val>
                                        </p:tav>
                                        <p:tav tm="100000">
                                          <p:val>
                                            <p:strVal val="#ppt_h"/>
                                          </p:val>
                                        </p:tav>
                                      </p:tavLst>
                                    </p:anim>
                                    <p:animEffect filter="fade" transition="in">
                                      <p:cBhvr>
                                        <p:cTn dur="250" id="75"/>
                                        <p:tgtEl>
                                          <p:spTgt spid="24"/>
                                        </p:tgtEl>
                                      </p:cBhvr>
                                    </p:animEffect>
                                  </p:childTnLst>
                                </p:cTn>
                              </p:par>
                            </p:childTnLst>
                          </p:cTn>
                        </p:par>
                        <p:par>
                          <p:cTn fill="hold" id="76" nodeType="afterGroup">
                            <p:stCondLst>
                              <p:cond delay="5000"/>
                            </p:stCondLst>
                            <p:childTnLst>
                              <p:par>
                                <p:cTn fill="hold" id="77" nodeType="afterEffect" presetClass="entr" presetID="53" presetSubtype="0">
                                  <p:stCondLst>
                                    <p:cond delay="0"/>
                                  </p:stCondLst>
                                  <p:childTnLst>
                                    <p:set>
                                      <p:cBhvr>
                                        <p:cTn dur="1" fill="hold" id="78">
                                          <p:stCondLst>
                                            <p:cond delay="0"/>
                                          </p:stCondLst>
                                        </p:cTn>
                                        <p:tgtEl>
                                          <p:spTgt spid="34"/>
                                        </p:tgtEl>
                                        <p:attrNameLst>
                                          <p:attrName>style.visibility</p:attrName>
                                        </p:attrNameLst>
                                      </p:cBhvr>
                                      <p:to>
                                        <p:strVal val="visible"/>
                                      </p:to>
                                    </p:set>
                                    <p:anim calcmode="lin" valueType="num">
                                      <p:cBhvr>
                                        <p:cTn dur="250" fill="hold" id="79"/>
                                        <p:tgtEl>
                                          <p:spTgt spid="34"/>
                                        </p:tgtEl>
                                        <p:attrNameLst>
                                          <p:attrName>ppt_w</p:attrName>
                                        </p:attrNameLst>
                                      </p:cBhvr>
                                      <p:tavLst>
                                        <p:tav tm="0">
                                          <p:val>
                                            <p:fltVal val="0"/>
                                          </p:val>
                                        </p:tav>
                                        <p:tav tm="100000">
                                          <p:val>
                                            <p:strVal val="#ppt_w"/>
                                          </p:val>
                                        </p:tav>
                                      </p:tavLst>
                                    </p:anim>
                                    <p:anim calcmode="lin" valueType="num">
                                      <p:cBhvr>
                                        <p:cTn dur="250" fill="hold" id="80"/>
                                        <p:tgtEl>
                                          <p:spTgt spid="34"/>
                                        </p:tgtEl>
                                        <p:attrNameLst>
                                          <p:attrName>ppt_h</p:attrName>
                                        </p:attrNameLst>
                                      </p:cBhvr>
                                      <p:tavLst>
                                        <p:tav tm="0">
                                          <p:val>
                                            <p:fltVal val="0"/>
                                          </p:val>
                                        </p:tav>
                                        <p:tav tm="100000">
                                          <p:val>
                                            <p:strVal val="#ppt_h"/>
                                          </p:val>
                                        </p:tav>
                                      </p:tavLst>
                                    </p:anim>
                                    <p:animEffect filter="fade" transition="in">
                                      <p:cBhvr>
                                        <p:cTn dur="250" id="81"/>
                                        <p:tgtEl>
                                          <p:spTgt spid="34"/>
                                        </p:tgtEl>
                                      </p:cBhvr>
                                    </p:animEffect>
                                  </p:childTnLst>
                                </p:cTn>
                              </p:par>
                            </p:childTnLst>
                          </p:cTn>
                        </p:par>
                        <p:par>
                          <p:cTn fill="hold" id="82" nodeType="afterGroup">
                            <p:stCondLst>
                              <p:cond delay="5250"/>
                            </p:stCondLst>
                            <p:childTnLst>
                              <p:par>
                                <p:cTn fill="hold" id="83" nodeType="afterEffect" presetClass="entr" presetID="53" presetSubtype="0">
                                  <p:stCondLst>
                                    <p:cond delay="0"/>
                                  </p:stCondLst>
                                  <p:childTnLst>
                                    <p:set>
                                      <p:cBhvr>
                                        <p:cTn dur="1" fill="hold" id="84">
                                          <p:stCondLst>
                                            <p:cond delay="0"/>
                                          </p:stCondLst>
                                        </p:cTn>
                                        <p:tgtEl>
                                          <p:spTgt spid="37"/>
                                        </p:tgtEl>
                                        <p:attrNameLst>
                                          <p:attrName>style.visibility</p:attrName>
                                        </p:attrNameLst>
                                      </p:cBhvr>
                                      <p:to>
                                        <p:strVal val="visible"/>
                                      </p:to>
                                    </p:set>
                                    <p:anim calcmode="lin" valueType="num">
                                      <p:cBhvr>
                                        <p:cTn dur="250" fill="hold" id="85"/>
                                        <p:tgtEl>
                                          <p:spTgt spid="37"/>
                                        </p:tgtEl>
                                        <p:attrNameLst>
                                          <p:attrName>ppt_w</p:attrName>
                                        </p:attrNameLst>
                                      </p:cBhvr>
                                      <p:tavLst>
                                        <p:tav tm="0">
                                          <p:val>
                                            <p:fltVal val="0"/>
                                          </p:val>
                                        </p:tav>
                                        <p:tav tm="100000">
                                          <p:val>
                                            <p:strVal val="#ppt_w"/>
                                          </p:val>
                                        </p:tav>
                                      </p:tavLst>
                                    </p:anim>
                                    <p:anim calcmode="lin" valueType="num">
                                      <p:cBhvr>
                                        <p:cTn dur="250" fill="hold" id="86"/>
                                        <p:tgtEl>
                                          <p:spTgt spid="37"/>
                                        </p:tgtEl>
                                        <p:attrNameLst>
                                          <p:attrName>ppt_h</p:attrName>
                                        </p:attrNameLst>
                                      </p:cBhvr>
                                      <p:tavLst>
                                        <p:tav tm="0">
                                          <p:val>
                                            <p:fltVal val="0"/>
                                          </p:val>
                                        </p:tav>
                                        <p:tav tm="100000">
                                          <p:val>
                                            <p:strVal val="#ppt_h"/>
                                          </p:val>
                                        </p:tav>
                                      </p:tavLst>
                                    </p:anim>
                                    <p:animEffect filter="fade" transition="in">
                                      <p:cBhvr>
                                        <p:cTn dur="250" id="87"/>
                                        <p:tgtEl>
                                          <p:spTgt spid="37"/>
                                        </p:tgtEl>
                                      </p:cBhvr>
                                    </p:animEffect>
                                  </p:childTnLst>
                                </p:cTn>
                              </p:par>
                            </p:childTnLst>
                          </p:cTn>
                        </p:par>
                        <p:par>
                          <p:cTn fill="hold" id="88" nodeType="afterGroup">
                            <p:stCondLst>
                              <p:cond delay="5500"/>
                            </p:stCondLst>
                            <p:childTnLst>
                              <p:par>
                                <p:cTn fill="hold" id="89" nodeType="afterEffect" presetClass="entr" presetID="53" presetSubtype="0">
                                  <p:stCondLst>
                                    <p:cond delay="0"/>
                                  </p:stCondLst>
                                  <p:childTnLst>
                                    <p:set>
                                      <p:cBhvr>
                                        <p:cTn dur="1" fill="hold" id="90">
                                          <p:stCondLst>
                                            <p:cond delay="0"/>
                                          </p:stCondLst>
                                        </p:cTn>
                                        <p:tgtEl>
                                          <p:spTgt spid="49"/>
                                        </p:tgtEl>
                                        <p:attrNameLst>
                                          <p:attrName>style.visibility</p:attrName>
                                        </p:attrNameLst>
                                      </p:cBhvr>
                                      <p:to>
                                        <p:strVal val="visible"/>
                                      </p:to>
                                    </p:set>
                                    <p:anim calcmode="lin" valueType="num">
                                      <p:cBhvr>
                                        <p:cTn dur="250" fill="hold" id="91"/>
                                        <p:tgtEl>
                                          <p:spTgt spid="49"/>
                                        </p:tgtEl>
                                        <p:attrNameLst>
                                          <p:attrName>ppt_w</p:attrName>
                                        </p:attrNameLst>
                                      </p:cBhvr>
                                      <p:tavLst>
                                        <p:tav tm="0">
                                          <p:val>
                                            <p:fltVal val="0"/>
                                          </p:val>
                                        </p:tav>
                                        <p:tav tm="100000">
                                          <p:val>
                                            <p:strVal val="#ppt_w"/>
                                          </p:val>
                                        </p:tav>
                                      </p:tavLst>
                                    </p:anim>
                                    <p:anim calcmode="lin" valueType="num">
                                      <p:cBhvr>
                                        <p:cTn dur="250" fill="hold" id="92"/>
                                        <p:tgtEl>
                                          <p:spTgt spid="49"/>
                                        </p:tgtEl>
                                        <p:attrNameLst>
                                          <p:attrName>ppt_h</p:attrName>
                                        </p:attrNameLst>
                                      </p:cBhvr>
                                      <p:tavLst>
                                        <p:tav tm="0">
                                          <p:val>
                                            <p:fltVal val="0"/>
                                          </p:val>
                                        </p:tav>
                                        <p:tav tm="100000">
                                          <p:val>
                                            <p:strVal val="#ppt_h"/>
                                          </p:val>
                                        </p:tav>
                                      </p:tavLst>
                                    </p:anim>
                                    <p:animEffect filter="fade" transition="in">
                                      <p:cBhvr>
                                        <p:cTn dur="250" id="93"/>
                                        <p:tgtEl>
                                          <p:spTgt spid="49"/>
                                        </p:tgtEl>
                                      </p:cBhvr>
                                    </p:animEffect>
                                  </p:childTnLst>
                                </p:cTn>
                              </p:par>
                            </p:childTnLst>
                          </p:cTn>
                        </p:par>
                        <p:par>
                          <p:cTn fill="hold" id="94" nodeType="afterGroup">
                            <p:stCondLst>
                              <p:cond delay="5750"/>
                            </p:stCondLst>
                            <p:childTnLst>
                              <p:par>
                                <p:cTn fill="hold" id="95" nodeType="afterEffect" presetClass="entr" presetID="53" presetSubtype="0">
                                  <p:stCondLst>
                                    <p:cond delay="0"/>
                                  </p:stCondLst>
                                  <p:childTnLst>
                                    <p:set>
                                      <p:cBhvr>
                                        <p:cTn dur="1" fill="hold" id="96">
                                          <p:stCondLst>
                                            <p:cond delay="0"/>
                                          </p:stCondLst>
                                        </p:cTn>
                                        <p:tgtEl>
                                          <p:spTgt spid="43"/>
                                        </p:tgtEl>
                                        <p:attrNameLst>
                                          <p:attrName>style.visibility</p:attrName>
                                        </p:attrNameLst>
                                      </p:cBhvr>
                                      <p:to>
                                        <p:strVal val="visible"/>
                                      </p:to>
                                    </p:set>
                                    <p:anim calcmode="lin" valueType="num">
                                      <p:cBhvr>
                                        <p:cTn dur="250" fill="hold" id="97"/>
                                        <p:tgtEl>
                                          <p:spTgt spid="43"/>
                                        </p:tgtEl>
                                        <p:attrNameLst>
                                          <p:attrName>ppt_w</p:attrName>
                                        </p:attrNameLst>
                                      </p:cBhvr>
                                      <p:tavLst>
                                        <p:tav tm="0">
                                          <p:val>
                                            <p:fltVal val="0"/>
                                          </p:val>
                                        </p:tav>
                                        <p:tav tm="100000">
                                          <p:val>
                                            <p:strVal val="#ppt_w"/>
                                          </p:val>
                                        </p:tav>
                                      </p:tavLst>
                                    </p:anim>
                                    <p:anim calcmode="lin" valueType="num">
                                      <p:cBhvr>
                                        <p:cTn dur="250" fill="hold" id="98"/>
                                        <p:tgtEl>
                                          <p:spTgt spid="43"/>
                                        </p:tgtEl>
                                        <p:attrNameLst>
                                          <p:attrName>ppt_h</p:attrName>
                                        </p:attrNameLst>
                                      </p:cBhvr>
                                      <p:tavLst>
                                        <p:tav tm="0">
                                          <p:val>
                                            <p:fltVal val="0"/>
                                          </p:val>
                                        </p:tav>
                                        <p:tav tm="100000">
                                          <p:val>
                                            <p:strVal val="#ppt_h"/>
                                          </p:val>
                                        </p:tav>
                                      </p:tavLst>
                                    </p:anim>
                                    <p:animEffect filter="fade" transition="in">
                                      <p:cBhvr>
                                        <p:cTn dur="250" id="99"/>
                                        <p:tgtEl>
                                          <p:spTgt spid="43"/>
                                        </p:tgtEl>
                                      </p:cBhvr>
                                    </p:animEffect>
                                  </p:childTnLst>
                                </p:cTn>
                              </p:par>
                            </p:childTnLst>
                          </p:cTn>
                        </p:par>
                        <p:par>
                          <p:cTn fill="hold" id="100" nodeType="afterGroup">
                            <p:stCondLst>
                              <p:cond delay="6000"/>
                            </p:stCondLst>
                            <p:childTnLst>
                              <p:par>
                                <p:cTn fill="hold" id="101" nodeType="afterEffect" presetClass="entr" presetID="53" presetSubtype="0">
                                  <p:stCondLst>
                                    <p:cond delay="0"/>
                                  </p:stCondLst>
                                  <p:childTnLst>
                                    <p:set>
                                      <p:cBhvr>
                                        <p:cTn dur="1" fill="hold" id="102">
                                          <p:stCondLst>
                                            <p:cond delay="0"/>
                                          </p:stCondLst>
                                        </p:cTn>
                                        <p:tgtEl>
                                          <p:spTgt spid="40"/>
                                        </p:tgtEl>
                                        <p:attrNameLst>
                                          <p:attrName>style.visibility</p:attrName>
                                        </p:attrNameLst>
                                      </p:cBhvr>
                                      <p:to>
                                        <p:strVal val="visible"/>
                                      </p:to>
                                    </p:set>
                                    <p:anim calcmode="lin" valueType="num">
                                      <p:cBhvr>
                                        <p:cTn dur="250" fill="hold" id="103"/>
                                        <p:tgtEl>
                                          <p:spTgt spid="40"/>
                                        </p:tgtEl>
                                        <p:attrNameLst>
                                          <p:attrName>ppt_w</p:attrName>
                                        </p:attrNameLst>
                                      </p:cBhvr>
                                      <p:tavLst>
                                        <p:tav tm="0">
                                          <p:val>
                                            <p:fltVal val="0"/>
                                          </p:val>
                                        </p:tav>
                                        <p:tav tm="100000">
                                          <p:val>
                                            <p:strVal val="#ppt_w"/>
                                          </p:val>
                                        </p:tav>
                                      </p:tavLst>
                                    </p:anim>
                                    <p:anim calcmode="lin" valueType="num">
                                      <p:cBhvr>
                                        <p:cTn dur="250" fill="hold" id="104"/>
                                        <p:tgtEl>
                                          <p:spTgt spid="40"/>
                                        </p:tgtEl>
                                        <p:attrNameLst>
                                          <p:attrName>ppt_h</p:attrName>
                                        </p:attrNameLst>
                                      </p:cBhvr>
                                      <p:tavLst>
                                        <p:tav tm="0">
                                          <p:val>
                                            <p:fltVal val="0"/>
                                          </p:val>
                                        </p:tav>
                                        <p:tav tm="100000">
                                          <p:val>
                                            <p:strVal val="#ppt_h"/>
                                          </p:val>
                                        </p:tav>
                                      </p:tavLst>
                                    </p:anim>
                                    <p:animEffect filter="fade" transition="in">
                                      <p:cBhvr>
                                        <p:cTn dur="250" id="105"/>
                                        <p:tgtEl>
                                          <p:spTgt spid="40"/>
                                        </p:tgtEl>
                                      </p:cBhvr>
                                    </p:animEffect>
                                  </p:childTnLst>
                                </p:cTn>
                              </p:par>
                            </p:childTnLst>
                          </p:cTn>
                        </p:par>
                        <p:par>
                          <p:cTn fill="hold" id="106" nodeType="afterGroup">
                            <p:stCondLst>
                              <p:cond delay="6250"/>
                            </p:stCondLst>
                            <p:childTnLst>
                              <p:par>
                                <p:cTn fill="hold" id="107" nodeType="afterEffect" presetClass="entr" presetID="53" presetSubtype="0">
                                  <p:stCondLst>
                                    <p:cond delay="0"/>
                                  </p:stCondLst>
                                  <p:childTnLst>
                                    <p:set>
                                      <p:cBhvr>
                                        <p:cTn dur="1" fill="hold" id="108">
                                          <p:stCondLst>
                                            <p:cond delay="0"/>
                                          </p:stCondLst>
                                        </p:cTn>
                                        <p:tgtEl>
                                          <p:spTgt spid="25"/>
                                        </p:tgtEl>
                                        <p:attrNameLst>
                                          <p:attrName>style.visibility</p:attrName>
                                        </p:attrNameLst>
                                      </p:cBhvr>
                                      <p:to>
                                        <p:strVal val="visible"/>
                                      </p:to>
                                    </p:set>
                                    <p:anim calcmode="lin" valueType="num">
                                      <p:cBhvr>
                                        <p:cTn dur="250" fill="hold" id="109"/>
                                        <p:tgtEl>
                                          <p:spTgt spid="25"/>
                                        </p:tgtEl>
                                        <p:attrNameLst>
                                          <p:attrName>ppt_w</p:attrName>
                                        </p:attrNameLst>
                                      </p:cBhvr>
                                      <p:tavLst>
                                        <p:tav tm="0">
                                          <p:val>
                                            <p:fltVal val="0"/>
                                          </p:val>
                                        </p:tav>
                                        <p:tav tm="100000">
                                          <p:val>
                                            <p:strVal val="#ppt_w"/>
                                          </p:val>
                                        </p:tav>
                                      </p:tavLst>
                                    </p:anim>
                                    <p:anim calcmode="lin" valueType="num">
                                      <p:cBhvr>
                                        <p:cTn dur="250" fill="hold" id="110"/>
                                        <p:tgtEl>
                                          <p:spTgt spid="25"/>
                                        </p:tgtEl>
                                        <p:attrNameLst>
                                          <p:attrName>ppt_h</p:attrName>
                                        </p:attrNameLst>
                                      </p:cBhvr>
                                      <p:tavLst>
                                        <p:tav tm="0">
                                          <p:val>
                                            <p:fltVal val="0"/>
                                          </p:val>
                                        </p:tav>
                                        <p:tav tm="100000">
                                          <p:val>
                                            <p:strVal val="#ppt_h"/>
                                          </p:val>
                                        </p:tav>
                                      </p:tavLst>
                                    </p:anim>
                                    <p:animEffect filter="fade" transition="in">
                                      <p:cBhvr>
                                        <p:cTn dur="250" id="111"/>
                                        <p:tgtEl>
                                          <p:spTgt spid="25"/>
                                        </p:tgtEl>
                                      </p:cBhvr>
                                    </p:animEffect>
                                  </p:childTnLst>
                                </p:cTn>
                              </p:par>
                            </p:childTnLst>
                          </p:cTn>
                        </p:par>
                        <p:par>
                          <p:cTn fill="hold" id="112" nodeType="afterGroup">
                            <p:stCondLst>
                              <p:cond delay="6500"/>
                            </p:stCondLst>
                            <p:childTnLst>
                              <p:par>
                                <p:cTn fill="hold" id="113" nodeType="afterEffect" presetClass="entr" presetID="53" presetSubtype="0">
                                  <p:stCondLst>
                                    <p:cond delay="0"/>
                                  </p:stCondLst>
                                  <p:childTnLst>
                                    <p:set>
                                      <p:cBhvr>
                                        <p:cTn dur="1" fill="hold" id="114">
                                          <p:stCondLst>
                                            <p:cond delay="0"/>
                                          </p:stCondLst>
                                        </p:cTn>
                                        <p:tgtEl>
                                          <p:spTgt spid="31"/>
                                        </p:tgtEl>
                                        <p:attrNameLst>
                                          <p:attrName>style.visibility</p:attrName>
                                        </p:attrNameLst>
                                      </p:cBhvr>
                                      <p:to>
                                        <p:strVal val="visible"/>
                                      </p:to>
                                    </p:set>
                                    <p:anim calcmode="lin" valueType="num">
                                      <p:cBhvr>
                                        <p:cTn dur="250" fill="hold" id="115"/>
                                        <p:tgtEl>
                                          <p:spTgt spid="31"/>
                                        </p:tgtEl>
                                        <p:attrNameLst>
                                          <p:attrName>ppt_w</p:attrName>
                                        </p:attrNameLst>
                                      </p:cBhvr>
                                      <p:tavLst>
                                        <p:tav tm="0">
                                          <p:val>
                                            <p:fltVal val="0"/>
                                          </p:val>
                                        </p:tav>
                                        <p:tav tm="100000">
                                          <p:val>
                                            <p:strVal val="#ppt_w"/>
                                          </p:val>
                                        </p:tav>
                                      </p:tavLst>
                                    </p:anim>
                                    <p:anim calcmode="lin" valueType="num">
                                      <p:cBhvr>
                                        <p:cTn dur="250" fill="hold" id="116"/>
                                        <p:tgtEl>
                                          <p:spTgt spid="31"/>
                                        </p:tgtEl>
                                        <p:attrNameLst>
                                          <p:attrName>ppt_h</p:attrName>
                                        </p:attrNameLst>
                                      </p:cBhvr>
                                      <p:tavLst>
                                        <p:tav tm="0">
                                          <p:val>
                                            <p:fltVal val="0"/>
                                          </p:val>
                                        </p:tav>
                                        <p:tav tm="100000">
                                          <p:val>
                                            <p:strVal val="#ppt_h"/>
                                          </p:val>
                                        </p:tav>
                                      </p:tavLst>
                                    </p:anim>
                                    <p:animEffect filter="fade" transition="in">
                                      <p:cBhvr>
                                        <p:cTn dur="250" id="117"/>
                                        <p:tgtEl>
                                          <p:spTgt spid="31"/>
                                        </p:tgtEl>
                                      </p:cBhvr>
                                    </p:animEffect>
                                  </p:childTnLst>
                                </p:cTn>
                              </p:par>
                            </p:childTnLst>
                          </p:cTn>
                        </p:par>
                        <p:par>
                          <p:cTn fill="hold" id="118" nodeType="afterGroup">
                            <p:stCondLst>
                              <p:cond delay="6750"/>
                            </p:stCondLst>
                            <p:childTnLst>
                              <p:par>
                                <p:cTn fill="hold" id="119" nodeType="afterEffect" presetClass="entr" presetID="53" presetSubtype="0">
                                  <p:stCondLst>
                                    <p:cond delay="0"/>
                                  </p:stCondLst>
                                  <p:childTnLst>
                                    <p:set>
                                      <p:cBhvr>
                                        <p:cTn dur="1" fill="hold" id="120">
                                          <p:stCondLst>
                                            <p:cond delay="0"/>
                                          </p:stCondLst>
                                        </p:cTn>
                                        <p:tgtEl>
                                          <p:spTgt spid="52"/>
                                        </p:tgtEl>
                                        <p:attrNameLst>
                                          <p:attrName>style.visibility</p:attrName>
                                        </p:attrNameLst>
                                      </p:cBhvr>
                                      <p:to>
                                        <p:strVal val="visible"/>
                                      </p:to>
                                    </p:set>
                                    <p:anim calcmode="lin" valueType="num">
                                      <p:cBhvr>
                                        <p:cTn dur="250" fill="hold" id="121"/>
                                        <p:tgtEl>
                                          <p:spTgt spid="52"/>
                                        </p:tgtEl>
                                        <p:attrNameLst>
                                          <p:attrName>ppt_w</p:attrName>
                                        </p:attrNameLst>
                                      </p:cBhvr>
                                      <p:tavLst>
                                        <p:tav tm="0">
                                          <p:val>
                                            <p:fltVal val="0"/>
                                          </p:val>
                                        </p:tav>
                                        <p:tav tm="100000">
                                          <p:val>
                                            <p:strVal val="#ppt_w"/>
                                          </p:val>
                                        </p:tav>
                                      </p:tavLst>
                                    </p:anim>
                                    <p:anim calcmode="lin" valueType="num">
                                      <p:cBhvr>
                                        <p:cTn dur="250" fill="hold" id="122"/>
                                        <p:tgtEl>
                                          <p:spTgt spid="52"/>
                                        </p:tgtEl>
                                        <p:attrNameLst>
                                          <p:attrName>ppt_h</p:attrName>
                                        </p:attrNameLst>
                                      </p:cBhvr>
                                      <p:tavLst>
                                        <p:tav tm="0">
                                          <p:val>
                                            <p:fltVal val="0"/>
                                          </p:val>
                                        </p:tav>
                                        <p:tav tm="100000">
                                          <p:val>
                                            <p:strVal val="#ppt_h"/>
                                          </p:val>
                                        </p:tav>
                                      </p:tavLst>
                                    </p:anim>
                                    <p:animEffect filter="fade" transition="in">
                                      <p:cBhvr>
                                        <p:cTn dur="250" id="123"/>
                                        <p:tgtEl>
                                          <p:spTgt spid="52"/>
                                        </p:tgtEl>
                                      </p:cBhvr>
                                    </p:animEffect>
                                  </p:childTnLst>
                                </p:cTn>
                              </p:par>
                            </p:childTnLst>
                          </p:cTn>
                        </p:par>
                        <p:par>
                          <p:cTn fill="hold" id="124" nodeType="afterGroup">
                            <p:stCondLst>
                              <p:cond delay="7000"/>
                            </p:stCondLst>
                            <p:childTnLst>
                              <p:par>
                                <p:cTn fill="hold" id="125" nodeType="afterEffect" presetClass="entr" presetID="53" presetSubtype="0">
                                  <p:stCondLst>
                                    <p:cond delay="0"/>
                                  </p:stCondLst>
                                  <p:childTnLst>
                                    <p:set>
                                      <p:cBhvr>
                                        <p:cTn dur="1" fill="hold" id="126">
                                          <p:stCondLst>
                                            <p:cond delay="0"/>
                                          </p:stCondLst>
                                        </p:cTn>
                                        <p:tgtEl>
                                          <p:spTgt spid="55"/>
                                        </p:tgtEl>
                                        <p:attrNameLst>
                                          <p:attrName>style.visibility</p:attrName>
                                        </p:attrNameLst>
                                      </p:cBhvr>
                                      <p:to>
                                        <p:strVal val="visible"/>
                                      </p:to>
                                    </p:set>
                                    <p:anim calcmode="lin" valueType="num">
                                      <p:cBhvr>
                                        <p:cTn dur="250" fill="hold" id="127"/>
                                        <p:tgtEl>
                                          <p:spTgt spid="55"/>
                                        </p:tgtEl>
                                        <p:attrNameLst>
                                          <p:attrName>ppt_w</p:attrName>
                                        </p:attrNameLst>
                                      </p:cBhvr>
                                      <p:tavLst>
                                        <p:tav tm="0">
                                          <p:val>
                                            <p:fltVal val="0"/>
                                          </p:val>
                                        </p:tav>
                                        <p:tav tm="100000">
                                          <p:val>
                                            <p:strVal val="#ppt_w"/>
                                          </p:val>
                                        </p:tav>
                                      </p:tavLst>
                                    </p:anim>
                                    <p:anim calcmode="lin" valueType="num">
                                      <p:cBhvr>
                                        <p:cTn dur="250" fill="hold" id="128"/>
                                        <p:tgtEl>
                                          <p:spTgt spid="55"/>
                                        </p:tgtEl>
                                        <p:attrNameLst>
                                          <p:attrName>ppt_h</p:attrName>
                                        </p:attrNameLst>
                                      </p:cBhvr>
                                      <p:tavLst>
                                        <p:tav tm="0">
                                          <p:val>
                                            <p:fltVal val="0"/>
                                          </p:val>
                                        </p:tav>
                                        <p:tav tm="100000">
                                          <p:val>
                                            <p:strVal val="#ppt_h"/>
                                          </p:val>
                                        </p:tav>
                                      </p:tavLst>
                                    </p:anim>
                                    <p:animEffect filter="fade" transition="in">
                                      <p:cBhvr>
                                        <p:cTn dur="250" id="129"/>
                                        <p:tgtEl>
                                          <p:spTgt spid="55"/>
                                        </p:tgtEl>
                                      </p:cBhvr>
                                    </p:animEffect>
                                  </p:childTnLst>
                                </p:cTn>
                              </p:par>
                            </p:childTnLst>
                          </p:cTn>
                        </p:par>
                        <p:par>
                          <p:cTn fill="hold" id="130" nodeType="afterGroup">
                            <p:stCondLst>
                              <p:cond delay="7250"/>
                            </p:stCondLst>
                            <p:childTnLst>
                              <p:par>
                                <p:cTn fill="hold" id="131" nodeType="afterEffect" presetClass="entr" presetID="53" presetSubtype="0">
                                  <p:stCondLst>
                                    <p:cond delay="0"/>
                                  </p:stCondLst>
                                  <p:childTnLst>
                                    <p:set>
                                      <p:cBhvr>
                                        <p:cTn dur="1" fill="hold" id="132">
                                          <p:stCondLst>
                                            <p:cond delay="0"/>
                                          </p:stCondLst>
                                        </p:cTn>
                                        <p:tgtEl>
                                          <p:spTgt spid="28"/>
                                        </p:tgtEl>
                                        <p:attrNameLst>
                                          <p:attrName>style.visibility</p:attrName>
                                        </p:attrNameLst>
                                      </p:cBhvr>
                                      <p:to>
                                        <p:strVal val="visible"/>
                                      </p:to>
                                    </p:set>
                                    <p:anim calcmode="lin" valueType="num">
                                      <p:cBhvr>
                                        <p:cTn dur="250" fill="hold" id="133"/>
                                        <p:tgtEl>
                                          <p:spTgt spid="28"/>
                                        </p:tgtEl>
                                        <p:attrNameLst>
                                          <p:attrName>ppt_w</p:attrName>
                                        </p:attrNameLst>
                                      </p:cBhvr>
                                      <p:tavLst>
                                        <p:tav tm="0">
                                          <p:val>
                                            <p:fltVal val="0"/>
                                          </p:val>
                                        </p:tav>
                                        <p:tav tm="100000">
                                          <p:val>
                                            <p:strVal val="#ppt_w"/>
                                          </p:val>
                                        </p:tav>
                                      </p:tavLst>
                                    </p:anim>
                                    <p:anim calcmode="lin" valueType="num">
                                      <p:cBhvr>
                                        <p:cTn dur="250" fill="hold" id="134"/>
                                        <p:tgtEl>
                                          <p:spTgt spid="28"/>
                                        </p:tgtEl>
                                        <p:attrNameLst>
                                          <p:attrName>ppt_h</p:attrName>
                                        </p:attrNameLst>
                                      </p:cBhvr>
                                      <p:tavLst>
                                        <p:tav tm="0">
                                          <p:val>
                                            <p:fltVal val="0"/>
                                          </p:val>
                                        </p:tav>
                                        <p:tav tm="100000">
                                          <p:val>
                                            <p:strVal val="#ppt_h"/>
                                          </p:val>
                                        </p:tav>
                                      </p:tavLst>
                                    </p:anim>
                                    <p:animEffect filter="fade" transition="in">
                                      <p:cBhvr>
                                        <p:cTn dur="250" id="135"/>
                                        <p:tgtEl>
                                          <p:spTgt spid="28"/>
                                        </p:tgtEl>
                                      </p:cBhvr>
                                    </p:animEffect>
                                  </p:childTnLst>
                                </p:cTn>
                              </p:par>
                            </p:childTnLst>
                          </p:cTn>
                        </p:par>
                        <p:par>
                          <p:cTn fill="hold" id="136" nodeType="afterGroup">
                            <p:stCondLst>
                              <p:cond delay="7500"/>
                            </p:stCondLst>
                            <p:childTnLst>
                              <p:par>
                                <p:cTn fill="hold" id="137" nodeType="afterEffect" presetClass="entr" presetID="53" presetSubtype="0">
                                  <p:stCondLst>
                                    <p:cond delay="0"/>
                                  </p:stCondLst>
                                  <p:childTnLst>
                                    <p:set>
                                      <p:cBhvr>
                                        <p:cTn dur="1" fill="hold" id="138">
                                          <p:stCondLst>
                                            <p:cond delay="0"/>
                                          </p:stCondLst>
                                        </p:cTn>
                                        <p:tgtEl>
                                          <p:spTgt spid="46"/>
                                        </p:tgtEl>
                                        <p:attrNameLst>
                                          <p:attrName>style.visibility</p:attrName>
                                        </p:attrNameLst>
                                      </p:cBhvr>
                                      <p:to>
                                        <p:strVal val="visible"/>
                                      </p:to>
                                    </p:set>
                                    <p:anim calcmode="lin" valueType="num">
                                      <p:cBhvr>
                                        <p:cTn dur="250" fill="hold" id="139"/>
                                        <p:tgtEl>
                                          <p:spTgt spid="46"/>
                                        </p:tgtEl>
                                        <p:attrNameLst>
                                          <p:attrName>ppt_w</p:attrName>
                                        </p:attrNameLst>
                                      </p:cBhvr>
                                      <p:tavLst>
                                        <p:tav tm="0">
                                          <p:val>
                                            <p:fltVal val="0"/>
                                          </p:val>
                                        </p:tav>
                                        <p:tav tm="100000">
                                          <p:val>
                                            <p:strVal val="#ppt_w"/>
                                          </p:val>
                                        </p:tav>
                                      </p:tavLst>
                                    </p:anim>
                                    <p:anim calcmode="lin" valueType="num">
                                      <p:cBhvr>
                                        <p:cTn dur="250" fill="hold" id="140"/>
                                        <p:tgtEl>
                                          <p:spTgt spid="46"/>
                                        </p:tgtEl>
                                        <p:attrNameLst>
                                          <p:attrName>ppt_h</p:attrName>
                                        </p:attrNameLst>
                                      </p:cBhvr>
                                      <p:tavLst>
                                        <p:tav tm="0">
                                          <p:val>
                                            <p:fltVal val="0"/>
                                          </p:val>
                                        </p:tav>
                                        <p:tav tm="100000">
                                          <p:val>
                                            <p:strVal val="#ppt_h"/>
                                          </p:val>
                                        </p:tav>
                                      </p:tavLst>
                                    </p:anim>
                                    <p:animEffect filter="fade" transition="in">
                                      <p:cBhvr>
                                        <p:cTn dur="250" id="141"/>
                                        <p:tgtEl>
                                          <p:spTgt spid="46"/>
                                        </p:tgtEl>
                                      </p:cBhvr>
                                    </p:animEffect>
                                  </p:childTnLst>
                                </p:cTn>
                              </p:par>
                            </p:childTnLst>
                          </p:cTn>
                        </p:par>
                        <p:par>
                          <p:cTn fill="hold" id="142" nodeType="afterGroup">
                            <p:stCondLst>
                              <p:cond delay="7750"/>
                            </p:stCondLst>
                            <p:childTnLst>
                              <p:par>
                                <p:cTn fill="hold" id="143" nodeType="afterEffect" presetClass="entr" presetID="53" presetSubtype="0">
                                  <p:stCondLst>
                                    <p:cond delay="0"/>
                                  </p:stCondLst>
                                  <p:childTnLst>
                                    <p:set>
                                      <p:cBhvr>
                                        <p:cTn dur="1" fill="hold" id="144">
                                          <p:stCondLst>
                                            <p:cond delay="0"/>
                                          </p:stCondLst>
                                        </p:cTn>
                                        <p:tgtEl>
                                          <p:spTgt spid="58"/>
                                        </p:tgtEl>
                                        <p:attrNameLst>
                                          <p:attrName>style.visibility</p:attrName>
                                        </p:attrNameLst>
                                      </p:cBhvr>
                                      <p:to>
                                        <p:strVal val="visible"/>
                                      </p:to>
                                    </p:set>
                                    <p:anim calcmode="lin" valueType="num">
                                      <p:cBhvr>
                                        <p:cTn dur="250" fill="hold" id="145"/>
                                        <p:tgtEl>
                                          <p:spTgt spid="58"/>
                                        </p:tgtEl>
                                        <p:attrNameLst>
                                          <p:attrName>ppt_w</p:attrName>
                                        </p:attrNameLst>
                                      </p:cBhvr>
                                      <p:tavLst>
                                        <p:tav tm="0">
                                          <p:val>
                                            <p:fltVal val="0"/>
                                          </p:val>
                                        </p:tav>
                                        <p:tav tm="100000">
                                          <p:val>
                                            <p:strVal val="#ppt_w"/>
                                          </p:val>
                                        </p:tav>
                                      </p:tavLst>
                                    </p:anim>
                                    <p:anim calcmode="lin" valueType="num">
                                      <p:cBhvr>
                                        <p:cTn dur="250" fill="hold" id="146"/>
                                        <p:tgtEl>
                                          <p:spTgt spid="58"/>
                                        </p:tgtEl>
                                        <p:attrNameLst>
                                          <p:attrName>ppt_h</p:attrName>
                                        </p:attrNameLst>
                                      </p:cBhvr>
                                      <p:tavLst>
                                        <p:tav tm="0">
                                          <p:val>
                                            <p:fltVal val="0"/>
                                          </p:val>
                                        </p:tav>
                                        <p:tav tm="100000">
                                          <p:val>
                                            <p:strVal val="#ppt_h"/>
                                          </p:val>
                                        </p:tav>
                                      </p:tavLst>
                                    </p:anim>
                                    <p:animEffect filter="fade" transition="in">
                                      <p:cBhvr>
                                        <p:cTn dur="250" id="147"/>
                                        <p:tgtEl>
                                          <p:spTgt spid="58"/>
                                        </p:tgtEl>
                                      </p:cBhvr>
                                    </p:animEffect>
                                  </p:childTnLst>
                                </p:cTn>
                              </p:par>
                            </p:childTnLst>
                          </p:cTn>
                        </p:par>
                        <p:par>
                          <p:cTn fill="hold" id="148" nodeType="afterGroup">
                            <p:stCondLst>
                              <p:cond delay="8000"/>
                            </p:stCondLst>
                            <p:childTnLst>
                              <p:par>
                                <p:cTn fill="hold" grpId="0" id="149" nodeType="afterEffect" presetClass="entr" presetID="10" presetSubtype="0">
                                  <p:stCondLst>
                                    <p:cond delay="0"/>
                                  </p:stCondLst>
                                  <p:childTnLst>
                                    <p:set>
                                      <p:cBhvr>
                                        <p:cTn dur="1" fill="hold" id="150">
                                          <p:stCondLst>
                                            <p:cond delay="0"/>
                                          </p:stCondLst>
                                        </p:cTn>
                                        <p:tgtEl>
                                          <p:spTgt spid="61"/>
                                        </p:tgtEl>
                                        <p:attrNameLst>
                                          <p:attrName>style.visibility</p:attrName>
                                        </p:attrNameLst>
                                      </p:cBhvr>
                                      <p:to>
                                        <p:strVal val="visible"/>
                                      </p:to>
                                    </p:set>
                                    <p:animEffect filter="fade" transition="in">
                                      <p:cBhvr>
                                        <p:cTn dur="500" id="151"/>
                                        <p:tgtEl>
                                          <p:spTgt spid="61"/>
                                        </p:tgtEl>
                                      </p:cBhvr>
                                    </p:animEffect>
                                  </p:childTnLst>
                                </p:cTn>
                              </p:par>
                              <p:par>
                                <p:cTn fill="hold" id="152" nodeType="withEffect" presetClass="entr" presetID="10" presetSubtype="0">
                                  <p:stCondLst>
                                    <p:cond delay="0"/>
                                  </p:stCondLst>
                                  <p:childTnLst>
                                    <p:set>
                                      <p:cBhvr>
                                        <p:cTn dur="1" fill="hold" id="153">
                                          <p:stCondLst>
                                            <p:cond delay="0"/>
                                          </p:stCondLst>
                                        </p:cTn>
                                        <p:tgtEl>
                                          <p:spTgt spid="63"/>
                                        </p:tgtEl>
                                        <p:attrNameLst>
                                          <p:attrName>style.visibility</p:attrName>
                                        </p:attrNameLst>
                                      </p:cBhvr>
                                      <p:to>
                                        <p:strVal val="visible"/>
                                      </p:to>
                                    </p:set>
                                    <p:animEffect filter="fade" transition="in">
                                      <p:cBhvr>
                                        <p:cTn dur="500" id="154"/>
                                        <p:tgtEl>
                                          <p:spTgt spid="63"/>
                                        </p:tgtEl>
                                      </p:cBhvr>
                                    </p:animEffect>
                                  </p:childTnLst>
                                </p:cTn>
                              </p:par>
                            </p:childTnLst>
                          </p:cTn>
                        </p:par>
                        <p:par>
                          <p:cTn fill="hold" id="155" nodeType="afterGroup">
                            <p:stCondLst>
                              <p:cond delay="8500"/>
                            </p:stCondLst>
                            <p:childTnLst>
                              <p:par>
                                <p:cTn fill="hold" id="156" nodeType="afterEffect" presetClass="entr" presetID="1" presetSubtype="0">
                                  <p:stCondLst>
                                    <p:cond delay="0"/>
                                  </p:stCondLst>
                                  <p:childTnLst>
                                    <p:set>
                                      <p:cBhvr>
                                        <p:cTn dur="1" fill="hold" id="157">
                                          <p:stCondLst>
                                            <p:cond delay="0"/>
                                          </p:stCondLst>
                                        </p:cTn>
                                        <p:tgtEl>
                                          <p:spTgt spid="63"/>
                                        </p:tgtEl>
                                        <p:attrNameLst>
                                          <p:attrName>style.visibility</p:attrName>
                                        </p:attrNameLst>
                                      </p:cBhvr>
                                      <p:to>
                                        <p:strVal val="visible"/>
                                      </p:to>
                                    </p:set>
                                  </p:childTnLst>
                                </p:cTn>
                              </p:par>
                              <p:par>
                                <p:cTn accel="50000" decel="50000" fill="hold" id="158" nodeType="withEffect" presetClass="path" presetID="63" presetSubtype="0">
                                  <p:stCondLst>
                                    <p:cond delay="0"/>
                                  </p:stCondLst>
                                  <p:childTnLst>
                                    <p:animMotion origin="layout" path="M 4.44444E-06 -4.78691E-06 L 0.575 -4.78691E-06" pathEditMode="relative" ptsTypes="AA" rAng="0">
                                      <p:cBhvr>
                                        <p:cTn dur="2000" fill="hold" id="159"/>
                                        <p:tgtEl>
                                          <p:spTgt spid="63"/>
                                        </p:tgtEl>
                                        <p:attrNameLst>
                                          <p:attrName>ppt_x</p:attrName>
                                          <p:attrName>ppt_y</p:attrName>
                                        </p:attrNameLst>
                                      </p:cBhvr>
                                      <p:rCtr x="28750" y="0"/>
                                    </p:animMotion>
                                  </p:childTnLst>
                                </p:cTn>
                              </p:par>
                              <p:par>
                                <p:cTn fill="hold" grpId="0" id="160" nodeType="withEffect" presetClass="entr" presetID="22" presetSubtype="8">
                                  <p:stCondLst>
                                    <p:cond delay="250"/>
                                  </p:stCondLst>
                                  <p:childTnLst>
                                    <p:set>
                                      <p:cBhvr>
                                        <p:cTn dur="1" fill="hold" id="161">
                                          <p:stCondLst>
                                            <p:cond delay="0"/>
                                          </p:stCondLst>
                                        </p:cTn>
                                        <p:tgtEl>
                                          <p:spTgt spid="62"/>
                                        </p:tgtEl>
                                        <p:attrNameLst>
                                          <p:attrName>style.visibility</p:attrName>
                                        </p:attrNameLst>
                                      </p:cBhvr>
                                      <p:to>
                                        <p:strVal val="visible"/>
                                      </p:to>
                                    </p:set>
                                    <p:animEffect filter="wipe(left)" transition="in">
                                      <p:cBhvr>
                                        <p:cTn dur="1750" id="162"/>
                                        <p:tgtEl>
                                          <p:spTgt spid="62"/>
                                        </p:tgtEl>
                                      </p:cBhvr>
                                    </p:animEffect>
                                  </p:childTnLst>
                                </p:cTn>
                              </p:par>
                              <p:par>
                                <p:cTn fill="hold" id="163" nodeType="withEffect" presetClass="entr" presetID="1" presetSubtype="0">
                                  <p:stCondLst>
                                    <p:cond delay="0"/>
                                  </p:stCondLst>
                                  <p:childTnLst>
                                    <p:set>
                                      <p:cBhvr>
                                        <p:cTn dur="1" fill="hold" id="164">
                                          <p:stCondLst>
                                            <p:cond delay="0"/>
                                          </p:stCondLst>
                                        </p:cTn>
                                        <p:tgtEl>
                                          <p:spTgt spid="66"/>
                                        </p:tgtEl>
                                        <p:attrNameLst>
                                          <p:attrName>style.visibility</p:attrName>
                                        </p:attrNameLst>
                                      </p:cBhvr>
                                      <p:to>
                                        <p:strVal val="visible"/>
                                      </p:to>
                                    </p:set>
                                  </p:childTnLst>
                                </p:cTn>
                              </p:par>
                              <p:par>
                                <p:cTn accel="50000" decel="50000" fill="hold" id="165" nodeType="withEffect" presetClass="path" presetID="63" presetSubtype="0">
                                  <p:stCondLst>
                                    <p:cond delay="0"/>
                                  </p:stCondLst>
                                  <p:childTnLst>
                                    <p:animMotion origin="layout" path="M -4.16667E-06 4.93827E-06 L 0.58351 4.93827E-06" pathEditMode="relative" ptsTypes="AA" rAng="0">
                                      <p:cBhvr>
                                        <p:cTn dur="2000" fill="hold" id="166"/>
                                        <p:tgtEl>
                                          <p:spTgt spid="66"/>
                                        </p:tgtEl>
                                        <p:attrNameLst>
                                          <p:attrName>ppt_x</p:attrName>
                                          <p:attrName>ppt_y</p:attrName>
                                        </p:attrNameLst>
                                      </p:cBhvr>
                                      <p:rCtr x="29167" y="0"/>
                                    </p:animMotion>
                                  </p:childTnLst>
                                </p:cTn>
                              </p:par>
                            </p:childTnLst>
                          </p:cTn>
                        </p:par>
                        <p:par>
                          <p:cTn fill="hold" id="167" nodeType="afterGroup">
                            <p:stCondLst>
                              <p:cond delay="10500"/>
                            </p:stCondLst>
                            <p:childTnLst>
                              <p:par>
                                <p:cTn fill="hold" id="168" nodeType="afterEffect" presetClass="exit" presetID="42" presetSubtype="0">
                                  <p:stCondLst>
                                    <p:cond delay="0"/>
                                  </p:stCondLst>
                                  <p:childTnLst>
                                    <p:animEffect filter="fade" transition="out">
                                      <p:cBhvr>
                                        <p:cTn dur="1000" id="169"/>
                                        <p:tgtEl>
                                          <p:spTgt spid="66"/>
                                        </p:tgtEl>
                                      </p:cBhvr>
                                    </p:animEffect>
                                    <p:anim calcmode="lin" valueType="num">
                                      <p:cBhvr>
                                        <p:cTn dur="1000" id="170"/>
                                        <p:tgtEl>
                                          <p:spTgt spid="66"/>
                                        </p:tgtEl>
                                        <p:attrNameLst>
                                          <p:attrName>ppt_x</p:attrName>
                                        </p:attrNameLst>
                                      </p:cBhvr>
                                      <p:tavLst>
                                        <p:tav tm="0">
                                          <p:val>
                                            <p:strVal val="ppt_x"/>
                                          </p:val>
                                        </p:tav>
                                        <p:tav tm="100000">
                                          <p:val>
                                            <p:strVal val="ppt_x"/>
                                          </p:val>
                                        </p:tav>
                                      </p:tavLst>
                                    </p:anim>
                                    <p:anim calcmode="lin" valueType="num">
                                      <p:cBhvr>
                                        <p:cTn dur="1000" id="171"/>
                                        <p:tgtEl>
                                          <p:spTgt spid="66"/>
                                        </p:tgtEl>
                                        <p:attrNameLst>
                                          <p:attrName>ppt_y</p:attrName>
                                        </p:attrNameLst>
                                      </p:cBhvr>
                                      <p:tavLst>
                                        <p:tav tm="0">
                                          <p:val>
                                            <p:strVal val="ppt_y"/>
                                          </p:val>
                                        </p:tav>
                                        <p:tav tm="100000">
                                          <p:val>
                                            <p:strVal val="ppt_y+.1"/>
                                          </p:val>
                                        </p:tav>
                                      </p:tavLst>
                                    </p:anim>
                                    <p:set>
                                      <p:cBhvr>
                                        <p:cTn dur="1" fill="hold" id="172">
                                          <p:stCondLst>
                                            <p:cond delay="999"/>
                                          </p:stCondLst>
                                        </p:cTn>
                                        <p:tgtEl>
                                          <p:spTgt spid="66"/>
                                        </p:tgtEl>
                                        <p:attrNameLst>
                                          <p:attrName>style.visibility</p:attrName>
                                        </p:attrNameLst>
                                      </p:cBhvr>
                                      <p:to>
                                        <p:strVal val="hidden"/>
                                      </p:to>
                                    </p:set>
                                  </p:childTnLst>
                                </p:cTn>
                              </p:par>
                            </p:childTnLst>
                          </p:cTn>
                        </p:par>
                        <p:par>
                          <p:cTn fill="hold" id="173" nodeType="afterGroup">
                            <p:stCondLst>
                              <p:cond delay="11500"/>
                            </p:stCondLst>
                            <p:childTnLst>
                              <p:par>
                                <p:cTn fill="hold" grpId="0" id="174" nodeType="afterEffect" presetClass="entr" presetID="16" presetSubtype="21">
                                  <p:stCondLst>
                                    <p:cond delay="0"/>
                                  </p:stCondLst>
                                  <p:childTnLst>
                                    <p:set>
                                      <p:cBhvr>
                                        <p:cTn dur="1" fill="hold" id="175">
                                          <p:stCondLst>
                                            <p:cond delay="0"/>
                                          </p:stCondLst>
                                        </p:cTn>
                                        <p:tgtEl>
                                          <p:spTgt spid="67"/>
                                        </p:tgtEl>
                                        <p:attrNameLst>
                                          <p:attrName>style.visibility</p:attrName>
                                        </p:attrNameLst>
                                      </p:cBhvr>
                                      <p:to>
                                        <p:strVal val="visible"/>
                                      </p:to>
                                    </p:set>
                                    <p:animEffect filter="barn(inVertical)" transition="in">
                                      <p:cBhvr>
                                        <p:cTn dur="500" id="176"/>
                                        <p:tgtEl>
                                          <p:spTgt spid="67"/>
                                        </p:tgtEl>
                                      </p:cBhvr>
                                    </p:animEffect>
                                  </p:childTnLst>
                                </p:cTn>
                              </p:par>
                            </p:childTnLst>
                          </p:cTn>
                        </p:par>
                        <p:par>
                          <p:cTn fill="hold" id="177" nodeType="afterGroup">
                            <p:stCondLst>
                              <p:cond delay="12000"/>
                            </p:stCondLst>
                            <p:childTnLst>
                              <p:par>
                                <p:cTn fill="hold" grpId="0" id="178" nodeType="afterEffect" presetClass="entr" presetID="52" presetSubtype="0">
                                  <p:stCondLst>
                                    <p:cond delay="0"/>
                                  </p:stCondLst>
                                  <p:iterate type="lt">
                                    <p:tmPct val="10000"/>
                                  </p:iterate>
                                  <p:childTnLst>
                                    <p:set>
                                      <p:cBhvr>
                                        <p:cTn dur="1" fill="hold" id="179">
                                          <p:stCondLst>
                                            <p:cond delay="0"/>
                                          </p:stCondLst>
                                        </p:cTn>
                                        <p:tgtEl>
                                          <p:spTgt spid="68"/>
                                        </p:tgtEl>
                                        <p:attrNameLst>
                                          <p:attrName>style.visibility</p:attrName>
                                        </p:attrNameLst>
                                      </p:cBhvr>
                                      <p:to>
                                        <p:strVal val="visible"/>
                                      </p:to>
                                    </p:set>
                                    <p:animScale>
                                      <p:cBhvr>
                                        <p:cTn decel="50000" dur="500" fill="hold" id="180">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81">
                                          <p:stCondLst>
                                            <p:cond delay="0"/>
                                          </p:stCondLst>
                                        </p:cTn>
                                        <p:tgtEl>
                                          <p:spTgt spid="68"/>
                                        </p:tgtEl>
                                        <p:attrNameLst>
                                          <p:attrName>ppt_x</p:attrName>
                                          <p:attrName>ppt_y</p:attrName>
                                        </p:attrNameLst>
                                      </p:cBhvr>
                                    </p:animMotion>
                                    <p:animEffect filter="fade" transition="in">
                                      <p:cBhvr>
                                        <p:cTn dur="500" id="182"/>
                                        <p:tgtEl>
                                          <p:spTgt spid="68"/>
                                        </p:tgtEl>
                                      </p:cBhvr>
                                    </p:animEffect>
                                  </p:childTnLst>
                                </p:cTn>
                              </p:par>
                            </p:childTnLst>
                          </p:cTn>
                        </p:par>
                        <p:par>
                          <p:cTn fill="hold" id="183" nodeType="afterGroup">
                            <p:stCondLst>
                              <p:cond delay="12500"/>
                            </p:stCondLst>
                            <p:childTnLst>
                              <p:par>
                                <p:cTn fill="hold" id="184" nodeType="afterEffect" presetClass="entr" presetID="2" presetSubtype="2">
                                  <p:stCondLst>
                                    <p:cond delay="0"/>
                                  </p:stCondLst>
                                  <p:childTnLst>
                                    <p:set>
                                      <p:cBhvr>
                                        <p:cTn dur="1" fill="hold" id="185">
                                          <p:stCondLst>
                                            <p:cond delay="0"/>
                                          </p:stCondLst>
                                        </p:cTn>
                                        <p:tgtEl>
                                          <p:spTgt spid="81"/>
                                        </p:tgtEl>
                                        <p:attrNameLst>
                                          <p:attrName>style.visibility</p:attrName>
                                        </p:attrNameLst>
                                      </p:cBhvr>
                                      <p:to>
                                        <p:strVal val="visible"/>
                                      </p:to>
                                    </p:set>
                                    <p:anim calcmode="lin" valueType="num">
                                      <p:cBhvr additive="base">
                                        <p:cTn dur="500" fill="hold" id="186"/>
                                        <p:tgtEl>
                                          <p:spTgt spid="81"/>
                                        </p:tgtEl>
                                        <p:attrNameLst>
                                          <p:attrName>ppt_x</p:attrName>
                                        </p:attrNameLst>
                                      </p:cBhvr>
                                      <p:tavLst>
                                        <p:tav tm="0">
                                          <p:val>
                                            <p:strVal val="1+#ppt_w/2"/>
                                          </p:val>
                                        </p:tav>
                                        <p:tav tm="100000">
                                          <p:val>
                                            <p:strVal val="#ppt_x"/>
                                          </p:val>
                                        </p:tav>
                                      </p:tavLst>
                                    </p:anim>
                                    <p:anim calcmode="lin" valueType="num">
                                      <p:cBhvr additive="base">
                                        <p:cTn dur="500" fill="hold" id="187"/>
                                        <p:tgtEl>
                                          <p:spTgt spid="81"/>
                                        </p:tgtEl>
                                        <p:attrNameLst>
                                          <p:attrName>ppt_y</p:attrName>
                                        </p:attrNameLst>
                                      </p:cBhvr>
                                      <p:tavLst>
                                        <p:tav tm="0">
                                          <p:val>
                                            <p:strVal val="#ppt_y"/>
                                          </p:val>
                                        </p:tav>
                                        <p:tav tm="100000">
                                          <p:val>
                                            <p:strVal val="#ppt_y"/>
                                          </p:val>
                                        </p:tav>
                                      </p:tavLst>
                                    </p:anim>
                                  </p:childTnLst>
                                </p:cTn>
                              </p:par>
                              <p:par>
                                <p:cTn fill="hold" id="188" nodeType="withEffect" presetClass="entr" presetID="2" presetSubtype="2">
                                  <p:stCondLst>
                                    <p:cond delay="200"/>
                                  </p:stCondLst>
                                  <p:childTnLst>
                                    <p:set>
                                      <p:cBhvr>
                                        <p:cTn dur="1" fill="hold" id="189">
                                          <p:stCondLst>
                                            <p:cond delay="0"/>
                                          </p:stCondLst>
                                        </p:cTn>
                                        <p:tgtEl>
                                          <p:spTgt spid="78"/>
                                        </p:tgtEl>
                                        <p:attrNameLst>
                                          <p:attrName>style.visibility</p:attrName>
                                        </p:attrNameLst>
                                      </p:cBhvr>
                                      <p:to>
                                        <p:strVal val="visible"/>
                                      </p:to>
                                    </p:set>
                                    <p:anim calcmode="lin" valueType="num">
                                      <p:cBhvr additive="base">
                                        <p:cTn dur="500" fill="hold" id="190"/>
                                        <p:tgtEl>
                                          <p:spTgt spid="78"/>
                                        </p:tgtEl>
                                        <p:attrNameLst>
                                          <p:attrName>ppt_x</p:attrName>
                                        </p:attrNameLst>
                                      </p:cBhvr>
                                      <p:tavLst>
                                        <p:tav tm="0">
                                          <p:val>
                                            <p:strVal val="1+#ppt_w/2"/>
                                          </p:val>
                                        </p:tav>
                                        <p:tav tm="100000">
                                          <p:val>
                                            <p:strVal val="#ppt_x"/>
                                          </p:val>
                                        </p:tav>
                                      </p:tavLst>
                                    </p:anim>
                                    <p:anim calcmode="lin" valueType="num">
                                      <p:cBhvr additive="base">
                                        <p:cTn dur="500" fill="hold" id="191"/>
                                        <p:tgtEl>
                                          <p:spTgt spid="78"/>
                                        </p:tgtEl>
                                        <p:attrNameLst>
                                          <p:attrName>ppt_y</p:attrName>
                                        </p:attrNameLst>
                                      </p:cBhvr>
                                      <p:tavLst>
                                        <p:tav tm="0">
                                          <p:val>
                                            <p:strVal val="#ppt_y"/>
                                          </p:val>
                                        </p:tav>
                                        <p:tav tm="100000">
                                          <p:val>
                                            <p:strVal val="#ppt_y"/>
                                          </p:val>
                                        </p:tav>
                                      </p:tavLst>
                                    </p:anim>
                                  </p:childTnLst>
                                </p:cTn>
                              </p:par>
                              <p:par>
                                <p:cTn fill="hold" id="192" nodeType="withEffect" presetClass="entr" presetID="2" presetSubtype="2">
                                  <p:stCondLst>
                                    <p:cond delay="400"/>
                                  </p:stCondLst>
                                  <p:childTnLst>
                                    <p:set>
                                      <p:cBhvr>
                                        <p:cTn dur="1" fill="hold" id="193">
                                          <p:stCondLst>
                                            <p:cond delay="0"/>
                                          </p:stCondLst>
                                        </p:cTn>
                                        <p:tgtEl>
                                          <p:spTgt spid="75"/>
                                        </p:tgtEl>
                                        <p:attrNameLst>
                                          <p:attrName>style.visibility</p:attrName>
                                        </p:attrNameLst>
                                      </p:cBhvr>
                                      <p:to>
                                        <p:strVal val="visible"/>
                                      </p:to>
                                    </p:set>
                                    <p:anim calcmode="lin" valueType="num">
                                      <p:cBhvr additive="base">
                                        <p:cTn dur="500" fill="hold" id="194"/>
                                        <p:tgtEl>
                                          <p:spTgt spid="75"/>
                                        </p:tgtEl>
                                        <p:attrNameLst>
                                          <p:attrName>ppt_x</p:attrName>
                                        </p:attrNameLst>
                                      </p:cBhvr>
                                      <p:tavLst>
                                        <p:tav tm="0">
                                          <p:val>
                                            <p:strVal val="1+#ppt_w/2"/>
                                          </p:val>
                                        </p:tav>
                                        <p:tav tm="100000">
                                          <p:val>
                                            <p:strVal val="#ppt_x"/>
                                          </p:val>
                                        </p:tav>
                                      </p:tavLst>
                                    </p:anim>
                                    <p:anim calcmode="lin" valueType="num">
                                      <p:cBhvr additive="base">
                                        <p:cTn dur="500" fill="hold" id="195"/>
                                        <p:tgtEl>
                                          <p:spTgt spid="75"/>
                                        </p:tgtEl>
                                        <p:attrNameLst>
                                          <p:attrName>ppt_y</p:attrName>
                                        </p:attrNameLst>
                                      </p:cBhvr>
                                      <p:tavLst>
                                        <p:tav tm="0">
                                          <p:val>
                                            <p:strVal val="#ppt_y"/>
                                          </p:val>
                                        </p:tav>
                                        <p:tav tm="100000">
                                          <p:val>
                                            <p:strVal val="#ppt_y"/>
                                          </p:val>
                                        </p:tav>
                                      </p:tavLst>
                                    </p:anim>
                                  </p:childTnLst>
                                </p:cTn>
                              </p:par>
                              <p:par>
                                <p:cTn fill="hold" id="196" nodeType="withEffect" presetClass="entr" presetID="2" presetSubtype="2">
                                  <p:stCondLst>
                                    <p:cond delay="600"/>
                                  </p:stCondLst>
                                  <p:childTnLst>
                                    <p:set>
                                      <p:cBhvr>
                                        <p:cTn dur="1" fill="hold" id="197">
                                          <p:stCondLst>
                                            <p:cond delay="0"/>
                                          </p:stCondLst>
                                        </p:cTn>
                                        <p:tgtEl>
                                          <p:spTgt spid="72"/>
                                        </p:tgtEl>
                                        <p:attrNameLst>
                                          <p:attrName>style.visibility</p:attrName>
                                        </p:attrNameLst>
                                      </p:cBhvr>
                                      <p:to>
                                        <p:strVal val="visible"/>
                                      </p:to>
                                    </p:set>
                                    <p:anim calcmode="lin" valueType="num">
                                      <p:cBhvr additive="base">
                                        <p:cTn dur="500" fill="hold" id="198"/>
                                        <p:tgtEl>
                                          <p:spTgt spid="72"/>
                                        </p:tgtEl>
                                        <p:attrNameLst>
                                          <p:attrName>ppt_x</p:attrName>
                                        </p:attrNameLst>
                                      </p:cBhvr>
                                      <p:tavLst>
                                        <p:tav tm="0">
                                          <p:val>
                                            <p:strVal val="1+#ppt_w/2"/>
                                          </p:val>
                                        </p:tav>
                                        <p:tav tm="100000">
                                          <p:val>
                                            <p:strVal val="#ppt_x"/>
                                          </p:val>
                                        </p:tav>
                                      </p:tavLst>
                                    </p:anim>
                                    <p:anim calcmode="lin" valueType="num">
                                      <p:cBhvr additive="base">
                                        <p:cTn dur="500" fill="hold" id="199"/>
                                        <p:tgtEl>
                                          <p:spTgt spid="72"/>
                                        </p:tgtEl>
                                        <p:attrNameLst>
                                          <p:attrName>ppt_y</p:attrName>
                                        </p:attrNameLst>
                                      </p:cBhvr>
                                      <p:tavLst>
                                        <p:tav tm="0">
                                          <p:val>
                                            <p:strVal val="#ppt_y"/>
                                          </p:val>
                                        </p:tav>
                                        <p:tav tm="100000">
                                          <p:val>
                                            <p:strVal val="#ppt_y"/>
                                          </p:val>
                                        </p:tav>
                                      </p:tavLst>
                                    </p:anim>
                                  </p:childTnLst>
                                </p:cTn>
                              </p:par>
                              <p:par>
                                <p:cTn fill="hold" id="200" nodeType="withEffect" presetClass="entr" presetID="2" presetSubtype="2">
                                  <p:stCondLst>
                                    <p:cond delay="800"/>
                                  </p:stCondLst>
                                  <p:childTnLst>
                                    <p:set>
                                      <p:cBhvr>
                                        <p:cTn dur="1" fill="hold" id="201">
                                          <p:stCondLst>
                                            <p:cond delay="0"/>
                                          </p:stCondLst>
                                        </p:cTn>
                                        <p:tgtEl>
                                          <p:spTgt spid="69"/>
                                        </p:tgtEl>
                                        <p:attrNameLst>
                                          <p:attrName>style.visibility</p:attrName>
                                        </p:attrNameLst>
                                      </p:cBhvr>
                                      <p:to>
                                        <p:strVal val="visible"/>
                                      </p:to>
                                    </p:set>
                                    <p:anim calcmode="lin" valueType="num">
                                      <p:cBhvr additive="base">
                                        <p:cTn dur="500" fill="hold" id="202"/>
                                        <p:tgtEl>
                                          <p:spTgt spid="69"/>
                                        </p:tgtEl>
                                        <p:attrNameLst>
                                          <p:attrName>ppt_x</p:attrName>
                                        </p:attrNameLst>
                                      </p:cBhvr>
                                      <p:tavLst>
                                        <p:tav tm="0">
                                          <p:val>
                                            <p:strVal val="1+#ppt_w/2"/>
                                          </p:val>
                                        </p:tav>
                                        <p:tav tm="100000">
                                          <p:val>
                                            <p:strVal val="#ppt_x"/>
                                          </p:val>
                                        </p:tav>
                                      </p:tavLst>
                                    </p:anim>
                                    <p:anim calcmode="lin" valueType="num">
                                      <p:cBhvr additive="base">
                                        <p:cTn dur="500" fill="hold" id="203"/>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21"/>
      <p:bldP grpId="0" spid="22"/>
      <p:bldP grpId="0" spid="23"/>
      <p:bldP grpId="0" spid="24"/>
      <p:bldP grpId="0" spid="61"/>
      <p:bldP grpId="0" spid="62"/>
      <p:bldP grpId="0" spid="67"/>
      <p:bldP grpId="0" spid="6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2428932" y="1761848"/>
            <a:ext cx="3790512" cy="2349749"/>
            <a:chOff x="5651500" y="2234434"/>
            <a:chExt cx="5324249" cy="2728687"/>
          </a:xfrm>
          <a:effectLst>
            <a:outerShdw algn="tr" blurRad="381000" dir="7200000" dist="1066800" rotWithShape="0">
              <a:prstClr val="black">
                <a:alpha val="17000"/>
              </a:prstClr>
            </a:outerShdw>
          </a:effectLst>
          <a:scene3d>
            <a:camera prst="isometricTopUp">
              <a:rot lat="18538528" lon="19134282" rev="3600000"/>
            </a:camera>
            <a:lightRig dir="t" rig="threePt"/>
          </a:scene3d>
        </p:grpSpPr>
        <p:sp>
          <p:nvSpPr>
            <p:cNvPr id="9" name="圆角矩形 8"/>
            <p:cNvSpPr/>
            <p:nvPr/>
          </p:nvSpPr>
          <p:spPr>
            <a:xfrm>
              <a:off x="5651500" y="2234435"/>
              <a:ext cx="5324249" cy="2728686"/>
            </a:xfrm>
            <a:prstGeom prst="roundRect">
              <a:avLst>
                <a:gd fmla="val 9353" name="adj"/>
              </a:avLst>
            </a:prstGeom>
            <a:solidFill>
              <a:srgbClr val="D7DBE1"/>
            </a:solidFill>
            <a:ln>
              <a:noFill/>
            </a:ln>
            <a:sp3d extrusionH="27305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 name="矩形 9"/>
            <p:cNvSpPr/>
            <p:nvPr/>
          </p:nvSpPr>
          <p:spPr>
            <a:xfrm>
              <a:off x="6238648" y="2234434"/>
              <a:ext cx="4149952" cy="2728687"/>
            </a:xfrm>
            <a:prstGeom prst="rect">
              <a:avLst/>
            </a:prstGeom>
            <a:solidFill>
              <a:srgbClr val="383838"/>
            </a:solidFill>
            <a:ln>
              <a:noFill/>
            </a:ln>
            <a:sp3d extrusionH="273050">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11" name="组合 10"/>
          <p:cNvGrpSpPr/>
          <p:nvPr/>
        </p:nvGrpSpPr>
        <p:grpSpPr>
          <a:xfrm>
            <a:off x="2817687" y="1477374"/>
            <a:ext cx="2954491" cy="2824489"/>
            <a:chOff x="3756426" y="1951233"/>
            <a:chExt cx="3938808" cy="3766857"/>
          </a:xfrm>
        </p:grpSpPr>
        <p:sp>
          <p:nvSpPr>
            <p:cNvPr id="12" name="矩形 11"/>
            <p:cNvSpPr/>
            <p:nvPr/>
          </p:nvSpPr>
          <p:spPr>
            <a:xfrm>
              <a:off x="3756426" y="1951233"/>
              <a:ext cx="3938808" cy="3133724"/>
            </a:xfrm>
            <a:prstGeom prst="rect">
              <a:avLst/>
            </a:prstGeom>
            <a:solidFill>
              <a:srgbClr val="01ACBE"/>
            </a:solidFill>
            <a:ln>
              <a:noFill/>
            </a:ln>
            <a:scene3d>
              <a:camera prst="isometricTopUp">
                <a:rot lat="18538528" lon="19134282" rev="3600000"/>
              </a:camera>
              <a:lightRig dir="t" rig="threePt"/>
            </a:scene3d>
            <a:sp3d extrusionH="44450">
              <a:extrusionClr>
                <a:srgbClr val="12E8FE"/>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 name="矩形 12"/>
            <p:cNvSpPr/>
            <p:nvPr/>
          </p:nvSpPr>
          <p:spPr>
            <a:xfrm>
              <a:off x="4042505" y="2584366"/>
              <a:ext cx="788880" cy="3133724"/>
            </a:xfrm>
            <a:prstGeom prst="rect">
              <a:avLst/>
            </a:prstGeom>
            <a:solidFill>
              <a:srgbClr val="018391"/>
            </a:solidFill>
            <a:ln>
              <a:noFill/>
            </a:ln>
            <a:scene3d>
              <a:camera prst="isometricTopUp">
                <a:rot lat="18538528" lon="19134282" rev="36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indent="-257175" marL="257175">
                <a:buFont charset="0" panose="020b0604020202020204" pitchFamily="34" typeface="Arial"/>
                <a:buChar char="•"/>
              </a:pPr>
              <a:r>
                <a:rPr altLang="en-US" lang="zh-CN" sz="1800">
                  <a:latin charset="-122" panose="01010104010101010101" pitchFamily="2" typeface="时尚中黑简体"/>
                  <a:ea charset="-122" panose="01010104010101010101" pitchFamily="2" typeface="时尚中黑简体"/>
                </a:rPr>
                <a:t>在此添加标题</a:t>
              </a:r>
            </a:p>
          </p:txBody>
        </p:sp>
        <p:sp>
          <p:nvSpPr>
            <p:cNvPr id="14" name="矩形 13"/>
            <p:cNvSpPr/>
            <p:nvPr/>
          </p:nvSpPr>
          <p:spPr>
            <a:xfrm>
              <a:off x="4691398" y="2265042"/>
              <a:ext cx="788880" cy="3133724"/>
            </a:xfrm>
            <a:prstGeom prst="rect">
              <a:avLst/>
            </a:prstGeom>
            <a:solidFill>
              <a:srgbClr val="E87071"/>
            </a:solidFill>
            <a:ln>
              <a:noFill/>
            </a:ln>
            <a:scene3d>
              <a:camera prst="isometricTopUp">
                <a:rot lat="18538528" lon="19134282" rev="36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indent="-257175" marL="257175">
                <a:buFont charset="0" panose="020b0604020202020204" pitchFamily="34" typeface="Arial"/>
                <a:buChar char="•"/>
              </a:pPr>
              <a:r>
                <a:rPr altLang="en-US" lang="zh-CN" sz="1800">
                  <a:latin charset="-122" panose="01010104010101010101" pitchFamily="2" typeface="时尚中黑简体"/>
                  <a:ea charset="-122" panose="01010104010101010101" pitchFamily="2" typeface="时尚中黑简体"/>
                </a:rPr>
                <a:t>在此添加标题</a:t>
              </a:r>
            </a:p>
          </p:txBody>
        </p:sp>
      </p:grpSp>
      <p:sp>
        <p:nvSpPr>
          <p:cNvPr id="15" name="任意多边形 14"/>
          <p:cNvSpPr/>
          <p:nvPr/>
        </p:nvSpPr>
        <p:spPr>
          <a:xfrm rot="5400000">
            <a:off x="3757914" y="2439255"/>
            <a:ext cx="1318805" cy="109134"/>
          </a:xfrm>
          <a:custGeom>
            <a:gdLst>
              <a:gd fmla="*/ 143379 w 2832587" name="connsiteX0"/>
              <a:gd fmla="*/ 188685 h 377372" name="connsiteY0"/>
              <a:gd fmla="*/ 196300 w 2832587" name="connsiteX1"/>
              <a:gd fmla="*/ 241606 h 377372" name="connsiteY1"/>
              <a:gd fmla="*/ 1623283 w 2832587" name="connsiteX2"/>
              <a:gd fmla="*/ 241606 h 377372" name="connsiteY2"/>
              <a:gd fmla="*/ 1676204 w 2832587" name="connsiteX3"/>
              <a:gd fmla="*/ 188685 h 377372" name="connsiteY3"/>
              <a:gd fmla="*/ 1623283 w 2832587" name="connsiteX4"/>
              <a:gd fmla="*/ 135764 h 377372" name="connsiteY4"/>
              <a:gd fmla="*/ 196300 w 2832587" name="connsiteX5"/>
              <a:gd fmla="*/ 135764 h 377372" name="connsiteY5"/>
              <a:gd fmla="*/ 143379 w 2832587" name="connsiteX6"/>
              <a:gd fmla="*/ 188685 h 377372" name="connsiteY6"/>
              <a:gd fmla="*/ 0 w 2832587" name="connsiteX7"/>
              <a:gd fmla="*/ 188686 h 377372" name="connsiteY7"/>
              <a:gd fmla="*/ 14828 w 2832587" name="connsiteX8"/>
              <a:gd fmla="*/ 115241 h 377372" name="connsiteY8"/>
              <a:gd fmla="*/ 188686 w 2832587" name="connsiteX9"/>
              <a:gd fmla="*/ 0 h 377372" name="connsiteY9"/>
              <a:gd fmla="*/ 2643901 w 2832587" name="connsiteX10"/>
              <a:gd fmla="*/ 0 h 377372" name="connsiteY10"/>
              <a:gd fmla="*/ 2832587 w 2832587" name="connsiteX11"/>
              <a:gd fmla="*/ 188686 h 377372" name="connsiteY11"/>
              <a:gd fmla="*/ 2832586 w 2832587" name="connsiteX12"/>
              <a:gd fmla="*/ 188686 h 377372" name="connsiteY12"/>
              <a:gd fmla="*/ 2643900 w 2832587" name="connsiteX13"/>
              <a:gd fmla="*/ 377372 h 377372" name="connsiteY13"/>
              <a:gd fmla="*/ 188686 w 2832587" name="connsiteX14"/>
              <a:gd fmla="*/ 377371 h 377372" name="connsiteY14"/>
              <a:gd fmla="*/ 14828 w 2832587" name="connsiteX15"/>
              <a:gd fmla="*/ 262130 h 377372" name="connsiteY15"/>
              <a:gd fmla="*/ 0 w 2832587" name="connsiteX16"/>
              <a:gd fmla="*/ 188686 h 377372" name="connsiteY16"/>
              <a:gd fmla="*/ 0 w 2832587" name="connsiteX17"/>
              <a:gd fmla="*/ 188685 h 377372" name="connsiteY17"/>
              <a:gd fmla="*/ 0 w 2832587" name="connsiteX18"/>
              <a:gd fmla="*/ 188686 h 377372"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77372" w="2832587">
                <a:moveTo>
                  <a:pt x="143379" y="188685"/>
                </a:moveTo>
                <a:cubicBezTo>
                  <a:pt x="143379" y="217912"/>
                  <a:pt x="167073" y="241606"/>
                  <a:pt x="196300" y="241606"/>
                </a:cubicBezTo>
                <a:lnTo>
                  <a:pt x="1623283" y="241606"/>
                </a:lnTo>
                <a:cubicBezTo>
                  <a:pt x="1652510" y="241606"/>
                  <a:pt x="1676204" y="217912"/>
                  <a:pt x="1676204" y="188685"/>
                </a:cubicBezTo>
                <a:cubicBezTo>
                  <a:pt x="1676204" y="159458"/>
                  <a:pt x="1652510" y="135764"/>
                  <a:pt x="1623283" y="135764"/>
                </a:cubicBezTo>
                <a:lnTo>
                  <a:pt x="196300" y="135764"/>
                </a:lnTo>
                <a:cubicBezTo>
                  <a:pt x="167073" y="135764"/>
                  <a:pt x="143379" y="159458"/>
                  <a:pt x="143379" y="188685"/>
                </a:cubicBezTo>
                <a:close/>
                <a:moveTo>
                  <a:pt x="0" y="188686"/>
                </a:moveTo>
                <a:lnTo>
                  <a:pt x="14828" y="115241"/>
                </a:lnTo>
                <a:cubicBezTo>
                  <a:pt x="43472" y="47519"/>
                  <a:pt x="110530" y="0"/>
                  <a:pt x="188686" y="0"/>
                </a:cubicBezTo>
                <a:lnTo>
                  <a:pt x="2643901" y="0"/>
                </a:lnTo>
                <a:cubicBezTo>
                  <a:pt x="2748109" y="0"/>
                  <a:pt x="2832587" y="84478"/>
                  <a:pt x="2832587" y="188686"/>
                </a:cubicBezTo>
                <a:lnTo>
                  <a:pt x="2832586" y="188686"/>
                </a:lnTo>
                <a:cubicBezTo>
                  <a:pt x="2832586" y="292894"/>
                  <a:pt x="2748108" y="377372"/>
                  <a:pt x="2643900" y="377372"/>
                </a:cubicBezTo>
                <a:lnTo>
                  <a:pt x="188686" y="377371"/>
                </a:lnTo>
                <a:cubicBezTo>
                  <a:pt x="110530" y="377371"/>
                  <a:pt x="43472" y="329852"/>
                  <a:pt x="14828" y="262130"/>
                </a:cubicBezTo>
                <a:close/>
                <a:moveTo>
                  <a:pt x="0" y="188686"/>
                </a:moveTo>
                <a:lnTo>
                  <a:pt x="0" y="188685"/>
                </a:lnTo>
                <a:lnTo>
                  <a:pt x="0" y="188686"/>
                </a:lnTo>
                <a:close/>
              </a:path>
            </a:pathLst>
          </a:custGeom>
          <a:solidFill>
            <a:schemeClr val="bg1"/>
          </a:solidFill>
          <a:ln>
            <a:noFill/>
          </a:ln>
          <a:effectLst>
            <a:outerShdw algn="l" blurRad="101600" dir="7200000" dist="355600" rotWithShape="0">
              <a:prstClr val="black">
                <a:alpha val="10000"/>
              </a:prstClr>
            </a:outerShdw>
          </a:effectLst>
          <a:scene3d>
            <a:camera prst="isometricTopUp">
              <a:rot lat="19946110" lon="2665944" rev="1993791"/>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6" name="组合 15"/>
          <p:cNvGrpSpPr/>
          <p:nvPr/>
        </p:nvGrpSpPr>
        <p:grpSpPr>
          <a:xfrm>
            <a:off x="4215846" y="1422609"/>
            <a:ext cx="589876" cy="803092"/>
            <a:chOff x="5620395" y="1897251"/>
            <a:chExt cx="786399" cy="1071037"/>
          </a:xfrm>
        </p:grpSpPr>
        <p:sp>
          <p:nvSpPr>
            <p:cNvPr id="17" name="矩形 16"/>
            <p:cNvSpPr/>
            <p:nvPr/>
          </p:nvSpPr>
          <p:spPr>
            <a:xfrm>
              <a:off x="5620395" y="1897251"/>
              <a:ext cx="786399" cy="1071037"/>
            </a:xfrm>
            <a:prstGeom prst="rect">
              <a:avLst/>
            </a:prstGeom>
            <a:solidFill>
              <a:schemeClr val="accent6">
                <a:lumMod val="75000"/>
              </a:schemeClr>
            </a:solidFill>
            <a:ln>
              <a:noFill/>
            </a:ln>
            <a:effectLst>
              <a:outerShdw algn="tl" blurRad="114300" dir="7200000" dist="1054100" rotWithShape="0">
                <a:prstClr val="black">
                  <a:alpha val="10000"/>
                </a:prstClr>
              </a:outerShdw>
            </a:effectLst>
            <a:scene3d>
              <a:camera prst="isometricTopUp">
                <a:rot lat="18538528" lon="19134282" rev="3600000"/>
              </a:camera>
              <a:lightRig dir="t" rig="threeP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 name="Freeform 48"/>
            <p:cNvSpPr>
              <a:spLocks noEditPoints="1"/>
            </p:cNvSpPr>
            <p:nvPr/>
          </p:nvSpPr>
          <p:spPr bwMode="auto">
            <a:xfrm>
              <a:off x="5796298" y="2199499"/>
              <a:ext cx="404502" cy="439936"/>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fov="7200000" prst="perspectiveContrastingLeftFacing">
                <a:rot lat="1393739" lon="19325394" rev="18471280"/>
              </a:camera>
              <a:lightRig dir="t" rig="threePt"/>
            </a:scene3d>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19" name="组合 18"/>
          <p:cNvGrpSpPr/>
          <p:nvPr/>
        </p:nvGrpSpPr>
        <p:grpSpPr>
          <a:xfrm>
            <a:off x="4871925" y="1767018"/>
            <a:ext cx="589876" cy="803092"/>
            <a:chOff x="6495053" y="2356569"/>
            <a:chExt cx="786399" cy="1071037"/>
          </a:xfrm>
        </p:grpSpPr>
        <p:sp>
          <p:nvSpPr>
            <p:cNvPr id="20" name="矩形 19"/>
            <p:cNvSpPr/>
            <p:nvPr/>
          </p:nvSpPr>
          <p:spPr>
            <a:xfrm>
              <a:off x="6495053" y="2356569"/>
              <a:ext cx="786399" cy="1071037"/>
            </a:xfrm>
            <a:prstGeom prst="rect">
              <a:avLst/>
            </a:prstGeom>
            <a:solidFill>
              <a:srgbClr val="7030A0"/>
            </a:solidFill>
            <a:ln>
              <a:noFill/>
            </a:ln>
            <a:effectLst>
              <a:outerShdw algn="tl" blurRad="114300" dir="7200000" dist="1054100" rotWithShape="0">
                <a:prstClr val="black">
                  <a:alpha val="10000"/>
                </a:prstClr>
              </a:outerShdw>
            </a:effectLst>
            <a:scene3d>
              <a:camera prst="isometricTopUp">
                <a:rot lat="18538528" lon="19134282" rev="3600000"/>
              </a:camera>
              <a:lightRig dir="t" rig="threeP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1" name="Freeform 48"/>
            <p:cNvSpPr>
              <a:spLocks noEditPoints="1"/>
            </p:cNvSpPr>
            <p:nvPr/>
          </p:nvSpPr>
          <p:spPr bwMode="auto">
            <a:xfrm>
              <a:off x="6660601" y="2665769"/>
              <a:ext cx="404502" cy="439936"/>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fov="7200000" prst="perspectiveContrastingLeftFacing">
                <a:rot lat="1393739" lon="19325394" rev="18471280"/>
              </a:camera>
              <a:lightRig dir="t" rig="threePt"/>
            </a:scene3d>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22" name="组合 21"/>
          <p:cNvGrpSpPr/>
          <p:nvPr/>
        </p:nvGrpSpPr>
        <p:grpSpPr>
          <a:xfrm>
            <a:off x="3081978" y="1852723"/>
            <a:ext cx="589876" cy="803092"/>
            <a:chOff x="4108768" y="2470868"/>
            <a:chExt cx="786399" cy="1071037"/>
          </a:xfrm>
        </p:grpSpPr>
        <p:sp>
          <p:nvSpPr>
            <p:cNvPr id="23" name="矩形 22"/>
            <p:cNvSpPr/>
            <p:nvPr/>
          </p:nvSpPr>
          <p:spPr>
            <a:xfrm>
              <a:off x="4108768" y="2470868"/>
              <a:ext cx="786399" cy="1071037"/>
            </a:xfrm>
            <a:prstGeom prst="rect">
              <a:avLst/>
            </a:prstGeom>
            <a:solidFill>
              <a:srgbClr val="E24C4C"/>
            </a:solidFill>
            <a:ln>
              <a:noFill/>
            </a:ln>
            <a:effectLst>
              <a:outerShdw algn="tl" blurRad="114300" dir="7200000" dist="1054100" rotWithShape="0">
                <a:prstClr val="black">
                  <a:alpha val="10000"/>
                </a:prstClr>
              </a:outerShdw>
            </a:effectLst>
            <a:scene3d>
              <a:camera prst="isometricTopUp">
                <a:rot lat="18538528" lon="19134282" rev="3600000"/>
              </a:camera>
              <a:lightRig dir="t" rig="threePt">
                <a:rot lat="0" lon="0" rev="1380000"/>
              </a:lightRig>
            </a:scene3d>
            <a:sp3d extrusionH="12700">
              <a:extrusionClr>
                <a:srgbClr val="EC8C8C"/>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24" name="Group 8"/>
            <p:cNvGrpSpPr>
              <a:grpSpLocks noChangeAspect="1"/>
            </p:cNvGrpSpPr>
            <p:nvPr/>
          </p:nvGrpSpPr>
          <p:grpSpPr>
            <a:xfrm>
              <a:off x="4339428" y="2817475"/>
              <a:ext cx="298404" cy="301626"/>
              <a:chOff x="4313" y="1262"/>
              <a:chExt cx="463" cy="468"/>
            </a:xfrm>
            <a:solidFill>
              <a:schemeClr val="bg1"/>
            </a:solidFill>
            <a:scene3d>
              <a:camera fov="7200000" prst="perspectiveContrastingLeftFacing">
                <a:rot lat="2076111" lon="19992364" rev="18827702"/>
              </a:camera>
              <a:lightRig dir="t" rig="threePt"/>
            </a:scene3d>
          </p:grpSpPr>
          <p:sp>
            <p:nvSpPr>
              <p:cNvPr id="25" name="Rectangle 9"/>
              <p:cNvSpPr>
                <a:spLocks noChangeArrowheads="1"/>
              </p:cNvSpPr>
              <p:nvPr/>
            </p:nvSpPr>
            <p:spPr bwMode="auto">
              <a:xfrm>
                <a:off x="4603" y="1387"/>
                <a:ext cx="77" cy="34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6" name="Rectangle 10"/>
              <p:cNvSpPr>
                <a:spLocks noChangeArrowheads="1"/>
              </p:cNvSpPr>
              <p:nvPr/>
            </p:nvSpPr>
            <p:spPr bwMode="auto">
              <a:xfrm>
                <a:off x="4699" y="1349"/>
                <a:ext cx="77" cy="38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7" name="Rectangle 11"/>
              <p:cNvSpPr>
                <a:spLocks noChangeArrowheads="1"/>
              </p:cNvSpPr>
              <p:nvPr/>
            </p:nvSpPr>
            <p:spPr bwMode="auto">
              <a:xfrm>
                <a:off x="4515" y="1447"/>
                <a:ext cx="76" cy="28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8" name="Rectangle 12"/>
              <p:cNvSpPr>
                <a:spLocks noChangeArrowheads="1"/>
              </p:cNvSpPr>
              <p:nvPr/>
            </p:nvSpPr>
            <p:spPr bwMode="auto">
              <a:xfrm>
                <a:off x="4423" y="1486"/>
                <a:ext cx="80" cy="24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9" name="Rectangle 13"/>
              <p:cNvSpPr>
                <a:spLocks noChangeArrowheads="1"/>
              </p:cNvSpPr>
              <p:nvPr/>
            </p:nvSpPr>
            <p:spPr bwMode="auto">
              <a:xfrm>
                <a:off x="4335" y="1565"/>
                <a:ext cx="76" cy="1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0" name="Freeform 14"/>
              <p:cNvSpPr/>
              <p:nvPr/>
            </p:nvSpPr>
            <p:spPr bwMode="auto">
              <a:xfrm>
                <a:off x="4313" y="1277"/>
                <a:ext cx="298" cy="247"/>
              </a:xfrm>
              <a:custGeom>
                <a:gdLst>
                  <a:gd fmla="*/ 0 w 298" name="T0"/>
                  <a:gd fmla="*/ 240 h 247" name="T1"/>
                  <a:gd fmla="*/ 290 w 298" name="T2"/>
                  <a:gd fmla="*/ 0 h 247" name="T3"/>
                  <a:gd fmla="*/ 298 w 298" name="T4"/>
                  <a:gd fmla="*/ 7 h 247" name="T5"/>
                  <a:gd fmla="*/ 7 w 298" name="T6"/>
                  <a:gd fmla="*/ 247 h 247" name="T7"/>
                  <a:gd fmla="*/ 0 w 298" name="T8"/>
                  <a:gd fmla="*/ 240 h 247" name="T9"/>
                  <a:gd fmla="*/ 0 w 298" name="T10"/>
                  <a:gd fmla="*/ 240 h 247" name="T11"/>
                </a:gdLst>
                <a:cxnLst>
                  <a:cxn ang="0">
                    <a:pos x="T0" y="T1"/>
                  </a:cxn>
                  <a:cxn ang="0">
                    <a:pos x="T2" y="T3"/>
                  </a:cxn>
                  <a:cxn ang="0">
                    <a:pos x="T4" y="T5"/>
                  </a:cxn>
                  <a:cxn ang="0">
                    <a:pos x="T6" y="T7"/>
                  </a:cxn>
                  <a:cxn ang="0">
                    <a:pos x="T8" y="T9"/>
                  </a:cxn>
                  <a:cxn ang="0">
                    <a:pos x="T10" y="T11"/>
                  </a:cxn>
                </a:cxnLst>
                <a:rect b="b" l="0" r="r" t="0"/>
                <a:pathLst>
                  <a:path h="246" w="298">
                    <a:moveTo>
                      <a:pt x="0" y="240"/>
                    </a:moveTo>
                    <a:lnTo>
                      <a:pt x="290" y="0"/>
                    </a:lnTo>
                    <a:lnTo>
                      <a:pt x="298" y="7"/>
                    </a:lnTo>
                    <a:lnTo>
                      <a:pt x="7" y="247"/>
                    </a:lnTo>
                    <a:lnTo>
                      <a:pt x="0" y="240"/>
                    </a:lnTo>
                    <a:lnTo>
                      <a:pt x="0" y="24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1" name="Freeform 15"/>
              <p:cNvSpPr/>
              <p:nvPr/>
            </p:nvSpPr>
            <p:spPr bwMode="auto">
              <a:xfrm>
                <a:off x="4567" y="1262"/>
                <a:ext cx="65" cy="58"/>
              </a:xfrm>
              <a:custGeom>
                <a:gdLst>
                  <a:gd fmla="*/ 0 w 65" name="T0"/>
                  <a:gd fmla="*/ 3 h 58" name="T1"/>
                  <a:gd fmla="*/ 65 w 65" name="T2"/>
                  <a:gd fmla="*/ 0 h 58" name="T3"/>
                  <a:gd fmla="*/ 36 w 65" name="T4"/>
                  <a:gd fmla="*/ 58 h 58" name="T5"/>
                  <a:gd fmla="*/ 0 w 65" name="T6"/>
                  <a:gd fmla="*/ 3 h 58" name="T7"/>
                </a:gdLst>
                <a:cxnLst>
                  <a:cxn ang="0">
                    <a:pos x="T0" y="T1"/>
                  </a:cxn>
                  <a:cxn ang="0">
                    <a:pos x="T2" y="T3"/>
                  </a:cxn>
                  <a:cxn ang="0">
                    <a:pos x="T4" y="T5"/>
                  </a:cxn>
                  <a:cxn ang="0">
                    <a:pos x="T6" y="T7"/>
                  </a:cxn>
                </a:cxnLst>
                <a:rect b="b" l="0" r="r" t="0"/>
                <a:pathLst>
                  <a:path h="57" w="65">
                    <a:moveTo>
                      <a:pt x="0" y="3"/>
                    </a:moveTo>
                    <a:lnTo>
                      <a:pt x="65" y="0"/>
                    </a:lnTo>
                    <a:lnTo>
                      <a:pt x="36" y="58"/>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32" name="组合 31"/>
          <p:cNvGrpSpPr/>
          <p:nvPr/>
        </p:nvGrpSpPr>
        <p:grpSpPr>
          <a:xfrm>
            <a:off x="2577015" y="2225701"/>
            <a:ext cx="589876" cy="803092"/>
            <a:chOff x="3435572" y="2968288"/>
            <a:chExt cx="786399" cy="1071037"/>
          </a:xfrm>
        </p:grpSpPr>
        <p:sp>
          <p:nvSpPr>
            <p:cNvPr id="33" name="矩形 32"/>
            <p:cNvSpPr/>
            <p:nvPr/>
          </p:nvSpPr>
          <p:spPr>
            <a:xfrm>
              <a:off x="3435572" y="2968288"/>
              <a:ext cx="786399" cy="1071037"/>
            </a:xfrm>
            <a:prstGeom prst="rect">
              <a:avLst/>
            </a:prstGeom>
            <a:solidFill>
              <a:srgbClr val="066670"/>
            </a:solidFill>
            <a:ln>
              <a:noFill/>
            </a:ln>
            <a:effectLst>
              <a:outerShdw algn="tl" blurRad="114300" dir="7200000" dist="673100" rotWithShape="0">
                <a:prstClr val="black">
                  <a:alpha val="17000"/>
                </a:prstClr>
              </a:outerShdw>
            </a:effectLst>
            <a:scene3d>
              <a:camera prst="isometricTopUp">
                <a:rot lat="18538528" lon="19134282" rev="3600000"/>
              </a:camera>
              <a:lightRig dir="t" rig="threePt">
                <a:rot lat="0" lon="0" rev="1380000"/>
              </a:lightRig>
            </a:scene3d>
            <a:sp3d extrusionH="12700">
              <a:extrusionClr>
                <a:srgbClr val="08D4EA"/>
              </a:extrusion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4" name="Freeform 28"/>
            <p:cNvSpPr>
              <a:spLocks noEditPoints="1"/>
            </p:cNvSpPr>
            <p:nvPr/>
          </p:nvSpPr>
          <p:spPr bwMode="auto">
            <a:xfrm>
              <a:off x="3658827" y="3323536"/>
              <a:ext cx="373545" cy="302578"/>
            </a:xfrm>
            <a:custGeom>
              <a:gdLst>
                <a:gd fmla="*/ 114 w 200" name="T0"/>
                <a:gd fmla="*/ 17 h 161" name="T1"/>
                <a:gd fmla="*/ 18 w 200" name="T2"/>
                <a:gd fmla="*/ 50 h 161" name="T3"/>
                <a:gd fmla="*/ 51 w 200" name="T4"/>
                <a:gd fmla="*/ 146 h 161" name="T5"/>
                <a:gd fmla="*/ 138 w 200" name="T6"/>
                <a:gd fmla="*/ 127 h 161" name="T7"/>
                <a:gd fmla="*/ 186 w 200" name="T8"/>
                <a:gd fmla="*/ 150 h 161" name="T9"/>
                <a:gd fmla="*/ 200 w 200" name="T10"/>
                <a:gd fmla="*/ 122 h 161" name="T11"/>
                <a:gd fmla="*/ 152 w 200" name="T12"/>
                <a:gd fmla="*/ 98 h 161" name="T13"/>
                <a:gd fmla="*/ 114 w 200" name="T14"/>
                <a:gd fmla="*/ 17 h 161" name="T15"/>
                <a:gd fmla="*/ 127 w 200" name="T16"/>
                <a:gd fmla="*/ 103 h 161" name="T17"/>
                <a:gd fmla="*/ 61 w 200" name="T18"/>
                <a:gd fmla="*/ 126 h 161" name="T19"/>
                <a:gd fmla="*/ 38 w 200" name="T20"/>
                <a:gd fmla="*/ 60 h 161" name="T21"/>
                <a:gd fmla="*/ 104 w 200" name="T22"/>
                <a:gd fmla="*/ 37 h 161" name="T23"/>
                <a:gd fmla="*/ 127 w 200" name="T24"/>
                <a:gd fmla="*/ 103 h 1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1" w="200">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scene3d>
              <a:camera prst="isometricOffAxis1Top">
                <a:rot lat="2076000" lon="19980000" rev="18828000"/>
              </a:camera>
              <a:lightRig dir="t" rig="threePt"/>
            </a:scene3d>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35" name="组合 34"/>
          <p:cNvGrpSpPr/>
          <p:nvPr/>
        </p:nvGrpSpPr>
        <p:grpSpPr>
          <a:xfrm>
            <a:off x="5525483" y="825289"/>
            <a:ext cx="633160" cy="2349749"/>
            <a:chOff x="7366351" y="1100639"/>
            <a:chExt cx="844103" cy="3133724"/>
          </a:xfrm>
        </p:grpSpPr>
        <p:sp>
          <p:nvSpPr>
            <p:cNvPr id="36" name="矩形 35"/>
            <p:cNvSpPr/>
            <p:nvPr/>
          </p:nvSpPr>
          <p:spPr>
            <a:xfrm>
              <a:off x="7366351" y="1100639"/>
              <a:ext cx="194092" cy="3133724"/>
            </a:xfrm>
            <a:prstGeom prst="rect">
              <a:avLst/>
            </a:prstGeom>
            <a:solidFill>
              <a:schemeClr val="bg1">
                <a:lumMod val="50000"/>
              </a:schemeClr>
            </a:solidFill>
            <a:ln>
              <a:noFill/>
            </a:ln>
            <a:scene3d>
              <a:camera prst="isometricTopUp">
                <a:rot lat="18538528" lon="19134282" rev="36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lang="en-US" sz="1050">
                  <a:latin charset="0" panose="020b0806030902050204" pitchFamily="34" typeface="Impact"/>
                </a:rPr>
                <a:t>                                                   97%</a:t>
              </a:r>
            </a:p>
          </p:txBody>
        </p:sp>
        <p:sp>
          <p:nvSpPr>
            <p:cNvPr id="37" name="矩形 36"/>
            <p:cNvSpPr/>
            <p:nvPr/>
          </p:nvSpPr>
          <p:spPr>
            <a:xfrm>
              <a:off x="8100894" y="2872393"/>
              <a:ext cx="109560" cy="384965"/>
            </a:xfrm>
            <a:prstGeom prst="rect">
              <a:avLst/>
            </a:prstGeom>
            <a:solidFill>
              <a:schemeClr val="bg1"/>
            </a:solidFill>
            <a:ln>
              <a:noFill/>
            </a:ln>
            <a:scene3d>
              <a:camera prst="isometricTopUp">
                <a:rot lat="18538528" lon="19134282" rev="36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38" name="组合 37"/>
          <p:cNvGrpSpPr/>
          <p:nvPr/>
        </p:nvGrpSpPr>
        <p:grpSpPr>
          <a:xfrm flipV="1">
            <a:off x="5498141" y="3538651"/>
            <a:ext cx="72211" cy="443317"/>
            <a:chOff x="9553066" y="1851576"/>
            <a:chExt cx="96268" cy="591226"/>
          </a:xfrm>
        </p:grpSpPr>
        <p:sp>
          <p:nvSpPr>
            <p:cNvPr id="39" name="椭圆 3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cxnSp>
          <p:nvCxnSpPr>
            <p:cNvPr id="40" name="直接连接符 39"/>
            <p:cNvCxnSpPr>
              <a:stCxn id="39" idx="0"/>
            </p:cNvCxnSpPr>
            <p:nvPr/>
          </p:nvCxnSpPr>
          <p:spPr>
            <a:xfrm flipH="1"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4054264" y="1130295"/>
            <a:ext cx="72211" cy="443317"/>
            <a:chOff x="9553066" y="1851576"/>
            <a:chExt cx="96268" cy="591226"/>
          </a:xfrm>
        </p:grpSpPr>
        <p:sp>
          <p:nvSpPr>
            <p:cNvPr id="42" name="椭圆 41"/>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cxnSp>
          <p:nvCxnSpPr>
            <p:cNvPr id="43" name="直接连接符 42"/>
            <p:cNvCxnSpPr>
              <a:stCxn id="42" idx="0"/>
            </p:cNvCxnSpPr>
            <p:nvPr/>
          </p:nvCxnSpPr>
          <p:spPr>
            <a:xfrm flipH="1"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23"/>
          <p:cNvGrpSpPr/>
          <p:nvPr/>
        </p:nvGrpSpPr>
        <p:grpSpPr>
          <a:xfrm>
            <a:off x="2450390" y="1654375"/>
            <a:ext cx="321249" cy="279962"/>
            <a:chOff x="7540014" y="4306907"/>
            <a:chExt cx="389342" cy="339426"/>
          </a:xfrm>
          <a:solidFill>
            <a:schemeClr val="bg1">
              <a:lumMod val="65000"/>
            </a:schemeClr>
          </a:solidFill>
        </p:grpSpPr>
        <p:sp>
          <p:nvSpPr>
            <p:cNvPr id="45"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46"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47"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48"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49"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50"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51"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sp>
          <p:nvSpPr>
            <p:cNvPr id="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lang="en-US" sz="1013"/>
            </a:p>
          </p:txBody>
        </p:sp>
      </p:grpSp>
      <p:grpSp>
        <p:nvGrpSpPr>
          <p:cNvPr id="56" name="Group 4"/>
          <p:cNvGrpSpPr>
            <a:grpSpLocks noChangeAspect="1"/>
          </p:cNvGrpSpPr>
          <p:nvPr/>
        </p:nvGrpSpPr>
        <p:grpSpPr>
          <a:xfrm>
            <a:off x="3929937" y="866538"/>
            <a:ext cx="311339" cy="209273"/>
            <a:chOff x="3668" y="2046"/>
            <a:chExt cx="348" cy="234"/>
          </a:xfrm>
          <a:solidFill>
            <a:schemeClr val="bg1">
              <a:lumMod val="65000"/>
            </a:schemeClr>
          </a:solidFill>
        </p:grpSpPr>
        <p:sp>
          <p:nvSpPr>
            <p:cNvPr id="57" name="Freeform 5"/>
            <p:cNvSpPr/>
            <p:nvPr/>
          </p:nvSpPr>
          <p:spPr bwMode="auto">
            <a:xfrm>
              <a:off x="3681" y="2046"/>
              <a:ext cx="323" cy="136"/>
            </a:xfrm>
            <a:custGeom>
              <a:gdLst>
                <a:gd fmla="*/ 67 w 134" name="T0"/>
                <a:gd fmla="*/ 56 h 56" name="T1"/>
                <a:gd fmla="*/ 134 w 134" name="T2"/>
                <a:gd fmla="*/ 0 h 56" name="T3"/>
                <a:gd fmla="*/ 133 w 134" name="T4"/>
                <a:gd fmla="*/ 0 h 56" name="T5"/>
                <a:gd fmla="*/ 1 w 134" name="T6"/>
                <a:gd fmla="*/ 0 h 56" name="T7"/>
                <a:gd fmla="*/ 0 w 134" name="T8"/>
                <a:gd fmla="*/ 0 h 56" name="T9"/>
                <a:gd fmla="*/ 67 w 134" name="T10"/>
                <a:gd fmla="*/ 56 h 56" name="T11"/>
              </a:gdLst>
              <a:cxnLst>
                <a:cxn ang="0">
                  <a:pos x="T0" y="T1"/>
                </a:cxn>
                <a:cxn ang="0">
                  <a:pos x="T2" y="T3"/>
                </a:cxn>
                <a:cxn ang="0">
                  <a:pos x="T4" y="T5"/>
                </a:cxn>
                <a:cxn ang="0">
                  <a:pos x="T6" y="T7"/>
                </a:cxn>
                <a:cxn ang="0">
                  <a:pos x="T8" y="T9"/>
                </a:cxn>
                <a:cxn ang="0">
                  <a:pos x="T10" y="T11"/>
                </a:cxn>
              </a:cxnLst>
              <a:rect b="b" l="0" r="r" t="0"/>
              <a:pathLst>
                <a:path h="56" w="134">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8" name="Freeform 6"/>
            <p:cNvSpPr/>
            <p:nvPr/>
          </p:nvSpPr>
          <p:spPr bwMode="auto">
            <a:xfrm>
              <a:off x="3900" y="2055"/>
              <a:ext cx="116" cy="212"/>
            </a:xfrm>
            <a:custGeom>
              <a:gdLst>
                <a:gd fmla="*/ 48 w 48" name="T0"/>
                <a:gd fmla="*/ 2 h 87" name="T1"/>
                <a:gd fmla="*/ 48 w 48" name="T2"/>
                <a:gd fmla="*/ 0 h 87" name="T3"/>
                <a:gd fmla="*/ 0 w 48" name="T4"/>
                <a:gd fmla="*/ 40 h 87" name="T5"/>
                <a:gd fmla="*/ 48 w 48" name="T6"/>
                <a:gd fmla="*/ 87 h 87" name="T7"/>
                <a:gd fmla="*/ 48 w 48" name="T8"/>
                <a:gd fmla="*/ 86 h 87" name="T9"/>
                <a:gd fmla="*/ 48 w 48" name="T10"/>
                <a:gd fmla="*/ 2 h 87" name="T11"/>
              </a:gdLst>
              <a:cxnLst>
                <a:cxn ang="0">
                  <a:pos x="T0" y="T1"/>
                </a:cxn>
                <a:cxn ang="0">
                  <a:pos x="T2" y="T3"/>
                </a:cxn>
                <a:cxn ang="0">
                  <a:pos x="T4" y="T5"/>
                </a:cxn>
                <a:cxn ang="0">
                  <a:pos x="T6" y="T7"/>
                </a:cxn>
                <a:cxn ang="0">
                  <a:pos x="T8" y="T9"/>
                </a:cxn>
                <a:cxn ang="0">
                  <a:pos x="T10" y="T11"/>
                </a:cxn>
              </a:cxnLst>
              <a:rect b="b" l="0" r="r" t="0"/>
              <a:pathLst>
                <a:path h="87" w="48">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9" name="Freeform 7"/>
            <p:cNvSpPr/>
            <p:nvPr/>
          </p:nvSpPr>
          <p:spPr bwMode="auto">
            <a:xfrm>
              <a:off x="3668" y="2055"/>
              <a:ext cx="116" cy="212"/>
            </a:xfrm>
            <a:custGeom>
              <a:gdLst>
                <a:gd fmla="*/ 0 w 48" name="T0"/>
                <a:gd fmla="*/ 0 h 87" name="T1"/>
                <a:gd fmla="*/ 0 w 48" name="T2"/>
                <a:gd fmla="*/ 2 h 87" name="T3"/>
                <a:gd fmla="*/ 0 w 48" name="T4"/>
                <a:gd fmla="*/ 86 h 87" name="T5"/>
                <a:gd fmla="*/ 0 w 48" name="T6"/>
                <a:gd fmla="*/ 87 h 87" name="T7"/>
                <a:gd fmla="*/ 48 w 48" name="T8"/>
                <a:gd fmla="*/ 40 h 87" name="T9"/>
                <a:gd fmla="*/ 0 w 48" name="T10"/>
                <a:gd fmla="*/ 0 h 87" name="T11"/>
              </a:gdLst>
              <a:cxnLst>
                <a:cxn ang="0">
                  <a:pos x="T0" y="T1"/>
                </a:cxn>
                <a:cxn ang="0">
                  <a:pos x="T2" y="T3"/>
                </a:cxn>
                <a:cxn ang="0">
                  <a:pos x="T4" y="T5"/>
                </a:cxn>
                <a:cxn ang="0">
                  <a:pos x="T6" y="T7"/>
                </a:cxn>
                <a:cxn ang="0">
                  <a:pos x="T8" y="T9"/>
                </a:cxn>
                <a:cxn ang="0">
                  <a:pos x="T10" y="T11"/>
                </a:cxn>
              </a:cxnLst>
              <a:rect b="b" l="0" r="r" t="0"/>
              <a:pathLst>
                <a:path h="87" w="48">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0" name="Freeform 8"/>
            <p:cNvSpPr/>
            <p:nvPr/>
          </p:nvSpPr>
          <p:spPr bwMode="auto">
            <a:xfrm>
              <a:off x="3681" y="2163"/>
              <a:ext cx="323" cy="117"/>
            </a:xfrm>
            <a:custGeom>
              <a:gdLst>
                <a:gd fmla="*/ 86 w 134" name="T0"/>
                <a:gd fmla="*/ 0 h 48" name="T1"/>
                <a:gd fmla="*/ 69 w 134" name="T2"/>
                <a:gd fmla="*/ 14 h 48" name="T3"/>
                <a:gd fmla="*/ 67 w 134" name="T4"/>
                <a:gd fmla="*/ 15 h 48" name="T5"/>
                <a:gd fmla="*/ 65 w 134" name="T6"/>
                <a:gd fmla="*/ 14 h 48" name="T7"/>
                <a:gd fmla="*/ 48 w 134" name="T8"/>
                <a:gd fmla="*/ 0 h 48" name="T9"/>
                <a:gd fmla="*/ 0 w 134" name="T10"/>
                <a:gd fmla="*/ 48 h 48" name="T11"/>
                <a:gd fmla="*/ 1 w 134" name="T12"/>
                <a:gd fmla="*/ 48 h 48" name="T13"/>
                <a:gd fmla="*/ 133 w 134" name="T14"/>
                <a:gd fmla="*/ 48 h 48" name="T15"/>
                <a:gd fmla="*/ 134 w 134" name="T16"/>
                <a:gd fmla="*/ 48 h 48" name="T17"/>
                <a:gd fmla="*/ 86 w 134" name="T18"/>
                <a:gd fmla="*/ 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134">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61" name="Group 11"/>
          <p:cNvGrpSpPr>
            <a:grpSpLocks noChangeAspect="1"/>
          </p:cNvGrpSpPr>
          <p:nvPr/>
        </p:nvGrpSpPr>
        <p:grpSpPr>
          <a:xfrm rot="18900000">
            <a:off x="6080549" y="1413461"/>
            <a:ext cx="215735" cy="215657"/>
            <a:chOff x="3496" y="1816"/>
            <a:chExt cx="688" cy="688"/>
          </a:xfrm>
          <a:solidFill>
            <a:schemeClr val="bg1">
              <a:lumMod val="65000"/>
            </a:schemeClr>
          </a:solidFill>
        </p:grpSpPr>
        <p:sp>
          <p:nvSpPr>
            <p:cNvPr id="62" name="Freeform 12"/>
            <p:cNvSpPr/>
            <p:nvPr/>
          </p:nvSpPr>
          <p:spPr bwMode="auto">
            <a:xfrm>
              <a:off x="3496" y="2050"/>
              <a:ext cx="454" cy="454"/>
            </a:xfrm>
            <a:custGeom>
              <a:gdLst>
                <a:gd fmla="*/ 0 w 190" name="T0"/>
                <a:gd fmla="*/ 0 h 190" name="T1"/>
                <a:gd fmla="*/ 0 w 190" name="T2"/>
                <a:gd fmla="*/ 56 h 190" name="T3"/>
                <a:gd fmla="*/ 95 w 190" name="T4"/>
                <a:gd fmla="*/ 95 h 190" name="T5"/>
                <a:gd fmla="*/ 135 w 190" name="T6"/>
                <a:gd fmla="*/ 190 h 190" name="T7"/>
                <a:gd fmla="*/ 190 w 190" name="T8"/>
                <a:gd fmla="*/ 190 h 190" name="T9"/>
                <a:gd fmla="*/ 0 w 190" name="T10"/>
                <a:gd fmla="*/ 0 h 190" name="T11"/>
              </a:gdLst>
              <a:cxnLst>
                <a:cxn ang="0">
                  <a:pos x="T0" y="T1"/>
                </a:cxn>
                <a:cxn ang="0">
                  <a:pos x="T2" y="T3"/>
                </a:cxn>
                <a:cxn ang="0">
                  <a:pos x="T4" y="T5"/>
                </a:cxn>
                <a:cxn ang="0">
                  <a:pos x="T6" y="T7"/>
                </a:cxn>
                <a:cxn ang="0">
                  <a:pos x="T8" y="T9"/>
                </a:cxn>
                <a:cxn ang="0">
                  <a:pos x="T10" y="T11"/>
                </a:cxn>
              </a:cxnLst>
              <a:rect b="b" l="0" r="r" t="0"/>
              <a:pathLst>
                <a:path h="190" w="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3" name="Freeform 13"/>
            <p:cNvSpPr/>
            <p:nvPr/>
          </p:nvSpPr>
          <p:spPr bwMode="auto">
            <a:xfrm>
              <a:off x="3496" y="1816"/>
              <a:ext cx="688" cy="688"/>
            </a:xfrm>
            <a:custGeom>
              <a:gdLst>
                <a:gd fmla="*/ 0 w 288" name="T0"/>
                <a:gd fmla="*/ 0 h 288" name="T1"/>
                <a:gd fmla="*/ 0 w 288" name="T2"/>
                <a:gd fmla="*/ 55 h 288" name="T3"/>
                <a:gd fmla="*/ 233 w 288" name="T4"/>
                <a:gd fmla="*/ 288 h 288" name="T5"/>
                <a:gd fmla="*/ 288 w 288" name="T6"/>
                <a:gd fmla="*/ 288 h 288" name="T7"/>
                <a:gd fmla="*/ 0 w 288" name="T8"/>
                <a:gd fmla="*/ 0 h 288" name="T9"/>
              </a:gdLst>
              <a:cxnLst>
                <a:cxn ang="0">
                  <a:pos x="T0" y="T1"/>
                </a:cxn>
                <a:cxn ang="0">
                  <a:pos x="T2" y="T3"/>
                </a:cxn>
                <a:cxn ang="0">
                  <a:pos x="T4" y="T5"/>
                </a:cxn>
                <a:cxn ang="0">
                  <a:pos x="T6" y="T7"/>
                </a:cxn>
                <a:cxn ang="0">
                  <a:pos x="T8" y="T9"/>
                </a:cxn>
              </a:cxnLst>
              <a:rect b="b" l="0" r="r" t="0"/>
              <a:pathLst>
                <a:path h="288" w="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4" name="Oval 14"/>
            <p:cNvSpPr>
              <a:spLocks noChangeArrowheads="1"/>
            </p:cNvSpPr>
            <p:nvPr/>
          </p:nvSpPr>
          <p:spPr bwMode="auto">
            <a:xfrm>
              <a:off x="3496" y="2320"/>
              <a:ext cx="184" cy="184"/>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nvGrpSpPr>
          <p:cNvPr id="65" name="组合 64"/>
          <p:cNvGrpSpPr/>
          <p:nvPr/>
        </p:nvGrpSpPr>
        <p:grpSpPr>
          <a:xfrm>
            <a:off x="6152311" y="1720530"/>
            <a:ext cx="72211" cy="443317"/>
            <a:chOff x="9553066" y="1851576"/>
            <a:chExt cx="96268" cy="591226"/>
          </a:xfrm>
        </p:grpSpPr>
        <p:sp>
          <p:nvSpPr>
            <p:cNvPr id="66" name="椭圆 65"/>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cxnSp>
          <p:nvCxnSpPr>
            <p:cNvPr id="67" name="直接连接符 66"/>
            <p:cNvCxnSpPr>
              <a:stCxn id="66" idx="0"/>
            </p:cNvCxnSpPr>
            <p:nvPr/>
          </p:nvCxnSpPr>
          <p:spPr>
            <a:xfrm flipH="1"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2530757" y="2006521"/>
            <a:ext cx="72211" cy="443317"/>
            <a:chOff x="9553066" y="1851576"/>
            <a:chExt cx="96268" cy="591226"/>
          </a:xfrm>
        </p:grpSpPr>
        <p:sp>
          <p:nvSpPr>
            <p:cNvPr id="69" name="椭圆 6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cxnSp>
          <p:nvCxnSpPr>
            <p:cNvPr id="70" name="直接连接符 69"/>
            <p:cNvCxnSpPr>
              <a:stCxn id="69" idx="0"/>
            </p:cNvCxnSpPr>
            <p:nvPr/>
          </p:nvCxnSpPr>
          <p:spPr>
            <a:xfrm flipH="1"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17"/>
          <p:cNvGrpSpPr>
            <a:grpSpLocks noChangeAspect="1"/>
          </p:cNvGrpSpPr>
          <p:nvPr/>
        </p:nvGrpSpPr>
        <p:grpSpPr>
          <a:xfrm>
            <a:off x="5427297" y="4031550"/>
            <a:ext cx="194657" cy="317121"/>
            <a:chOff x="5433" y="2944"/>
            <a:chExt cx="424" cy="691"/>
          </a:xfrm>
          <a:solidFill>
            <a:schemeClr val="bg1">
              <a:lumMod val="65000"/>
            </a:schemeClr>
          </a:solidFill>
        </p:grpSpPr>
        <p:sp>
          <p:nvSpPr>
            <p:cNvPr id="72" name="Freeform 18"/>
            <p:cNvSpPr/>
            <p:nvPr/>
          </p:nvSpPr>
          <p:spPr bwMode="auto">
            <a:xfrm>
              <a:off x="5807" y="2944"/>
              <a:ext cx="19" cy="0"/>
            </a:xfrm>
            <a:custGeom>
              <a:gdLst>
                <a:gd fmla="*/ 0 w 19" name="T0"/>
                <a:gd fmla="*/ 19 w 19" name="T1"/>
                <a:gd fmla="*/ 0 w 19" name="T2"/>
              </a:gdLst>
              <a:cxnLst>
                <a:cxn ang="0">
                  <a:pos x="T0" y="0"/>
                </a:cxn>
                <a:cxn ang="0">
                  <a:pos x="T1" y="0"/>
                </a:cxn>
                <a:cxn ang="0">
                  <a:pos x="T2" y="0"/>
                </a:cxn>
              </a:cxnLst>
              <a:rect b="b" l="0" r="r" t="0"/>
              <a:pathLst>
                <a:path w="19">
                  <a:moveTo>
                    <a:pt x="0" y="0"/>
                  </a:moveTo>
                  <a:lnTo>
                    <a:pt x="19"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3" name="Line 19"/>
            <p:cNvSpPr>
              <a:spLocks noChangeShapeType="1"/>
            </p:cNvSpPr>
            <p:nvPr/>
          </p:nvSpPr>
          <p:spPr bwMode="auto">
            <a:xfrm>
              <a:off x="5807" y="2944"/>
              <a:ext cx="19" cy="0"/>
            </a:xfrm>
            <a:prstGeom prst="lin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74" name="Freeform 20"/>
            <p:cNvSpPr>
              <a:spLocks noEditPoints="1"/>
            </p:cNvSpPr>
            <p:nvPr/>
          </p:nvSpPr>
          <p:spPr bwMode="auto">
            <a:xfrm>
              <a:off x="5433" y="2944"/>
              <a:ext cx="424" cy="691"/>
            </a:xfrm>
            <a:custGeom>
              <a:gdLst>
                <a:gd fmla="*/ 155 w 176" name="T0"/>
                <a:gd fmla="*/ 0 h 289" name="T1"/>
                <a:gd fmla="*/ 22 w 176" name="T2"/>
                <a:gd fmla="*/ 0 h 289" name="T3"/>
                <a:gd fmla="*/ 0 w 176" name="T4"/>
                <a:gd fmla="*/ 21 h 289" name="T5"/>
                <a:gd fmla="*/ 0 w 176" name="T6"/>
                <a:gd fmla="*/ 267 h 289" name="T7"/>
                <a:gd fmla="*/ 22 w 176" name="T8"/>
                <a:gd fmla="*/ 289 h 289" name="T9"/>
                <a:gd fmla="*/ 155 w 176" name="T10"/>
                <a:gd fmla="*/ 289 h 289" name="T11"/>
                <a:gd fmla="*/ 176 w 176" name="T12"/>
                <a:gd fmla="*/ 267 h 289" name="T13"/>
                <a:gd fmla="*/ 176 w 176" name="T14"/>
                <a:gd fmla="*/ 21 h 289" name="T15"/>
                <a:gd fmla="*/ 155 w 176" name="T16"/>
                <a:gd fmla="*/ 0 h 289" name="T17"/>
                <a:gd fmla="*/ 88 w 176" name="T18"/>
                <a:gd fmla="*/ 274 h 289" name="T19"/>
                <a:gd fmla="*/ 75 w 176" name="T20"/>
                <a:gd fmla="*/ 261 h 289" name="T21"/>
                <a:gd fmla="*/ 88 w 176" name="T22"/>
                <a:gd fmla="*/ 247 h 289" name="T23"/>
                <a:gd fmla="*/ 102 w 176" name="T24"/>
                <a:gd fmla="*/ 261 h 289" name="T25"/>
                <a:gd fmla="*/ 88 w 176" name="T26"/>
                <a:gd fmla="*/ 274 h 289" name="T27"/>
                <a:gd fmla="*/ 160 w 176" name="T28"/>
                <a:gd fmla="*/ 233 h 289" name="T29"/>
                <a:gd fmla="*/ 16 w 176" name="T30"/>
                <a:gd fmla="*/ 233 h 289" name="T31"/>
                <a:gd fmla="*/ 16 w 176" name="T32"/>
                <a:gd fmla="*/ 56 h 289" name="T33"/>
                <a:gd fmla="*/ 160 w 176" name="T34"/>
                <a:gd fmla="*/ 56 h 289" name="T35"/>
                <a:gd fmla="*/ 160 w 176" name="T36"/>
                <a:gd fmla="*/ 233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176">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75" name="文本框 112"/>
          <p:cNvSpPr txBox="1"/>
          <p:nvPr/>
        </p:nvSpPr>
        <p:spPr>
          <a:xfrm>
            <a:off x="857250" y="1592216"/>
            <a:ext cx="1361309" cy="320040"/>
          </a:xfrm>
          <a:prstGeom prst="rect">
            <a:avLst/>
          </a:prstGeom>
          <a:noFill/>
        </p:spPr>
        <p:txBody>
          <a:bodyPr rtlCol="0" wrap="square">
            <a:spAutoFit/>
          </a:bodyPr>
          <a:lstStyle/>
          <a:p>
            <a:r>
              <a:rPr altLang="en-US" lang="zh-CN" sz="1500">
                <a:solidFill>
                  <a:schemeClr val="accent5"/>
                </a:solidFill>
                <a:latin charset="-122" panose="01010104010101010101" pitchFamily="2" typeface="时尚中黑简体"/>
                <a:ea charset="-122" panose="01010104010101010101" pitchFamily="2" typeface="时尚中黑简体"/>
              </a:rPr>
              <a:t>在此添加标题</a:t>
            </a:r>
          </a:p>
        </p:txBody>
      </p:sp>
      <p:sp>
        <p:nvSpPr>
          <p:cNvPr id="76" name="文本框 113"/>
          <p:cNvSpPr txBox="1"/>
          <p:nvPr/>
        </p:nvSpPr>
        <p:spPr>
          <a:xfrm>
            <a:off x="877765" y="1843815"/>
            <a:ext cx="1179635"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77" name="文本框 115"/>
          <p:cNvSpPr txBox="1"/>
          <p:nvPr/>
        </p:nvSpPr>
        <p:spPr>
          <a:xfrm>
            <a:off x="4294596" y="808333"/>
            <a:ext cx="1442530" cy="320040"/>
          </a:xfrm>
          <a:prstGeom prst="rect">
            <a:avLst/>
          </a:prstGeom>
          <a:noFill/>
        </p:spPr>
        <p:txBody>
          <a:bodyPr rtlCol="0" wrap="square">
            <a:spAutoFit/>
          </a:bodyPr>
          <a:lstStyle/>
          <a:p>
            <a:r>
              <a:rPr altLang="en-US" lang="zh-CN" sz="1500">
                <a:solidFill>
                  <a:schemeClr val="accent5"/>
                </a:solidFill>
                <a:latin charset="-122" panose="01010104010101010101" pitchFamily="2" typeface="时尚中黑简体"/>
                <a:ea charset="-122" panose="01010104010101010101" pitchFamily="2" typeface="时尚中黑简体"/>
              </a:rPr>
              <a:t>在此添加标题</a:t>
            </a:r>
          </a:p>
        </p:txBody>
      </p:sp>
      <p:sp>
        <p:nvSpPr>
          <p:cNvPr id="78" name="文本框 116"/>
          <p:cNvSpPr txBox="1"/>
          <p:nvPr/>
        </p:nvSpPr>
        <p:spPr>
          <a:xfrm>
            <a:off x="4339493" y="1059932"/>
            <a:ext cx="1185132"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79" name="文本框 118"/>
          <p:cNvSpPr txBox="1"/>
          <p:nvPr/>
        </p:nvSpPr>
        <p:spPr>
          <a:xfrm>
            <a:off x="6384918" y="1368796"/>
            <a:ext cx="1442530" cy="320040"/>
          </a:xfrm>
          <a:prstGeom prst="rect">
            <a:avLst/>
          </a:prstGeom>
          <a:noFill/>
        </p:spPr>
        <p:txBody>
          <a:bodyPr rtlCol="0" wrap="square">
            <a:spAutoFit/>
          </a:bodyPr>
          <a:lstStyle/>
          <a:p>
            <a:r>
              <a:rPr altLang="en-US" lang="zh-CN" sz="1500">
                <a:solidFill>
                  <a:schemeClr val="accent5"/>
                </a:solidFill>
                <a:latin charset="-122" panose="01010104010101010101" pitchFamily="2" typeface="时尚中黑简体"/>
                <a:ea charset="-122" panose="01010104010101010101" pitchFamily="2" typeface="时尚中黑简体"/>
              </a:rPr>
              <a:t>在此添加标题</a:t>
            </a:r>
          </a:p>
        </p:txBody>
      </p:sp>
      <p:sp>
        <p:nvSpPr>
          <p:cNvPr id="80" name="文本框 119"/>
          <p:cNvSpPr txBox="1"/>
          <p:nvPr/>
        </p:nvSpPr>
        <p:spPr>
          <a:xfrm>
            <a:off x="6429817" y="1620395"/>
            <a:ext cx="1228284"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81" name="文本框 121"/>
          <p:cNvSpPr txBox="1"/>
          <p:nvPr/>
        </p:nvSpPr>
        <p:spPr>
          <a:xfrm>
            <a:off x="5737125" y="3809265"/>
            <a:ext cx="1442530" cy="320040"/>
          </a:xfrm>
          <a:prstGeom prst="rect">
            <a:avLst/>
          </a:prstGeom>
          <a:noFill/>
        </p:spPr>
        <p:txBody>
          <a:bodyPr rtlCol="0" wrap="square">
            <a:spAutoFit/>
          </a:bodyPr>
          <a:lstStyle/>
          <a:p>
            <a:r>
              <a:rPr altLang="en-US" lang="zh-CN" sz="1500">
                <a:solidFill>
                  <a:schemeClr val="accent5"/>
                </a:solidFill>
                <a:latin charset="-122" panose="01010104010101010101" pitchFamily="2" typeface="时尚中黑简体"/>
                <a:ea charset="-122" panose="01010104010101010101" pitchFamily="2" typeface="时尚中黑简体"/>
              </a:rPr>
              <a:t>在此添加标题</a:t>
            </a:r>
          </a:p>
        </p:txBody>
      </p:sp>
      <p:sp>
        <p:nvSpPr>
          <p:cNvPr id="82" name="文本框 119"/>
          <p:cNvSpPr txBox="1"/>
          <p:nvPr/>
        </p:nvSpPr>
        <p:spPr>
          <a:xfrm>
            <a:off x="5760286" y="4029575"/>
            <a:ext cx="1283672"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Tree>
    <p:extLst>
      <p:ext uri="{BB962C8B-B14F-4D97-AF65-F5344CB8AC3E}">
        <p14:creationId val="73503946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2000" id="7"/>
                                        <p:tgtEl>
                                          <p:spTgt spid="8"/>
                                        </p:tgtEl>
                                      </p:cBhvr>
                                    </p:animEffect>
                                    <p:anim calcmode="lin" valueType="num">
                                      <p:cBhvr>
                                        <p:cTn dur="2000" fill="hold" id="8"/>
                                        <p:tgtEl>
                                          <p:spTgt spid="8"/>
                                        </p:tgtEl>
                                        <p:attrNameLst>
                                          <p:attrName>ppt_x</p:attrName>
                                        </p:attrNameLst>
                                      </p:cBhvr>
                                      <p:tavLst>
                                        <p:tav tm="0">
                                          <p:val>
                                            <p:strVal val="#ppt_x"/>
                                          </p:val>
                                        </p:tav>
                                        <p:tav tm="100000">
                                          <p:val>
                                            <p:strVal val="#ppt_x"/>
                                          </p:val>
                                        </p:tav>
                                      </p:tavLst>
                                    </p:anim>
                                    <p:anim calcmode="lin" valueType="num">
                                      <p:cBhvr>
                                        <p:cTn dur="2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000"/>
                            </p:stCondLst>
                            <p:childTnLst>
                              <p:par>
                                <p:cTn accel="50000" autoRev="1" decel="50000" fill="hold" id="11" nodeType="afterEffect" presetClass="path" presetID="42" presetSubtype="0" repeatCount="3000">
                                  <p:stCondLst>
                                    <p:cond delay="0"/>
                                  </p:stCondLst>
                                  <p:childTnLst>
                                    <p:animMotion origin="layout" path="M -0.00326 0.01759 L -0.00326 0.03056" pathEditMode="relative" ptsTypes="AA" rAng="0">
                                      <p:cBhvr>
                                        <p:cTn dur="2000" fill="hold" id="12"/>
                                        <p:tgtEl>
                                          <p:spTgt spid="8"/>
                                        </p:tgtEl>
                                        <p:attrNameLst>
                                          <p:attrName>ppt_x</p:attrName>
                                          <p:attrName>ppt_y</p:attrName>
                                        </p:attrNameLst>
                                      </p:cBhvr>
                                      <p:rCtr x="0" y="648"/>
                                    </p:animMotion>
                                  </p:childTnLst>
                                </p:cTn>
                              </p:par>
                              <p:par>
                                <p:cTn fill="hold" id="13" nodeType="withEffect" presetClass="entr" presetID="42"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anim calcmode="lin" valueType="num">
                                      <p:cBhvr>
                                        <p:cTn dur="500" fill="hold" id="16"/>
                                        <p:tgtEl>
                                          <p:spTgt spid="11"/>
                                        </p:tgtEl>
                                        <p:attrNameLst>
                                          <p:attrName>ppt_x</p:attrName>
                                        </p:attrNameLst>
                                      </p:cBhvr>
                                      <p:tavLst>
                                        <p:tav tm="0">
                                          <p:val>
                                            <p:strVal val="#ppt_x"/>
                                          </p:val>
                                        </p:tav>
                                        <p:tav tm="100000">
                                          <p:val>
                                            <p:strVal val="#ppt_x"/>
                                          </p:val>
                                        </p:tav>
                                      </p:tavLst>
                                    </p:anim>
                                    <p:anim calcmode="lin" valueType="num">
                                      <p:cBhvr>
                                        <p:cTn dur="500" fill="hold" id="17"/>
                                        <p:tgtEl>
                                          <p:spTgt spid="11"/>
                                        </p:tgtEl>
                                        <p:attrNameLst>
                                          <p:attrName>ppt_y</p:attrName>
                                        </p:attrNameLst>
                                      </p:cBhvr>
                                      <p:tavLst>
                                        <p:tav tm="0">
                                          <p:val>
                                            <p:strVal val="#ppt_y+.1"/>
                                          </p:val>
                                        </p:tav>
                                        <p:tav tm="100000">
                                          <p:val>
                                            <p:strVal val="#ppt_y"/>
                                          </p:val>
                                        </p:tav>
                                      </p:tavLst>
                                    </p:anim>
                                  </p:childTnLst>
                                </p:cTn>
                              </p:par>
                              <p:par>
                                <p:cTn accel="50000" autoRev="1" decel="50000" fill="hold" id="18" nodeType="withEffect" presetClass="path" presetID="64" presetSubtype="0" repeatCount="3000">
                                  <p:stCondLst>
                                    <p:cond delay="0"/>
                                  </p:stCondLst>
                                  <p:childTnLst>
                                    <p:animMotion origin="layout" path="M 1.04167E-06 0.00046 L 1.04167E-06 0.02961" pathEditMode="relative" ptsTypes="AA" rAng="0">
                                      <p:cBhvr>
                                        <p:cTn dur="2000" fill="hold" id="19"/>
                                        <p:tgtEl>
                                          <p:spTgt spid="11"/>
                                        </p:tgtEl>
                                        <p:attrNameLst>
                                          <p:attrName>ppt_x</p:attrName>
                                          <p:attrName>ppt_y</p:attrName>
                                        </p:attrNameLst>
                                      </p:cBhvr>
                                      <p:rCtr x="0" y="1458"/>
                                    </p:animMotion>
                                  </p:childTnLst>
                                </p:cTn>
                              </p:par>
                              <p:par>
                                <p:cTn fill="hold" id="20" nodeType="withEffect" presetClass="entr" presetID="10" presetSubtype="0">
                                  <p:stCondLst>
                                    <p:cond delay="500"/>
                                  </p:stCondLst>
                                  <p:childTnLst>
                                    <p:set>
                                      <p:cBhvr>
                                        <p:cTn dur="1" fill="hold" id="21">
                                          <p:stCondLst>
                                            <p:cond delay="0"/>
                                          </p:stCondLst>
                                        </p:cTn>
                                        <p:tgtEl>
                                          <p:spTgt spid="32"/>
                                        </p:tgtEl>
                                        <p:attrNameLst>
                                          <p:attrName>style.visibility</p:attrName>
                                        </p:attrNameLst>
                                      </p:cBhvr>
                                      <p:to>
                                        <p:strVal val="visible"/>
                                      </p:to>
                                    </p:set>
                                    <p:animEffect filter="fade" transition="in">
                                      <p:cBhvr>
                                        <p:cTn dur="500" id="22"/>
                                        <p:tgtEl>
                                          <p:spTgt spid="32"/>
                                        </p:tgtEl>
                                      </p:cBhvr>
                                    </p:animEffect>
                                  </p:childTnLst>
                                </p:cTn>
                              </p:par>
                              <p:par>
                                <p:cTn accel="50000" autoRev="1" decel="50000" fill="hold" id="23" nodeType="withEffect" presetClass="path" presetID="64" presetSubtype="0" repeatCount="3000">
                                  <p:stCondLst>
                                    <p:cond delay="500"/>
                                  </p:stCondLst>
                                  <p:childTnLst>
                                    <p:animMotion origin="layout" path="M 1.04167E-06 0.00046 L 1.04167E-06 0.02961" pathEditMode="relative" ptsTypes="AA" rAng="0">
                                      <p:cBhvr>
                                        <p:cTn dur="2000" fill="hold" id="24"/>
                                        <p:tgtEl>
                                          <p:spTgt spid="32"/>
                                        </p:tgtEl>
                                        <p:attrNameLst>
                                          <p:attrName>ppt_x</p:attrName>
                                          <p:attrName>ppt_y</p:attrName>
                                        </p:attrNameLst>
                                      </p:cBhvr>
                                      <p:rCtr x="0" y="1458"/>
                                    </p:animMotion>
                                  </p:childTnLst>
                                </p:cTn>
                              </p:par>
                              <p:par>
                                <p:cTn fill="hold" id="25" nodeType="withEffect" presetClass="entr" presetID="10" presetSubtype="0">
                                  <p:stCondLst>
                                    <p:cond delay="250"/>
                                  </p:stCondLst>
                                  <p:childTnLst>
                                    <p:set>
                                      <p:cBhvr>
                                        <p:cTn dur="1" fill="hold" id="26">
                                          <p:stCondLst>
                                            <p:cond delay="0"/>
                                          </p:stCondLst>
                                        </p:cTn>
                                        <p:tgtEl>
                                          <p:spTgt spid="22"/>
                                        </p:tgtEl>
                                        <p:attrNameLst>
                                          <p:attrName>style.visibility</p:attrName>
                                        </p:attrNameLst>
                                      </p:cBhvr>
                                      <p:to>
                                        <p:strVal val="visible"/>
                                      </p:to>
                                    </p:set>
                                    <p:animEffect filter="fade" transition="in">
                                      <p:cBhvr>
                                        <p:cTn dur="500" id="27"/>
                                        <p:tgtEl>
                                          <p:spTgt spid="22"/>
                                        </p:tgtEl>
                                      </p:cBhvr>
                                    </p:animEffect>
                                  </p:childTnLst>
                                </p:cTn>
                              </p:par>
                              <p:par>
                                <p:cTn accel="50000" autoRev="1" decel="50000" fill="hold" id="28" nodeType="withEffect" presetClass="path" presetID="64" presetSubtype="0" repeatCount="3000">
                                  <p:stCondLst>
                                    <p:cond delay="250"/>
                                  </p:stCondLst>
                                  <p:childTnLst>
                                    <p:animMotion origin="layout" path="M 1.04167E-06 0.00046 L 1.04167E-06 0.02961" pathEditMode="relative" ptsTypes="AA" rAng="0">
                                      <p:cBhvr>
                                        <p:cTn dur="2000" fill="hold" id="29"/>
                                        <p:tgtEl>
                                          <p:spTgt spid="22"/>
                                        </p:tgtEl>
                                        <p:attrNameLst>
                                          <p:attrName>ppt_x</p:attrName>
                                          <p:attrName>ppt_y</p:attrName>
                                        </p:attrNameLst>
                                      </p:cBhvr>
                                      <p:rCtr x="0" y="1458"/>
                                    </p:animMotion>
                                  </p:childTnLst>
                                </p:cTn>
                              </p:par>
                              <p:par>
                                <p:cTn fill="hold" grpId="0" id="30" nodeType="withEffect" presetClass="entr" presetID="10" presetSubtype="0">
                                  <p:stCondLst>
                                    <p:cond delay="100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par>
                                <p:cTn accel="50000" autoRev="1" decel="50000" fill="hold" grpId="1" id="33" nodeType="withEffect" presetClass="path" presetID="64" presetSubtype="0" repeatCount="3000">
                                  <p:stCondLst>
                                    <p:cond delay="1000"/>
                                  </p:stCondLst>
                                  <p:childTnLst>
                                    <p:animMotion origin="layout" path="M 1.04167E-06 0.00046 L 1.04167E-06 0.02961" pathEditMode="relative" ptsTypes="AA" rAng="0">
                                      <p:cBhvr>
                                        <p:cTn dur="2000" fill="hold" id="34"/>
                                        <p:tgtEl>
                                          <p:spTgt spid="15"/>
                                        </p:tgtEl>
                                        <p:attrNameLst>
                                          <p:attrName>ppt_x</p:attrName>
                                          <p:attrName>ppt_y</p:attrName>
                                        </p:attrNameLst>
                                      </p:cBhvr>
                                      <p:rCtr x="0" y="1458"/>
                                    </p:animMotion>
                                  </p:childTnLst>
                                </p:cTn>
                              </p:par>
                              <p:par>
                                <p:cTn fill="hold" id="35" nodeType="withEffect" presetClass="entr" presetID="10" presetSubtype="0">
                                  <p:stCondLst>
                                    <p:cond delay="750"/>
                                  </p:stCondLst>
                                  <p:childTnLst>
                                    <p:set>
                                      <p:cBhvr>
                                        <p:cTn dur="1" fill="hold" id="36">
                                          <p:stCondLst>
                                            <p:cond delay="0"/>
                                          </p:stCondLst>
                                        </p:cTn>
                                        <p:tgtEl>
                                          <p:spTgt spid="19"/>
                                        </p:tgtEl>
                                        <p:attrNameLst>
                                          <p:attrName>style.visibility</p:attrName>
                                        </p:attrNameLst>
                                      </p:cBhvr>
                                      <p:to>
                                        <p:strVal val="visible"/>
                                      </p:to>
                                    </p:set>
                                    <p:animEffect filter="fade" transition="in">
                                      <p:cBhvr>
                                        <p:cTn dur="500" id="37"/>
                                        <p:tgtEl>
                                          <p:spTgt spid="19"/>
                                        </p:tgtEl>
                                      </p:cBhvr>
                                    </p:animEffect>
                                  </p:childTnLst>
                                </p:cTn>
                              </p:par>
                              <p:par>
                                <p:cTn accel="50000" autoRev="1" decel="50000" fill="hold" id="38" nodeType="withEffect" presetClass="path" presetID="64" presetSubtype="0" repeatCount="3000">
                                  <p:stCondLst>
                                    <p:cond delay="750"/>
                                  </p:stCondLst>
                                  <p:childTnLst>
                                    <p:animMotion origin="layout" path="M 1.04167E-06 0.00046 L 1.04167E-06 0.02961" pathEditMode="relative" ptsTypes="AA" rAng="0">
                                      <p:cBhvr>
                                        <p:cTn dur="2000" fill="hold" id="39"/>
                                        <p:tgtEl>
                                          <p:spTgt spid="19"/>
                                        </p:tgtEl>
                                        <p:attrNameLst>
                                          <p:attrName>ppt_x</p:attrName>
                                          <p:attrName>ppt_y</p:attrName>
                                        </p:attrNameLst>
                                      </p:cBhvr>
                                      <p:rCtr x="0" y="1458"/>
                                    </p:animMotion>
                                  </p:childTnLst>
                                </p:cTn>
                              </p:par>
                              <p:par>
                                <p:cTn fill="hold" id="40" nodeType="withEffect" presetClass="entr" presetID="10" presetSubtype="0">
                                  <p:stCondLst>
                                    <p:cond delay="1250"/>
                                  </p:stCondLst>
                                  <p:childTnLst>
                                    <p:set>
                                      <p:cBhvr>
                                        <p:cTn dur="1" fill="hold" id="41">
                                          <p:stCondLst>
                                            <p:cond delay="0"/>
                                          </p:stCondLst>
                                        </p:cTn>
                                        <p:tgtEl>
                                          <p:spTgt spid="16"/>
                                        </p:tgtEl>
                                        <p:attrNameLst>
                                          <p:attrName>style.visibility</p:attrName>
                                        </p:attrNameLst>
                                      </p:cBhvr>
                                      <p:to>
                                        <p:strVal val="visible"/>
                                      </p:to>
                                    </p:set>
                                    <p:animEffect filter="fade" transition="in">
                                      <p:cBhvr>
                                        <p:cTn dur="500" id="42"/>
                                        <p:tgtEl>
                                          <p:spTgt spid="16"/>
                                        </p:tgtEl>
                                      </p:cBhvr>
                                    </p:animEffect>
                                  </p:childTnLst>
                                </p:cTn>
                              </p:par>
                              <p:par>
                                <p:cTn accel="50000" autoRev="1" decel="50000" fill="hold" id="43" nodeType="withEffect" presetClass="path" presetID="64" presetSubtype="0" repeatCount="3000">
                                  <p:stCondLst>
                                    <p:cond delay="1250"/>
                                  </p:stCondLst>
                                  <p:childTnLst>
                                    <p:animMotion origin="layout" path="M 1.04167E-06 0.00046 L 1.04167E-06 0.02961" pathEditMode="relative" ptsTypes="AA" rAng="0">
                                      <p:cBhvr>
                                        <p:cTn dur="2000" fill="hold" id="44"/>
                                        <p:tgtEl>
                                          <p:spTgt spid="16"/>
                                        </p:tgtEl>
                                        <p:attrNameLst>
                                          <p:attrName>ppt_x</p:attrName>
                                          <p:attrName>ppt_y</p:attrName>
                                        </p:attrNameLst>
                                      </p:cBhvr>
                                      <p:rCtr x="0" y="1458"/>
                                    </p:animMotion>
                                  </p:childTnLst>
                                </p:cTn>
                              </p:par>
                              <p:par>
                                <p:cTn fill="hold" id="45" nodeType="withEffect" presetClass="entr" presetID="10" presetSubtype="0">
                                  <p:stCondLst>
                                    <p:cond delay="1000"/>
                                  </p:stCondLst>
                                  <p:childTnLst>
                                    <p:set>
                                      <p:cBhvr>
                                        <p:cTn dur="1" fill="hold" id="46">
                                          <p:stCondLst>
                                            <p:cond delay="0"/>
                                          </p:stCondLst>
                                        </p:cTn>
                                        <p:tgtEl>
                                          <p:spTgt spid="35"/>
                                        </p:tgtEl>
                                        <p:attrNameLst>
                                          <p:attrName>style.visibility</p:attrName>
                                        </p:attrNameLst>
                                      </p:cBhvr>
                                      <p:to>
                                        <p:strVal val="visible"/>
                                      </p:to>
                                    </p:set>
                                    <p:animEffect filter="fade" transition="in">
                                      <p:cBhvr>
                                        <p:cTn dur="500" id="47"/>
                                        <p:tgtEl>
                                          <p:spTgt spid="35"/>
                                        </p:tgtEl>
                                      </p:cBhvr>
                                    </p:animEffect>
                                  </p:childTnLst>
                                </p:cTn>
                              </p:par>
                              <p:par>
                                <p:cTn accel="50000" autoRev="1" decel="50000" fill="hold" id="48" nodeType="withEffect" presetClass="path" presetID="64" presetSubtype="0" repeatCount="3000">
                                  <p:stCondLst>
                                    <p:cond delay="1000"/>
                                  </p:stCondLst>
                                  <p:childTnLst>
                                    <p:animMotion origin="layout" path="M 1.04167E-06 0.00046 L 1.04167E-06 0.02961" pathEditMode="relative" ptsTypes="AA" rAng="0">
                                      <p:cBhvr>
                                        <p:cTn dur="2000" fill="hold" id="49"/>
                                        <p:tgtEl>
                                          <p:spTgt spid="35"/>
                                        </p:tgtEl>
                                        <p:attrNameLst>
                                          <p:attrName>ppt_x</p:attrName>
                                          <p:attrName>ppt_y</p:attrName>
                                        </p:attrNameLst>
                                      </p:cBhvr>
                                      <p:rCtr x="0" y="1458"/>
                                    </p:animMotion>
                                  </p:childTnLst>
                                </p:cTn>
                              </p:par>
                              <p:par>
                                <p:cTn fill="hold" id="50" nodeType="withEffect" presetClass="entr" presetID="22" presetSubtype="4">
                                  <p:stCondLst>
                                    <p:cond delay="3000"/>
                                  </p:stCondLst>
                                  <p:childTnLst>
                                    <p:set>
                                      <p:cBhvr>
                                        <p:cTn dur="1" fill="hold" id="51">
                                          <p:stCondLst>
                                            <p:cond delay="0"/>
                                          </p:stCondLst>
                                        </p:cTn>
                                        <p:tgtEl>
                                          <p:spTgt spid="68"/>
                                        </p:tgtEl>
                                        <p:attrNameLst>
                                          <p:attrName>style.visibility</p:attrName>
                                        </p:attrNameLst>
                                      </p:cBhvr>
                                      <p:to>
                                        <p:strVal val="visible"/>
                                      </p:to>
                                    </p:set>
                                    <p:animEffect filter="wipe(down)" transition="in">
                                      <p:cBhvr>
                                        <p:cTn dur="500" id="52"/>
                                        <p:tgtEl>
                                          <p:spTgt spid="68"/>
                                        </p:tgtEl>
                                      </p:cBhvr>
                                    </p:animEffect>
                                  </p:childTnLst>
                                </p:cTn>
                              </p:par>
                              <p:par>
                                <p:cTn fill="hold" id="53" nodeType="withEffect" presetClass="entr" presetID="22" presetSubtype="4">
                                  <p:stCondLst>
                                    <p:cond delay="3000"/>
                                  </p:stCondLst>
                                  <p:childTnLst>
                                    <p:set>
                                      <p:cBhvr>
                                        <p:cTn dur="1" fill="hold" id="54">
                                          <p:stCondLst>
                                            <p:cond delay="0"/>
                                          </p:stCondLst>
                                        </p:cTn>
                                        <p:tgtEl>
                                          <p:spTgt spid="41"/>
                                        </p:tgtEl>
                                        <p:attrNameLst>
                                          <p:attrName>style.visibility</p:attrName>
                                        </p:attrNameLst>
                                      </p:cBhvr>
                                      <p:to>
                                        <p:strVal val="visible"/>
                                      </p:to>
                                    </p:set>
                                    <p:animEffect filter="wipe(down)" transition="in">
                                      <p:cBhvr>
                                        <p:cTn dur="500" id="55"/>
                                        <p:tgtEl>
                                          <p:spTgt spid="41"/>
                                        </p:tgtEl>
                                      </p:cBhvr>
                                    </p:animEffect>
                                  </p:childTnLst>
                                </p:cTn>
                              </p:par>
                              <p:par>
                                <p:cTn fill="hold" id="56" nodeType="withEffect" presetClass="entr" presetID="22" presetSubtype="4">
                                  <p:stCondLst>
                                    <p:cond delay="3000"/>
                                  </p:stCondLst>
                                  <p:childTnLst>
                                    <p:set>
                                      <p:cBhvr>
                                        <p:cTn dur="1" fill="hold" id="57">
                                          <p:stCondLst>
                                            <p:cond delay="0"/>
                                          </p:stCondLst>
                                        </p:cTn>
                                        <p:tgtEl>
                                          <p:spTgt spid="65"/>
                                        </p:tgtEl>
                                        <p:attrNameLst>
                                          <p:attrName>style.visibility</p:attrName>
                                        </p:attrNameLst>
                                      </p:cBhvr>
                                      <p:to>
                                        <p:strVal val="visible"/>
                                      </p:to>
                                    </p:set>
                                    <p:animEffect filter="wipe(down)" transition="in">
                                      <p:cBhvr>
                                        <p:cTn dur="500" id="58"/>
                                        <p:tgtEl>
                                          <p:spTgt spid="65"/>
                                        </p:tgtEl>
                                      </p:cBhvr>
                                    </p:animEffect>
                                  </p:childTnLst>
                                </p:cTn>
                              </p:par>
                              <p:par>
                                <p:cTn fill="hold" id="59" nodeType="withEffect" presetClass="entr" presetID="22" presetSubtype="1">
                                  <p:stCondLst>
                                    <p:cond delay="3000"/>
                                  </p:stCondLst>
                                  <p:childTnLst>
                                    <p:set>
                                      <p:cBhvr>
                                        <p:cTn dur="1" fill="hold" id="60">
                                          <p:stCondLst>
                                            <p:cond delay="0"/>
                                          </p:stCondLst>
                                        </p:cTn>
                                        <p:tgtEl>
                                          <p:spTgt spid="38"/>
                                        </p:tgtEl>
                                        <p:attrNameLst>
                                          <p:attrName>style.visibility</p:attrName>
                                        </p:attrNameLst>
                                      </p:cBhvr>
                                      <p:to>
                                        <p:strVal val="visible"/>
                                      </p:to>
                                    </p:set>
                                    <p:animEffect filter="wipe(up)" transition="in">
                                      <p:cBhvr>
                                        <p:cTn dur="500" id="61"/>
                                        <p:tgtEl>
                                          <p:spTgt spid="38"/>
                                        </p:tgtEl>
                                      </p:cBhvr>
                                    </p:animEffect>
                                  </p:childTnLst>
                                </p:cTn>
                              </p:par>
                              <p:par>
                                <p:cTn fill="hold" id="62" nodeType="withEffect" presetClass="entr" presetID="10" presetSubtype="0">
                                  <p:stCondLst>
                                    <p:cond delay="3500"/>
                                  </p:stCondLst>
                                  <p:childTnLst>
                                    <p:set>
                                      <p:cBhvr>
                                        <p:cTn dur="1" fill="hold" id="63">
                                          <p:stCondLst>
                                            <p:cond delay="0"/>
                                          </p:stCondLst>
                                        </p:cTn>
                                        <p:tgtEl>
                                          <p:spTgt spid="44"/>
                                        </p:tgtEl>
                                        <p:attrNameLst>
                                          <p:attrName>style.visibility</p:attrName>
                                        </p:attrNameLst>
                                      </p:cBhvr>
                                      <p:to>
                                        <p:strVal val="visible"/>
                                      </p:to>
                                    </p:set>
                                    <p:animEffect filter="fade" transition="in">
                                      <p:cBhvr>
                                        <p:cTn dur="500" id="64"/>
                                        <p:tgtEl>
                                          <p:spTgt spid="44"/>
                                        </p:tgtEl>
                                      </p:cBhvr>
                                    </p:animEffect>
                                  </p:childTnLst>
                                </p:cTn>
                              </p:par>
                              <p:par>
                                <p:cTn fill="hold" id="65" nodeType="withEffect" presetClass="entr" presetID="10" presetSubtype="0">
                                  <p:stCondLst>
                                    <p:cond delay="3500"/>
                                  </p:stCondLst>
                                  <p:childTnLst>
                                    <p:set>
                                      <p:cBhvr>
                                        <p:cTn dur="1" fill="hold" id="66">
                                          <p:stCondLst>
                                            <p:cond delay="0"/>
                                          </p:stCondLst>
                                        </p:cTn>
                                        <p:tgtEl>
                                          <p:spTgt spid="56"/>
                                        </p:tgtEl>
                                        <p:attrNameLst>
                                          <p:attrName>style.visibility</p:attrName>
                                        </p:attrNameLst>
                                      </p:cBhvr>
                                      <p:to>
                                        <p:strVal val="visible"/>
                                      </p:to>
                                    </p:set>
                                    <p:animEffect filter="fade" transition="in">
                                      <p:cBhvr>
                                        <p:cTn dur="500" id="67"/>
                                        <p:tgtEl>
                                          <p:spTgt spid="56"/>
                                        </p:tgtEl>
                                      </p:cBhvr>
                                    </p:animEffect>
                                  </p:childTnLst>
                                </p:cTn>
                              </p:par>
                              <p:par>
                                <p:cTn fill="hold" id="68" nodeType="withEffect" presetClass="entr" presetID="10" presetSubtype="0">
                                  <p:stCondLst>
                                    <p:cond delay="3500"/>
                                  </p:stCondLst>
                                  <p:childTnLst>
                                    <p:set>
                                      <p:cBhvr>
                                        <p:cTn dur="1" fill="hold" id="69">
                                          <p:stCondLst>
                                            <p:cond delay="0"/>
                                          </p:stCondLst>
                                        </p:cTn>
                                        <p:tgtEl>
                                          <p:spTgt spid="61"/>
                                        </p:tgtEl>
                                        <p:attrNameLst>
                                          <p:attrName>style.visibility</p:attrName>
                                        </p:attrNameLst>
                                      </p:cBhvr>
                                      <p:to>
                                        <p:strVal val="visible"/>
                                      </p:to>
                                    </p:set>
                                    <p:animEffect filter="fade" transition="in">
                                      <p:cBhvr>
                                        <p:cTn dur="500" id="70"/>
                                        <p:tgtEl>
                                          <p:spTgt spid="61"/>
                                        </p:tgtEl>
                                      </p:cBhvr>
                                    </p:animEffect>
                                  </p:childTnLst>
                                </p:cTn>
                              </p:par>
                              <p:par>
                                <p:cTn fill="hold" id="71" nodeType="withEffect" presetClass="entr" presetID="10" presetSubtype="0">
                                  <p:stCondLst>
                                    <p:cond delay="3500"/>
                                  </p:stCondLst>
                                  <p:childTnLst>
                                    <p:set>
                                      <p:cBhvr>
                                        <p:cTn dur="1" fill="hold" id="72">
                                          <p:stCondLst>
                                            <p:cond delay="0"/>
                                          </p:stCondLst>
                                        </p:cTn>
                                        <p:tgtEl>
                                          <p:spTgt spid="71"/>
                                        </p:tgtEl>
                                        <p:attrNameLst>
                                          <p:attrName>style.visibility</p:attrName>
                                        </p:attrNameLst>
                                      </p:cBhvr>
                                      <p:to>
                                        <p:strVal val="visible"/>
                                      </p:to>
                                    </p:set>
                                    <p:animEffect filter="fade" transition="in">
                                      <p:cBhvr>
                                        <p:cTn dur="500" id="73"/>
                                        <p:tgtEl>
                                          <p:spTgt spid="71"/>
                                        </p:tgtEl>
                                      </p:cBhvr>
                                    </p:animEffect>
                                  </p:childTnLst>
                                </p:cTn>
                              </p:par>
                              <p:par>
                                <p:cTn fill="hold" grpId="0" id="74" nodeType="withEffect" presetClass="entr" presetID="22" presetSubtype="8">
                                  <p:stCondLst>
                                    <p:cond delay="4000"/>
                                  </p:stCondLst>
                                  <p:childTnLst>
                                    <p:set>
                                      <p:cBhvr>
                                        <p:cTn dur="1" fill="hold" id="75">
                                          <p:stCondLst>
                                            <p:cond delay="0"/>
                                          </p:stCondLst>
                                        </p:cTn>
                                        <p:tgtEl>
                                          <p:spTgt spid="77"/>
                                        </p:tgtEl>
                                        <p:attrNameLst>
                                          <p:attrName>style.visibility</p:attrName>
                                        </p:attrNameLst>
                                      </p:cBhvr>
                                      <p:to>
                                        <p:strVal val="visible"/>
                                      </p:to>
                                    </p:set>
                                    <p:animEffect filter="wipe(left)" transition="in">
                                      <p:cBhvr>
                                        <p:cTn dur="500" id="76"/>
                                        <p:tgtEl>
                                          <p:spTgt spid="77"/>
                                        </p:tgtEl>
                                      </p:cBhvr>
                                    </p:animEffect>
                                  </p:childTnLst>
                                </p:cTn>
                              </p:par>
                              <p:par>
                                <p:cTn fill="hold" grpId="0" id="77" nodeType="withEffect" presetClass="entr" presetID="22" presetSubtype="2">
                                  <p:stCondLst>
                                    <p:cond delay="4000"/>
                                  </p:stCondLst>
                                  <p:childTnLst>
                                    <p:set>
                                      <p:cBhvr>
                                        <p:cTn dur="1" fill="hold" id="78">
                                          <p:stCondLst>
                                            <p:cond delay="0"/>
                                          </p:stCondLst>
                                        </p:cTn>
                                        <p:tgtEl>
                                          <p:spTgt spid="75"/>
                                        </p:tgtEl>
                                        <p:attrNameLst>
                                          <p:attrName>style.visibility</p:attrName>
                                        </p:attrNameLst>
                                      </p:cBhvr>
                                      <p:to>
                                        <p:strVal val="visible"/>
                                      </p:to>
                                    </p:set>
                                    <p:animEffect filter="wipe(right)" transition="in">
                                      <p:cBhvr>
                                        <p:cTn dur="500" id="79"/>
                                        <p:tgtEl>
                                          <p:spTgt spid="75"/>
                                        </p:tgtEl>
                                      </p:cBhvr>
                                    </p:animEffect>
                                  </p:childTnLst>
                                </p:cTn>
                              </p:par>
                              <p:par>
                                <p:cTn fill="hold" grpId="0" id="80" nodeType="withEffect" presetClass="entr" presetID="22" presetSubtype="8">
                                  <p:stCondLst>
                                    <p:cond delay="4000"/>
                                  </p:stCondLst>
                                  <p:childTnLst>
                                    <p:set>
                                      <p:cBhvr>
                                        <p:cTn dur="1" fill="hold" id="81">
                                          <p:stCondLst>
                                            <p:cond delay="0"/>
                                          </p:stCondLst>
                                        </p:cTn>
                                        <p:tgtEl>
                                          <p:spTgt spid="79"/>
                                        </p:tgtEl>
                                        <p:attrNameLst>
                                          <p:attrName>style.visibility</p:attrName>
                                        </p:attrNameLst>
                                      </p:cBhvr>
                                      <p:to>
                                        <p:strVal val="visible"/>
                                      </p:to>
                                    </p:set>
                                    <p:animEffect filter="wipe(left)" transition="in">
                                      <p:cBhvr>
                                        <p:cTn dur="500" id="82"/>
                                        <p:tgtEl>
                                          <p:spTgt spid="79"/>
                                        </p:tgtEl>
                                      </p:cBhvr>
                                    </p:animEffect>
                                  </p:childTnLst>
                                </p:cTn>
                              </p:par>
                              <p:par>
                                <p:cTn fill="hold" grpId="0" id="83" nodeType="withEffect" presetClass="entr" presetID="22" presetSubtype="8">
                                  <p:stCondLst>
                                    <p:cond delay="4000"/>
                                  </p:stCondLst>
                                  <p:childTnLst>
                                    <p:set>
                                      <p:cBhvr>
                                        <p:cTn dur="1" fill="hold" id="84">
                                          <p:stCondLst>
                                            <p:cond delay="0"/>
                                          </p:stCondLst>
                                        </p:cTn>
                                        <p:tgtEl>
                                          <p:spTgt spid="81"/>
                                        </p:tgtEl>
                                        <p:attrNameLst>
                                          <p:attrName>style.visibility</p:attrName>
                                        </p:attrNameLst>
                                      </p:cBhvr>
                                      <p:to>
                                        <p:strVal val="visible"/>
                                      </p:to>
                                    </p:set>
                                    <p:animEffect filter="wipe(left)" transition="in">
                                      <p:cBhvr>
                                        <p:cTn dur="500" id="85"/>
                                        <p:tgtEl>
                                          <p:spTgt spid="81"/>
                                        </p:tgtEl>
                                      </p:cBhvr>
                                    </p:animEffect>
                                  </p:childTnLst>
                                </p:cTn>
                              </p:par>
                              <p:par>
                                <p:cTn fill="hold" grpId="0" id="86" nodeType="withEffect" presetClass="entr" presetID="10" presetSubtype="0">
                                  <p:stCondLst>
                                    <p:cond delay="4500"/>
                                  </p:stCondLst>
                                  <p:iterate type="lt">
                                    <p:tmPct val="25000"/>
                                  </p:iterate>
                                  <p:childTnLst>
                                    <p:set>
                                      <p:cBhvr>
                                        <p:cTn dur="1" fill="hold" id="87">
                                          <p:stCondLst>
                                            <p:cond delay="0"/>
                                          </p:stCondLst>
                                        </p:cTn>
                                        <p:tgtEl>
                                          <p:spTgt spid="78"/>
                                        </p:tgtEl>
                                        <p:attrNameLst>
                                          <p:attrName>style.visibility</p:attrName>
                                        </p:attrNameLst>
                                      </p:cBhvr>
                                      <p:to>
                                        <p:strVal val="visible"/>
                                      </p:to>
                                    </p:set>
                                    <p:animEffect filter="fade" transition="in">
                                      <p:cBhvr>
                                        <p:cTn dur="1000" id="88"/>
                                        <p:tgtEl>
                                          <p:spTgt spid="78"/>
                                        </p:tgtEl>
                                      </p:cBhvr>
                                    </p:animEffect>
                                  </p:childTnLst>
                                </p:cTn>
                              </p:par>
                              <p:par>
                                <p:cTn fill="hold" grpId="0" id="89" nodeType="withEffect" presetClass="entr" presetID="10" presetSubtype="0">
                                  <p:stCondLst>
                                    <p:cond delay="4500"/>
                                  </p:stCondLst>
                                  <p:iterate type="lt">
                                    <p:tmPct val="25000"/>
                                  </p:iterate>
                                  <p:childTnLst>
                                    <p:set>
                                      <p:cBhvr>
                                        <p:cTn dur="1" fill="hold" id="90">
                                          <p:stCondLst>
                                            <p:cond delay="0"/>
                                          </p:stCondLst>
                                        </p:cTn>
                                        <p:tgtEl>
                                          <p:spTgt spid="76"/>
                                        </p:tgtEl>
                                        <p:attrNameLst>
                                          <p:attrName>style.visibility</p:attrName>
                                        </p:attrNameLst>
                                      </p:cBhvr>
                                      <p:to>
                                        <p:strVal val="visible"/>
                                      </p:to>
                                    </p:set>
                                    <p:animEffect filter="fade" transition="in">
                                      <p:cBhvr>
                                        <p:cTn dur="1000" id="91"/>
                                        <p:tgtEl>
                                          <p:spTgt spid="76"/>
                                        </p:tgtEl>
                                      </p:cBhvr>
                                    </p:animEffect>
                                  </p:childTnLst>
                                </p:cTn>
                              </p:par>
                              <p:par>
                                <p:cTn fill="hold" grpId="0" id="92" nodeType="withEffect" presetClass="entr" presetID="10" presetSubtype="0">
                                  <p:stCondLst>
                                    <p:cond delay="4500"/>
                                  </p:stCondLst>
                                  <p:iterate type="lt">
                                    <p:tmPct val="25000"/>
                                  </p:iterate>
                                  <p:childTnLst>
                                    <p:set>
                                      <p:cBhvr>
                                        <p:cTn dur="1" fill="hold" id="93">
                                          <p:stCondLst>
                                            <p:cond delay="0"/>
                                          </p:stCondLst>
                                        </p:cTn>
                                        <p:tgtEl>
                                          <p:spTgt spid="80"/>
                                        </p:tgtEl>
                                        <p:attrNameLst>
                                          <p:attrName>style.visibility</p:attrName>
                                        </p:attrNameLst>
                                      </p:cBhvr>
                                      <p:to>
                                        <p:strVal val="visible"/>
                                      </p:to>
                                    </p:set>
                                    <p:animEffect filter="fade" transition="in">
                                      <p:cBhvr>
                                        <p:cTn dur="1000" id="94"/>
                                        <p:tgtEl>
                                          <p:spTgt spid="80"/>
                                        </p:tgtEl>
                                      </p:cBhvr>
                                    </p:animEffect>
                                  </p:childTnLst>
                                </p:cTn>
                              </p:par>
                              <p:par>
                                <p:cTn fill="hold" grpId="0" id="95" nodeType="withEffect" presetClass="entr" presetID="10" presetSubtype="0">
                                  <p:stCondLst>
                                    <p:cond delay="4500"/>
                                  </p:stCondLst>
                                  <p:iterate type="lt">
                                    <p:tmPct val="25000"/>
                                  </p:iterate>
                                  <p:childTnLst>
                                    <p:set>
                                      <p:cBhvr>
                                        <p:cTn dur="1" fill="hold" id="96">
                                          <p:stCondLst>
                                            <p:cond delay="0"/>
                                          </p:stCondLst>
                                        </p:cTn>
                                        <p:tgtEl>
                                          <p:spTgt spid="82"/>
                                        </p:tgtEl>
                                        <p:attrNameLst>
                                          <p:attrName>style.visibility</p:attrName>
                                        </p:attrNameLst>
                                      </p:cBhvr>
                                      <p:to>
                                        <p:strVal val="visible"/>
                                      </p:to>
                                    </p:set>
                                    <p:animEffect filter="fade" transition="in">
                                      <p:cBhvr>
                                        <p:cTn dur="1000" id="97"/>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1" spid="15"/>
      <p:bldP grpId="0" spid="75"/>
      <p:bldP grpId="0" spid="76"/>
      <p:bldP grpId="0" spid="77"/>
      <p:bldP grpId="0" spid="78"/>
      <p:bldP grpId="0" spid="79"/>
      <p:bldP grpId="0" spid="80"/>
      <p:bldP grpId="0" spid="81"/>
      <p:bldP grpId="0" spid="8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sp>
        <p:nvSpPr>
          <p:cNvPr id="8" name="矩形 7"/>
          <p:cNvSpPr>
            <a:spLocks noChangeArrowheads="1"/>
          </p:cNvSpPr>
          <p:nvPr/>
        </p:nvSpPr>
        <p:spPr bwMode="auto">
          <a:xfrm>
            <a:off x="496745" y="839713"/>
            <a:ext cx="8166530" cy="7600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spcBef>
                <a:spcPct val="0"/>
              </a:spcBef>
              <a:buNone/>
            </a:pPr>
            <a:r>
              <a:rPr altLang="en-US" lang="zh-CN" sz="1125">
                <a:solidFill>
                  <a:schemeClr val="tx1">
                    <a:lumMod val="75000"/>
                    <a:lumOff val="25000"/>
                  </a:schemeClr>
                </a:solidFill>
                <a:latin charset="-122" pitchFamily="34" typeface="微软雅黑"/>
                <a:ea charset="-122" pitchFamily="34" typeface="微软雅黑"/>
              </a:rPr>
              <a:t>       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9" name="矩形 8"/>
          <p:cNvSpPr/>
          <p:nvPr/>
        </p:nvSpPr>
        <p:spPr>
          <a:xfrm>
            <a:off x="496744" y="1811362"/>
            <a:ext cx="3418031" cy="2661694"/>
          </a:xfrm>
          <a:prstGeom prst="rect">
            <a:avLst/>
          </a:prstGeom>
          <a:blipFill>
            <a:blip r:embed="rId2"/>
            <a:stretch>
              <a:fillRect/>
            </a:stretch>
          </a:blipFill>
          <a:ln w="25400">
            <a:gradFill flip="none" rotWithShape="1">
              <a:gsLst>
                <a:gs pos="0">
                  <a:schemeClr val="bg1">
                    <a:lumMod val="71000"/>
                  </a:schemeClr>
                </a:gs>
                <a:gs pos="100000">
                  <a:schemeClr val="bg1"/>
                </a:gs>
              </a:gsLst>
              <a:lin ang="2700000" scaled="1"/>
            </a:grad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0" name="组合 9"/>
          <p:cNvGrpSpPr/>
          <p:nvPr/>
        </p:nvGrpSpPr>
        <p:grpSpPr>
          <a:xfrm>
            <a:off x="4385462" y="1850084"/>
            <a:ext cx="593961" cy="593961"/>
            <a:chOff x="4589983" y="2663795"/>
            <a:chExt cx="877102" cy="877102"/>
          </a:xfrm>
        </p:grpSpPr>
        <p:grpSp>
          <p:nvGrpSpPr>
            <p:cNvPr id="11" name="组合 10"/>
            <p:cNvGrpSpPr/>
            <p:nvPr/>
          </p:nvGrpSpPr>
          <p:grpSpPr>
            <a:xfrm>
              <a:off x="4589983" y="2663795"/>
              <a:ext cx="877102" cy="877102"/>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a charset="-122" pitchFamily="34" typeface="微软雅黑"/>
                </a:endParaRPr>
              </a:p>
            </p:txBody>
          </p:sp>
          <p:sp>
            <p:nvSpPr>
              <p:cNvPr id="24" name="椭圆 23"/>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itchFamily="34" typeface="微软雅黑"/>
                </a:endParaRPr>
              </a:p>
            </p:txBody>
          </p:sp>
        </p:grpSp>
        <p:grpSp>
          <p:nvGrpSpPr>
            <p:cNvPr id="12" name="组合 11"/>
            <p:cNvGrpSpPr/>
            <p:nvPr/>
          </p:nvGrpSpPr>
          <p:grpSpPr>
            <a:xfrm>
              <a:off x="4690436" y="2865050"/>
              <a:ext cx="567894" cy="535099"/>
              <a:chOff x="4832350" y="1028700"/>
              <a:chExt cx="522288" cy="492126"/>
            </a:xfrm>
            <a:solidFill>
              <a:srgbClr val="0070C0"/>
            </a:solidFill>
          </p:grpSpPr>
          <p:sp>
            <p:nvSpPr>
              <p:cNvPr id="13" name="Freeform 15"/>
              <p:cNvSpPr/>
              <p:nvPr/>
            </p:nvSpPr>
            <p:spPr bwMode="auto">
              <a:xfrm>
                <a:off x="4916488" y="1176338"/>
                <a:ext cx="306388" cy="266700"/>
              </a:xfrm>
              <a:custGeom>
                <a:gdLst>
                  <a:gd fmla="*/ 14 w 81" name="T0"/>
                  <a:gd fmla="*/ 0 h 71" name="T1"/>
                  <a:gd fmla="*/ 7 w 81" name="T2"/>
                  <a:gd fmla="*/ 2 h 71" name="T3"/>
                  <a:gd fmla="*/ 28 w 81" name="T4"/>
                  <a:gd fmla="*/ 48 h 71" name="T5"/>
                  <a:gd fmla="*/ 68 w 81" name="T6"/>
                  <a:gd fmla="*/ 71 h 71" name="T7"/>
                  <a:gd fmla="*/ 74 w 81" name="T8"/>
                  <a:gd fmla="*/ 69 h 71" name="T9"/>
                  <a:gd fmla="*/ 56 w 81" name="T10"/>
                  <a:gd fmla="*/ 25 h 71" name="T11"/>
                  <a:gd fmla="*/ 53 w 81" name="T12"/>
                  <a:gd fmla="*/ 29 h 71" name="T13"/>
                  <a:gd fmla="*/ 56 w 81" name="T14"/>
                  <a:gd fmla="*/ 33 h 71" name="T15"/>
                  <a:gd fmla="*/ 57 w 81" name="T16"/>
                  <a:gd fmla="*/ 34 h 71" name="T17"/>
                  <a:gd fmla="*/ 57 w 81" name="T18"/>
                  <a:gd fmla="*/ 34 h 71" name="T19"/>
                  <a:gd fmla="*/ 65 w 81" name="T20"/>
                  <a:gd fmla="*/ 60 h 71" name="T21"/>
                  <a:gd fmla="*/ 60 w 81" name="T22"/>
                  <a:gd fmla="*/ 62 h 71" name="T23"/>
                  <a:gd fmla="*/ 32 w 81" name="T24"/>
                  <a:gd fmla="*/ 45 h 71" name="T25"/>
                  <a:gd fmla="*/ 16 w 81" name="T26"/>
                  <a:gd fmla="*/ 11 h 71" name="T27"/>
                  <a:gd fmla="*/ 21 w 81" name="T28"/>
                  <a:gd fmla="*/ 9 h 71" name="T29"/>
                  <a:gd fmla="*/ 43 w 81" name="T30"/>
                  <a:gd fmla="*/ 20 h 71" name="T31"/>
                  <a:gd fmla="*/ 43 w 81" name="T32"/>
                  <a:gd fmla="*/ 19 h 71" name="T33"/>
                  <a:gd fmla="*/ 43 w 81" name="T34"/>
                  <a:gd fmla="*/ 20 h 71" name="T35"/>
                  <a:gd fmla="*/ 48 w 81" name="T36"/>
                  <a:gd fmla="*/ 24 h 71" name="T37"/>
                  <a:gd fmla="*/ 51 w 81" name="T38"/>
                  <a:gd fmla="*/ 20 h 71" name="T39"/>
                  <a:gd fmla="*/ 14 w 81" name="T40"/>
                  <a:gd fmla="*/ 0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8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4" name="Freeform 16"/>
              <p:cNvSpPr/>
              <p:nvPr/>
            </p:nvSpPr>
            <p:spPr bwMode="auto">
              <a:xfrm>
                <a:off x="4832350" y="1141413"/>
                <a:ext cx="404813" cy="379413"/>
              </a:xfrm>
              <a:custGeom>
                <a:gdLst>
                  <a:gd fmla="*/ 12 w 107" name="T0"/>
                  <a:gd fmla="*/ 0 h 101" name="T1"/>
                  <a:gd fmla="*/ 10 w 107" name="T2"/>
                  <a:gd fmla="*/ 1 h 101" name="T3"/>
                  <a:gd fmla="*/ 40 w 107" name="T4"/>
                  <a:gd fmla="*/ 68 h 101" name="T5"/>
                  <a:gd fmla="*/ 96 w 107" name="T6"/>
                  <a:gd fmla="*/ 101 h 101" name="T7"/>
                  <a:gd fmla="*/ 106 w 107" name="T8"/>
                  <a:gd fmla="*/ 97 h 101" name="T9"/>
                  <a:gd fmla="*/ 107 w 107" name="T10"/>
                  <a:gd fmla="*/ 96 h 101" name="T11"/>
                  <a:gd fmla="*/ 99 w 107" name="T12"/>
                  <a:gd fmla="*/ 98 h 101" name="T13"/>
                  <a:gd fmla="*/ 43 w 107" name="T14"/>
                  <a:gd fmla="*/ 65 h 101" name="T15"/>
                  <a:gd fmla="*/ 12 w 107" name="T16"/>
                  <a:gd fmla="*/ 0 h 1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107">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5" name="Freeform 17"/>
              <p:cNvSpPr/>
              <p:nvPr/>
            </p:nvSpPr>
            <p:spPr bwMode="auto">
              <a:xfrm>
                <a:off x="4848225" y="1119188"/>
                <a:ext cx="438150" cy="384175"/>
              </a:xfrm>
              <a:custGeom>
                <a:gdLst>
                  <a:gd fmla="*/ 20 w 116" name="T0"/>
                  <a:gd fmla="*/ 0 h 102" name="T1"/>
                  <a:gd fmla="*/ 10 w 116" name="T2"/>
                  <a:gd fmla="*/ 3 h 102" name="T3"/>
                  <a:gd fmla="*/ 40 w 116" name="T4"/>
                  <a:gd fmla="*/ 69 h 102" name="T5"/>
                  <a:gd fmla="*/ 97 w 116" name="T6"/>
                  <a:gd fmla="*/ 102 h 102" name="T7"/>
                  <a:gd fmla="*/ 106 w 116" name="T8"/>
                  <a:gd fmla="*/ 99 h 102" name="T9"/>
                  <a:gd fmla="*/ 79 w 116" name="T10"/>
                  <a:gd fmla="*/ 35 h 102" name="T11"/>
                  <a:gd fmla="*/ 75 w 116" name="T12"/>
                  <a:gd fmla="*/ 39 h 102" name="T13"/>
                  <a:gd fmla="*/ 97 w 116" name="T14"/>
                  <a:gd fmla="*/ 89 h 102" name="T15"/>
                  <a:gd fmla="*/ 89 w 116" name="T16"/>
                  <a:gd fmla="*/ 92 h 102" name="T17"/>
                  <a:gd fmla="*/ 44 w 116" name="T18"/>
                  <a:gd fmla="*/ 66 h 102" name="T19"/>
                  <a:gd fmla="*/ 20 w 116" name="T20"/>
                  <a:gd fmla="*/ 13 h 102" name="T21"/>
                  <a:gd fmla="*/ 28 w 116" name="T22"/>
                  <a:gd fmla="*/ 10 h 102" name="T23"/>
                  <a:gd fmla="*/ 70 w 116" name="T24"/>
                  <a:gd fmla="*/ 34 h 102" name="T25"/>
                  <a:gd fmla="*/ 74 w 116" name="T26"/>
                  <a:gd fmla="*/ 30 h 102" name="T27"/>
                  <a:gd fmla="*/ 20 w 116" name="T28"/>
                  <a:gd fmla="*/ 0 h 10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2" w="115">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6" name="Freeform 18"/>
              <p:cNvSpPr/>
              <p:nvPr/>
            </p:nvSpPr>
            <p:spPr bwMode="auto">
              <a:xfrm>
                <a:off x="5260975" y="1028700"/>
                <a:ext cx="52388" cy="71438"/>
              </a:xfrm>
              <a:custGeom>
                <a:gdLst>
                  <a:gd fmla="*/ 31 w 33" name="T0"/>
                  <a:gd fmla="*/ 0 h 45" name="T1"/>
                  <a:gd fmla="*/ 0 w 33" name="T2"/>
                  <a:gd fmla="*/ 29 h 45" name="T3"/>
                  <a:gd fmla="*/ 2 w 33" name="T4"/>
                  <a:gd fmla="*/ 45 h 45" name="T5"/>
                  <a:gd fmla="*/ 33 w 33" name="T6"/>
                  <a:gd fmla="*/ 14 h 45" name="T7"/>
                  <a:gd fmla="*/ 31 w 33" name="T8"/>
                  <a:gd fmla="*/ 0 h 45" name="T9"/>
                </a:gdLst>
                <a:cxnLst>
                  <a:cxn ang="0">
                    <a:pos x="T0" y="T1"/>
                  </a:cxn>
                  <a:cxn ang="0">
                    <a:pos x="T2" y="T3"/>
                  </a:cxn>
                  <a:cxn ang="0">
                    <a:pos x="T4" y="T5"/>
                  </a:cxn>
                  <a:cxn ang="0">
                    <a:pos x="T6" y="T7"/>
                  </a:cxn>
                  <a:cxn ang="0">
                    <a:pos x="T8" y="T9"/>
                  </a:cxn>
                </a:cxnLst>
                <a:rect b="b" l="0" r="r" t="0"/>
                <a:pathLst>
                  <a:path h="45" w="33">
                    <a:moveTo>
                      <a:pt x="31" y="0"/>
                    </a:moveTo>
                    <a:lnTo>
                      <a:pt x="0" y="29"/>
                    </a:lnTo>
                    <a:lnTo>
                      <a:pt x="2" y="45"/>
                    </a:lnTo>
                    <a:lnTo>
                      <a:pt x="33" y="14"/>
                    </a:lnTo>
                    <a:lnTo>
                      <a:pt x="31"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7" name="Freeform 19"/>
              <p:cNvSpPr/>
              <p:nvPr/>
            </p:nvSpPr>
            <p:spPr bwMode="auto">
              <a:xfrm>
                <a:off x="5260975" y="1028700"/>
                <a:ext cx="52388" cy="71438"/>
              </a:xfrm>
              <a:custGeom>
                <a:gdLst>
                  <a:gd fmla="*/ 31 w 33" name="T0"/>
                  <a:gd fmla="*/ 0 h 45" name="T1"/>
                  <a:gd fmla="*/ 0 w 33" name="T2"/>
                  <a:gd fmla="*/ 29 h 45" name="T3"/>
                  <a:gd fmla="*/ 2 w 33" name="T4"/>
                  <a:gd fmla="*/ 45 h 45" name="T5"/>
                  <a:gd fmla="*/ 33 w 33" name="T6"/>
                  <a:gd fmla="*/ 14 h 45" name="T7"/>
                  <a:gd fmla="*/ 31 w 33" name="T8"/>
                  <a:gd fmla="*/ 0 h 45" name="T9"/>
                </a:gdLst>
                <a:cxnLst>
                  <a:cxn ang="0">
                    <a:pos x="T0" y="T1"/>
                  </a:cxn>
                  <a:cxn ang="0">
                    <a:pos x="T2" y="T3"/>
                  </a:cxn>
                  <a:cxn ang="0">
                    <a:pos x="T4" y="T5"/>
                  </a:cxn>
                  <a:cxn ang="0">
                    <a:pos x="T6" y="T7"/>
                  </a:cxn>
                  <a:cxn ang="0">
                    <a:pos x="T8" y="T9"/>
                  </a:cxn>
                </a:cxnLst>
                <a:rect b="b" l="0" r="r" t="0"/>
                <a:pathLst>
                  <a:path h="45" w="33">
                    <a:moveTo>
                      <a:pt x="31" y="0"/>
                    </a:moveTo>
                    <a:lnTo>
                      <a:pt x="0" y="29"/>
                    </a:lnTo>
                    <a:lnTo>
                      <a:pt x="2" y="45"/>
                    </a:lnTo>
                    <a:lnTo>
                      <a:pt x="33" y="14"/>
                    </a:lnTo>
                    <a:lnTo>
                      <a:pt x="31"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8" name="Freeform 20"/>
              <p:cNvSpPr/>
              <p:nvPr/>
            </p:nvSpPr>
            <p:spPr bwMode="auto">
              <a:xfrm>
                <a:off x="5283200" y="1066800"/>
                <a:ext cx="71438" cy="52388"/>
              </a:xfrm>
              <a:custGeom>
                <a:gdLst>
                  <a:gd fmla="*/ 31 w 45" name="T0"/>
                  <a:gd fmla="*/ 0 h 33" name="T1"/>
                  <a:gd fmla="*/ 0 w 45" name="T2"/>
                  <a:gd fmla="*/ 31 h 33" name="T3"/>
                  <a:gd fmla="*/ 14 w 45" name="T4"/>
                  <a:gd fmla="*/ 33 h 33" name="T5"/>
                  <a:gd fmla="*/ 45 w 45" name="T6"/>
                  <a:gd fmla="*/ 2 h 33" name="T7"/>
                  <a:gd fmla="*/ 31 w 45" name="T8"/>
                  <a:gd fmla="*/ 0 h 33" name="T9"/>
                </a:gdLst>
                <a:cxnLst>
                  <a:cxn ang="0">
                    <a:pos x="T0" y="T1"/>
                  </a:cxn>
                  <a:cxn ang="0">
                    <a:pos x="T2" y="T3"/>
                  </a:cxn>
                  <a:cxn ang="0">
                    <a:pos x="T4" y="T5"/>
                  </a:cxn>
                  <a:cxn ang="0">
                    <a:pos x="T6" y="T7"/>
                  </a:cxn>
                  <a:cxn ang="0">
                    <a:pos x="T8" y="T9"/>
                  </a:cxn>
                </a:cxnLst>
                <a:rect b="b" l="0" r="r" t="0"/>
                <a:pathLst>
                  <a:path h="33" w="45">
                    <a:moveTo>
                      <a:pt x="31" y="0"/>
                    </a:moveTo>
                    <a:lnTo>
                      <a:pt x="0" y="31"/>
                    </a:lnTo>
                    <a:lnTo>
                      <a:pt x="14" y="33"/>
                    </a:lnTo>
                    <a:lnTo>
                      <a:pt x="45" y="2"/>
                    </a:lnTo>
                    <a:lnTo>
                      <a:pt x="31"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19" name="Freeform 21"/>
              <p:cNvSpPr/>
              <p:nvPr/>
            </p:nvSpPr>
            <p:spPr bwMode="auto">
              <a:xfrm>
                <a:off x="5283200" y="1066800"/>
                <a:ext cx="71438" cy="52388"/>
              </a:xfrm>
              <a:custGeom>
                <a:gdLst>
                  <a:gd fmla="*/ 31 w 45" name="T0"/>
                  <a:gd fmla="*/ 0 h 33" name="T1"/>
                  <a:gd fmla="*/ 0 w 45" name="T2"/>
                  <a:gd fmla="*/ 31 h 33" name="T3"/>
                  <a:gd fmla="*/ 14 w 45" name="T4"/>
                  <a:gd fmla="*/ 33 h 33" name="T5"/>
                  <a:gd fmla="*/ 45 w 45" name="T6"/>
                  <a:gd fmla="*/ 2 h 33" name="T7"/>
                  <a:gd fmla="*/ 31 w 45" name="T8"/>
                  <a:gd fmla="*/ 0 h 33" name="T9"/>
                </a:gdLst>
                <a:cxnLst>
                  <a:cxn ang="0">
                    <a:pos x="T0" y="T1"/>
                  </a:cxn>
                  <a:cxn ang="0">
                    <a:pos x="T2" y="T3"/>
                  </a:cxn>
                  <a:cxn ang="0">
                    <a:pos x="T4" y="T5"/>
                  </a:cxn>
                  <a:cxn ang="0">
                    <a:pos x="T6" y="T7"/>
                  </a:cxn>
                  <a:cxn ang="0">
                    <a:pos x="T8" y="T9"/>
                  </a:cxn>
                </a:cxnLst>
                <a:rect b="b" l="0" r="r" t="0"/>
                <a:pathLst>
                  <a:path h="33" w="45">
                    <a:moveTo>
                      <a:pt x="31" y="0"/>
                    </a:moveTo>
                    <a:lnTo>
                      <a:pt x="0" y="31"/>
                    </a:lnTo>
                    <a:lnTo>
                      <a:pt x="14" y="33"/>
                    </a:lnTo>
                    <a:lnTo>
                      <a:pt x="45" y="2"/>
                    </a:lnTo>
                    <a:lnTo>
                      <a:pt x="31"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0" name="Freeform 22"/>
              <p:cNvSpPr/>
              <p:nvPr/>
            </p:nvSpPr>
            <p:spPr bwMode="auto">
              <a:xfrm>
                <a:off x="4987925" y="1235075"/>
                <a:ext cx="166688" cy="147638"/>
              </a:xfrm>
              <a:custGeom>
                <a:gdLst>
                  <a:gd fmla="*/ 8 w 44" name="T0"/>
                  <a:gd fmla="*/ 0 h 39" name="T1"/>
                  <a:gd fmla="*/ 4 w 44" name="T2"/>
                  <a:gd fmla="*/ 1 h 39" name="T3"/>
                  <a:gd fmla="*/ 15 w 44" name="T4"/>
                  <a:gd fmla="*/ 26 h 39" name="T5"/>
                  <a:gd fmla="*/ 37 w 44" name="T6"/>
                  <a:gd fmla="*/ 39 h 39" name="T7"/>
                  <a:gd fmla="*/ 41 w 44" name="T8"/>
                  <a:gd fmla="*/ 37 h 39" name="T9"/>
                  <a:gd fmla="*/ 35 w 44" name="T10"/>
                  <a:gd fmla="*/ 19 h 39" name="T11"/>
                  <a:gd fmla="*/ 25 w 44" name="T12"/>
                  <a:gd fmla="*/ 22 h 39" name="T13"/>
                  <a:gd fmla="*/ 20 w 44" name="T14"/>
                  <a:gd fmla="*/ 17 h 39" name="T15"/>
                  <a:gd fmla="*/ 23 w 44" name="T16"/>
                  <a:gd fmla="*/ 7 h 39" name="T17"/>
                  <a:gd fmla="*/ 8 w 44" name="T18"/>
                  <a:gd fmla="*/ 0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44">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1" name="Freeform 23"/>
              <p:cNvSpPr/>
              <p:nvPr/>
            </p:nvSpPr>
            <p:spPr bwMode="auto">
              <a:xfrm>
                <a:off x="5067300" y="1055688"/>
                <a:ext cx="261938" cy="255588"/>
              </a:xfrm>
              <a:custGeom>
                <a:gdLst>
                  <a:gd fmla="*/ 158 w 165" name="T0"/>
                  <a:gd fmla="*/ 0 h 161" name="T1"/>
                  <a:gd fmla="*/ 14 w 165" name="T2"/>
                  <a:gd fmla="*/ 140 h 161" name="T3"/>
                  <a:gd fmla="*/ 7 w 165" name="T4"/>
                  <a:gd fmla="*/ 128 h 161" name="T5"/>
                  <a:gd fmla="*/ 0 w 165" name="T6"/>
                  <a:gd fmla="*/ 151 h 161" name="T7"/>
                  <a:gd fmla="*/ 10 w 165" name="T8"/>
                  <a:gd fmla="*/ 161 h 161" name="T9"/>
                  <a:gd fmla="*/ 34 w 165" name="T10"/>
                  <a:gd fmla="*/ 154 h 161" name="T11"/>
                  <a:gd fmla="*/ 22 w 165" name="T12"/>
                  <a:gd fmla="*/ 147 h 161" name="T13"/>
                  <a:gd fmla="*/ 165 w 165" name="T14"/>
                  <a:gd fmla="*/ 7 h 161" name="T15"/>
                  <a:gd fmla="*/ 158 w 165" name="T16"/>
                  <a:gd fmla="*/ 0 h 1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1" w="165">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2" name="Freeform 24"/>
              <p:cNvSpPr/>
              <p:nvPr/>
            </p:nvSpPr>
            <p:spPr bwMode="auto">
              <a:xfrm>
                <a:off x="5067300" y="1055688"/>
                <a:ext cx="261938" cy="255588"/>
              </a:xfrm>
              <a:custGeom>
                <a:gdLst>
                  <a:gd fmla="*/ 158 w 165" name="T0"/>
                  <a:gd fmla="*/ 0 h 161" name="T1"/>
                  <a:gd fmla="*/ 14 w 165" name="T2"/>
                  <a:gd fmla="*/ 140 h 161" name="T3"/>
                  <a:gd fmla="*/ 7 w 165" name="T4"/>
                  <a:gd fmla="*/ 128 h 161" name="T5"/>
                  <a:gd fmla="*/ 0 w 165" name="T6"/>
                  <a:gd fmla="*/ 151 h 161" name="T7"/>
                  <a:gd fmla="*/ 10 w 165" name="T8"/>
                  <a:gd fmla="*/ 161 h 161" name="T9"/>
                  <a:gd fmla="*/ 34 w 165" name="T10"/>
                  <a:gd fmla="*/ 154 h 161" name="T11"/>
                  <a:gd fmla="*/ 22 w 165" name="T12"/>
                  <a:gd fmla="*/ 147 h 161" name="T13"/>
                  <a:gd fmla="*/ 165 w 165" name="T14"/>
                  <a:gd fmla="*/ 7 h 161" name="T15"/>
                  <a:gd fmla="*/ 158 w 165" name="T16"/>
                  <a:gd fmla="*/ 0 h 1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1" w="165">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25" name="组合 24"/>
          <p:cNvGrpSpPr/>
          <p:nvPr/>
        </p:nvGrpSpPr>
        <p:grpSpPr>
          <a:xfrm>
            <a:off x="4385462" y="2905339"/>
            <a:ext cx="593961" cy="593961"/>
            <a:chOff x="4692046" y="3749516"/>
            <a:chExt cx="877102" cy="877102"/>
          </a:xfrm>
        </p:grpSpPr>
        <p:grpSp>
          <p:nvGrpSpPr>
            <p:cNvPr id="26" name="组合 25"/>
            <p:cNvGrpSpPr/>
            <p:nvPr/>
          </p:nvGrpSpPr>
          <p:grpSpPr>
            <a:xfrm>
              <a:off x="4692046" y="3749516"/>
              <a:ext cx="877102" cy="877102"/>
              <a:chOff x="304800" y="673100"/>
              <a:chExt cx="4000500" cy="4000500"/>
            </a:xfrm>
            <a:effectLst>
              <a:outerShdw algn="tr" blurRad="444500" dir="8100000" dist="2540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a charset="-122" pitchFamily="34" typeface="微软雅黑"/>
                </a:endParaRPr>
              </a:p>
            </p:txBody>
          </p:sp>
          <p:sp>
            <p:nvSpPr>
              <p:cNvPr id="47" name="椭圆 46"/>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itchFamily="34" typeface="微软雅黑"/>
                </a:endParaRPr>
              </a:p>
            </p:txBody>
          </p:sp>
        </p:grpSp>
        <p:grpSp>
          <p:nvGrpSpPr>
            <p:cNvPr id="27" name="组合 26"/>
            <p:cNvGrpSpPr/>
            <p:nvPr/>
          </p:nvGrpSpPr>
          <p:grpSpPr>
            <a:xfrm>
              <a:off x="4853377" y="3997905"/>
              <a:ext cx="554441" cy="377594"/>
              <a:chOff x="4156075" y="2292350"/>
              <a:chExt cx="552450" cy="376238"/>
            </a:xfrm>
            <a:solidFill>
              <a:srgbClr val="0070C0"/>
            </a:solidFill>
          </p:grpSpPr>
          <p:sp>
            <p:nvSpPr>
              <p:cNvPr id="28" name="Freeform 27"/>
              <p:cNvSpPr/>
              <p:nvPr/>
            </p:nvSpPr>
            <p:spPr bwMode="auto">
              <a:xfrm>
                <a:off x="4352925" y="2292350"/>
                <a:ext cx="158750" cy="161925"/>
              </a:xfrm>
              <a:custGeom>
                <a:gdLst>
                  <a:gd fmla="*/ 21 w 42" name="T0"/>
                  <a:gd fmla="*/ 0 h 43" name="T1"/>
                  <a:gd fmla="*/ 0 w 42" name="T2"/>
                  <a:gd fmla="*/ 22 h 43" name="T3"/>
                  <a:gd fmla="*/ 21 w 42" name="T4"/>
                  <a:gd fmla="*/ 43 h 43" name="T5"/>
                  <a:gd fmla="*/ 21 w 42" name="T6"/>
                  <a:gd fmla="*/ 43 h 43" name="T7"/>
                  <a:gd fmla="*/ 42 w 42" name="T8"/>
                  <a:gd fmla="*/ 22 h 43" name="T9"/>
                  <a:gd fmla="*/ 21 w 42" name="T10"/>
                  <a:gd fmla="*/ 0 h 43" name="T11"/>
                </a:gdLst>
                <a:cxnLst>
                  <a:cxn ang="0">
                    <a:pos x="T0" y="T1"/>
                  </a:cxn>
                  <a:cxn ang="0">
                    <a:pos x="T2" y="T3"/>
                  </a:cxn>
                  <a:cxn ang="0">
                    <a:pos x="T4" y="T5"/>
                  </a:cxn>
                  <a:cxn ang="0">
                    <a:pos x="T6" y="T7"/>
                  </a:cxn>
                  <a:cxn ang="0">
                    <a:pos x="T8" y="T9"/>
                  </a:cxn>
                  <a:cxn ang="0">
                    <a:pos x="T10" y="T11"/>
                  </a:cxn>
                </a:cxnLst>
                <a:rect b="b" l="0" r="r" t="0"/>
                <a:pathLst>
                  <a:path h="43" w="42">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9" name="Freeform 28"/>
              <p:cNvSpPr/>
              <p:nvPr/>
            </p:nvSpPr>
            <p:spPr bwMode="auto">
              <a:xfrm>
                <a:off x="4284663" y="2462213"/>
                <a:ext cx="295275" cy="206375"/>
              </a:xfrm>
              <a:custGeom>
                <a:gdLst>
                  <a:gd fmla="*/ 55 w 78" name="T0"/>
                  <a:gd fmla="*/ 0 h 55" name="T1"/>
                  <a:gd fmla="*/ 39 w 78" name="T2"/>
                  <a:gd fmla="*/ 45 h 55" name="T3"/>
                  <a:gd fmla="*/ 23 w 78" name="T4"/>
                  <a:gd fmla="*/ 0 h 55" name="T5"/>
                  <a:gd fmla="*/ 0 w 78" name="T6"/>
                  <a:gd fmla="*/ 33 h 55" name="T7"/>
                  <a:gd fmla="*/ 0 w 78" name="T8"/>
                  <a:gd fmla="*/ 34 h 55" name="T9"/>
                  <a:gd fmla="*/ 0 w 78" name="T10"/>
                  <a:gd fmla="*/ 35 h 55" name="T11"/>
                  <a:gd fmla="*/ 39 w 78" name="T12"/>
                  <a:gd fmla="*/ 55 h 55" name="T13"/>
                  <a:gd fmla="*/ 78 w 78" name="T14"/>
                  <a:gd fmla="*/ 35 h 55" name="T15"/>
                  <a:gd fmla="*/ 78 w 78" name="T16"/>
                  <a:gd fmla="*/ 34 h 55" name="T17"/>
                  <a:gd fmla="*/ 78 w 78" name="T18"/>
                  <a:gd fmla="*/ 33 h 55" name="T19"/>
                  <a:gd fmla="*/ 55 w 78" name="T20"/>
                  <a:gd fmla="*/ 0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78">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0" name="Freeform 29"/>
              <p:cNvSpPr/>
              <p:nvPr/>
            </p:nvSpPr>
            <p:spPr bwMode="auto">
              <a:xfrm>
                <a:off x="4416425" y="2457450"/>
                <a:ext cx="30163" cy="30163"/>
              </a:xfrm>
              <a:custGeom>
                <a:gdLst>
                  <a:gd fmla="*/ 10 w 19" name="T0"/>
                  <a:gd fmla="*/ 0 h 19" name="T1"/>
                  <a:gd fmla="*/ 0 w 19" name="T2"/>
                  <a:gd fmla="*/ 10 h 19" name="T3"/>
                  <a:gd fmla="*/ 10 w 19" name="T4"/>
                  <a:gd fmla="*/ 19 h 19" name="T5"/>
                  <a:gd fmla="*/ 19 w 19" name="T6"/>
                  <a:gd fmla="*/ 10 h 19" name="T7"/>
                  <a:gd fmla="*/ 10 w 19" name="T8"/>
                  <a:gd fmla="*/ 0 h 19" name="T9"/>
                </a:gdLst>
                <a:cxnLst>
                  <a:cxn ang="0">
                    <a:pos x="T0" y="T1"/>
                  </a:cxn>
                  <a:cxn ang="0">
                    <a:pos x="T2" y="T3"/>
                  </a:cxn>
                  <a:cxn ang="0">
                    <a:pos x="T4" y="T5"/>
                  </a:cxn>
                  <a:cxn ang="0">
                    <a:pos x="T6" y="T7"/>
                  </a:cxn>
                  <a:cxn ang="0">
                    <a:pos x="T8" y="T9"/>
                  </a:cxn>
                </a:cxnLst>
                <a:rect b="b" l="0" r="r" t="0"/>
                <a:pathLst>
                  <a:path h="19" w="19">
                    <a:moveTo>
                      <a:pt x="10" y="0"/>
                    </a:moveTo>
                    <a:lnTo>
                      <a:pt x="0" y="10"/>
                    </a:lnTo>
                    <a:lnTo>
                      <a:pt x="10" y="19"/>
                    </a:lnTo>
                    <a:lnTo>
                      <a:pt x="19" y="10"/>
                    </a:lnTo>
                    <a:lnTo>
                      <a:pt x="1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1" name="Freeform 30"/>
              <p:cNvSpPr/>
              <p:nvPr/>
            </p:nvSpPr>
            <p:spPr bwMode="auto">
              <a:xfrm>
                <a:off x="4416425" y="2457450"/>
                <a:ext cx="30163" cy="30163"/>
              </a:xfrm>
              <a:custGeom>
                <a:gdLst>
                  <a:gd fmla="*/ 10 w 19" name="T0"/>
                  <a:gd fmla="*/ 0 h 19" name="T1"/>
                  <a:gd fmla="*/ 0 w 19" name="T2"/>
                  <a:gd fmla="*/ 10 h 19" name="T3"/>
                  <a:gd fmla="*/ 10 w 19" name="T4"/>
                  <a:gd fmla="*/ 19 h 19" name="T5"/>
                  <a:gd fmla="*/ 19 w 19" name="T6"/>
                  <a:gd fmla="*/ 10 h 19" name="T7"/>
                  <a:gd fmla="*/ 10 w 19" name="T8"/>
                  <a:gd fmla="*/ 0 h 19" name="T9"/>
                </a:gdLst>
                <a:cxnLst>
                  <a:cxn ang="0">
                    <a:pos x="T0" y="T1"/>
                  </a:cxn>
                  <a:cxn ang="0">
                    <a:pos x="T2" y="T3"/>
                  </a:cxn>
                  <a:cxn ang="0">
                    <a:pos x="T4" y="T5"/>
                  </a:cxn>
                  <a:cxn ang="0">
                    <a:pos x="T6" y="T7"/>
                  </a:cxn>
                  <a:cxn ang="0">
                    <a:pos x="T8" y="T9"/>
                  </a:cxn>
                </a:cxnLst>
                <a:rect b="b" l="0" r="r" t="0"/>
                <a:pathLst>
                  <a:path h="19" w="19">
                    <a:moveTo>
                      <a:pt x="10" y="0"/>
                    </a:moveTo>
                    <a:lnTo>
                      <a:pt x="0" y="10"/>
                    </a:lnTo>
                    <a:lnTo>
                      <a:pt x="10" y="19"/>
                    </a:lnTo>
                    <a:lnTo>
                      <a:pt x="19" y="10"/>
                    </a:lnTo>
                    <a:lnTo>
                      <a:pt x="10"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2" name="Freeform 31"/>
              <p:cNvSpPr/>
              <p:nvPr/>
            </p:nvSpPr>
            <p:spPr bwMode="auto">
              <a:xfrm>
                <a:off x="4408488" y="2487613"/>
                <a:ext cx="46038" cy="109538"/>
              </a:xfrm>
              <a:custGeom>
                <a:gdLst>
                  <a:gd fmla="*/ 15 w 29" name="T0"/>
                  <a:gd fmla="*/ 0 h 69" name="T1"/>
                  <a:gd fmla="*/ 7 w 29" name="T2"/>
                  <a:gd fmla="*/ 5 h 69" name="T3"/>
                  <a:gd fmla="*/ 0 w 29" name="T4"/>
                  <a:gd fmla="*/ 36 h 69" name="T5"/>
                  <a:gd fmla="*/ 15 w 29" name="T6"/>
                  <a:gd fmla="*/ 69 h 69" name="T7"/>
                  <a:gd fmla="*/ 29 w 29" name="T8"/>
                  <a:gd fmla="*/ 36 h 69" name="T9"/>
                  <a:gd fmla="*/ 22 w 29" name="T10"/>
                  <a:gd fmla="*/ 5 h 69" name="T11"/>
                  <a:gd fmla="*/ 15 w 29"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28">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3" name="Freeform 32"/>
              <p:cNvSpPr/>
              <p:nvPr/>
            </p:nvSpPr>
            <p:spPr bwMode="auto">
              <a:xfrm>
                <a:off x="4408488" y="2487613"/>
                <a:ext cx="46038" cy="109538"/>
              </a:xfrm>
              <a:custGeom>
                <a:gdLst>
                  <a:gd fmla="*/ 15 w 29" name="T0"/>
                  <a:gd fmla="*/ 0 h 69" name="T1"/>
                  <a:gd fmla="*/ 7 w 29" name="T2"/>
                  <a:gd fmla="*/ 5 h 69" name="T3"/>
                  <a:gd fmla="*/ 0 w 29" name="T4"/>
                  <a:gd fmla="*/ 36 h 69" name="T5"/>
                  <a:gd fmla="*/ 15 w 29" name="T6"/>
                  <a:gd fmla="*/ 69 h 69" name="T7"/>
                  <a:gd fmla="*/ 29 w 29" name="T8"/>
                  <a:gd fmla="*/ 36 h 69" name="T9"/>
                  <a:gd fmla="*/ 22 w 29" name="T10"/>
                  <a:gd fmla="*/ 5 h 69" name="T11"/>
                  <a:gd fmla="*/ 15 w 29"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28">
                    <a:moveTo>
                      <a:pt x="15" y="0"/>
                    </a:moveTo>
                    <a:lnTo>
                      <a:pt x="7" y="5"/>
                    </a:lnTo>
                    <a:lnTo>
                      <a:pt x="0" y="36"/>
                    </a:lnTo>
                    <a:lnTo>
                      <a:pt x="15" y="69"/>
                    </a:lnTo>
                    <a:lnTo>
                      <a:pt x="29" y="36"/>
                    </a:lnTo>
                    <a:lnTo>
                      <a:pt x="22" y="5"/>
                    </a:lnTo>
                    <a:lnTo>
                      <a:pt x="15"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4" name="Oval 33"/>
              <p:cNvSpPr>
                <a:spLocks noChangeArrowheads="1"/>
              </p:cNvSpPr>
              <p:nvPr/>
            </p:nvSpPr>
            <p:spPr bwMode="auto">
              <a:xfrm>
                <a:off x="4205288" y="2333625"/>
                <a:ext cx="115888" cy="12065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5" name="Freeform 34"/>
              <p:cNvSpPr/>
              <p:nvPr/>
            </p:nvSpPr>
            <p:spPr bwMode="auto">
              <a:xfrm>
                <a:off x="4254500" y="2454275"/>
                <a:ext cx="17463" cy="22225"/>
              </a:xfrm>
              <a:custGeom>
                <a:gdLst>
                  <a:gd fmla="*/ 4 w 11" name="T0"/>
                  <a:gd fmla="*/ 0 h 14" name="T1"/>
                  <a:gd fmla="*/ 0 w 11" name="T2"/>
                  <a:gd fmla="*/ 7 h 14" name="T3"/>
                  <a:gd fmla="*/ 4 w 11" name="T4"/>
                  <a:gd fmla="*/ 14 h 14" name="T5"/>
                  <a:gd fmla="*/ 11 w 11" name="T6"/>
                  <a:gd fmla="*/ 7 h 14" name="T7"/>
                  <a:gd fmla="*/ 4 w 11" name="T8"/>
                  <a:gd fmla="*/ 0 h 14" name="T9"/>
                </a:gdLst>
                <a:cxnLst>
                  <a:cxn ang="0">
                    <a:pos x="T0" y="T1"/>
                  </a:cxn>
                  <a:cxn ang="0">
                    <a:pos x="T2" y="T3"/>
                  </a:cxn>
                  <a:cxn ang="0">
                    <a:pos x="T4" y="T5"/>
                  </a:cxn>
                  <a:cxn ang="0">
                    <a:pos x="T6" y="T7"/>
                  </a:cxn>
                  <a:cxn ang="0">
                    <a:pos x="T8" y="T9"/>
                  </a:cxn>
                </a:cxnLst>
                <a:rect b="b" l="0" r="r" t="0"/>
                <a:pathLst>
                  <a:path h="14" w="11">
                    <a:moveTo>
                      <a:pt x="4" y="0"/>
                    </a:moveTo>
                    <a:lnTo>
                      <a:pt x="0" y="7"/>
                    </a:lnTo>
                    <a:lnTo>
                      <a:pt x="4" y="14"/>
                    </a:lnTo>
                    <a:lnTo>
                      <a:pt x="11" y="7"/>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6" name="Freeform 35"/>
              <p:cNvSpPr/>
              <p:nvPr/>
            </p:nvSpPr>
            <p:spPr bwMode="auto">
              <a:xfrm>
                <a:off x="4254500" y="2454275"/>
                <a:ext cx="17463" cy="22225"/>
              </a:xfrm>
              <a:custGeom>
                <a:gdLst>
                  <a:gd fmla="*/ 4 w 11" name="T0"/>
                  <a:gd fmla="*/ 0 h 14" name="T1"/>
                  <a:gd fmla="*/ 0 w 11" name="T2"/>
                  <a:gd fmla="*/ 7 h 14" name="T3"/>
                  <a:gd fmla="*/ 4 w 11" name="T4"/>
                  <a:gd fmla="*/ 14 h 14" name="T5"/>
                  <a:gd fmla="*/ 11 w 11" name="T6"/>
                  <a:gd fmla="*/ 7 h 14" name="T7"/>
                  <a:gd fmla="*/ 4 w 11" name="T8"/>
                  <a:gd fmla="*/ 0 h 14" name="T9"/>
                </a:gdLst>
                <a:cxnLst>
                  <a:cxn ang="0">
                    <a:pos x="T0" y="T1"/>
                  </a:cxn>
                  <a:cxn ang="0">
                    <a:pos x="T2" y="T3"/>
                  </a:cxn>
                  <a:cxn ang="0">
                    <a:pos x="T4" y="T5"/>
                  </a:cxn>
                  <a:cxn ang="0">
                    <a:pos x="T6" y="T7"/>
                  </a:cxn>
                  <a:cxn ang="0">
                    <a:pos x="T8" y="T9"/>
                  </a:cxn>
                </a:cxnLst>
                <a:rect b="b" l="0" r="r" t="0"/>
                <a:pathLst>
                  <a:path h="14" w="11">
                    <a:moveTo>
                      <a:pt x="4" y="0"/>
                    </a:moveTo>
                    <a:lnTo>
                      <a:pt x="0" y="7"/>
                    </a:lnTo>
                    <a:lnTo>
                      <a:pt x="4" y="14"/>
                    </a:lnTo>
                    <a:lnTo>
                      <a:pt x="11" y="7"/>
                    </a:lnTo>
                    <a:lnTo>
                      <a:pt x="4"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7" name="Freeform 36"/>
              <p:cNvSpPr/>
              <p:nvPr/>
            </p:nvSpPr>
            <p:spPr bwMode="auto">
              <a:xfrm>
                <a:off x="4246563" y="2476500"/>
                <a:ext cx="33338" cy="79375"/>
              </a:xfrm>
              <a:custGeom>
                <a:gdLst>
                  <a:gd fmla="*/ 9 w 21" name="T0"/>
                  <a:gd fmla="*/ 0 h 50" name="T1"/>
                  <a:gd fmla="*/ 9 w 21" name="T2"/>
                  <a:gd fmla="*/ 0 h 50" name="T3"/>
                  <a:gd fmla="*/ 5 w 21" name="T4"/>
                  <a:gd fmla="*/ 5 h 50" name="T5"/>
                  <a:gd fmla="*/ 0 w 21" name="T6"/>
                  <a:gd fmla="*/ 26 h 50" name="T7"/>
                  <a:gd fmla="*/ 9 w 21" name="T8"/>
                  <a:gd fmla="*/ 50 h 50" name="T9"/>
                  <a:gd fmla="*/ 21 w 21" name="T10"/>
                  <a:gd fmla="*/ 26 h 50" name="T11"/>
                  <a:gd fmla="*/ 14 w 21" name="T12"/>
                  <a:gd fmla="*/ 5 h 50" name="T13"/>
                  <a:gd fmla="*/ 9 w 21" name="T14"/>
                  <a:gd fmla="*/ 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1">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8" name="Freeform 37"/>
              <p:cNvSpPr/>
              <p:nvPr/>
            </p:nvSpPr>
            <p:spPr bwMode="auto">
              <a:xfrm>
                <a:off x="4246563" y="2476500"/>
                <a:ext cx="33338" cy="79375"/>
              </a:xfrm>
              <a:custGeom>
                <a:gdLst>
                  <a:gd fmla="*/ 9 w 21" name="T0"/>
                  <a:gd fmla="*/ 0 h 50" name="T1"/>
                  <a:gd fmla="*/ 9 w 21" name="T2"/>
                  <a:gd fmla="*/ 0 h 50" name="T3"/>
                  <a:gd fmla="*/ 5 w 21" name="T4"/>
                  <a:gd fmla="*/ 5 h 50" name="T5"/>
                  <a:gd fmla="*/ 0 w 21" name="T6"/>
                  <a:gd fmla="*/ 26 h 50" name="T7"/>
                  <a:gd fmla="*/ 9 w 21" name="T8"/>
                  <a:gd fmla="*/ 50 h 50" name="T9"/>
                  <a:gd fmla="*/ 21 w 21" name="T10"/>
                  <a:gd fmla="*/ 26 h 50" name="T11"/>
                  <a:gd fmla="*/ 14 w 21" name="T12"/>
                  <a:gd fmla="*/ 5 h 50" name="T13"/>
                  <a:gd fmla="*/ 9 w 21" name="T14"/>
                  <a:gd fmla="*/ 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1">
                    <a:moveTo>
                      <a:pt x="9" y="0"/>
                    </a:moveTo>
                    <a:lnTo>
                      <a:pt x="9" y="0"/>
                    </a:lnTo>
                    <a:lnTo>
                      <a:pt x="5" y="5"/>
                    </a:lnTo>
                    <a:lnTo>
                      <a:pt x="0" y="26"/>
                    </a:lnTo>
                    <a:lnTo>
                      <a:pt x="9" y="50"/>
                    </a:lnTo>
                    <a:lnTo>
                      <a:pt x="21" y="26"/>
                    </a:lnTo>
                    <a:lnTo>
                      <a:pt x="14" y="5"/>
                    </a:lnTo>
                    <a:lnTo>
                      <a:pt x="9"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9" name="Oval 38"/>
              <p:cNvSpPr>
                <a:spLocks noChangeArrowheads="1"/>
              </p:cNvSpPr>
              <p:nvPr/>
            </p:nvSpPr>
            <p:spPr bwMode="auto">
              <a:xfrm>
                <a:off x="4541838" y="2333625"/>
                <a:ext cx="117475" cy="12065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0" name="Freeform 39"/>
              <p:cNvSpPr/>
              <p:nvPr/>
            </p:nvSpPr>
            <p:spPr bwMode="auto">
              <a:xfrm>
                <a:off x="4530725" y="2457450"/>
                <a:ext cx="177800" cy="150813"/>
              </a:xfrm>
              <a:custGeom>
                <a:gdLst>
                  <a:gd fmla="*/ 30 w 47" name="T0"/>
                  <a:gd fmla="*/ 0 h 40" name="T1"/>
                  <a:gd fmla="*/ 19 w 47" name="T2"/>
                  <a:gd fmla="*/ 33 h 40" name="T3"/>
                  <a:gd fmla="*/ 7 w 47" name="T4"/>
                  <a:gd fmla="*/ 0 h 40" name="T5"/>
                  <a:gd fmla="*/ 0 w 47" name="T6"/>
                  <a:gd fmla="*/ 5 h 40" name="T7"/>
                  <a:gd fmla="*/ 15 w 47" name="T8"/>
                  <a:gd fmla="*/ 34 h 40" name="T9"/>
                  <a:gd fmla="*/ 15 w 47" name="T10"/>
                  <a:gd fmla="*/ 35 h 40" name="T11"/>
                  <a:gd fmla="*/ 15 w 47" name="T12"/>
                  <a:gd fmla="*/ 36 h 40" name="T13"/>
                  <a:gd fmla="*/ 15 w 47" name="T14"/>
                  <a:gd fmla="*/ 36 h 40" name="T15"/>
                  <a:gd fmla="*/ 14 w 47" name="T16"/>
                  <a:gd fmla="*/ 40 h 40" name="T17"/>
                  <a:gd fmla="*/ 19 w 47" name="T18"/>
                  <a:gd fmla="*/ 40 h 40" name="T19"/>
                  <a:gd fmla="*/ 47 w 47" name="T20"/>
                  <a:gd fmla="*/ 25 h 40" name="T21"/>
                  <a:gd fmla="*/ 47 w 47" name="T22"/>
                  <a:gd fmla="*/ 25 h 40" name="T23"/>
                  <a:gd fmla="*/ 47 w 47" name="T24"/>
                  <a:gd fmla="*/ 25 h 40" name="T25"/>
                  <a:gd fmla="*/ 30 w 47" name="T26"/>
                  <a:gd fmla="*/ 0 h 4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0" w="47">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1" name="Freeform 40"/>
              <p:cNvSpPr/>
              <p:nvPr/>
            </p:nvSpPr>
            <p:spPr bwMode="auto">
              <a:xfrm>
                <a:off x="4591050" y="2454275"/>
                <a:ext cx="19050" cy="22225"/>
              </a:xfrm>
              <a:custGeom>
                <a:gdLst>
                  <a:gd fmla="*/ 7 w 12" name="T0"/>
                  <a:gd fmla="*/ 0 h 14" name="T1"/>
                  <a:gd fmla="*/ 0 w 12" name="T2"/>
                  <a:gd fmla="*/ 7 h 14" name="T3"/>
                  <a:gd fmla="*/ 7 w 12" name="T4"/>
                  <a:gd fmla="*/ 14 h 14" name="T5"/>
                  <a:gd fmla="*/ 12 w 12" name="T6"/>
                  <a:gd fmla="*/ 7 h 14" name="T7"/>
                  <a:gd fmla="*/ 7 w 12" name="T8"/>
                  <a:gd fmla="*/ 0 h 14" name="T9"/>
                </a:gdLst>
                <a:cxnLst>
                  <a:cxn ang="0">
                    <a:pos x="T0" y="T1"/>
                  </a:cxn>
                  <a:cxn ang="0">
                    <a:pos x="T2" y="T3"/>
                  </a:cxn>
                  <a:cxn ang="0">
                    <a:pos x="T4" y="T5"/>
                  </a:cxn>
                  <a:cxn ang="0">
                    <a:pos x="T6" y="T7"/>
                  </a:cxn>
                  <a:cxn ang="0">
                    <a:pos x="T8" y="T9"/>
                  </a:cxn>
                </a:cxnLst>
                <a:rect b="b" l="0" r="r" t="0"/>
                <a:pathLst>
                  <a:path h="14" w="12">
                    <a:moveTo>
                      <a:pt x="7" y="0"/>
                    </a:moveTo>
                    <a:lnTo>
                      <a:pt x="0" y="7"/>
                    </a:lnTo>
                    <a:lnTo>
                      <a:pt x="7" y="14"/>
                    </a:lnTo>
                    <a:lnTo>
                      <a:pt x="12" y="7"/>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2" name="Freeform 41"/>
              <p:cNvSpPr/>
              <p:nvPr/>
            </p:nvSpPr>
            <p:spPr bwMode="auto">
              <a:xfrm>
                <a:off x="4591050" y="2454275"/>
                <a:ext cx="19050" cy="22225"/>
              </a:xfrm>
              <a:custGeom>
                <a:gdLst>
                  <a:gd fmla="*/ 7 w 12" name="T0"/>
                  <a:gd fmla="*/ 0 h 14" name="T1"/>
                  <a:gd fmla="*/ 0 w 12" name="T2"/>
                  <a:gd fmla="*/ 7 h 14" name="T3"/>
                  <a:gd fmla="*/ 7 w 12" name="T4"/>
                  <a:gd fmla="*/ 14 h 14" name="T5"/>
                  <a:gd fmla="*/ 12 w 12" name="T6"/>
                  <a:gd fmla="*/ 7 h 14" name="T7"/>
                  <a:gd fmla="*/ 7 w 12" name="T8"/>
                  <a:gd fmla="*/ 0 h 14" name="T9"/>
                </a:gdLst>
                <a:cxnLst>
                  <a:cxn ang="0">
                    <a:pos x="T0" y="T1"/>
                  </a:cxn>
                  <a:cxn ang="0">
                    <a:pos x="T2" y="T3"/>
                  </a:cxn>
                  <a:cxn ang="0">
                    <a:pos x="T4" y="T5"/>
                  </a:cxn>
                  <a:cxn ang="0">
                    <a:pos x="T6" y="T7"/>
                  </a:cxn>
                  <a:cxn ang="0">
                    <a:pos x="T8" y="T9"/>
                  </a:cxn>
                </a:cxnLst>
                <a:rect b="b" l="0" r="r" t="0"/>
                <a:pathLst>
                  <a:path h="14" w="12">
                    <a:moveTo>
                      <a:pt x="7" y="0"/>
                    </a:moveTo>
                    <a:lnTo>
                      <a:pt x="0" y="7"/>
                    </a:lnTo>
                    <a:lnTo>
                      <a:pt x="7" y="14"/>
                    </a:lnTo>
                    <a:lnTo>
                      <a:pt x="12" y="7"/>
                    </a:lnTo>
                    <a:lnTo>
                      <a:pt x="7"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3" name="Freeform 42"/>
              <p:cNvSpPr/>
              <p:nvPr/>
            </p:nvSpPr>
            <p:spPr bwMode="auto">
              <a:xfrm>
                <a:off x="4583113" y="2476500"/>
                <a:ext cx="33338" cy="79375"/>
              </a:xfrm>
              <a:custGeom>
                <a:gdLst>
                  <a:gd fmla="*/ 12 w 21" name="T0"/>
                  <a:gd fmla="*/ 0 h 50" name="T1"/>
                  <a:gd fmla="*/ 12 w 21" name="T2"/>
                  <a:gd fmla="*/ 0 h 50" name="T3"/>
                  <a:gd fmla="*/ 7 w 21" name="T4"/>
                  <a:gd fmla="*/ 5 h 50" name="T5"/>
                  <a:gd fmla="*/ 0 w 21" name="T6"/>
                  <a:gd fmla="*/ 26 h 50" name="T7"/>
                  <a:gd fmla="*/ 12 w 21" name="T8"/>
                  <a:gd fmla="*/ 50 h 50" name="T9"/>
                  <a:gd fmla="*/ 21 w 21" name="T10"/>
                  <a:gd fmla="*/ 26 h 50" name="T11"/>
                  <a:gd fmla="*/ 17 w 21" name="T12"/>
                  <a:gd fmla="*/ 5 h 50" name="T13"/>
                  <a:gd fmla="*/ 12 w 21" name="T14"/>
                  <a:gd fmla="*/ 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1">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4" name="Freeform 43"/>
              <p:cNvSpPr/>
              <p:nvPr/>
            </p:nvSpPr>
            <p:spPr bwMode="auto">
              <a:xfrm>
                <a:off x="4583113" y="2476500"/>
                <a:ext cx="33338" cy="79375"/>
              </a:xfrm>
              <a:custGeom>
                <a:gdLst>
                  <a:gd fmla="*/ 12 w 21" name="T0"/>
                  <a:gd fmla="*/ 0 h 50" name="T1"/>
                  <a:gd fmla="*/ 12 w 21" name="T2"/>
                  <a:gd fmla="*/ 0 h 50" name="T3"/>
                  <a:gd fmla="*/ 7 w 21" name="T4"/>
                  <a:gd fmla="*/ 5 h 50" name="T5"/>
                  <a:gd fmla="*/ 0 w 21" name="T6"/>
                  <a:gd fmla="*/ 26 h 50" name="T7"/>
                  <a:gd fmla="*/ 12 w 21" name="T8"/>
                  <a:gd fmla="*/ 50 h 50" name="T9"/>
                  <a:gd fmla="*/ 21 w 21" name="T10"/>
                  <a:gd fmla="*/ 26 h 50" name="T11"/>
                  <a:gd fmla="*/ 17 w 21" name="T12"/>
                  <a:gd fmla="*/ 5 h 50" name="T13"/>
                  <a:gd fmla="*/ 12 w 21" name="T14"/>
                  <a:gd fmla="*/ 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21">
                    <a:moveTo>
                      <a:pt x="12" y="0"/>
                    </a:moveTo>
                    <a:lnTo>
                      <a:pt x="12" y="0"/>
                    </a:lnTo>
                    <a:lnTo>
                      <a:pt x="7" y="5"/>
                    </a:lnTo>
                    <a:lnTo>
                      <a:pt x="0" y="26"/>
                    </a:lnTo>
                    <a:lnTo>
                      <a:pt x="12" y="50"/>
                    </a:lnTo>
                    <a:lnTo>
                      <a:pt x="21" y="26"/>
                    </a:lnTo>
                    <a:lnTo>
                      <a:pt x="17" y="5"/>
                    </a:lnTo>
                    <a:lnTo>
                      <a:pt x="12" y="0"/>
                    </a:lnTo>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45" name="Freeform 44"/>
              <p:cNvSpPr/>
              <p:nvPr/>
            </p:nvSpPr>
            <p:spPr bwMode="auto">
              <a:xfrm>
                <a:off x="4156075" y="2457450"/>
                <a:ext cx="177800" cy="150813"/>
              </a:xfrm>
              <a:custGeom>
                <a:gdLst>
                  <a:gd fmla="*/ 40 w 47" name="T0"/>
                  <a:gd fmla="*/ 0 h 40" name="T1"/>
                  <a:gd fmla="*/ 28 w 47" name="T2"/>
                  <a:gd fmla="*/ 33 h 40" name="T3"/>
                  <a:gd fmla="*/ 17 w 47" name="T4"/>
                  <a:gd fmla="*/ 0 h 40" name="T5"/>
                  <a:gd fmla="*/ 0 w 47" name="T6"/>
                  <a:gd fmla="*/ 25 h 40" name="T7"/>
                  <a:gd fmla="*/ 0 w 47" name="T8"/>
                  <a:gd fmla="*/ 25 h 40" name="T9"/>
                  <a:gd fmla="*/ 0 w 47" name="T10"/>
                  <a:gd fmla="*/ 25 h 40" name="T11"/>
                  <a:gd fmla="*/ 28 w 47" name="T12"/>
                  <a:gd fmla="*/ 40 h 40" name="T13"/>
                  <a:gd fmla="*/ 33 w 47" name="T14"/>
                  <a:gd fmla="*/ 40 h 40" name="T15"/>
                  <a:gd fmla="*/ 32 w 47" name="T16"/>
                  <a:gd fmla="*/ 36 h 40" name="T17"/>
                  <a:gd fmla="*/ 32 w 47" name="T18"/>
                  <a:gd fmla="*/ 36 h 40" name="T19"/>
                  <a:gd fmla="*/ 32 w 47" name="T20"/>
                  <a:gd fmla="*/ 35 h 40" name="T21"/>
                  <a:gd fmla="*/ 32 w 47" name="T22"/>
                  <a:gd fmla="*/ 34 h 40" name="T23"/>
                  <a:gd fmla="*/ 39 w 47" name="T24"/>
                  <a:gd fmla="*/ 13 h 40" name="T25"/>
                  <a:gd fmla="*/ 47 w 47" name="T26"/>
                  <a:gd fmla="*/ 5 h 40" name="T27"/>
                  <a:gd fmla="*/ 40 w 47" name="T28"/>
                  <a:gd fmla="*/ 0 h 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0" w="47">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48" name="组合 47"/>
          <p:cNvGrpSpPr/>
          <p:nvPr/>
        </p:nvGrpSpPr>
        <p:grpSpPr>
          <a:xfrm>
            <a:off x="4385462" y="3960593"/>
            <a:ext cx="593961" cy="593961"/>
            <a:chOff x="5276799" y="5817699"/>
            <a:chExt cx="877102" cy="877102"/>
          </a:xfrm>
        </p:grpSpPr>
        <p:grpSp>
          <p:nvGrpSpPr>
            <p:cNvPr id="49" name="组合 48"/>
            <p:cNvGrpSpPr/>
            <p:nvPr/>
          </p:nvGrpSpPr>
          <p:grpSpPr>
            <a:xfrm>
              <a:off x="5276799" y="5817699"/>
              <a:ext cx="877102" cy="877102"/>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a charset="-122" pitchFamily="34" typeface="微软雅黑"/>
                </a:endParaRPr>
              </a:p>
            </p:txBody>
          </p:sp>
          <p:sp>
            <p:nvSpPr>
              <p:cNvPr id="62" name="椭圆 6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itchFamily="34" typeface="微软雅黑"/>
                </a:endParaRPr>
              </a:p>
            </p:txBody>
          </p:sp>
        </p:grpSp>
        <p:grpSp>
          <p:nvGrpSpPr>
            <p:cNvPr id="50" name="组合 49"/>
            <p:cNvGrpSpPr/>
            <p:nvPr/>
          </p:nvGrpSpPr>
          <p:grpSpPr>
            <a:xfrm>
              <a:off x="5491718" y="5999083"/>
              <a:ext cx="447265" cy="447265"/>
              <a:chOff x="4219575" y="4668838"/>
              <a:chExt cx="442913" cy="442913"/>
            </a:xfrm>
            <a:solidFill>
              <a:srgbClr val="0070C0"/>
            </a:solidFill>
          </p:grpSpPr>
          <p:sp>
            <p:nvSpPr>
              <p:cNvPr id="51" name="Freeform 5"/>
              <p:cNvSpPr/>
              <p:nvPr/>
            </p:nvSpPr>
            <p:spPr bwMode="auto">
              <a:xfrm>
                <a:off x="4222750" y="4668838"/>
                <a:ext cx="368300" cy="255588"/>
              </a:xfrm>
              <a:custGeom>
                <a:gdLst>
                  <a:gd fmla="*/ 95 w 97" name="T0"/>
                  <a:gd fmla="*/ 0 h 68" name="T1"/>
                  <a:gd fmla="*/ 68 w 97" name="T2"/>
                  <a:gd fmla="*/ 10 h 68" name="T3"/>
                  <a:gd fmla="*/ 79 w 97" name="T4"/>
                  <a:gd fmla="*/ 16 h 68" name="T5"/>
                  <a:gd fmla="*/ 33 w 97" name="T6"/>
                  <a:gd fmla="*/ 50 h 68" name="T7"/>
                  <a:gd fmla="*/ 5 w 97" name="T8"/>
                  <a:gd fmla="*/ 55 h 68" name="T9"/>
                  <a:gd fmla="*/ 0 w 97" name="T10"/>
                  <a:gd fmla="*/ 55 h 68" name="T11"/>
                  <a:gd fmla="*/ 0 w 97" name="T12"/>
                  <a:gd fmla="*/ 61 h 68" name="T13"/>
                  <a:gd fmla="*/ 0 w 97" name="T14"/>
                  <a:gd fmla="*/ 68 h 68" name="T15"/>
                  <a:gd fmla="*/ 5 w 97" name="T16"/>
                  <a:gd fmla="*/ 68 h 68" name="T17"/>
                  <a:gd fmla="*/ 36 w 97" name="T18"/>
                  <a:gd fmla="*/ 62 h 68" name="T19"/>
                  <a:gd fmla="*/ 68 w 97" name="T20"/>
                  <a:gd fmla="*/ 45 h 68" name="T21"/>
                  <a:gd fmla="*/ 90 w 97" name="T22"/>
                  <a:gd fmla="*/ 22 h 68" name="T23"/>
                  <a:gd fmla="*/ 97 w 97" name="T24"/>
                  <a:gd fmla="*/ 27 h 68" name="T25"/>
                  <a:gd fmla="*/ 95 w 97" name="T26"/>
                  <a:gd fmla="*/ 0 h 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8" w="97">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2" name="Rectangle 6"/>
              <p:cNvSpPr>
                <a:spLocks noChangeArrowheads="1"/>
              </p:cNvSpPr>
              <p:nvPr/>
            </p:nvSpPr>
            <p:spPr bwMode="auto">
              <a:xfrm>
                <a:off x="4219575" y="4962525"/>
                <a:ext cx="87313" cy="936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3" name="Rectangle 7"/>
              <p:cNvSpPr>
                <a:spLocks noChangeArrowheads="1"/>
              </p:cNvSpPr>
              <p:nvPr/>
            </p:nvSpPr>
            <p:spPr bwMode="auto">
              <a:xfrm>
                <a:off x="4219575" y="4962525"/>
                <a:ext cx="87313" cy="93663"/>
              </a:xfrm>
              <a:prstGeom prst="rect">
                <a:avLst/>
              </a:prstGeom>
              <a:solidFill>
                <a:srgbClr val="01ACBE"/>
              </a:solid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4" name="Rectangle 8"/>
              <p:cNvSpPr>
                <a:spLocks noChangeArrowheads="1"/>
              </p:cNvSpPr>
              <p:nvPr/>
            </p:nvSpPr>
            <p:spPr bwMode="auto">
              <a:xfrm>
                <a:off x="4321175" y="4932363"/>
                <a:ext cx="84138" cy="1238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5" name="Rectangle 9"/>
              <p:cNvSpPr>
                <a:spLocks noChangeArrowheads="1"/>
              </p:cNvSpPr>
              <p:nvPr/>
            </p:nvSpPr>
            <p:spPr bwMode="auto">
              <a:xfrm>
                <a:off x="4321175" y="4932363"/>
                <a:ext cx="84138" cy="123825"/>
              </a:xfrm>
              <a:prstGeom prst="rect">
                <a:avLst/>
              </a:prstGeom>
              <a:solidFill>
                <a:srgbClr val="01ACBE"/>
              </a:solid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6" name="Rectangle 10"/>
              <p:cNvSpPr>
                <a:spLocks noChangeArrowheads="1"/>
              </p:cNvSpPr>
              <p:nvPr/>
            </p:nvSpPr>
            <p:spPr bwMode="auto">
              <a:xfrm>
                <a:off x="4419600" y="4891088"/>
                <a:ext cx="87313" cy="165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7" name="Rectangle 11"/>
              <p:cNvSpPr>
                <a:spLocks noChangeArrowheads="1"/>
              </p:cNvSpPr>
              <p:nvPr/>
            </p:nvSpPr>
            <p:spPr bwMode="auto">
              <a:xfrm>
                <a:off x="4419600" y="4891088"/>
                <a:ext cx="87313" cy="165100"/>
              </a:xfrm>
              <a:prstGeom prst="rect">
                <a:avLst/>
              </a:prstGeom>
              <a:solidFill>
                <a:srgbClr val="01ACBE"/>
              </a:solid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8" name="Rectangle 12"/>
              <p:cNvSpPr>
                <a:spLocks noChangeArrowheads="1"/>
              </p:cNvSpPr>
              <p:nvPr/>
            </p:nvSpPr>
            <p:spPr bwMode="auto">
              <a:xfrm>
                <a:off x="4522788" y="4826000"/>
                <a:ext cx="82550" cy="2301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59" name="Rectangle 13"/>
              <p:cNvSpPr>
                <a:spLocks noChangeArrowheads="1"/>
              </p:cNvSpPr>
              <p:nvPr/>
            </p:nvSpPr>
            <p:spPr bwMode="auto">
              <a:xfrm>
                <a:off x="4522788" y="4826000"/>
                <a:ext cx="82550" cy="230188"/>
              </a:xfrm>
              <a:prstGeom prst="rect">
                <a:avLst/>
              </a:prstGeom>
              <a:solidFill>
                <a:srgbClr val="01ACBE"/>
              </a:solid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60" name="Freeform 14"/>
              <p:cNvSpPr/>
              <p:nvPr/>
            </p:nvSpPr>
            <p:spPr bwMode="auto">
              <a:xfrm>
                <a:off x="4219575" y="4668838"/>
                <a:ext cx="442913" cy="442913"/>
              </a:xfrm>
              <a:custGeom>
                <a:gdLst>
                  <a:gd fmla="*/ 112 w 117" name="T0"/>
                  <a:gd fmla="*/ 0 h 118" name="T1"/>
                  <a:gd fmla="*/ 112 w 117" name="T2"/>
                  <a:gd fmla="*/ 0 h 118" name="T3"/>
                  <a:gd fmla="*/ 112 w 117" name="T4"/>
                  <a:gd fmla="*/ 0 h 118" name="T5"/>
                  <a:gd fmla="*/ 109 w 117" name="T6"/>
                  <a:gd fmla="*/ 1 h 118" name="T7"/>
                  <a:gd fmla="*/ 107 w 117" name="T8"/>
                  <a:gd fmla="*/ 5 h 118" name="T9"/>
                  <a:gd fmla="*/ 111 w 117" name="T10"/>
                  <a:gd fmla="*/ 9 h 118" name="T11"/>
                  <a:gd fmla="*/ 111 w 117" name="T12"/>
                  <a:gd fmla="*/ 112 h 118" name="T13"/>
                  <a:gd fmla="*/ 10 w 117" name="T14"/>
                  <a:gd fmla="*/ 112 h 118" name="T15"/>
                  <a:gd fmla="*/ 5 w 117" name="T16"/>
                  <a:gd fmla="*/ 108 h 118" name="T17"/>
                  <a:gd fmla="*/ 0 w 117" name="T18"/>
                  <a:gd fmla="*/ 113 h 118" name="T19"/>
                  <a:gd fmla="*/ 0 w 117" name="T20"/>
                  <a:gd fmla="*/ 113 h 118" name="T21"/>
                  <a:gd fmla="*/ 5 w 117" name="T22"/>
                  <a:gd fmla="*/ 118 h 118" name="T23"/>
                  <a:gd fmla="*/ 10 w 117" name="T24"/>
                  <a:gd fmla="*/ 114 h 118" name="T25"/>
                  <a:gd fmla="*/ 113 w 117" name="T26"/>
                  <a:gd fmla="*/ 114 h 118" name="T27"/>
                  <a:gd fmla="*/ 113 w 117" name="T28"/>
                  <a:gd fmla="*/ 9 h 118" name="T29"/>
                  <a:gd fmla="*/ 117 w 117" name="T30"/>
                  <a:gd fmla="*/ 5 h 118" name="T31"/>
                  <a:gd fmla="*/ 112 w 117" name="T32"/>
                  <a:gd fmla="*/ 0 h 11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8" w="117">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grpSp>
      <p:grpSp>
        <p:nvGrpSpPr>
          <p:cNvPr id="63" name="组合 62"/>
          <p:cNvGrpSpPr/>
          <p:nvPr/>
        </p:nvGrpSpPr>
        <p:grpSpPr>
          <a:xfrm>
            <a:off x="5345454" y="2010978"/>
            <a:ext cx="3084171" cy="640364"/>
            <a:chOff x="7127272" y="2681303"/>
            <a:chExt cx="4112228" cy="853819"/>
          </a:xfrm>
        </p:grpSpPr>
        <p:sp>
          <p:nvSpPr>
            <p:cNvPr id="64" name="矩形 63"/>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 name="矩形 47"/>
            <p:cNvSpPr>
              <a:spLocks noChangeArrowheads="1"/>
            </p:cNvSpPr>
            <p:nvPr/>
          </p:nvSpPr>
          <p:spPr bwMode="auto">
            <a:xfrm>
              <a:off x="7152672" y="2795742"/>
              <a:ext cx="3713339" cy="623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105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grpSp>
      <p:sp>
        <p:nvSpPr>
          <p:cNvPr id="66" name="矩形 3"/>
          <p:cNvSpPr>
            <a:spLocks noChangeArrowheads="1"/>
          </p:cNvSpPr>
          <p:nvPr/>
        </p:nvSpPr>
        <p:spPr bwMode="auto">
          <a:xfrm>
            <a:off x="5335929" y="1702114"/>
            <a:ext cx="1626860" cy="280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none">
            <a:spAutoFit/>
          </a:bodyPr>
          <a:lstStyle/>
          <a:p>
            <a:pPr>
              <a:spcBef>
                <a:spcPct val="0"/>
              </a:spcBef>
              <a:buFont typeface="Arial"/>
              <a:buNone/>
            </a:pPr>
            <a:r>
              <a:rPr altLang="en-US" b="1" lang="zh-CN" sz="1500">
                <a:solidFill>
                  <a:srgbClr val="C00000"/>
                </a:solidFill>
                <a:latin charset="0" panose="020b0604020202020204" pitchFamily="34" typeface="Arial"/>
                <a:ea charset="-122" pitchFamily="34" typeface="微软雅黑"/>
                <a:cs charset="0" panose="020b0604020202020204" pitchFamily="34" typeface="Arial"/>
              </a:rPr>
              <a:t>总体目标顺利完成</a:t>
            </a:r>
          </a:p>
        </p:txBody>
      </p:sp>
      <p:grpSp>
        <p:nvGrpSpPr>
          <p:cNvPr id="67" name="组合 66"/>
          <p:cNvGrpSpPr/>
          <p:nvPr/>
        </p:nvGrpSpPr>
        <p:grpSpPr>
          <a:xfrm>
            <a:off x="5345454" y="3046993"/>
            <a:ext cx="3084171" cy="640364"/>
            <a:chOff x="7127272" y="4062656"/>
            <a:chExt cx="4112228" cy="853819"/>
          </a:xfrm>
        </p:grpSpPr>
        <p:sp>
          <p:nvSpPr>
            <p:cNvPr id="68" name="矩形 67"/>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9" name="矩形 47"/>
            <p:cNvSpPr>
              <a:spLocks noChangeArrowheads="1"/>
            </p:cNvSpPr>
            <p:nvPr/>
          </p:nvSpPr>
          <p:spPr bwMode="auto">
            <a:xfrm>
              <a:off x="7165371" y="4175680"/>
              <a:ext cx="3700639" cy="623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105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grpSp>
      <p:sp>
        <p:nvSpPr>
          <p:cNvPr id="70" name="矩形 3"/>
          <p:cNvSpPr>
            <a:spLocks noChangeArrowheads="1"/>
          </p:cNvSpPr>
          <p:nvPr/>
        </p:nvSpPr>
        <p:spPr bwMode="auto">
          <a:xfrm>
            <a:off x="5335929" y="2708492"/>
            <a:ext cx="1626860" cy="280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none">
            <a:spAutoFit/>
          </a:bodyPr>
          <a:lstStyle/>
          <a:p>
            <a:pPr>
              <a:spcBef>
                <a:spcPct val="0"/>
              </a:spcBef>
              <a:buFont typeface="Arial"/>
              <a:buNone/>
            </a:pPr>
            <a:r>
              <a:rPr altLang="en-US" b="1" lang="zh-CN" sz="1500">
                <a:solidFill>
                  <a:srgbClr val="EB9624"/>
                </a:solidFill>
                <a:latin charset="0" panose="020b0604020202020204" pitchFamily="34" typeface="Arial"/>
                <a:ea charset="-122" pitchFamily="34" typeface="微软雅黑"/>
                <a:cs charset="0" panose="020b0604020202020204" pitchFamily="34" typeface="Arial"/>
              </a:rPr>
              <a:t>思想认识不断提高</a:t>
            </a:r>
          </a:p>
        </p:txBody>
      </p:sp>
      <p:grpSp>
        <p:nvGrpSpPr>
          <p:cNvPr id="71" name="组合 70"/>
          <p:cNvGrpSpPr/>
          <p:nvPr/>
        </p:nvGrpSpPr>
        <p:grpSpPr>
          <a:xfrm>
            <a:off x="5345454" y="4083007"/>
            <a:ext cx="3084171" cy="640364"/>
            <a:chOff x="7127272" y="5444009"/>
            <a:chExt cx="4112228" cy="853819"/>
          </a:xfrm>
        </p:grpSpPr>
        <p:sp>
          <p:nvSpPr>
            <p:cNvPr id="72" name="矩形 71"/>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3" name="矩形 47"/>
            <p:cNvSpPr>
              <a:spLocks noChangeArrowheads="1"/>
            </p:cNvSpPr>
            <p:nvPr/>
          </p:nvSpPr>
          <p:spPr bwMode="auto">
            <a:xfrm>
              <a:off x="7152671" y="5555617"/>
              <a:ext cx="3713339" cy="623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1050">
                  <a:solidFill>
                    <a:schemeClr val="tx1">
                      <a:lumMod val="75000"/>
                      <a:lumOff val="25000"/>
                    </a:schemeClr>
                  </a:solidFill>
                  <a:latin charset="-122" pitchFamily="34" typeface="微软雅黑"/>
                  <a:ea charset="-122" pitchFamily="34" typeface="微软雅黑"/>
                </a:rPr>
                <a:t>您的内容打在这里，或者通过复制您的文本后，在此框中选择粘贴，并选择只保留文字。</a:t>
              </a:r>
            </a:p>
          </p:txBody>
        </p:sp>
      </p:grpSp>
      <p:sp>
        <p:nvSpPr>
          <p:cNvPr id="74" name="矩形 3"/>
          <p:cNvSpPr>
            <a:spLocks noChangeArrowheads="1"/>
          </p:cNvSpPr>
          <p:nvPr/>
        </p:nvSpPr>
        <p:spPr bwMode="auto">
          <a:xfrm>
            <a:off x="5335929" y="3743445"/>
            <a:ext cx="1626860" cy="280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none">
            <a:spAutoFit/>
          </a:bodyPr>
          <a:lstStyle/>
          <a:p>
            <a:pPr>
              <a:spcBef>
                <a:spcPct val="0"/>
              </a:spcBef>
              <a:buFont typeface="Arial"/>
              <a:buNone/>
            </a:pPr>
            <a:r>
              <a:rPr altLang="en-US" b="1" lang="zh-CN" sz="1500">
                <a:solidFill>
                  <a:srgbClr val="01ACBE"/>
                </a:solidFill>
                <a:latin charset="0" panose="020b0604020202020204" pitchFamily="34" typeface="Arial"/>
                <a:ea charset="-122" pitchFamily="34" typeface="微软雅黑"/>
                <a:cs charset="0" panose="020b0604020202020204" pitchFamily="34" typeface="Arial"/>
              </a:rPr>
              <a:t>部门管理不断强化</a:t>
            </a:r>
          </a:p>
        </p:txBody>
      </p:sp>
      <p:cxnSp>
        <p:nvCxnSpPr>
          <p:cNvPr id="75" name="直接连接符 74"/>
          <p:cNvCxnSpPr/>
          <p:nvPr/>
        </p:nvCxnSpPr>
        <p:spPr>
          <a:xfrm flipH="1">
            <a:off x="5124450" y="1768789"/>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5124450" y="2810102"/>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133975" y="3858487"/>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3551707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ipe(up)" transition="in">
                                      <p:cBhvr>
                                        <p:cTn dur="500" id="7"/>
                                        <p:tgtEl>
                                          <p:spTgt spid="8"/>
                                        </p:tgtEl>
                                      </p:cBhvr>
                                    </p:animEffect>
                                  </p:childTnLst>
                                </p:cTn>
                              </p:par>
                            </p:childTnLst>
                          </p:cTn>
                        </p:par>
                        <p:par>
                          <p:cTn fill="hold" id="8" nodeType="afterGroup">
                            <p:stCondLst>
                              <p:cond delay="500"/>
                            </p:stCondLst>
                            <p:childTnLst>
                              <p:par>
                                <p:cTn accel="50000" decel="50000" fill="hold" grpId="0" id="9" nodeType="afterEffect" presetClass="entr" presetID="2" presetSubtype="8">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0-#ppt_w/2"/>
                                          </p:val>
                                        </p:tav>
                                        <p:tav tm="100000">
                                          <p:val>
                                            <p:strVal val="#ppt_x"/>
                                          </p:val>
                                        </p:tav>
                                      </p:tavLst>
                                    </p:anim>
                                    <p:anim calcmode="lin" valueType="num">
                                      <p:cBhvr additive="base">
                                        <p:cTn dur="1000" fill="hold" id="12"/>
                                        <p:tgtEl>
                                          <p:spTgt spid="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53" presetSubtype="0">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dur="100" fill="hold" id="16"/>
                                        <p:tgtEl>
                                          <p:spTgt spid="10"/>
                                        </p:tgtEl>
                                        <p:attrNameLst>
                                          <p:attrName>ppt_w</p:attrName>
                                        </p:attrNameLst>
                                      </p:cBhvr>
                                      <p:tavLst>
                                        <p:tav tm="0">
                                          <p:val>
                                            <p:fltVal val="0"/>
                                          </p:val>
                                        </p:tav>
                                        <p:tav tm="100000">
                                          <p:val>
                                            <p:strVal val="#ppt_w"/>
                                          </p:val>
                                        </p:tav>
                                      </p:tavLst>
                                    </p:anim>
                                    <p:anim calcmode="lin" valueType="num">
                                      <p:cBhvr>
                                        <p:cTn dur="100" fill="hold" id="17"/>
                                        <p:tgtEl>
                                          <p:spTgt spid="10"/>
                                        </p:tgtEl>
                                        <p:attrNameLst>
                                          <p:attrName>ppt_h</p:attrName>
                                        </p:attrNameLst>
                                      </p:cBhvr>
                                      <p:tavLst>
                                        <p:tav tm="0">
                                          <p:val>
                                            <p:fltVal val="0"/>
                                          </p:val>
                                        </p:tav>
                                        <p:tav tm="100000">
                                          <p:val>
                                            <p:strVal val="#ppt_h"/>
                                          </p:val>
                                        </p:tav>
                                      </p:tavLst>
                                    </p:anim>
                                    <p:animEffect filter="fade" transition="in">
                                      <p:cBhvr>
                                        <p:cTn dur="100" id="18"/>
                                        <p:tgtEl>
                                          <p:spTgt spid="10"/>
                                        </p:tgtEl>
                                      </p:cBhvr>
                                    </p:animEffect>
                                  </p:childTnLst>
                                </p:cTn>
                              </p:par>
                              <p:par>
                                <p:cTn fill="hold" id="19" nodeType="withEffect" presetClass="emph" presetID="6" presetSubtype="0">
                                  <p:stCondLst>
                                    <p:cond delay="100"/>
                                  </p:stCondLst>
                                  <p:childTnLst>
                                    <p:animScale>
                                      <p:cBhvr>
                                        <p:cTn dur="100" fill="hold" id="20"/>
                                        <p:tgtEl>
                                          <p:spTgt spid="10"/>
                                        </p:tgtEl>
                                      </p:cBhvr>
                                      <p:by x="110000" y="110000"/>
                                    </p:animScale>
                                  </p:childTnLst>
                                </p:cTn>
                              </p:par>
                              <p:par>
                                <p:cTn fill="hold" id="21" nodeType="withEffect" presetClass="emph" presetID="6" presetSubtype="0">
                                  <p:stCondLst>
                                    <p:cond delay="200"/>
                                  </p:stCondLst>
                                  <p:childTnLst>
                                    <p:animScale>
                                      <p:cBhvr>
                                        <p:cTn dur="200" fill="hold" id="22"/>
                                        <p:tgtEl>
                                          <p:spTgt spid="10"/>
                                        </p:tgtEl>
                                      </p:cBhvr>
                                      <p:by x="90000" y="90000"/>
                                    </p:animScale>
                                  </p:childTnLst>
                                </p:cTn>
                              </p:par>
                              <p:par>
                                <p:cTn fill="hold" id="23" nodeType="withEffect" presetClass="emph" presetID="6" presetSubtype="0">
                                  <p:stCondLst>
                                    <p:cond delay="400"/>
                                  </p:stCondLst>
                                  <p:childTnLst>
                                    <p:animScale>
                                      <p:cBhvr>
                                        <p:cTn dur="100" fill="hold" id="24"/>
                                        <p:tgtEl>
                                          <p:spTgt spid="10"/>
                                        </p:tgtEl>
                                      </p:cBhvr>
                                      <p:by x="105000" y="105000"/>
                                    </p:animScale>
                                  </p:childTnLst>
                                </p:cTn>
                              </p:par>
                              <p:par>
                                <p:cTn fill="hold" id="25" nodeType="withEffect" presetClass="emph" presetID="6" presetSubtype="0">
                                  <p:stCondLst>
                                    <p:cond delay="500"/>
                                  </p:stCondLst>
                                  <p:childTnLst>
                                    <p:animScale>
                                      <p:cBhvr>
                                        <p:cTn dur="200" fill="hold" id="26"/>
                                        <p:tgtEl>
                                          <p:spTgt spid="10"/>
                                        </p:tgtEl>
                                      </p:cBhvr>
                                      <p:by x="95000" y="95000"/>
                                    </p:animScale>
                                  </p:childTnLst>
                                </p:cTn>
                              </p:par>
                            </p:childTnLst>
                          </p:cTn>
                        </p:par>
                        <p:par>
                          <p:cTn fill="hold" id="27" nodeType="afterGroup">
                            <p:stCondLst>
                              <p:cond delay="2200"/>
                            </p:stCondLst>
                            <p:childTnLst>
                              <p:par>
                                <p:cTn fill="hold" id="28" nodeType="afterEffect" presetClass="entr" presetID="16" presetSubtype="42">
                                  <p:stCondLst>
                                    <p:cond delay="0"/>
                                  </p:stCondLst>
                                  <p:childTnLst>
                                    <p:set>
                                      <p:cBhvr>
                                        <p:cTn dur="1" fill="hold" id="29">
                                          <p:stCondLst>
                                            <p:cond delay="0"/>
                                          </p:stCondLst>
                                        </p:cTn>
                                        <p:tgtEl>
                                          <p:spTgt spid="75"/>
                                        </p:tgtEl>
                                        <p:attrNameLst>
                                          <p:attrName>style.visibility</p:attrName>
                                        </p:attrNameLst>
                                      </p:cBhvr>
                                      <p:to>
                                        <p:strVal val="visible"/>
                                      </p:to>
                                    </p:set>
                                    <p:animEffect filter="barn(outHorizontal)" transition="in">
                                      <p:cBhvr>
                                        <p:cTn dur="500" id="30"/>
                                        <p:tgtEl>
                                          <p:spTgt spid="75"/>
                                        </p:tgtEl>
                                      </p:cBhvr>
                                    </p:animEffect>
                                  </p:childTnLst>
                                </p:cTn>
                              </p:par>
                            </p:childTnLst>
                          </p:cTn>
                        </p:par>
                        <p:par>
                          <p:cTn fill="hold" id="31" nodeType="afterGroup">
                            <p:stCondLst>
                              <p:cond delay="2700"/>
                            </p:stCondLst>
                            <p:childTnLst>
                              <p:par>
                                <p:cTn accel="50000" decel="50000" fill="hold" grpId="0" id="32" nodeType="afterEffect" presetClass="entr" presetID="2" presetSubtype="2">
                                  <p:stCondLst>
                                    <p:cond delay="0"/>
                                  </p:stCondLst>
                                  <p:childTnLst>
                                    <p:set>
                                      <p:cBhvr>
                                        <p:cTn dur="1" fill="hold" id="33">
                                          <p:stCondLst>
                                            <p:cond delay="0"/>
                                          </p:stCondLst>
                                        </p:cTn>
                                        <p:tgtEl>
                                          <p:spTgt spid="66"/>
                                        </p:tgtEl>
                                        <p:attrNameLst>
                                          <p:attrName>style.visibility</p:attrName>
                                        </p:attrNameLst>
                                      </p:cBhvr>
                                      <p:to>
                                        <p:strVal val="visible"/>
                                      </p:to>
                                    </p:set>
                                    <p:anim calcmode="lin" valueType="num">
                                      <p:cBhvr additive="base">
                                        <p:cTn dur="1000" fill="hold" id="34"/>
                                        <p:tgtEl>
                                          <p:spTgt spid="66"/>
                                        </p:tgtEl>
                                        <p:attrNameLst>
                                          <p:attrName>ppt_x</p:attrName>
                                        </p:attrNameLst>
                                      </p:cBhvr>
                                      <p:tavLst>
                                        <p:tav tm="0">
                                          <p:val>
                                            <p:strVal val="1+#ppt_w/2"/>
                                          </p:val>
                                        </p:tav>
                                        <p:tav tm="100000">
                                          <p:val>
                                            <p:strVal val="#ppt_x"/>
                                          </p:val>
                                        </p:tav>
                                      </p:tavLst>
                                    </p:anim>
                                    <p:anim calcmode="lin" valueType="num">
                                      <p:cBhvr additive="base">
                                        <p:cTn dur="1000" fill="hold" id="35"/>
                                        <p:tgtEl>
                                          <p:spTgt spid="66"/>
                                        </p:tgtEl>
                                        <p:attrNameLst>
                                          <p:attrName>ppt_y</p:attrName>
                                        </p:attrNameLst>
                                      </p:cBhvr>
                                      <p:tavLst>
                                        <p:tav tm="0">
                                          <p:val>
                                            <p:strVal val="#ppt_y"/>
                                          </p:val>
                                        </p:tav>
                                        <p:tav tm="100000">
                                          <p:val>
                                            <p:strVal val="#ppt_y"/>
                                          </p:val>
                                        </p:tav>
                                      </p:tavLst>
                                    </p:anim>
                                  </p:childTnLst>
                                </p:cTn>
                              </p:par>
                              <p:par>
                                <p:cTn accel="50000" decel="50000" fill="hold" id="36" nodeType="withEffect" presetClass="entr" presetID="2" presetSubtype="2">
                                  <p:stCondLst>
                                    <p:cond delay="0"/>
                                  </p:stCondLst>
                                  <p:childTnLst>
                                    <p:set>
                                      <p:cBhvr>
                                        <p:cTn dur="1" fill="hold" id="37">
                                          <p:stCondLst>
                                            <p:cond delay="0"/>
                                          </p:stCondLst>
                                        </p:cTn>
                                        <p:tgtEl>
                                          <p:spTgt spid="63"/>
                                        </p:tgtEl>
                                        <p:attrNameLst>
                                          <p:attrName>style.visibility</p:attrName>
                                        </p:attrNameLst>
                                      </p:cBhvr>
                                      <p:to>
                                        <p:strVal val="visible"/>
                                      </p:to>
                                    </p:set>
                                    <p:anim calcmode="lin" valueType="num">
                                      <p:cBhvr additive="base">
                                        <p:cTn dur="1000" fill="hold" id="38"/>
                                        <p:tgtEl>
                                          <p:spTgt spid="63"/>
                                        </p:tgtEl>
                                        <p:attrNameLst>
                                          <p:attrName>ppt_x</p:attrName>
                                        </p:attrNameLst>
                                      </p:cBhvr>
                                      <p:tavLst>
                                        <p:tav tm="0">
                                          <p:val>
                                            <p:strVal val="1+#ppt_w/2"/>
                                          </p:val>
                                        </p:tav>
                                        <p:tav tm="100000">
                                          <p:val>
                                            <p:strVal val="#ppt_x"/>
                                          </p:val>
                                        </p:tav>
                                      </p:tavLst>
                                    </p:anim>
                                    <p:anim calcmode="lin" valueType="num">
                                      <p:cBhvr additive="base">
                                        <p:cTn dur="1000" fill="hold" id="39"/>
                                        <p:tgtEl>
                                          <p:spTgt spid="63"/>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700"/>
                            </p:stCondLst>
                            <p:childTnLst>
                              <p:par>
                                <p:cTn fill="hold" id="41" nodeType="afterEffect" presetClass="entr" presetID="53" presetSubtype="0">
                                  <p:stCondLst>
                                    <p:cond delay="0"/>
                                  </p:stCondLst>
                                  <p:childTnLst>
                                    <p:set>
                                      <p:cBhvr>
                                        <p:cTn dur="1" fill="hold" id="42">
                                          <p:stCondLst>
                                            <p:cond delay="0"/>
                                          </p:stCondLst>
                                        </p:cTn>
                                        <p:tgtEl>
                                          <p:spTgt spid="25"/>
                                        </p:tgtEl>
                                        <p:attrNameLst>
                                          <p:attrName>style.visibility</p:attrName>
                                        </p:attrNameLst>
                                      </p:cBhvr>
                                      <p:to>
                                        <p:strVal val="visible"/>
                                      </p:to>
                                    </p:set>
                                    <p:anim calcmode="lin" valueType="num">
                                      <p:cBhvr>
                                        <p:cTn dur="100" fill="hold" id="43"/>
                                        <p:tgtEl>
                                          <p:spTgt spid="25"/>
                                        </p:tgtEl>
                                        <p:attrNameLst>
                                          <p:attrName>ppt_w</p:attrName>
                                        </p:attrNameLst>
                                      </p:cBhvr>
                                      <p:tavLst>
                                        <p:tav tm="0">
                                          <p:val>
                                            <p:fltVal val="0"/>
                                          </p:val>
                                        </p:tav>
                                        <p:tav tm="100000">
                                          <p:val>
                                            <p:strVal val="#ppt_w"/>
                                          </p:val>
                                        </p:tav>
                                      </p:tavLst>
                                    </p:anim>
                                    <p:anim calcmode="lin" valueType="num">
                                      <p:cBhvr>
                                        <p:cTn dur="100" fill="hold" id="44"/>
                                        <p:tgtEl>
                                          <p:spTgt spid="25"/>
                                        </p:tgtEl>
                                        <p:attrNameLst>
                                          <p:attrName>ppt_h</p:attrName>
                                        </p:attrNameLst>
                                      </p:cBhvr>
                                      <p:tavLst>
                                        <p:tav tm="0">
                                          <p:val>
                                            <p:fltVal val="0"/>
                                          </p:val>
                                        </p:tav>
                                        <p:tav tm="100000">
                                          <p:val>
                                            <p:strVal val="#ppt_h"/>
                                          </p:val>
                                        </p:tav>
                                      </p:tavLst>
                                    </p:anim>
                                    <p:animEffect filter="fade" transition="in">
                                      <p:cBhvr>
                                        <p:cTn dur="100" id="45"/>
                                        <p:tgtEl>
                                          <p:spTgt spid="25"/>
                                        </p:tgtEl>
                                      </p:cBhvr>
                                    </p:animEffect>
                                  </p:childTnLst>
                                </p:cTn>
                              </p:par>
                              <p:par>
                                <p:cTn fill="hold" id="46" nodeType="withEffect" presetClass="emph" presetID="6" presetSubtype="0">
                                  <p:stCondLst>
                                    <p:cond delay="100"/>
                                  </p:stCondLst>
                                  <p:childTnLst>
                                    <p:animScale>
                                      <p:cBhvr>
                                        <p:cTn dur="100" fill="hold" id="47"/>
                                        <p:tgtEl>
                                          <p:spTgt spid="25"/>
                                        </p:tgtEl>
                                      </p:cBhvr>
                                      <p:by x="110000" y="110000"/>
                                    </p:animScale>
                                  </p:childTnLst>
                                </p:cTn>
                              </p:par>
                              <p:par>
                                <p:cTn fill="hold" id="48" nodeType="withEffect" presetClass="emph" presetID="6" presetSubtype="0">
                                  <p:stCondLst>
                                    <p:cond delay="200"/>
                                  </p:stCondLst>
                                  <p:childTnLst>
                                    <p:animScale>
                                      <p:cBhvr>
                                        <p:cTn dur="200" fill="hold" id="49"/>
                                        <p:tgtEl>
                                          <p:spTgt spid="25"/>
                                        </p:tgtEl>
                                      </p:cBhvr>
                                      <p:by x="90000" y="90000"/>
                                    </p:animScale>
                                  </p:childTnLst>
                                </p:cTn>
                              </p:par>
                              <p:par>
                                <p:cTn fill="hold" id="50" nodeType="withEffect" presetClass="emph" presetID="6" presetSubtype="0">
                                  <p:stCondLst>
                                    <p:cond delay="400"/>
                                  </p:stCondLst>
                                  <p:childTnLst>
                                    <p:animScale>
                                      <p:cBhvr>
                                        <p:cTn dur="100" fill="hold" id="51"/>
                                        <p:tgtEl>
                                          <p:spTgt spid="25"/>
                                        </p:tgtEl>
                                      </p:cBhvr>
                                      <p:by x="105000" y="105000"/>
                                    </p:animScale>
                                  </p:childTnLst>
                                </p:cTn>
                              </p:par>
                              <p:par>
                                <p:cTn fill="hold" id="52" nodeType="withEffect" presetClass="emph" presetID="6" presetSubtype="0">
                                  <p:stCondLst>
                                    <p:cond delay="500"/>
                                  </p:stCondLst>
                                  <p:childTnLst>
                                    <p:animScale>
                                      <p:cBhvr>
                                        <p:cTn dur="200" fill="hold" id="53"/>
                                        <p:tgtEl>
                                          <p:spTgt spid="25"/>
                                        </p:tgtEl>
                                      </p:cBhvr>
                                      <p:by x="95000" y="95000"/>
                                    </p:animScale>
                                  </p:childTnLst>
                                </p:cTn>
                              </p:par>
                            </p:childTnLst>
                          </p:cTn>
                        </p:par>
                        <p:par>
                          <p:cTn fill="hold" id="54" nodeType="afterGroup">
                            <p:stCondLst>
                              <p:cond delay="4400"/>
                            </p:stCondLst>
                            <p:childTnLst>
                              <p:par>
                                <p:cTn fill="hold" id="55" nodeType="afterEffect" presetClass="entr" presetID="16" presetSubtype="42">
                                  <p:stCondLst>
                                    <p:cond delay="0"/>
                                  </p:stCondLst>
                                  <p:childTnLst>
                                    <p:set>
                                      <p:cBhvr>
                                        <p:cTn dur="1" fill="hold" id="56">
                                          <p:stCondLst>
                                            <p:cond delay="0"/>
                                          </p:stCondLst>
                                        </p:cTn>
                                        <p:tgtEl>
                                          <p:spTgt spid="76"/>
                                        </p:tgtEl>
                                        <p:attrNameLst>
                                          <p:attrName>style.visibility</p:attrName>
                                        </p:attrNameLst>
                                      </p:cBhvr>
                                      <p:to>
                                        <p:strVal val="visible"/>
                                      </p:to>
                                    </p:set>
                                    <p:animEffect filter="barn(outHorizontal)" transition="in">
                                      <p:cBhvr>
                                        <p:cTn dur="500" id="57"/>
                                        <p:tgtEl>
                                          <p:spTgt spid="76"/>
                                        </p:tgtEl>
                                      </p:cBhvr>
                                    </p:animEffect>
                                  </p:childTnLst>
                                </p:cTn>
                              </p:par>
                            </p:childTnLst>
                          </p:cTn>
                        </p:par>
                        <p:par>
                          <p:cTn fill="hold" id="58" nodeType="afterGroup">
                            <p:stCondLst>
                              <p:cond delay="4900"/>
                            </p:stCondLst>
                            <p:childTnLst>
                              <p:par>
                                <p:cTn accel="50000" decel="50000" fill="hold" grpId="0" id="59" nodeType="afterEffect" presetClass="entr" presetID="2" presetSubtype="2">
                                  <p:stCondLst>
                                    <p:cond delay="0"/>
                                  </p:stCondLst>
                                  <p:childTnLst>
                                    <p:set>
                                      <p:cBhvr>
                                        <p:cTn dur="1" fill="hold" id="60">
                                          <p:stCondLst>
                                            <p:cond delay="0"/>
                                          </p:stCondLst>
                                        </p:cTn>
                                        <p:tgtEl>
                                          <p:spTgt spid="70"/>
                                        </p:tgtEl>
                                        <p:attrNameLst>
                                          <p:attrName>style.visibility</p:attrName>
                                        </p:attrNameLst>
                                      </p:cBhvr>
                                      <p:to>
                                        <p:strVal val="visible"/>
                                      </p:to>
                                    </p:set>
                                    <p:anim calcmode="lin" valueType="num">
                                      <p:cBhvr additive="base">
                                        <p:cTn dur="1000" fill="hold" id="61"/>
                                        <p:tgtEl>
                                          <p:spTgt spid="70"/>
                                        </p:tgtEl>
                                        <p:attrNameLst>
                                          <p:attrName>ppt_x</p:attrName>
                                        </p:attrNameLst>
                                      </p:cBhvr>
                                      <p:tavLst>
                                        <p:tav tm="0">
                                          <p:val>
                                            <p:strVal val="1+#ppt_w/2"/>
                                          </p:val>
                                        </p:tav>
                                        <p:tav tm="100000">
                                          <p:val>
                                            <p:strVal val="#ppt_x"/>
                                          </p:val>
                                        </p:tav>
                                      </p:tavLst>
                                    </p:anim>
                                    <p:anim calcmode="lin" valueType="num">
                                      <p:cBhvr additive="base">
                                        <p:cTn dur="1000" fill="hold" id="62"/>
                                        <p:tgtEl>
                                          <p:spTgt spid="70"/>
                                        </p:tgtEl>
                                        <p:attrNameLst>
                                          <p:attrName>ppt_y</p:attrName>
                                        </p:attrNameLst>
                                      </p:cBhvr>
                                      <p:tavLst>
                                        <p:tav tm="0">
                                          <p:val>
                                            <p:strVal val="#ppt_y"/>
                                          </p:val>
                                        </p:tav>
                                        <p:tav tm="100000">
                                          <p:val>
                                            <p:strVal val="#ppt_y"/>
                                          </p:val>
                                        </p:tav>
                                      </p:tavLst>
                                    </p:anim>
                                  </p:childTnLst>
                                </p:cTn>
                              </p:par>
                              <p:par>
                                <p:cTn accel="50000" decel="50000" fill="hold" id="63" nodeType="withEffect" presetClass="entr" presetID="2" presetSubtype="2">
                                  <p:stCondLst>
                                    <p:cond delay="0"/>
                                  </p:stCondLst>
                                  <p:childTnLst>
                                    <p:set>
                                      <p:cBhvr>
                                        <p:cTn dur="1" fill="hold" id="64">
                                          <p:stCondLst>
                                            <p:cond delay="0"/>
                                          </p:stCondLst>
                                        </p:cTn>
                                        <p:tgtEl>
                                          <p:spTgt spid="67"/>
                                        </p:tgtEl>
                                        <p:attrNameLst>
                                          <p:attrName>style.visibility</p:attrName>
                                        </p:attrNameLst>
                                      </p:cBhvr>
                                      <p:to>
                                        <p:strVal val="visible"/>
                                      </p:to>
                                    </p:set>
                                    <p:anim calcmode="lin" valueType="num">
                                      <p:cBhvr additive="base">
                                        <p:cTn dur="1000" fill="hold" id="65"/>
                                        <p:tgtEl>
                                          <p:spTgt spid="67"/>
                                        </p:tgtEl>
                                        <p:attrNameLst>
                                          <p:attrName>ppt_x</p:attrName>
                                        </p:attrNameLst>
                                      </p:cBhvr>
                                      <p:tavLst>
                                        <p:tav tm="0">
                                          <p:val>
                                            <p:strVal val="1+#ppt_w/2"/>
                                          </p:val>
                                        </p:tav>
                                        <p:tav tm="100000">
                                          <p:val>
                                            <p:strVal val="#ppt_x"/>
                                          </p:val>
                                        </p:tav>
                                      </p:tavLst>
                                    </p:anim>
                                    <p:anim calcmode="lin" valueType="num">
                                      <p:cBhvr additive="base">
                                        <p:cTn dur="1000" fill="hold" id="66"/>
                                        <p:tgtEl>
                                          <p:spTgt spid="67"/>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5900"/>
                            </p:stCondLst>
                            <p:childTnLst>
                              <p:par>
                                <p:cTn fill="hold" id="68" nodeType="afterEffect" presetClass="entr" presetID="53" presetSubtype="0">
                                  <p:stCondLst>
                                    <p:cond delay="0"/>
                                  </p:stCondLst>
                                  <p:childTnLst>
                                    <p:set>
                                      <p:cBhvr>
                                        <p:cTn dur="1" fill="hold" id="69">
                                          <p:stCondLst>
                                            <p:cond delay="0"/>
                                          </p:stCondLst>
                                        </p:cTn>
                                        <p:tgtEl>
                                          <p:spTgt spid="48"/>
                                        </p:tgtEl>
                                        <p:attrNameLst>
                                          <p:attrName>style.visibility</p:attrName>
                                        </p:attrNameLst>
                                      </p:cBhvr>
                                      <p:to>
                                        <p:strVal val="visible"/>
                                      </p:to>
                                    </p:set>
                                    <p:anim calcmode="lin" valueType="num">
                                      <p:cBhvr>
                                        <p:cTn dur="100" fill="hold" id="70"/>
                                        <p:tgtEl>
                                          <p:spTgt spid="48"/>
                                        </p:tgtEl>
                                        <p:attrNameLst>
                                          <p:attrName>ppt_w</p:attrName>
                                        </p:attrNameLst>
                                      </p:cBhvr>
                                      <p:tavLst>
                                        <p:tav tm="0">
                                          <p:val>
                                            <p:fltVal val="0"/>
                                          </p:val>
                                        </p:tav>
                                        <p:tav tm="100000">
                                          <p:val>
                                            <p:strVal val="#ppt_w"/>
                                          </p:val>
                                        </p:tav>
                                      </p:tavLst>
                                    </p:anim>
                                    <p:anim calcmode="lin" valueType="num">
                                      <p:cBhvr>
                                        <p:cTn dur="100" fill="hold" id="71"/>
                                        <p:tgtEl>
                                          <p:spTgt spid="48"/>
                                        </p:tgtEl>
                                        <p:attrNameLst>
                                          <p:attrName>ppt_h</p:attrName>
                                        </p:attrNameLst>
                                      </p:cBhvr>
                                      <p:tavLst>
                                        <p:tav tm="0">
                                          <p:val>
                                            <p:fltVal val="0"/>
                                          </p:val>
                                        </p:tav>
                                        <p:tav tm="100000">
                                          <p:val>
                                            <p:strVal val="#ppt_h"/>
                                          </p:val>
                                        </p:tav>
                                      </p:tavLst>
                                    </p:anim>
                                    <p:animEffect filter="fade" transition="in">
                                      <p:cBhvr>
                                        <p:cTn dur="100" id="72"/>
                                        <p:tgtEl>
                                          <p:spTgt spid="48"/>
                                        </p:tgtEl>
                                      </p:cBhvr>
                                    </p:animEffect>
                                  </p:childTnLst>
                                </p:cTn>
                              </p:par>
                              <p:par>
                                <p:cTn fill="hold" id="73" nodeType="withEffect" presetClass="emph" presetID="6" presetSubtype="0">
                                  <p:stCondLst>
                                    <p:cond delay="100"/>
                                  </p:stCondLst>
                                  <p:childTnLst>
                                    <p:animScale>
                                      <p:cBhvr>
                                        <p:cTn dur="100" fill="hold" id="74"/>
                                        <p:tgtEl>
                                          <p:spTgt spid="48"/>
                                        </p:tgtEl>
                                      </p:cBhvr>
                                      <p:by x="110000" y="110000"/>
                                    </p:animScale>
                                  </p:childTnLst>
                                </p:cTn>
                              </p:par>
                              <p:par>
                                <p:cTn fill="hold" id="75" nodeType="withEffect" presetClass="emph" presetID="6" presetSubtype="0">
                                  <p:stCondLst>
                                    <p:cond delay="200"/>
                                  </p:stCondLst>
                                  <p:childTnLst>
                                    <p:animScale>
                                      <p:cBhvr>
                                        <p:cTn dur="200" fill="hold" id="76"/>
                                        <p:tgtEl>
                                          <p:spTgt spid="48"/>
                                        </p:tgtEl>
                                      </p:cBhvr>
                                      <p:by x="90000" y="90000"/>
                                    </p:animScale>
                                  </p:childTnLst>
                                </p:cTn>
                              </p:par>
                              <p:par>
                                <p:cTn fill="hold" id="77" nodeType="withEffect" presetClass="emph" presetID="6" presetSubtype="0">
                                  <p:stCondLst>
                                    <p:cond delay="400"/>
                                  </p:stCondLst>
                                  <p:childTnLst>
                                    <p:animScale>
                                      <p:cBhvr>
                                        <p:cTn dur="100" fill="hold" id="78"/>
                                        <p:tgtEl>
                                          <p:spTgt spid="48"/>
                                        </p:tgtEl>
                                      </p:cBhvr>
                                      <p:by x="105000" y="105000"/>
                                    </p:animScale>
                                  </p:childTnLst>
                                </p:cTn>
                              </p:par>
                              <p:par>
                                <p:cTn fill="hold" id="79" nodeType="withEffect" presetClass="emph" presetID="6" presetSubtype="0">
                                  <p:stCondLst>
                                    <p:cond delay="500"/>
                                  </p:stCondLst>
                                  <p:childTnLst>
                                    <p:animScale>
                                      <p:cBhvr>
                                        <p:cTn dur="200" fill="hold" id="80"/>
                                        <p:tgtEl>
                                          <p:spTgt spid="48"/>
                                        </p:tgtEl>
                                      </p:cBhvr>
                                      <p:by x="95000" y="95000"/>
                                    </p:animScale>
                                  </p:childTnLst>
                                </p:cTn>
                              </p:par>
                            </p:childTnLst>
                          </p:cTn>
                        </p:par>
                        <p:par>
                          <p:cTn fill="hold" id="81" nodeType="afterGroup">
                            <p:stCondLst>
                              <p:cond delay="6600"/>
                            </p:stCondLst>
                            <p:childTnLst>
                              <p:par>
                                <p:cTn fill="hold" id="82" nodeType="afterEffect" presetClass="entr" presetID="16" presetSubtype="42">
                                  <p:stCondLst>
                                    <p:cond delay="0"/>
                                  </p:stCondLst>
                                  <p:childTnLst>
                                    <p:set>
                                      <p:cBhvr>
                                        <p:cTn dur="1" fill="hold" id="83">
                                          <p:stCondLst>
                                            <p:cond delay="0"/>
                                          </p:stCondLst>
                                        </p:cTn>
                                        <p:tgtEl>
                                          <p:spTgt spid="77"/>
                                        </p:tgtEl>
                                        <p:attrNameLst>
                                          <p:attrName>style.visibility</p:attrName>
                                        </p:attrNameLst>
                                      </p:cBhvr>
                                      <p:to>
                                        <p:strVal val="visible"/>
                                      </p:to>
                                    </p:set>
                                    <p:animEffect filter="barn(outHorizontal)" transition="in">
                                      <p:cBhvr>
                                        <p:cTn dur="500" id="84"/>
                                        <p:tgtEl>
                                          <p:spTgt spid="77"/>
                                        </p:tgtEl>
                                      </p:cBhvr>
                                    </p:animEffect>
                                  </p:childTnLst>
                                </p:cTn>
                              </p:par>
                            </p:childTnLst>
                          </p:cTn>
                        </p:par>
                        <p:par>
                          <p:cTn fill="hold" id="85" nodeType="afterGroup">
                            <p:stCondLst>
                              <p:cond delay="7100"/>
                            </p:stCondLst>
                            <p:childTnLst>
                              <p:par>
                                <p:cTn accel="50000" decel="50000" fill="hold" grpId="0" id="86" nodeType="afterEffect" presetClass="entr" presetID="2" presetSubtype="2">
                                  <p:stCondLst>
                                    <p:cond delay="0"/>
                                  </p:stCondLst>
                                  <p:childTnLst>
                                    <p:set>
                                      <p:cBhvr>
                                        <p:cTn dur="1" fill="hold" id="87">
                                          <p:stCondLst>
                                            <p:cond delay="0"/>
                                          </p:stCondLst>
                                        </p:cTn>
                                        <p:tgtEl>
                                          <p:spTgt spid="74"/>
                                        </p:tgtEl>
                                        <p:attrNameLst>
                                          <p:attrName>style.visibility</p:attrName>
                                        </p:attrNameLst>
                                      </p:cBhvr>
                                      <p:to>
                                        <p:strVal val="visible"/>
                                      </p:to>
                                    </p:set>
                                    <p:anim calcmode="lin" valueType="num">
                                      <p:cBhvr additive="base">
                                        <p:cTn dur="1000" fill="hold" id="88"/>
                                        <p:tgtEl>
                                          <p:spTgt spid="74"/>
                                        </p:tgtEl>
                                        <p:attrNameLst>
                                          <p:attrName>ppt_x</p:attrName>
                                        </p:attrNameLst>
                                      </p:cBhvr>
                                      <p:tavLst>
                                        <p:tav tm="0">
                                          <p:val>
                                            <p:strVal val="1+#ppt_w/2"/>
                                          </p:val>
                                        </p:tav>
                                        <p:tav tm="100000">
                                          <p:val>
                                            <p:strVal val="#ppt_x"/>
                                          </p:val>
                                        </p:tav>
                                      </p:tavLst>
                                    </p:anim>
                                    <p:anim calcmode="lin" valueType="num">
                                      <p:cBhvr additive="base">
                                        <p:cTn dur="1000" fill="hold" id="89"/>
                                        <p:tgtEl>
                                          <p:spTgt spid="74"/>
                                        </p:tgtEl>
                                        <p:attrNameLst>
                                          <p:attrName>ppt_y</p:attrName>
                                        </p:attrNameLst>
                                      </p:cBhvr>
                                      <p:tavLst>
                                        <p:tav tm="0">
                                          <p:val>
                                            <p:strVal val="#ppt_y"/>
                                          </p:val>
                                        </p:tav>
                                        <p:tav tm="100000">
                                          <p:val>
                                            <p:strVal val="#ppt_y"/>
                                          </p:val>
                                        </p:tav>
                                      </p:tavLst>
                                    </p:anim>
                                  </p:childTnLst>
                                </p:cTn>
                              </p:par>
                              <p:par>
                                <p:cTn accel="50000" decel="50000" fill="hold" id="90" nodeType="withEffect" presetClass="entr" presetID="2" presetSubtype="2">
                                  <p:stCondLst>
                                    <p:cond delay="0"/>
                                  </p:stCondLst>
                                  <p:childTnLst>
                                    <p:set>
                                      <p:cBhvr>
                                        <p:cTn dur="1" fill="hold" id="91">
                                          <p:stCondLst>
                                            <p:cond delay="0"/>
                                          </p:stCondLst>
                                        </p:cTn>
                                        <p:tgtEl>
                                          <p:spTgt spid="71"/>
                                        </p:tgtEl>
                                        <p:attrNameLst>
                                          <p:attrName>style.visibility</p:attrName>
                                        </p:attrNameLst>
                                      </p:cBhvr>
                                      <p:to>
                                        <p:strVal val="visible"/>
                                      </p:to>
                                    </p:set>
                                    <p:anim calcmode="lin" valueType="num">
                                      <p:cBhvr additive="base">
                                        <p:cTn dur="1000" fill="hold" id="92"/>
                                        <p:tgtEl>
                                          <p:spTgt spid="71"/>
                                        </p:tgtEl>
                                        <p:attrNameLst>
                                          <p:attrName>ppt_x</p:attrName>
                                        </p:attrNameLst>
                                      </p:cBhvr>
                                      <p:tavLst>
                                        <p:tav tm="0">
                                          <p:val>
                                            <p:strVal val="1+#ppt_w/2"/>
                                          </p:val>
                                        </p:tav>
                                        <p:tav tm="100000">
                                          <p:val>
                                            <p:strVal val="#ppt_x"/>
                                          </p:val>
                                        </p:tav>
                                      </p:tavLst>
                                    </p:anim>
                                    <p:anim calcmode="lin" valueType="num">
                                      <p:cBhvr additive="base">
                                        <p:cTn dur="1000" fill="hold" id="93"/>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66"/>
      <p:bldP grpId="0" spid="70"/>
      <p:bldP grpId="0" spid="7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sp>
        <p:nvSpPr>
          <p:cNvPr id="8" name="矩形 7"/>
          <p:cNvSpPr/>
          <p:nvPr/>
        </p:nvSpPr>
        <p:spPr>
          <a:xfrm>
            <a:off x="1682906"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 name="矩形 8"/>
          <p:cNvSpPr/>
          <p:nvPr/>
        </p:nvSpPr>
        <p:spPr>
          <a:xfrm>
            <a:off x="6094723"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矩形 9"/>
          <p:cNvSpPr/>
          <p:nvPr/>
        </p:nvSpPr>
        <p:spPr>
          <a:xfrm>
            <a:off x="981192"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矩形 10"/>
          <p:cNvSpPr/>
          <p:nvPr/>
        </p:nvSpPr>
        <p:spPr>
          <a:xfrm>
            <a:off x="5459683"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gradFill>
          </a:ln>
          <a:effectLst>
            <a:innerShdw blurRad="190500" dir="13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2" name="组合 11"/>
          <p:cNvGrpSpPr/>
          <p:nvPr/>
        </p:nvGrpSpPr>
        <p:grpSpPr>
          <a:xfrm>
            <a:off x="339086" y="1132264"/>
            <a:ext cx="1722794" cy="1526899"/>
            <a:chOff x="452114" y="1509685"/>
            <a:chExt cx="2297059" cy="2035865"/>
          </a:xfrm>
        </p:grpSpPr>
        <p:grpSp>
          <p:nvGrpSpPr>
            <p:cNvPr id="13" name="组合 12"/>
            <p:cNvGrpSpPr/>
            <p:nvPr/>
          </p:nvGrpSpPr>
          <p:grpSpPr>
            <a:xfrm>
              <a:off x="452114" y="1509685"/>
              <a:ext cx="2297059" cy="2035865"/>
              <a:chOff x="1529861" y="1829264"/>
              <a:chExt cx="2452453" cy="2173589"/>
            </a:xfrm>
          </p:grpSpPr>
          <p:sp>
            <p:nvSpPr>
              <p:cNvPr id="21" name="Freeform 5"/>
              <p:cNvSpPr/>
              <p:nvPr/>
            </p:nvSpPr>
            <p:spPr bwMode="auto">
              <a:xfrm>
                <a:off x="1529861" y="1829264"/>
                <a:ext cx="2452453" cy="21735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sp>
            <p:nvSpPr>
              <p:cNvPr id="22" name="Freeform 5"/>
              <p:cNvSpPr/>
              <p:nvPr/>
            </p:nvSpPr>
            <p:spPr bwMode="auto">
              <a:xfrm>
                <a:off x="1688672" y="1966891"/>
                <a:ext cx="2130210" cy="188798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9050">
                <a:noFill/>
              </a:ln>
              <a:effectLst>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grpSp>
        <p:sp>
          <p:nvSpPr>
            <p:cNvPr id="14" name="文本框 71"/>
            <p:cNvSpPr txBox="1"/>
            <p:nvPr/>
          </p:nvSpPr>
          <p:spPr>
            <a:xfrm>
              <a:off x="974167" y="2096528"/>
              <a:ext cx="1418059" cy="327762"/>
            </a:xfrm>
            <a:prstGeom prst="rect">
              <a:avLst/>
            </a:prstGeom>
            <a:noFill/>
          </p:spPr>
          <p:txBody>
            <a:bodyPr rtlCol="0" wrap="square">
              <a:spAutoFit/>
            </a:bodyPr>
            <a:lstStyle/>
            <a:p>
              <a:pPr algn="ctr"/>
              <a:r>
                <a:rPr altLang="en-US" b="1" lang="zh-CN" sz="1013">
                  <a:solidFill>
                    <a:schemeClr val="bg1"/>
                  </a:solidFill>
                  <a:latin typeface="+mn-ea"/>
                </a:rPr>
                <a:t>项目名称</a:t>
              </a:r>
            </a:p>
          </p:txBody>
        </p:sp>
        <p:sp>
          <p:nvSpPr>
            <p:cNvPr id="15" name="文本框 72"/>
            <p:cNvSpPr txBox="1"/>
            <p:nvPr/>
          </p:nvSpPr>
          <p:spPr>
            <a:xfrm>
              <a:off x="852803" y="2443748"/>
              <a:ext cx="1539423" cy="579120"/>
            </a:xfrm>
            <a:prstGeom prst="rect">
              <a:avLst/>
            </a:prstGeom>
            <a:noFill/>
          </p:spPr>
          <p:txBody>
            <a:bodyPr rtlCol="0" wrap="square">
              <a:spAutoFit/>
            </a:bodyPr>
            <a:lstStyle/>
            <a:p>
              <a:pPr algn="just">
                <a:lnSpc>
                  <a:spcPct val="150000"/>
                </a:lnSpc>
              </a:pPr>
              <a:r>
                <a:rPr altLang="en-US" lang="zh-CN" sz="750">
                  <a:solidFill>
                    <a:schemeClr val="bg1"/>
                  </a:solidFill>
                  <a:latin charset="-122" pitchFamily="34" typeface="微软雅黑"/>
                  <a:ea charset="-122" pitchFamily="34" typeface="微软雅黑"/>
                </a:rPr>
                <a:t>点击添加文字说明详情</a:t>
              </a:r>
            </a:p>
            <a:p>
              <a:pPr algn="just">
                <a:lnSpc>
                  <a:spcPct val="150000"/>
                </a:lnSpc>
              </a:pPr>
              <a:r>
                <a:rPr altLang="en-US" lang="zh-CN" sz="750">
                  <a:solidFill>
                    <a:schemeClr val="bg1"/>
                  </a:solidFill>
                  <a:latin charset="-122" pitchFamily="34" typeface="微软雅黑"/>
                  <a:ea charset="-122" pitchFamily="34" typeface="微软雅黑"/>
                </a:rPr>
                <a:t>点击添加文字说明详情</a:t>
              </a:r>
            </a:p>
          </p:txBody>
        </p:sp>
        <p:grpSp>
          <p:nvGrpSpPr>
            <p:cNvPr id="16" name="Group 909"/>
            <p:cNvGrpSpPr>
              <a:grpSpLocks noChangeAspect="1"/>
            </p:cNvGrpSpPr>
            <p:nvPr/>
          </p:nvGrpSpPr>
          <p:grpSpPr>
            <a:xfrm>
              <a:off x="1783249" y="1747263"/>
              <a:ext cx="321515" cy="274198"/>
              <a:chOff x="6090" y="1175"/>
              <a:chExt cx="265" cy="226"/>
            </a:xfrm>
            <a:solidFill>
              <a:schemeClr val="bg1"/>
            </a:solidFill>
            <a:effectLst/>
          </p:grpSpPr>
          <p:sp>
            <p:nvSpPr>
              <p:cNvPr id="17" name="Freeform 910"/>
              <p:cNvSpPr/>
              <p:nvPr/>
            </p:nvSpPr>
            <p:spPr bwMode="auto">
              <a:xfrm>
                <a:off x="6129" y="1269"/>
                <a:ext cx="56" cy="96"/>
              </a:xfrm>
              <a:custGeom>
                <a:gdLst>
                  <a:gd fmla="*/ 2 w 23" name="T0"/>
                  <a:gd fmla="*/ 40 h 40" name="T1"/>
                  <a:gd fmla="*/ 21 w 23" name="T2"/>
                  <a:gd fmla="*/ 40 h 40" name="T3"/>
                  <a:gd fmla="*/ 23 w 23" name="T4"/>
                  <a:gd fmla="*/ 38 h 40" name="T5"/>
                  <a:gd fmla="*/ 23 w 23" name="T6"/>
                  <a:gd fmla="*/ 2 h 40" name="T7"/>
                  <a:gd fmla="*/ 21 w 23" name="T8"/>
                  <a:gd fmla="*/ 0 h 40" name="T9"/>
                  <a:gd fmla="*/ 2 w 23" name="T10"/>
                  <a:gd fmla="*/ 0 h 40" name="T11"/>
                  <a:gd fmla="*/ 0 w 23" name="T12"/>
                  <a:gd fmla="*/ 2 h 40" name="T13"/>
                  <a:gd fmla="*/ 0 w 23" name="T14"/>
                  <a:gd fmla="*/ 38 h 40" name="T15"/>
                  <a:gd fmla="*/ 2 w 23"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3">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endParaRPr>
              </a:p>
            </p:txBody>
          </p:sp>
          <p:sp>
            <p:nvSpPr>
              <p:cNvPr id="18" name="Freeform 911"/>
              <p:cNvSpPr/>
              <p:nvPr/>
            </p:nvSpPr>
            <p:spPr bwMode="auto">
              <a:xfrm>
                <a:off x="6209" y="1235"/>
                <a:ext cx="54" cy="130"/>
              </a:xfrm>
              <a:custGeom>
                <a:gdLst>
                  <a:gd fmla="*/ 2 w 22" name="T0"/>
                  <a:gd fmla="*/ 54 h 54" name="T1"/>
                  <a:gd fmla="*/ 20 w 22" name="T2"/>
                  <a:gd fmla="*/ 54 h 54" name="T3"/>
                  <a:gd fmla="*/ 22 w 22" name="T4"/>
                  <a:gd fmla="*/ 52 h 54" name="T5"/>
                  <a:gd fmla="*/ 22 w 22" name="T6"/>
                  <a:gd fmla="*/ 2 h 54" name="T7"/>
                  <a:gd fmla="*/ 20 w 22" name="T8"/>
                  <a:gd fmla="*/ 0 h 54" name="T9"/>
                  <a:gd fmla="*/ 2 w 22" name="T10"/>
                  <a:gd fmla="*/ 0 h 54" name="T11"/>
                  <a:gd fmla="*/ 0 w 22" name="T12"/>
                  <a:gd fmla="*/ 2 h 54" name="T13"/>
                  <a:gd fmla="*/ 0 w 22" name="T14"/>
                  <a:gd fmla="*/ 52 h 54" name="T15"/>
                  <a:gd fmla="*/ 2 w 22"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22">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endParaRPr>
              </a:p>
            </p:txBody>
          </p:sp>
          <p:sp>
            <p:nvSpPr>
              <p:cNvPr id="19" name="Freeform 912"/>
              <p:cNvSpPr/>
              <p:nvPr/>
            </p:nvSpPr>
            <p:spPr bwMode="auto">
              <a:xfrm>
                <a:off x="6287" y="1207"/>
                <a:ext cx="56" cy="158"/>
              </a:xfrm>
              <a:custGeom>
                <a:gdLst>
                  <a:gd fmla="*/ 2 w 23" name="T0"/>
                  <a:gd fmla="*/ 66 h 66" name="T1"/>
                  <a:gd fmla="*/ 21 w 23" name="T2"/>
                  <a:gd fmla="*/ 66 h 66" name="T3"/>
                  <a:gd fmla="*/ 23 w 23" name="T4"/>
                  <a:gd fmla="*/ 64 h 66" name="T5"/>
                  <a:gd fmla="*/ 23 w 23" name="T6"/>
                  <a:gd fmla="*/ 2 h 66" name="T7"/>
                  <a:gd fmla="*/ 21 w 23" name="T8"/>
                  <a:gd fmla="*/ 0 h 66" name="T9"/>
                  <a:gd fmla="*/ 2 w 23" name="T10"/>
                  <a:gd fmla="*/ 0 h 66" name="T11"/>
                  <a:gd fmla="*/ 0 w 23" name="T12"/>
                  <a:gd fmla="*/ 2 h 66" name="T13"/>
                  <a:gd fmla="*/ 0 w 23" name="T14"/>
                  <a:gd fmla="*/ 64 h 66" name="T15"/>
                  <a:gd fmla="*/ 2 w 23" name="T16"/>
                  <a:gd fmla="*/ 66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23">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endParaRPr>
              </a:p>
            </p:txBody>
          </p:sp>
          <p:sp>
            <p:nvSpPr>
              <p:cNvPr id="20" name="Freeform 913"/>
              <p:cNvSpPr/>
              <p:nvPr/>
            </p:nvSpPr>
            <p:spPr bwMode="auto">
              <a:xfrm>
                <a:off x="6090" y="1175"/>
                <a:ext cx="265" cy="226"/>
              </a:xfrm>
              <a:custGeom>
                <a:gdLst>
                  <a:gd fmla="*/ 104 w 109" name="T0"/>
                  <a:gd fmla="*/ 85 h 94" name="T1"/>
                  <a:gd fmla="*/ 9 w 109" name="T2"/>
                  <a:gd fmla="*/ 85 h 94" name="T3"/>
                  <a:gd fmla="*/ 9 w 109" name="T4"/>
                  <a:gd fmla="*/ 85 h 94" name="T5"/>
                  <a:gd fmla="*/ 9 w 109" name="T6"/>
                  <a:gd fmla="*/ 4 h 94" name="T7"/>
                  <a:gd fmla="*/ 4 w 109" name="T8"/>
                  <a:gd fmla="*/ 0 h 94" name="T9"/>
                  <a:gd fmla="*/ 0 w 109" name="T10"/>
                  <a:gd fmla="*/ 4 h 94" name="T11"/>
                  <a:gd fmla="*/ 0 w 109" name="T12"/>
                  <a:gd fmla="*/ 85 h 94" name="T13"/>
                  <a:gd fmla="*/ 9 w 109" name="T14"/>
                  <a:gd fmla="*/ 94 h 94" name="T15"/>
                  <a:gd fmla="*/ 104 w 109" name="T16"/>
                  <a:gd fmla="*/ 94 h 94" name="T17"/>
                  <a:gd fmla="*/ 109 w 109" name="T18"/>
                  <a:gd fmla="*/ 90 h 94" name="T19"/>
                  <a:gd fmla="*/ 104 w 109" name="T20"/>
                  <a:gd fmla="*/ 8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109">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bg1"/>
                  </a:solidFill>
                </a:endParaRPr>
              </a:p>
            </p:txBody>
          </p:sp>
        </p:grpSp>
      </p:grpSp>
      <p:grpSp>
        <p:nvGrpSpPr>
          <p:cNvPr id="23" name="组合 22"/>
          <p:cNvGrpSpPr/>
          <p:nvPr/>
        </p:nvGrpSpPr>
        <p:grpSpPr>
          <a:xfrm>
            <a:off x="2867443" y="2926968"/>
            <a:ext cx="1722794" cy="1526899"/>
            <a:chOff x="3823257" y="3902623"/>
            <a:chExt cx="2297059" cy="2035865"/>
          </a:xfrm>
        </p:grpSpPr>
        <p:grpSp>
          <p:nvGrpSpPr>
            <p:cNvPr id="24" name="组合 23"/>
            <p:cNvGrpSpPr/>
            <p:nvPr/>
          </p:nvGrpSpPr>
          <p:grpSpPr>
            <a:xfrm>
              <a:off x="3823257" y="3902623"/>
              <a:ext cx="2297059" cy="2035865"/>
              <a:chOff x="1529861" y="1829264"/>
              <a:chExt cx="2452453" cy="2173589"/>
            </a:xfrm>
          </p:grpSpPr>
          <p:sp>
            <p:nvSpPr>
              <p:cNvPr id="31" name="Freeform 5"/>
              <p:cNvSpPr/>
              <p:nvPr/>
            </p:nvSpPr>
            <p:spPr bwMode="auto">
              <a:xfrm>
                <a:off x="1529861" y="1829264"/>
                <a:ext cx="2452453" cy="21735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sp>
            <p:nvSpPr>
              <p:cNvPr id="32" name="Freeform 5"/>
              <p:cNvSpPr/>
              <p:nvPr/>
            </p:nvSpPr>
            <p:spPr bwMode="auto">
              <a:xfrm>
                <a:off x="1688672" y="1966891"/>
                <a:ext cx="2130210" cy="188798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9050">
                <a:noFill/>
              </a:ln>
              <a:effectLst>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grpSp>
        <p:sp>
          <p:nvSpPr>
            <p:cNvPr id="25" name="文本框 79"/>
            <p:cNvSpPr txBox="1"/>
            <p:nvPr/>
          </p:nvSpPr>
          <p:spPr>
            <a:xfrm>
              <a:off x="4367898" y="4509913"/>
              <a:ext cx="1599342" cy="327762"/>
            </a:xfrm>
            <a:prstGeom prst="rect">
              <a:avLst/>
            </a:prstGeom>
            <a:noFill/>
          </p:spPr>
          <p:txBody>
            <a:bodyPr rtlCol="0" wrap="square">
              <a:spAutoFit/>
            </a:bodyPr>
            <a:lstStyle/>
            <a:p>
              <a:pPr algn="ctr"/>
              <a:r>
                <a:rPr altLang="en-US" b="1" lang="zh-CN" sz="1013">
                  <a:solidFill>
                    <a:schemeClr val="bg1"/>
                  </a:solidFill>
                  <a:latin typeface="+mn-ea"/>
                </a:rPr>
                <a:t>项目名称</a:t>
              </a:r>
            </a:p>
          </p:txBody>
        </p:sp>
        <p:grpSp>
          <p:nvGrpSpPr>
            <p:cNvPr id="26" name="Group 46"/>
            <p:cNvGrpSpPr>
              <a:grpSpLocks noChangeAspect="1"/>
            </p:cNvGrpSpPr>
            <p:nvPr/>
          </p:nvGrpSpPr>
          <p:grpSpPr>
            <a:xfrm>
              <a:off x="5080879" y="4129663"/>
              <a:ext cx="466721" cy="288952"/>
              <a:chOff x="3098" y="1701"/>
              <a:chExt cx="1486" cy="920"/>
            </a:xfrm>
            <a:solidFill>
              <a:schemeClr val="bg1"/>
            </a:solidFill>
          </p:grpSpPr>
          <p:sp>
            <p:nvSpPr>
              <p:cNvPr id="28" name="Freeform 47"/>
              <p:cNvSpPr/>
              <p:nvPr/>
            </p:nvSpPr>
            <p:spPr bwMode="auto">
              <a:xfrm>
                <a:off x="3468" y="1701"/>
                <a:ext cx="746" cy="920"/>
              </a:xfrm>
              <a:custGeom>
                <a:gdLst>
                  <a:gd fmla="*/ 157 w 314" name="T0"/>
                  <a:gd fmla="*/ 0 h 386" name="T1"/>
                  <a:gd fmla="*/ 68 w 314" name="T2"/>
                  <a:gd fmla="*/ 89 h 386" name="T3"/>
                  <a:gd fmla="*/ 127 w 314" name="T4"/>
                  <a:gd fmla="*/ 172 h 386" name="T5"/>
                  <a:gd fmla="*/ 103 w 314" name="T6"/>
                  <a:gd fmla="*/ 172 h 386" name="T7"/>
                  <a:gd fmla="*/ 16 w 314" name="T8"/>
                  <a:gd fmla="*/ 320 h 386" name="T9"/>
                  <a:gd fmla="*/ 28 w 314" name="T10"/>
                  <a:gd fmla="*/ 386 h 386" name="T11"/>
                  <a:gd fmla="*/ 132 w 314" name="T12"/>
                  <a:gd fmla="*/ 386 h 386" name="T13"/>
                  <a:gd fmla="*/ 154 w 314" name="T14"/>
                  <a:gd fmla="*/ 203 h 386" name="T15"/>
                  <a:gd fmla="*/ 132 w 314" name="T16"/>
                  <a:gd fmla="*/ 180 h 386" name="T17"/>
                  <a:gd fmla="*/ 182 w 314" name="T18"/>
                  <a:gd fmla="*/ 180 h 386" name="T19"/>
                  <a:gd fmla="*/ 160 w 314" name="T20"/>
                  <a:gd fmla="*/ 203 h 386" name="T21"/>
                  <a:gd fmla="*/ 182 w 314" name="T22"/>
                  <a:gd fmla="*/ 386 h 386" name="T23"/>
                  <a:gd fmla="*/ 286 w 314" name="T24"/>
                  <a:gd fmla="*/ 386 h 386" name="T25"/>
                  <a:gd fmla="*/ 298 w 314" name="T26"/>
                  <a:gd fmla="*/ 320 h 386" name="T27"/>
                  <a:gd fmla="*/ 211 w 314" name="T28"/>
                  <a:gd fmla="*/ 172 h 386" name="T29"/>
                  <a:gd fmla="*/ 187 w 314" name="T30"/>
                  <a:gd fmla="*/ 172 h 386" name="T31"/>
                  <a:gd fmla="*/ 246 w 314" name="T32"/>
                  <a:gd fmla="*/ 89 h 386" name="T33"/>
                  <a:gd fmla="*/ 157 w 314" name="T34"/>
                  <a:gd fmla="*/ 0 h 38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6" w="314">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29" name="Freeform 48"/>
              <p:cNvSpPr/>
              <p:nvPr/>
            </p:nvSpPr>
            <p:spPr bwMode="auto">
              <a:xfrm>
                <a:off x="3098" y="1871"/>
                <a:ext cx="475" cy="750"/>
              </a:xfrm>
              <a:custGeom>
                <a:gdLst>
                  <a:gd fmla="*/ 128 w 200" name="T0"/>
                  <a:gd fmla="*/ 0 h 315" name="T1"/>
                  <a:gd fmla="*/ 55 w 200" name="T2"/>
                  <a:gd fmla="*/ 73 h 315" name="T3"/>
                  <a:gd fmla="*/ 103 w 200" name="T4"/>
                  <a:gd fmla="*/ 141 h 315" name="T5"/>
                  <a:gd fmla="*/ 84 w 200" name="T6"/>
                  <a:gd fmla="*/ 141 h 315" name="T7"/>
                  <a:gd fmla="*/ 13 w 200" name="T8"/>
                  <a:gd fmla="*/ 261 h 315" name="T9"/>
                  <a:gd fmla="*/ 23 w 200" name="T10"/>
                  <a:gd fmla="*/ 315 h 315" name="T11"/>
                  <a:gd fmla="*/ 108 w 200" name="T12"/>
                  <a:gd fmla="*/ 315 h 315" name="T13"/>
                  <a:gd fmla="*/ 126 w 200" name="T14"/>
                  <a:gd fmla="*/ 166 h 315" name="T15"/>
                  <a:gd fmla="*/ 107 w 200" name="T16"/>
                  <a:gd fmla="*/ 147 h 315" name="T17"/>
                  <a:gd fmla="*/ 149 w 200" name="T18"/>
                  <a:gd fmla="*/ 147 h 315" name="T19"/>
                  <a:gd fmla="*/ 130 w 200" name="T20"/>
                  <a:gd fmla="*/ 166 h 315" name="T21"/>
                  <a:gd fmla="*/ 148 w 200" name="T22"/>
                  <a:gd fmla="*/ 315 h 315" name="T23"/>
                  <a:gd fmla="*/ 168 w 200" name="T24"/>
                  <a:gd fmla="*/ 315 h 315" name="T25"/>
                  <a:gd fmla="*/ 161 w 200" name="T26"/>
                  <a:gd fmla="*/ 245 h 315" name="T27"/>
                  <a:gd fmla="*/ 166 w 200" name="T28"/>
                  <a:gd fmla="*/ 228 h 315" name="T29"/>
                  <a:gd fmla="*/ 194 w 200" name="T30"/>
                  <a:gd fmla="*/ 152 h 315" name="T31"/>
                  <a:gd fmla="*/ 172 w 200" name="T32"/>
                  <a:gd fmla="*/ 141 h 315" name="T33"/>
                  <a:gd fmla="*/ 152 w 200" name="T34"/>
                  <a:gd fmla="*/ 141 h 315" name="T35"/>
                  <a:gd fmla="*/ 200 w 200" name="T36"/>
                  <a:gd fmla="*/ 73 h 315" name="T37"/>
                  <a:gd fmla="*/ 128 w 200" name="T38"/>
                  <a:gd fmla="*/ 0 h 31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15" w="200">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sp>
            <p:nvSpPr>
              <p:cNvPr id="30" name="Freeform 49"/>
              <p:cNvSpPr/>
              <p:nvPr/>
            </p:nvSpPr>
            <p:spPr bwMode="auto">
              <a:xfrm>
                <a:off x="4110" y="1871"/>
                <a:ext cx="474" cy="750"/>
              </a:xfrm>
              <a:custGeom>
                <a:gdLst>
                  <a:gd fmla="*/ 72 w 200" name="T0"/>
                  <a:gd fmla="*/ 0 h 315" name="T1"/>
                  <a:gd fmla="*/ 0 w 200" name="T2"/>
                  <a:gd fmla="*/ 73 h 315" name="T3"/>
                  <a:gd fmla="*/ 48 w 200" name="T4"/>
                  <a:gd fmla="*/ 141 h 315" name="T5"/>
                  <a:gd fmla="*/ 28 w 200" name="T6"/>
                  <a:gd fmla="*/ 141 h 315" name="T7"/>
                  <a:gd fmla="*/ 6 w 200" name="T8"/>
                  <a:gd fmla="*/ 152 h 315" name="T9"/>
                  <a:gd fmla="*/ 34 w 200" name="T10"/>
                  <a:gd fmla="*/ 228 h 315" name="T11"/>
                  <a:gd fmla="*/ 39 w 200" name="T12"/>
                  <a:gd fmla="*/ 245 h 315" name="T13"/>
                  <a:gd fmla="*/ 32 w 200" name="T14"/>
                  <a:gd fmla="*/ 315 h 315" name="T15"/>
                  <a:gd fmla="*/ 52 w 200" name="T16"/>
                  <a:gd fmla="*/ 315 h 315" name="T17"/>
                  <a:gd fmla="*/ 70 w 200" name="T18"/>
                  <a:gd fmla="*/ 166 h 315" name="T19"/>
                  <a:gd fmla="*/ 52 w 200" name="T20"/>
                  <a:gd fmla="*/ 147 h 315" name="T21"/>
                  <a:gd fmla="*/ 93 w 200" name="T22"/>
                  <a:gd fmla="*/ 147 h 315" name="T23"/>
                  <a:gd fmla="*/ 74 w 200" name="T24"/>
                  <a:gd fmla="*/ 166 h 315" name="T25"/>
                  <a:gd fmla="*/ 92 w 200" name="T26"/>
                  <a:gd fmla="*/ 315 h 315" name="T27"/>
                  <a:gd fmla="*/ 178 w 200" name="T28"/>
                  <a:gd fmla="*/ 315 h 315" name="T29"/>
                  <a:gd fmla="*/ 187 w 200" name="T30"/>
                  <a:gd fmla="*/ 261 h 315" name="T31"/>
                  <a:gd fmla="*/ 116 w 200" name="T32"/>
                  <a:gd fmla="*/ 141 h 315" name="T33"/>
                  <a:gd fmla="*/ 97 w 200" name="T34"/>
                  <a:gd fmla="*/ 141 h 315" name="T35"/>
                  <a:gd fmla="*/ 145 w 200" name="T36"/>
                  <a:gd fmla="*/ 73 h 315" name="T37"/>
                  <a:gd fmla="*/ 72 w 200" name="T38"/>
                  <a:gd fmla="*/ 0 h 31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15" w="200">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p>
            </p:txBody>
          </p:sp>
        </p:grpSp>
        <p:sp>
          <p:nvSpPr>
            <p:cNvPr id="27" name="文本框 72"/>
            <p:cNvSpPr txBox="1"/>
            <p:nvPr/>
          </p:nvSpPr>
          <p:spPr>
            <a:xfrm>
              <a:off x="4240174" y="4892021"/>
              <a:ext cx="1539423" cy="579120"/>
            </a:xfrm>
            <a:prstGeom prst="rect">
              <a:avLst/>
            </a:prstGeom>
            <a:noFill/>
          </p:spPr>
          <p:txBody>
            <a:bodyPr rtlCol="0" wrap="square">
              <a:spAutoFit/>
            </a:bodyPr>
            <a:lstStyle/>
            <a:p>
              <a:pPr algn="just">
                <a:lnSpc>
                  <a:spcPct val="150000"/>
                </a:lnSpc>
              </a:pPr>
              <a:r>
                <a:rPr altLang="en-US" lang="zh-CN" sz="750">
                  <a:solidFill>
                    <a:schemeClr val="bg1"/>
                  </a:solidFill>
                  <a:latin charset="-122" pitchFamily="34" typeface="微软雅黑"/>
                  <a:ea charset="-122" pitchFamily="34" typeface="微软雅黑"/>
                </a:rPr>
                <a:t>点击添加文字说明详情</a:t>
              </a:r>
            </a:p>
            <a:p>
              <a:pPr algn="just">
                <a:lnSpc>
                  <a:spcPct val="150000"/>
                </a:lnSpc>
              </a:pPr>
              <a:r>
                <a:rPr altLang="en-US" lang="zh-CN" sz="750">
                  <a:solidFill>
                    <a:schemeClr val="bg1"/>
                  </a:solidFill>
                  <a:latin charset="-122" pitchFamily="34" typeface="微软雅黑"/>
                  <a:ea charset="-122" pitchFamily="34" typeface="微软雅黑"/>
                </a:rPr>
                <a:t>点击添加文字说明详情</a:t>
              </a:r>
            </a:p>
          </p:txBody>
        </p:sp>
      </p:grpSp>
      <p:grpSp>
        <p:nvGrpSpPr>
          <p:cNvPr id="33" name="组合 32"/>
          <p:cNvGrpSpPr/>
          <p:nvPr/>
        </p:nvGrpSpPr>
        <p:grpSpPr>
          <a:xfrm>
            <a:off x="7157071" y="2904600"/>
            <a:ext cx="1722794" cy="1526899"/>
            <a:chOff x="9542760" y="3872799"/>
            <a:chExt cx="2297059" cy="2035865"/>
          </a:xfrm>
        </p:grpSpPr>
        <p:grpSp>
          <p:nvGrpSpPr>
            <p:cNvPr id="34" name="组合 33"/>
            <p:cNvGrpSpPr/>
            <p:nvPr/>
          </p:nvGrpSpPr>
          <p:grpSpPr>
            <a:xfrm>
              <a:off x="9542760" y="3872799"/>
              <a:ext cx="2297059" cy="2035865"/>
              <a:chOff x="1529861" y="1829264"/>
              <a:chExt cx="2452453" cy="2173589"/>
            </a:xfrm>
          </p:grpSpPr>
          <p:sp>
            <p:nvSpPr>
              <p:cNvPr id="38" name="Freeform 5"/>
              <p:cNvSpPr/>
              <p:nvPr/>
            </p:nvSpPr>
            <p:spPr bwMode="auto">
              <a:xfrm>
                <a:off x="1529861" y="1829264"/>
                <a:ext cx="2452453" cy="21735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sp>
            <p:nvSpPr>
              <p:cNvPr id="39" name="Freeform 5"/>
              <p:cNvSpPr/>
              <p:nvPr/>
            </p:nvSpPr>
            <p:spPr bwMode="auto">
              <a:xfrm>
                <a:off x="1688672" y="1966891"/>
                <a:ext cx="2130210" cy="188798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9050">
                <a:noFill/>
              </a:ln>
              <a:effectLst>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grpSp>
        <p:sp>
          <p:nvSpPr>
            <p:cNvPr id="35" name="文本框 85"/>
            <p:cNvSpPr txBox="1"/>
            <p:nvPr/>
          </p:nvSpPr>
          <p:spPr>
            <a:xfrm>
              <a:off x="10056630" y="4492980"/>
              <a:ext cx="1511183" cy="327762"/>
            </a:xfrm>
            <a:prstGeom prst="rect">
              <a:avLst/>
            </a:prstGeom>
            <a:noFill/>
          </p:spPr>
          <p:txBody>
            <a:bodyPr rtlCol="0" wrap="square">
              <a:spAutoFit/>
            </a:bodyPr>
            <a:lstStyle/>
            <a:p>
              <a:pPr algn="ctr"/>
              <a:r>
                <a:rPr altLang="en-US" b="1" lang="zh-CN" sz="1013">
                  <a:solidFill>
                    <a:schemeClr val="bg1"/>
                  </a:solidFill>
                  <a:latin typeface="+mn-ea"/>
                </a:rPr>
                <a:t>项目名称</a:t>
              </a:r>
            </a:p>
          </p:txBody>
        </p:sp>
        <p:sp>
          <p:nvSpPr>
            <p:cNvPr id="36" name="Freeform 53"/>
            <p:cNvSpPr>
              <a:spLocks noEditPoints="1"/>
            </p:cNvSpPr>
            <p:nvPr/>
          </p:nvSpPr>
          <p:spPr bwMode="auto">
            <a:xfrm>
              <a:off x="10869087" y="4092785"/>
              <a:ext cx="368979" cy="368979"/>
            </a:xfrm>
            <a:custGeom>
              <a:gdLst>
                <a:gd fmla="*/ 166 w 449" name="T0"/>
                <a:gd fmla="*/ 362 h 449" name="T1"/>
                <a:gd fmla="*/ 211 w 449" name="T2"/>
                <a:gd fmla="*/ 317 h 449" name="T3"/>
                <a:gd fmla="*/ 237 w 449" name="T4"/>
                <a:gd fmla="*/ 407 h 449" name="T5"/>
                <a:gd fmla="*/ 302 w 449" name="T6"/>
                <a:gd fmla="*/ 313 h 449" name="T7"/>
                <a:gd fmla="*/ 294 w 449" name="T8"/>
                <a:gd fmla="*/ 393 h 449" name="T9"/>
                <a:gd fmla="*/ 395 w 449" name="T10"/>
                <a:gd fmla="*/ 289 h 449" name="T11"/>
                <a:gd fmla="*/ 294 w 449" name="T12"/>
                <a:gd fmla="*/ 393 h 449" name="T13"/>
                <a:gd fmla="*/ 95 w 449" name="T14"/>
                <a:gd fmla="*/ 353 h 449" name="T15"/>
                <a:gd fmla="*/ 121 w 449" name="T16"/>
                <a:gd fmla="*/ 309 h 449" name="T17"/>
                <a:gd fmla="*/ 237 w 449" name="T18"/>
                <a:gd fmla="*/ 293 h 449" name="T19"/>
                <a:gd fmla="*/ 311 w 449" name="T20"/>
                <a:gd fmla="*/ 191 h 449" name="T21"/>
                <a:gd fmla="*/ 307 w 449" name="T22"/>
                <a:gd fmla="*/ 287 h 449" name="T23"/>
                <a:gd fmla="*/ 211 w 449" name="T24"/>
                <a:gd fmla="*/ 293 h 449" name="T25"/>
                <a:gd fmla="*/ 137 w 449" name="T26"/>
                <a:gd fmla="*/ 226 h 449" name="T27"/>
                <a:gd fmla="*/ 211 w 449" name="T28"/>
                <a:gd fmla="*/ 196 h 449" name="T29"/>
                <a:gd fmla="*/ 333 w 449" name="T30"/>
                <a:gd fmla="*/ 282 h 449" name="T31"/>
                <a:gd fmla="*/ 335 w 449" name="T32"/>
                <a:gd fmla="*/ 188 h 449" name="T33"/>
                <a:gd fmla="*/ 407 w 449" name="T34"/>
                <a:gd fmla="*/ 224 h 449" name="T35"/>
                <a:gd fmla="*/ 116 w 449" name="T36"/>
                <a:gd fmla="*/ 281 h 449" name="T37"/>
                <a:gd fmla="*/ 41 w 449" name="T38"/>
                <a:gd fmla="*/ 224 h 449" name="T39"/>
                <a:gd fmla="*/ 114 w 449" name="T40"/>
                <a:gd fmla="*/ 188 h 449" name="T41"/>
                <a:gd fmla="*/ 116 w 449" name="T42"/>
                <a:gd fmla="*/ 281 h 449" name="T43"/>
                <a:gd fmla="*/ 59 w 449" name="T44"/>
                <a:gd fmla="*/ 146 h 449" name="T45"/>
                <a:gd fmla="*/ 158 w 449" name="T46"/>
                <a:gd fmla="*/ 55 h 449" name="T47"/>
                <a:gd fmla="*/ 331 w 449" name="T48"/>
                <a:gd fmla="*/ 164 h 449" name="T49"/>
                <a:gd fmla="*/ 390 w 449" name="T50"/>
                <a:gd fmla="*/ 147 h 449" name="T51"/>
                <a:gd fmla="*/ 211 w 449" name="T52"/>
                <a:gd fmla="*/ 171 h 449" name="T53"/>
                <a:gd fmla="*/ 210 w 449" name="T54"/>
                <a:gd fmla="*/ 43 h 449" name="T55"/>
                <a:gd fmla="*/ 211 w 449" name="T56"/>
                <a:gd fmla="*/ 171 h 449" name="T57"/>
                <a:gd fmla="*/ 237 w 449" name="T58"/>
                <a:gd fmla="*/ 43 h 449" name="T59"/>
                <a:gd fmla="*/ 308 w 449" name="T60"/>
                <a:gd fmla="*/ 167 h 449" name="T61"/>
                <a:gd fmla="*/ 225 w 449" name="T62"/>
                <a:gd fmla="*/ 0 h 449" name="T63"/>
                <a:gd fmla="*/ 225 w 449" name="T64"/>
                <a:gd fmla="*/ 449 h 449" name="T65"/>
                <a:gd fmla="*/ 225 w 449" name="T66"/>
                <a:gd fmla="*/ 0 h 44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49" w="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sz="1013">
                <a:solidFill>
                  <a:srgbClr val="FFB850"/>
                </a:solidFill>
              </a:endParaRPr>
            </a:p>
          </p:txBody>
        </p:sp>
        <p:sp>
          <p:nvSpPr>
            <p:cNvPr id="37" name="文本框 72"/>
            <p:cNvSpPr txBox="1"/>
            <p:nvPr/>
          </p:nvSpPr>
          <p:spPr>
            <a:xfrm>
              <a:off x="9922177" y="4862313"/>
              <a:ext cx="1539423" cy="579120"/>
            </a:xfrm>
            <a:prstGeom prst="rect">
              <a:avLst/>
            </a:prstGeom>
            <a:noFill/>
          </p:spPr>
          <p:txBody>
            <a:bodyPr rtlCol="0" wrap="square">
              <a:spAutoFit/>
            </a:bodyPr>
            <a:lstStyle/>
            <a:p>
              <a:pPr algn="just">
                <a:lnSpc>
                  <a:spcPct val="150000"/>
                </a:lnSpc>
              </a:pPr>
              <a:r>
                <a:rPr altLang="en-US" lang="zh-CN" sz="750">
                  <a:solidFill>
                    <a:schemeClr val="bg1"/>
                  </a:solidFill>
                  <a:latin charset="-122" pitchFamily="34" typeface="微软雅黑"/>
                  <a:ea charset="-122" pitchFamily="34" typeface="微软雅黑"/>
                </a:rPr>
                <a:t>点击添加文字说明详情</a:t>
              </a:r>
            </a:p>
            <a:p>
              <a:pPr algn="just">
                <a:lnSpc>
                  <a:spcPct val="150000"/>
                </a:lnSpc>
              </a:pPr>
              <a:r>
                <a:rPr altLang="en-US" lang="zh-CN" sz="750">
                  <a:solidFill>
                    <a:schemeClr val="bg1"/>
                  </a:solidFill>
                  <a:latin charset="-122" pitchFamily="34" typeface="微软雅黑"/>
                  <a:ea charset="-122" pitchFamily="34" typeface="微软雅黑"/>
                </a:rPr>
                <a:t>点击添加文字说明详情</a:t>
              </a:r>
            </a:p>
          </p:txBody>
        </p:sp>
      </p:grpSp>
      <p:grpSp>
        <p:nvGrpSpPr>
          <p:cNvPr id="40" name="组合 39"/>
          <p:cNvGrpSpPr/>
          <p:nvPr/>
        </p:nvGrpSpPr>
        <p:grpSpPr>
          <a:xfrm>
            <a:off x="4756368" y="1132264"/>
            <a:ext cx="1722794" cy="1526899"/>
            <a:chOff x="6341823" y="1509685"/>
            <a:chExt cx="2297059" cy="2035865"/>
          </a:xfrm>
        </p:grpSpPr>
        <p:grpSp>
          <p:nvGrpSpPr>
            <p:cNvPr id="41" name="组合 40"/>
            <p:cNvGrpSpPr/>
            <p:nvPr/>
          </p:nvGrpSpPr>
          <p:grpSpPr>
            <a:xfrm>
              <a:off x="6341823" y="1509685"/>
              <a:ext cx="2297059" cy="2035865"/>
              <a:chOff x="1529861" y="1829264"/>
              <a:chExt cx="2452453" cy="2173589"/>
            </a:xfrm>
          </p:grpSpPr>
          <p:sp>
            <p:nvSpPr>
              <p:cNvPr id="45" name="Freeform 5"/>
              <p:cNvSpPr/>
              <p:nvPr/>
            </p:nvSpPr>
            <p:spPr bwMode="auto">
              <a:xfrm>
                <a:off x="1529861" y="1829264"/>
                <a:ext cx="2452453" cy="217358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sp>
            <p:nvSpPr>
              <p:cNvPr id="46" name="Freeform 5"/>
              <p:cNvSpPr/>
              <p:nvPr/>
            </p:nvSpPr>
            <p:spPr bwMode="auto">
              <a:xfrm>
                <a:off x="1688672" y="1966891"/>
                <a:ext cx="2130210" cy="1887988"/>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9050">
                <a:noFill/>
              </a:ln>
              <a:effectLst>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grpSp>
        <p:sp>
          <p:nvSpPr>
            <p:cNvPr id="42" name="文本框 82"/>
            <p:cNvSpPr txBox="1"/>
            <p:nvPr/>
          </p:nvSpPr>
          <p:spPr>
            <a:xfrm>
              <a:off x="6895585" y="2096528"/>
              <a:ext cx="1440676" cy="327762"/>
            </a:xfrm>
            <a:prstGeom prst="rect">
              <a:avLst/>
            </a:prstGeom>
            <a:noFill/>
          </p:spPr>
          <p:txBody>
            <a:bodyPr rtlCol="0" wrap="square">
              <a:spAutoFit/>
            </a:bodyPr>
            <a:lstStyle/>
            <a:p>
              <a:pPr algn="ctr"/>
              <a:r>
                <a:rPr altLang="en-US" b="1" lang="zh-CN" sz="1013">
                  <a:solidFill>
                    <a:schemeClr val="bg1"/>
                  </a:solidFill>
                  <a:latin typeface="+mn-ea"/>
                </a:rPr>
                <a:t>项目名称</a:t>
              </a:r>
            </a:p>
          </p:txBody>
        </p:sp>
        <p:sp>
          <p:nvSpPr>
            <p:cNvPr id="43" name="Freeform 57"/>
            <p:cNvSpPr>
              <a:spLocks noEditPoints="1"/>
            </p:cNvSpPr>
            <p:nvPr/>
          </p:nvSpPr>
          <p:spPr bwMode="auto">
            <a:xfrm>
              <a:off x="7006934" y="1725618"/>
              <a:ext cx="358615" cy="359305"/>
            </a:xfrm>
            <a:custGeom>
              <a:gdLst>
                <a:gd fmla="*/ 145 w 437" name="T0"/>
                <a:gd fmla="*/ 119 h 437" name="T1"/>
                <a:gd fmla="*/ 126 w 437" name="T2"/>
                <a:gd fmla="*/ 159 h 437" name="T3"/>
                <a:gd fmla="*/ 197 w 437" name="T4"/>
                <a:gd fmla="*/ 237 h 437" name="T5"/>
                <a:gd fmla="*/ 214 w 437" name="T6"/>
                <a:gd fmla="*/ 245 h 437" name="T7"/>
                <a:gd fmla="*/ 276 w 437" name="T8"/>
                <a:gd fmla="*/ 245 h 437" name="T9"/>
                <a:gd fmla="*/ 276 w 437" name="T10"/>
                <a:gd fmla="*/ 196 h 437" name="T11"/>
                <a:gd fmla="*/ 225 w 437" name="T12"/>
                <a:gd fmla="*/ 196 h 437" name="T13"/>
                <a:gd fmla="*/ 161 w 437" name="T14"/>
                <a:gd fmla="*/ 126 h 437" name="T15"/>
                <a:gd fmla="*/ 145 w 437" name="T16"/>
                <a:gd fmla="*/ 119 h 437" name="T17"/>
                <a:gd fmla="*/ 219 w 437" name="T18"/>
                <a:gd fmla="*/ 388 h 437" name="T19"/>
                <a:gd fmla="*/ 48 w 437" name="T20"/>
                <a:gd fmla="*/ 218 h 437" name="T21"/>
                <a:gd fmla="*/ 219 w 437" name="T22"/>
                <a:gd fmla="*/ 48 h 437" name="T23"/>
                <a:gd fmla="*/ 388 w 437" name="T24"/>
                <a:gd fmla="*/ 218 h 437" name="T25"/>
                <a:gd fmla="*/ 219 w 437" name="T26"/>
                <a:gd fmla="*/ 388 h 437" name="T27"/>
                <a:gd fmla="*/ 219 w 437" name="T28"/>
                <a:gd fmla="*/ 0 h 437" name="T29"/>
                <a:gd fmla="*/ 0 w 437" name="T30"/>
                <a:gd fmla="*/ 218 h 437" name="T31"/>
                <a:gd fmla="*/ 219 w 437" name="T32"/>
                <a:gd fmla="*/ 437 h 437" name="T33"/>
                <a:gd fmla="*/ 437 w 437" name="T34"/>
                <a:gd fmla="*/ 218 h 437" name="T35"/>
                <a:gd fmla="*/ 219 w 437" name="T36"/>
                <a:gd fmla="*/ 0 h 43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37" w="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sz="1013"/>
            </a:p>
          </p:txBody>
        </p:sp>
        <p:sp>
          <p:nvSpPr>
            <p:cNvPr id="44" name="文本框 72"/>
            <p:cNvSpPr txBox="1"/>
            <p:nvPr/>
          </p:nvSpPr>
          <p:spPr>
            <a:xfrm>
              <a:off x="6796836" y="2493690"/>
              <a:ext cx="1539423" cy="579120"/>
            </a:xfrm>
            <a:prstGeom prst="rect">
              <a:avLst/>
            </a:prstGeom>
            <a:noFill/>
          </p:spPr>
          <p:txBody>
            <a:bodyPr rtlCol="0" wrap="square">
              <a:spAutoFit/>
            </a:bodyPr>
            <a:lstStyle/>
            <a:p>
              <a:pPr algn="just">
                <a:lnSpc>
                  <a:spcPct val="150000"/>
                </a:lnSpc>
              </a:pPr>
              <a:r>
                <a:rPr altLang="en-US" lang="zh-CN" sz="750">
                  <a:solidFill>
                    <a:schemeClr val="bg1"/>
                  </a:solidFill>
                  <a:latin charset="-122" pitchFamily="34" typeface="微软雅黑"/>
                  <a:ea charset="-122" pitchFamily="34" typeface="微软雅黑"/>
                </a:rPr>
                <a:t>点击添加文字说明详情</a:t>
              </a:r>
            </a:p>
            <a:p>
              <a:pPr algn="just">
                <a:lnSpc>
                  <a:spcPct val="150000"/>
                </a:lnSpc>
              </a:pPr>
              <a:r>
                <a:rPr altLang="en-US" lang="zh-CN" sz="750">
                  <a:solidFill>
                    <a:schemeClr val="bg1"/>
                  </a:solidFill>
                  <a:latin charset="-122" pitchFamily="34" typeface="微软雅黑"/>
                  <a:ea charset="-122" pitchFamily="34" typeface="微软雅黑"/>
                </a:rPr>
                <a:t>点击添加文字说明详情</a:t>
              </a:r>
            </a:p>
          </p:txBody>
        </p:sp>
      </p:grpSp>
      <p:sp>
        <p:nvSpPr>
          <p:cNvPr id="47" name="矩形 47"/>
          <p:cNvSpPr>
            <a:spLocks noChangeArrowheads="1"/>
          </p:cNvSpPr>
          <p:nvPr/>
        </p:nvSpPr>
        <p:spPr bwMode="auto">
          <a:xfrm>
            <a:off x="2143125" y="1449589"/>
            <a:ext cx="1131664" cy="9429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您的内容打在这里</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或者通过复制您的</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文本后，在此框中</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选择粘贴，并选择</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只保留文字。</a:t>
            </a:r>
          </a:p>
        </p:txBody>
      </p:sp>
      <p:sp>
        <p:nvSpPr>
          <p:cNvPr id="48" name="圆角矩形 47"/>
          <p:cNvSpPr/>
          <p:nvPr/>
        </p:nvSpPr>
        <p:spPr>
          <a:xfrm>
            <a:off x="3426682" y="1400839"/>
            <a:ext cx="1137271" cy="1033187"/>
          </a:xfrm>
          <a:prstGeom prst="roundRect">
            <a:avLst>
              <a:gd fmla="val 0" name="adj"/>
            </a:avLst>
          </a:prstGeom>
          <a:blipFill>
            <a:blip r:embed="rId2"/>
            <a:stretch>
              <a:fillRect/>
            </a:stretch>
          </a:blipFill>
          <a:ln w="19050">
            <a:solidFill>
              <a:schemeClr val="bg1">
                <a:lumMod val="85000"/>
              </a:schemeClr>
            </a:solidFill>
          </a:ln>
          <a:effectLst>
            <a:outerShdw algn="tr" blurRad="228600" dir="30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圆角矩形 48"/>
          <p:cNvSpPr/>
          <p:nvPr/>
        </p:nvSpPr>
        <p:spPr>
          <a:xfrm>
            <a:off x="7608891" y="1400839"/>
            <a:ext cx="1137271" cy="1033187"/>
          </a:xfrm>
          <a:prstGeom prst="roundRect">
            <a:avLst>
              <a:gd fmla="val 0" name="adj"/>
            </a:avLst>
          </a:prstGeom>
          <a:blipFill>
            <a:blip r:embed="rId3"/>
            <a:stretch>
              <a:fillRect/>
            </a:stretch>
          </a:blipFill>
          <a:ln w="19050">
            <a:solidFill>
              <a:schemeClr val="bg1">
                <a:lumMod val="85000"/>
              </a:schemeClr>
            </a:solidFill>
          </a:ln>
          <a:effectLst>
            <a:outerShdw algn="tr" blurRad="228600" dir="30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圆角矩形 49"/>
          <p:cNvSpPr/>
          <p:nvPr/>
        </p:nvSpPr>
        <p:spPr>
          <a:xfrm>
            <a:off x="437293" y="3167217"/>
            <a:ext cx="1137271" cy="1033187"/>
          </a:xfrm>
          <a:prstGeom prst="roundRect">
            <a:avLst>
              <a:gd fmla="val 0" name="adj"/>
            </a:avLst>
          </a:prstGeom>
          <a:blipFill>
            <a:blip r:embed="rId4"/>
            <a:stretch>
              <a:fillRect/>
            </a:stretch>
          </a:blipFill>
          <a:ln w="19050">
            <a:solidFill>
              <a:schemeClr val="bg1">
                <a:lumMod val="85000"/>
              </a:schemeClr>
            </a:solidFill>
          </a:ln>
          <a:effectLst>
            <a:outerShdw algn="tr" blurRad="2286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圆角矩形 50"/>
          <p:cNvSpPr/>
          <p:nvPr/>
        </p:nvSpPr>
        <p:spPr>
          <a:xfrm>
            <a:off x="4733802" y="3167217"/>
            <a:ext cx="1137271" cy="1033187"/>
          </a:xfrm>
          <a:prstGeom prst="roundRect">
            <a:avLst>
              <a:gd fmla="val 0" name="adj"/>
            </a:avLst>
          </a:prstGeom>
          <a:blipFill>
            <a:blip r:embed="rId5"/>
            <a:stretch>
              <a:fillRect/>
            </a:stretch>
          </a:blipFill>
          <a:ln w="19050">
            <a:solidFill>
              <a:schemeClr val="bg1">
                <a:lumMod val="85000"/>
              </a:schemeClr>
            </a:solidFill>
          </a:ln>
          <a:effectLst>
            <a:outerShdw algn="tr" blurRad="228600" dir="8100000" dist="190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矩形 47"/>
          <p:cNvSpPr>
            <a:spLocks noChangeArrowheads="1"/>
          </p:cNvSpPr>
          <p:nvPr/>
        </p:nvSpPr>
        <p:spPr bwMode="auto">
          <a:xfrm>
            <a:off x="1716053" y="3201778"/>
            <a:ext cx="1131664" cy="9429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您的内容打在这里</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或者通过复制您的</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文本后，在此框中</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选择粘贴，并选择</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只保留文字。</a:t>
            </a:r>
          </a:p>
        </p:txBody>
      </p:sp>
      <p:sp>
        <p:nvSpPr>
          <p:cNvPr id="53" name="矩形 47"/>
          <p:cNvSpPr>
            <a:spLocks noChangeArrowheads="1"/>
          </p:cNvSpPr>
          <p:nvPr/>
        </p:nvSpPr>
        <p:spPr bwMode="auto">
          <a:xfrm>
            <a:off x="5924977" y="3201778"/>
            <a:ext cx="1131664" cy="9429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您的内容打在这里</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或者通过复制您的</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文本后，在此框中</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选择粘贴，并选择</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只保留文字。</a:t>
            </a:r>
          </a:p>
        </p:txBody>
      </p:sp>
      <p:sp>
        <p:nvSpPr>
          <p:cNvPr id="54" name="矩形 53"/>
          <p:cNvSpPr>
            <a:spLocks noChangeArrowheads="1"/>
          </p:cNvSpPr>
          <p:nvPr/>
        </p:nvSpPr>
        <p:spPr bwMode="auto">
          <a:xfrm>
            <a:off x="6535165" y="1435629"/>
            <a:ext cx="1131664" cy="9429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5" lIns="51430" rIns="51430" tIns="25715" wrap="square">
            <a:spAutoFit/>
          </a:bodyPr>
          <a:lstStyle/>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您的内容打在这里</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或者通过复制您的</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文本后，在此框中</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选择粘贴，并选择</a:t>
            </a:r>
          </a:p>
          <a:p>
            <a:pPr>
              <a:lnSpc>
                <a:spcPct val="130000"/>
              </a:lnSpc>
              <a:spcBef>
                <a:spcPct val="0"/>
              </a:spcBef>
            </a:pPr>
            <a:r>
              <a:rPr altLang="en-US" lang="zh-CN" sz="900">
                <a:solidFill>
                  <a:schemeClr val="tx1">
                    <a:lumMod val="75000"/>
                    <a:lumOff val="25000"/>
                  </a:schemeClr>
                </a:solidFill>
                <a:latin charset="-122" pitchFamily="34" typeface="微软雅黑"/>
                <a:ea charset="-122" pitchFamily="34" typeface="微软雅黑"/>
              </a:rPr>
              <a:t>只保留文字。</a:t>
            </a:r>
          </a:p>
        </p:txBody>
      </p:sp>
      <p:grpSp>
        <p:nvGrpSpPr>
          <p:cNvPr id="55" name="组合 54"/>
          <p:cNvGrpSpPr/>
          <p:nvPr/>
        </p:nvGrpSpPr>
        <p:grpSpPr>
          <a:xfrm>
            <a:off x="437271" y="2307819"/>
            <a:ext cx="750088" cy="561979"/>
            <a:chOff x="583027" y="3077091"/>
            <a:chExt cx="1000117" cy="749305"/>
          </a:xfrm>
        </p:grpSpPr>
        <p:sp>
          <p:nvSpPr>
            <p:cNvPr id="56" name="Freeform 5"/>
            <p:cNvSpPr/>
            <p:nvPr/>
          </p:nvSpPr>
          <p:spPr bwMode="auto">
            <a:xfrm>
              <a:off x="682479" y="3077091"/>
              <a:ext cx="845439" cy="74930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grpSp>
          <p:nvGrpSpPr>
            <p:cNvPr id="57" name="组合 56"/>
            <p:cNvGrpSpPr/>
            <p:nvPr/>
          </p:nvGrpSpPr>
          <p:grpSpPr>
            <a:xfrm>
              <a:off x="583027" y="3115838"/>
              <a:ext cx="1000117" cy="706424"/>
              <a:chOff x="4123036" y="1197871"/>
              <a:chExt cx="1000117" cy="706424"/>
            </a:xfrm>
          </p:grpSpPr>
          <p:sp>
            <p:nvSpPr>
              <p:cNvPr id="58" name="文本框 59"/>
              <p:cNvSpPr txBox="1"/>
              <p:nvPr/>
            </p:nvSpPr>
            <p:spPr>
              <a:xfrm>
                <a:off x="4123036" y="1197871"/>
                <a:ext cx="1000117" cy="609600"/>
              </a:xfrm>
              <a:prstGeom prst="rect">
                <a:avLst/>
              </a:prstGeom>
              <a:noFill/>
            </p:spPr>
            <p:txBody>
              <a:bodyPr rtlCol="0" wrap="square">
                <a:spAutoFit/>
              </a:bodyPr>
              <a:lstStyle/>
              <a:p>
                <a:pPr algn="ctr"/>
                <a:r>
                  <a:rPr altLang="zh-CN" lang="en-US" sz="2400">
                    <a:solidFill>
                      <a:srgbClr val="FFB850"/>
                    </a:solidFill>
                    <a:latin charset="0" panose="020b0806030902050204" pitchFamily="34" typeface="Impact"/>
                  </a:rPr>
                  <a:t>01</a:t>
                </a:r>
              </a:p>
            </p:txBody>
          </p:sp>
          <p:sp>
            <p:nvSpPr>
              <p:cNvPr id="59" name="文本框 60"/>
              <p:cNvSpPr txBox="1"/>
              <p:nvPr/>
            </p:nvSpPr>
            <p:spPr>
              <a:xfrm>
                <a:off x="4266701" y="1619515"/>
                <a:ext cx="740410" cy="442163"/>
              </a:xfrm>
              <a:prstGeom prst="rect">
                <a:avLst/>
              </a:prstGeom>
              <a:noFill/>
            </p:spPr>
            <p:txBody>
              <a:bodyPr rtlCol="0" wrap="square">
                <a:spAutoFit/>
              </a:bodyPr>
              <a:lstStyle/>
              <a:p>
                <a:pPr algn="ctr"/>
                <a:r>
                  <a:rPr altLang="zh-CN" lang="en-US" sz="788">
                    <a:solidFill>
                      <a:schemeClr val="tx1">
                        <a:lumMod val="50000"/>
                        <a:lumOff val="50000"/>
                      </a:schemeClr>
                    </a:solidFill>
                    <a:latin charset="-122" panose="020b0500000000000000" pitchFamily="34" typeface="LiHei Pro"/>
                    <a:ea charset="-122" panose="020b0500000000000000" pitchFamily="34" typeface="LiHei Pro"/>
                  </a:rPr>
                  <a:t>OPTION</a:t>
                </a:r>
              </a:p>
            </p:txBody>
          </p:sp>
        </p:grpSp>
      </p:grpSp>
      <p:grpSp>
        <p:nvGrpSpPr>
          <p:cNvPr id="60" name="组合 59"/>
          <p:cNvGrpSpPr/>
          <p:nvPr/>
        </p:nvGrpSpPr>
        <p:grpSpPr>
          <a:xfrm>
            <a:off x="2953326" y="2670701"/>
            <a:ext cx="750088" cy="564141"/>
            <a:chOff x="3937768" y="3560935"/>
            <a:chExt cx="1000117" cy="752188"/>
          </a:xfrm>
        </p:grpSpPr>
        <p:sp>
          <p:nvSpPr>
            <p:cNvPr id="61" name="Freeform 5"/>
            <p:cNvSpPr/>
            <p:nvPr/>
          </p:nvSpPr>
          <p:spPr bwMode="auto">
            <a:xfrm>
              <a:off x="4026390" y="3560935"/>
              <a:ext cx="845439" cy="74930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grpSp>
          <p:nvGrpSpPr>
            <p:cNvPr id="62" name="组合 61"/>
            <p:cNvGrpSpPr/>
            <p:nvPr/>
          </p:nvGrpSpPr>
          <p:grpSpPr>
            <a:xfrm>
              <a:off x="3937768" y="3606699"/>
              <a:ext cx="1000117" cy="706424"/>
              <a:chOff x="4123036" y="1197871"/>
              <a:chExt cx="1000117" cy="706424"/>
            </a:xfrm>
          </p:grpSpPr>
          <p:sp>
            <p:nvSpPr>
              <p:cNvPr id="63" name="文本框 62"/>
              <p:cNvSpPr txBox="1"/>
              <p:nvPr/>
            </p:nvSpPr>
            <p:spPr>
              <a:xfrm>
                <a:off x="4123037" y="1197871"/>
                <a:ext cx="1000117" cy="609600"/>
              </a:xfrm>
              <a:prstGeom prst="rect">
                <a:avLst/>
              </a:prstGeom>
              <a:noFill/>
            </p:spPr>
            <p:txBody>
              <a:bodyPr rtlCol="0" wrap="square">
                <a:spAutoFit/>
              </a:bodyPr>
              <a:lstStyle/>
              <a:p>
                <a:pPr algn="ctr"/>
                <a:r>
                  <a:rPr altLang="zh-CN" lang="en-US" sz="2400">
                    <a:solidFill>
                      <a:srgbClr val="01ACBE"/>
                    </a:solidFill>
                    <a:latin charset="0" panose="020b0806030902050204" pitchFamily="34" typeface="Impact"/>
                  </a:rPr>
                  <a:t>02</a:t>
                </a:r>
              </a:p>
            </p:txBody>
          </p:sp>
          <p:sp>
            <p:nvSpPr>
              <p:cNvPr id="64" name="文本框 63"/>
              <p:cNvSpPr txBox="1"/>
              <p:nvPr/>
            </p:nvSpPr>
            <p:spPr>
              <a:xfrm>
                <a:off x="4266701" y="1619515"/>
                <a:ext cx="740410" cy="442163"/>
              </a:xfrm>
              <a:prstGeom prst="rect">
                <a:avLst/>
              </a:prstGeom>
              <a:noFill/>
            </p:spPr>
            <p:txBody>
              <a:bodyPr rtlCol="0" wrap="square">
                <a:spAutoFit/>
              </a:bodyPr>
              <a:lstStyle/>
              <a:p>
                <a:pPr algn="ctr"/>
                <a:r>
                  <a:rPr altLang="zh-CN" lang="en-US" sz="788">
                    <a:solidFill>
                      <a:schemeClr val="tx1">
                        <a:lumMod val="50000"/>
                        <a:lumOff val="50000"/>
                      </a:schemeClr>
                    </a:solidFill>
                    <a:latin charset="-122" panose="020b0500000000000000" pitchFamily="34" typeface="LiHei Pro"/>
                    <a:ea charset="-122" panose="020b0500000000000000" pitchFamily="34" typeface="LiHei Pro"/>
                  </a:rPr>
                  <a:t>OPTION</a:t>
                </a:r>
              </a:p>
            </p:txBody>
          </p:sp>
        </p:grpSp>
      </p:grpSp>
      <p:grpSp>
        <p:nvGrpSpPr>
          <p:cNvPr id="65" name="组合 64"/>
          <p:cNvGrpSpPr/>
          <p:nvPr/>
        </p:nvGrpSpPr>
        <p:grpSpPr>
          <a:xfrm>
            <a:off x="5734085" y="914502"/>
            <a:ext cx="750088" cy="561979"/>
            <a:chOff x="7645446" y="1219336"/>
            <a:chExt cx="1000117" cy="749305"/>
          </a:xfrm>
        </p:grpSpPr>
        <p:sp>
          <p:nvSpPr>
            <p:cNvPr id="66" name="Freeform 5"/>
            <p:cNvSpPr/>
            <p:nvPr/>
          </p:nvSpPr>
          <p:spPr bwMode="auto">
            <a:xfrm>
              <a:off x="7737915" y="1219336"/>
              <a:ext cx="845439" cy="74930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grpSp>
          <p:nvGrpSpPr>
            <p:cNvPr id="67" name="组合 66"/>
            <p:cNvGrpSpPr/>
            <p:nvPr/>
          </p:nvGrpSpPr>
          <p:grpSpPr>
            <a:xfrm>
              <a:off x="7645446" y="1234183"/>
              <a:ext cx="1000117" cy="706424"/>
              <a:chOff x="4123036" y="1197871"/>
              <a:chExt cx="1000117" cy="706424"/>
            </a:xfrm>
          </p:grpSpPr>
          <p:sp>
            <p:nvSpPr>
              <p:cNvPr id="68" name="文本框 65"/>
              <p:cNvSpPr txBox="1"/>
              <p:nvPr/>
            </p:nvSpPr>
            <p:spPr>
              <a:xfrm>
                <a:off x="4123036" y="1197871"/>
                <a:ext cx="1000117" cy="609600"/>
              </a:xfrm>
              <a:prstGeom prst="rect">
                <a:avLst/>
              </a:prstGeom>
              <a:noFill/>
            </p:spPr>
            <p:txBody>
              <a:bodyPr rtlCol="0" wrap="square">
                <a:spAutoFit/>
              </a:bodyPr>
              <a:lstStyle/>
              <a:p>
                <a:pPr algn="ctr"/>
                <a:r>
                  <a:rPr altLang="zh-CN" lang="en-US" sz="2400">
                    <a:solidFill>
                      <a:srgbClr val="E87071"/>
                    </a:solidFill>
                    <a:latin charset="0" panose="020b0806030902050204" pitchFamily="34" typeface="Impact"/>
                  </a:rPr>
                  <a:t>03</a:t>
                </a:r>
              </a:p>
            </p:txBody>
          </p:sp>
          <p:sp>
            <p:nvSpPr>
              <p:cNvPr id="69" name="文本框 66"/>
              <p:cNvSpPr txBox="1"/>
              <p:nvPr/>
            </p:nvSpPr>
            <p:spPr>
              <a:xfrm>
                <a:off x="4266701" y="1619515"/>
                <a:ext cx="740410" cy="442163"/>
              </a:xfrm>
              <a:prstGeom prst="rect">
                <a:avLst/>
              </a:prstGeom>
              <a:noFill/>
            </p:spPr>
            <p:txBody>
              <a:bodyPr rtlCol="0" wrap="square">
                <a:spAutoFit/>
              </a:bodyPr>
              <a:lstStyle/>
              <a:p>
                <a:pPr algn="ctr"/>
                <a:r>
                  <a:rPr altLang="zh-CN" lang="en-US" sz="788">
                    <a:solidFill>
                      <a:schemeClr val="tx1">
                        <a:lumMod val="50000"/>
                        <a:lumOff val="50000"/>
                      </a:schemeClr>
                    </a:solidFill>
                    <a:latin charset="-122" panose="020b0500000000000000" pitchFamily="34" typeface="LiHei Pro"/>
                    <a:ea charset="-122" panose="020b0500000000000000" pitchFamily="34" typeface="LiHei Pro"/>
                  </a:rPr>
                  <a:t>OPTION</a:t>
                </a:r>
              </a:p>
            </p:txBody>
          </p:sp>
        </p:grpSp>
      </p:grpSp>
      <p:grpSp>
        <p:nvGrpSpPr>
          <p:cNvPr id="70" name="组合 69"/>
          <p:cNvGrpSpPr/>
          <p:nvPr/>
        </p:nvGrpSpPr>
        <p:grpSpPr>
          <a:xfrm>
            <a:off x="7208878" y="4138558"/>
            <a:ext cx="750088" cy="564087"/>
            <a:chOff x="9611837" y="5518080"/>
            <a:chExt cx="1000117" cy="752116"/>
          </a:xfrm>
        </p:grpSpPr>
        <p:sp>
          <p:nvSpPr>
            <p:cNvPr id="71" name="Freeform 5"/>
            <p:cNvSpPr/>
            <p:nvPr/>
          </p:nvSpPr>
          <p:spPr bwMode="auto">
            <a:xfrm>
              <a:off x="9705677" y="5518080"/>
              <a:ext cx="845439" cy="74930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30000"/>
                </a:prstClr>
              </a:outerShdw>
              <a:softEdge rad="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latin charset="0" panose="020b0604020202020204" pitchFamily="34" typeface="Arial"/>
                <a:ea charset="-122" pitchFamily="34" typeface="微软雅黑"/>
                <a:sym charset="0" panose="020b0604020202020204" pitchFamily="34" typeface="Arial"/>
              </a:endParaRPr>
            </a:p>
          </p:txBody>
        </p:sp>
        <p:grpSp>
          <p:nvGrpSpPr>
            <p:cNvPr id="72" name="组合 71"/>
            <p:cNvGrpSpPr/>
            <p:nvPr/>
          </p:nvGrpSpPr>
          <p:grpSpPr>
            <a:xfrm>
              <a:off x="9611837" y="5563772"/>
              <a:ext cx="1000117" cy="706424"/>
              <a:chOff x="4123036" y="1197871"/>
              <a:chExt cx="1000117" cy="706424"/>
            </a:xfrm>
          </p:grpSpPr>
          <p:sp>
            <p:nvSpPr>
              <p:cNvPr id="73" name="文本框 68"/>
              <p:cNvSpPr txBox="1"/>
              <p:nvPr/>
            </p:nvSpPr>
            <p:spPr>
              <a:xfrm>
                <a:off x="4123037" y="1197870"/>
                <a:ext cx="1000117" cy="609600"/>
              </a:xfrm>
              <a:prstGeom prst="rect">
                <a:avLst/>
              </a:prstGeom>
              <a:noFill/>
            </p:spPr>
            <p:txBody>
              <a:bodyPr rtlCol="0" wrap="square">
                <a:spAutoFit/>
              </a:bodyPr>
              <a:lstStyle/>
              <a:p>
                <a:pPr algn="ctr"/>
                <a:r>
                  <a:rPr altLang="zh-CN" lang="en-US" sz="2400">
                    <a:solidFill>
                      <a:srgbClr val="663A77"/>
                    </a:solidFill>
                    <a:latin charset="0" panose="020b0806030902050204" pitchFamily="34" typeface="Impact"/>
                  </a:rPr>
                  <a:t>04</a:t>
                </a:r>
              </a:p>
            </p:txBody>
          </p:sp>
          <p:sp>
            <p:nvSpPr>
              <p:cNvPr id="74" name="文本框 69"/>
              <p:cNvSpPr txBox="1"/>
              <p:nvPr/>
            </p:nvSpPr>
            <p:spPr>
              <a:xfrm>
                <a:off x="4266701" y="1619514"/>
                <a:ext cx="740410" cy="442163"/>
              </a:xfrm>
              <a:prstGeom prst="rect">
                <a:avLst/>
              </a:prstGeom>
              <a:noFill/>
            </p:spPr>
            <p:txBody>
              <a:bodyPr rtlCol="0" wrap="square">
                <a:spAutoFit/>
              </a:bodyPr>
              <a:lstStyle/>
              <a:p>
                <a:pPr algn="ctr"/>
                <a:r>
                  <a:rPr altLang="zh-CN" lang="en-US" sz="788">
                    <a:solidFill>
                      <a:schemeClr val="tx1">
                        <a:lumMod val="50000"/>
                        <a:lumOff val="50000"/>
                      </a:schemeClr>
                    </a:solidFill>
                    <a:latin charset="-122" panose="020b0500000000000000" pitchFamily="34" typeface="LiHei Pro"/>
                    <a:ea charset="-122" panose="020b0500000000000000" pitchFamily="34" typeface="LiHei Pro"/>
                  </a:rPr>
                  <a:t>OPTION</a:t>
                </a:r>
              </a:p>
            </p:txBody>
          </p:sp>
        </p:grpSp>
      </p:grpSp>
    </p:spTree>
    <p:extLst>
      <p:ext uri="{BB962C8B-B14F-4D97-AF65-F5344CB8AC3E}">
        <p14:creationId val="331339621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3"/>
                                        </p:tgtEl>
                                        <p:attrNameLst>
                                          <p:attrName>style.visibility</p:attrName>
                                        </p:attrNameLst>
                                      </p:cBhvr>
                                      <p:to>
                                        <p:strVal val="visible"/>
                                      </p:to>
                                    </p:set>
                                    <p:anim calcmode="lin" valueType="num">
                                      <p:cBhvr>
                                        <p:cTn dur="500" fill="hold" id="13"/>
                                        <p:tgtEl>
                                          <p:spTgt spid="23"/>
                                        </p:tgtEl>
                                        <p:attrNameLst>
                                          <p:attrName>ppt_w</p:attrName>
                                        </p:attrNameLst>
                                      </p:cBhvr>
                                      <p:tavLst>
                                        <p:tav tm="0">
                                          <p:val>
                                            <p:fltVal val="0"/>
                                          </p:val>
                                        </p:tav>
                                        <p:tav tm="100000">
                                          <p:val>
                                            <p:strVal val="#ppt_w"/>
                                          </p:val>
                                        </p:tav>
                                      </p:tavLst>
                                    </p:anim>
                                    <p:anim calcmode="lin" valueType="num">
                                      <p:cBhvr>
                                        <p:cTn dur="500" fill="hold" id="14"/>
                                        <p:tgtEl>
                                          <p:spTgt spid="23"/>
                                        </p:tgtEl>
                                        <p:attrNameLst>
                                          <p:attrName>ppt_h</p:attrName>
                                        </p:attrNameLst>
                                      </p:cBhvr>
                                      <p:tavLst>
                                        <p:tav tm="0">
                                          <p:val>
                                            <p:fltVal val="0"/>
                                          </p:val>
                                        </p:tav>
                                        <p:tav tm="100000">
                                          <p:val>
                                            <p:strVal val="#ppt_h"/>
                                          </p:val>
                                        </p:tav>
                                      </p:tavLst>
                                    </p:anim>
                                    <p:animEffect filter="fade" transition="in">
                                      <p:cBhvr>
                                        <p:cTn dur="500" id="15"/>
                                        <p:tgtEl>
                                          <p:spTgt spid="23"/>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40"/>
                                        </p:tgtEl>
                                        <p:attrNameLst>
                                          <p:attrName>style.visibility</p:attrName>
                                        </p:attrNameLst>
                                      </p:cBhvr>
                                      <p:to>
                                        <p:strVal val="visible"/>
                                      </p:to>
                                    </p:set>
                                    <p:anim calcmode="lin" valueType="num">
                                      <p:cBhvr>
                                        <p:cTn dur="500" fill="hold" id="19"/>
                                        <p:tgtEl>
                                          <p:spTgt spid="40"/>
                                        </p:tgtEl>
                                        <p:attrNameLst>
                                          <p:attrName>ppt_w</p:attrName>
                                        </p:attrNameLst>
                                      </p:cBhvr>
                                      <p:tavLst>
                                        <p:tav tm="0">
                                          <p:val>
                                            <p:fltVal val="0"/>
                                          </p:val>
                                        </p:tav>
                                        <p:tav tm="100000">
                                          <p:val>
                                            <p:strVal val="#ppt_w"/>
                                          </p:val>
                                        </p:tav>
                                      </p:tavLst>
                                    </p:anim>
                                    <p:anim calcmode="lin" valueType="num">
                                      <p:cBhvr>
                                        <p:cTn dur="500" fill="hold" id="20"/>
                                        <p:tgtEl>
                                          <p:spTgt spid="40"/>
                                        </p:tgtEl>
                                        <p:attrNameLst>
                                          <p:attrName>ppt_h</p:attrName>
                                        </p:attrNameLst>
                                      </p:cBhvr>
                                      <p:tavLst>
                                        <p:tav tm="0">
                                          <p:val>
                                            <p:fltVal val="0"/>
                                          </p:val>
                                        </p:tav>
                                        <p:tav tm="100000">
                                          <p:val>
                                            <p:strVal val="#ppt_h"/>
                                          </p:val>
                                        </p:tav>
                                      </p:tavLst>
                                    </p:anim>
                                    <p:animEffect filter="fade" transition="in">
                                      <p:cBhvr>
                                        <p:cTn dur="500" id="21"/>
                                        <p:tgtEl>
                                          <p:spTgt spid="40"/>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33"/>
                                        </p:tgtEl>
                                        <p:attrNameLst>
                                          <p:attrName>style.visibility</p:attrName>
                                        </p:attrNameLst>
                                      </p:cBhvr>
                                      <p:to>
                                        <p:strVal val="visible"/>
                                      </p:to>
                                    </p:set>
                                    <p:anim calcmode="lin" valueType="num">
                                      <p:cBhvr>
                                        <p:cTn dur="500" fill="hold" id="25"/>
                                        <p:tgtEl>
                                          <p:spTgt spid="33"/>
                                        </p:tgtEl>
                                        <p:attrNameLst>
                                          <p:attrName>ppt_w</p:attrName>
                                        </p:attrNameLst>
                                      </p:cBhvr>
                                      <p:tavLst>
                                        <p:tav tm="0">
                                          <p:val>
                                            <p:fltVal val="0"/>
                                          </p:val>
                                        </p:tav>
                                        <p:tav tm="100000">
                                          <p:val>
                                            <p:strVal val="#ppt_w"/>
                                          </p:val>
                                        </p:tav>
                                      </p:tavLst>
                                    </p:anim>
                                    <p:anim calcmode="lin" valueType="num">
                                      <p:cBhvr>
                                        <p:cTn dur="500" fill="hold" id="26"/>
                                        <p:tgtEl>
                                          <p:spTgt spid="33"/>
                                        </p:tgtEl>
                                        <p:attrNameLst>
                                          <p:attrName>ppt_h</p:attrName>
                                        </p:attrNameLst>
                                      </p:cBhvr>
                                      <p:tavLst>
                                        <p:tav tm="0">
                                          <p:val>
                                            <p:fltVal val="0"/>
                                          </p:val>
                                        </p:tav>
                                        <p:tav tm="100000">
                                          <p:val>
                                            <p:strVal val="#ppt_h"/>
                                          </p:val>
                                        </p:tav>
                                      </p:tavLst>
                                    </p:anim>
                                    <p:animEffect filter="fade" transition="in">
                                      <p:cBhvr>
                                        <p:cTn dur="500" id="27"/>
                                        <p:tgtEl>
                                          <p:spTgt spid="33"/>
                                        </p:tgtEl>
                                      </p:cBhvr>
                                    </p:animEffect>
                                  </p:childTnLst>
                                </p:cTn>
                              </p:par>
                            </p:childTnLst>
                          </p:cTn>
                        </p:par>
                        <p:par>
                          <p:cTn fill="hold" id="28" nodeType="afterGroup">
                            <p:stCondLst>
                              <p:cond delay="2000"/>
                            </p:stCondLst>
                            <p:childTnLst>
                              <p:par>
                                <p:cTn fill="hold" id="29" nodeType="afterEffect" presetClass="entr" presetID="23" presetSubtype="32">
                                  <p:stCondLst>
                                    <p:cond delay="0"/>
                                  </p:stCondLst>
                                  <p:childTnLst>
                                    <p:set>
                                      <p:cBhvr>
                                        <p:cTn dur="1" fill="hold" id="30">
                                          <p:stCondLst>
                                            <p:cond delay="0"/>
                                          </p:stCondLst>
                                        </p:cTn>
                                        <p:tgtEl>
                                          <p:spTgt spid="55"/>
                                        </p:tgtEl>
                                        <p:attrNameLst>
                                          <p:attrName>style.visibility</p:attrName>
                                        </p:attrNameLst>
                                      </p:cBhvr>
                                      <p:to>
                                        <p:strVal val="visible"/>
                                      </p:to>
                                    </p:set>
                                    <p:anim calcmode="lin" valueType="num">
                                      <p:cBhvr>
                                        <p:cTn dur="500" fill="hold" id="31"/>
                                        <p:tgtEl>
                                          <p:spTgt spid="55"/>
                                        </p:tgtEl>
                                        <p:attrNameLst>
                                          <p:attrName>ppt_w</p:attrName>
                                        </p:attrNameLst>
                                      </p:cBhvr>
                                      <p:tavLst>
                                        <p:tav tm="0">
                                          <p:val>
                                            <p:strVal val="4*#ppt_w"/>
                                          </p:val>
                                        </p:tav>
                                        <p:tav tm="100000">
                                          <p:val>
                                            <p:strVal val="#ppt_w"/>
                                          </p:val>
                                        </p:tav>
                                      </p:tavLst>
                                    </p:anim>
                                    <p:anim calcmode="lin" valueType="num">
                                      <p:cBhvr>
                                        <p:cTn dur="500" fill="hold" id="32"/>
                                        <p:tgtEl>
                                          <p:spTgt spid="55"/>
                                        </p:tgtEl>
                                        <p:attrNameLst>
                                          <p:attrName>ppt_h</p:attrName>
                                        </p:attrNameLst>
                                      </p:cBhvr>
                                      <p:tavLst>
                                        <p:tav tm="0">
                                          <p:val>
                                            <p:strVal val="4*#ppt_h"/>
                                          </p:val>
                                        </p:tav>
                                        <p:tav tm="100000">
                                          <p:val>
                                            <p:strVal val="#ppt_h"/>
                                          </p:val>
                                        </p:tav>
                                      </p:tavLst>
                                    </p:anim>
                                  </p:childTnLst>
                                </p:cTn>
                              </p:par>
                            </p:childTnLst>
                          </p:cTn>
                        </p:par>
                        <p:par>
                          <p:cTn fill="hold" id="33" nodeType="afterGroup">
                            <p:stCondLst>
                              <p:cond delay="2500"/>
                            </p:stCondLst>
                            <p:childTnLst>
                              <p:par>
                                <p:cTn fill="hold" id="34" nodeType="afterEffect" presetClass="entr" presetID="23" presetSubtype="32">
                                  <p:stCondLst>
                                    <p:cond delay="0"/>
                                  </p:stCondLst>
                                  <p:childTnLst>
                                    <p:set>
                                      <p:cBhvr>
                                        <p:cTn dur="1" fill="hold" id="35">
                                          <p:stCondLst>
                                            <p:cond delay="0"/>
                                          </p:stCondLst>
                                        </p:cTn>
                                        <p:tgtEl>
                                          <p:spTgt spid="60"/>
                                        </p:tgtEl>
                                        <p:attrNameLst>
                                          <p:attrName>style.visibility</p:attrName>
                                        </p:attrNameLst>
                                      </p:cBhvr>
                                      <p:to>
                                        <p:strVal val="visible"/>
                                      </p:to>
                                    </p:set>
                                    <p:anim calcmode="lin" valueType="num">
                                      <p:cBhvr>
                                        <p:cTn dur="500" fill="hold" id="36"/>
                                        <p:tgtEl>
                                          <p:spTgt spid="60"/>
                                        </p:tgtEl>
                                        <p:attrNameLst>
                                          <p:attrName>ppt_w</p:attrName>
                                        </p:attrNameLst>
                                      </p:cBhvr>
                                      <p:tavLst>
                                        <p:tav tm="0">
                                          <p:val>
                                            <p:strVal val="4*#ppt_w"/>
                                          </p:val>
                                        </p:tav>
                                        <p:tav tm="100000">
                                          <p:val>
                                            <p:strVal val="#ppt_w"/>
                                          </p:val>
                                        </p:tav>
                                      </p:tavLst>
                                    </p:anim>
                                    <p:anim calcmode="lin" valueType="num">
                                      <p:cBhvr>
                                        <p:cTn dur="500" fill="hold" id="37"/>
                                        <p:tgtEl>
                                          <p:spTgt spid="60"/>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000"/>
                            </p:stCondLst>
                            <p:childTnLst>
                              <p:par>
                                <p:cTn fill="hold" id="39" nodeType="afterEffect" presetClass="entr" presetID="23" presetSubtype="32">
                                  <p:stCondLst>
                                    <p:cond delay="0"/>
                                  </p:stCondLst>
                                  <p:childTnLst>
                                    <p:set>
                                      <p:cBhvr>
                                        <p:cTn dur="1" fill="hold" id="40">
                                          <p:stCondLst>
                                            <p:cond delay="0"/>
                                          </p:stCondLst>
                                        </p:cTn>
                                        <p:tgtEl>
                                          <p:spTgt spid="65"/>
                                        </p:tgtEl>
                                        <p:attrNameLst>
                                          <p:attrName>style.visibility</p:attrName>
                                        </p:attrNameLst>
                                      </p:cBhvr>
                                      <p:to>
                                        <p:strVal val="visible"/>
                                      </p:to>
                                    </p:set>
                                    <p:anim calcmode="lin" valueType="num">
                                      <p:cBhvr>
                                        <p:cTn dur="500" fill="hold" id="41"/>
                                        <p:tgtEl>
                                          <p:spTgt spid="65"/>
                                        </p:tgtEl>
                                        <p:attrNameLst>
                                          <p:attrName>ppt_w</p:attrName>
                                        </p:attrNameLst>
                                      </p:cBhvr>
                                      <p:tavLst>
                                        <p:tav tm="0">
                                          <p:val>
                                            <p:strVal val="4*#ppt_w"/>
                                          </p:val>
                                        </p:tav>
                                        <p:tav tm="100000">
                                          <p:val>
                                            <p:strVal val="#ppt_w"/>
                                          </p:val>
                                        </p:tav>
                                      </p:tavLst>
                                    </p:anim>
                                    <p:anim calcmode="lin" valueType="num">
                                      <p:cBhvr>
                                        <p:cTn dur="500" fill="hold" id="42"/>
                                        <p:tgtEl>
                                          <p:spTgt spid="65"/>
                                        </p:tgtEl>
                                        <p:attrNameLst>
                                          <p:attrName>ppt_h</p:attrName>
                                        </p:attrNameLst>
                                      </p:cBhvr>
                                      <p:tavLst>
                                        <p:tav tm="0">
                                          <p:val>
                                            <p:strVal val="4*#ppt_h"/>
                                          </p:val>
                                        </p:tav>
                                        <p:tav tm="100000">
                                          <p:val>
                                            <p:strVal val="#ppt_h"/>
                                          </p:val>
                                        </p:tav>
                                      </p:tavLst>
                                    </p:anim>
                                  </p:childTnLst>
                                </p:cTn>
                              </p:par>
                            </p:childTnLst>
                          </p:cTn>
                        </p:par>
                        <p:par>
                          <p:cTn fill="hold" id="43" nodeType="afterGroup">
                            <p:stCondLst>
                              <p:cond delay="3500"/>
                            </p:stCondLst>
                            <p:childTnLst>
                              <p:par>
                                <p:cTn fill="hold" id="44" nodeType="afterEffect" presetClass="entr" presetID="23" presetSubtype="32">
                                  <p:stCondLst>
                                    <p:cond delay="0"/>
                                  </p:stCondLst>
                                  <p:childTnLst>
                                    <p:set>
                                      <p:cBhvr>
                                        <p:cTn dur="1" fill="hold" id="45">
                                          <p:stCondLst>
                                            <p:cond delay="0"/>
                                          </p:stCondLst>
                                        </p:cTn>
                                        <p:tgtEl>
                                          <p:spTgt spid="70"/>
                                        </p:tgtEl>
                                        <p:attrNameLst>
                                          <p:attrName>style.visibility</p:attrName>
                                        </p:attrNameLst>
                                      </p:cBhvr>
                                      <p:to>
                                        <p:strVal val="visible"/>
                                      </p:to>
                                    </p:set>
                                    <p:anim calcmode="lin" valueType="num">
                                      <p:cBhvr>
                                        <p:cTn dur="500" fill="hold" id="46"/>
                                        <p:tgtEl>
                                          <p:spTgt spid="70"/>
                                        </p:tgtEl>
                                        <p:attrNameLst>
                                          <p:attrName>ppt_w</p:attrName>
                                        </p:attrNameLst>
                                      </p:cBhvr>
                                      <p:tavLst>
                                        <p:tav tm="0">
                                          <p:val>
                                            <p:strVal val="4*#ppt_w"/>
                                          </p:val>
                                        </p:tav>
                                        <p:tav tm="100000">
                                          <p:val>
                                            <p:strVal val="#ppt_w"/>
                                          </p:val>
                                        </p:tav>
                                      </p:tavLst>
                                    </p:anim>
                                    <p:anim calcmode="lin" valueType="num">
                                      <p:cBhvr>
                                        <p:cTn dur="500" fill="hold" id="47"/>
                                        <p:tgtEl>
                                          <p:spTgt spid="70"/>
                                        </p:tgtEl>
                                        <p:attrNameLst>
                                          <p:attrName>ppt_h</p:attrName>
                                        </p:attrNameLst>
                                      </p:cBhvr>
                                      <p:tavLst>
                                        <p:tav tm="0">
                                          <p:val>
                                            <p:strVal val="4*#ppt_h"/>
                                          </p:val>
                                        </p:tav>
                                        <p:tav tm="100000">
                                          <p:val>
                                            <p:strVal val="#ppt_h"/>
                                          </p:val>
                                        </p:tav>
                                      </p:tavLst>
                                    </p:anim>
                                  </p:childTnLst>
                                </p:cTn>
                              </p:par>
                            </p:childTnLst>
                          </p:cTn>
                        </p:par>
                        <p:par>
                          <p:cTn fill="hold" id="48" nodeType="afterGroup">
                            <p:stCondLst>
                              <p:cond delay="4000"/>
                            </p:stCondLst>
                            <p:childTnLst>
                              <p:par>
                                <p:cTn fill="hold" grpId="0" id="49" nodeType="afterEffect" presetClass="entr" presetID="12" presetSubtype="8">
                                  <p:stCondLst>
                                    <p:cond delay="0"/>
                                  </p:stCondLst>
                                  <p:childTnLst>
                                    <p:set>
                                      <p:cBhvr>
                                        <p:cTn dur="1" fill="hold" id="50">
                                          <p:stCondLst>
                                            <p:cond delay="0"/>
                                          </p:stCondLst>
                                        </p:cTn>
                                        <p:tgtEl>
                                          <p:spTgt spid="8"/>
                                        </p:tgtEl>
                                        <p:attrNameLst>
                                          <p:attrName>style.visibility</p:attrName>
                                        </p:attrNameLst>
                                      </p:cBhvr>
                                      <p:to>
                                        <p:strVal val="visible"/>
                                      </p:to>
                                    </p:set>
                                    <p:anim calcmode="lin" valueType="num">
                                      <p:cBhvr additive="base">
                                        <p:cTn dur="500" id="51"/>
                                        <p:tgtEl>
                                          <p:spTgt spid="8"/>
                                        </p:tgtEl>
                                        <p:attrNameLst>
                                          <p:attrName>ppt_x</p:attrName>
                                        </p:attrNameLst>
                                      </p:cBhvr>
                                      <p:tavLst>
                                        <p:tav tm="0">
                                          <p:val>
                                            <p:strVal val="#ppt_x-#ppt_w*1.125000"/>
                                          </p:val>
                                        </p:tav>
                                        <p:tav tm="100000">
                                          <p:val>
                                            <p:strVal val="#ppt_x"/>
                                          </p:val>
                                        </p:tav>
                                      </p:tavLst>
                                    </p:anim>
                                    <p:animEffect filter="wipe(right)" transition="in">
                                      <p:cBhvr>
                                        <p:cTn dur="500" id="52"/>
                                        <p:tgtEl>
                                          <p:spTgt spid="8"/>
                                        </p:tgtEl>
                                      </p:cBhvr>
                                    </p:animEffect>
                                  </p:childTnLst>
                                </p:cTn>
                              </p:par>
                              <p:par>
                                <p:cTn fill="hold" grpId="0" id="53" nodeType="withEffect" presetClass="entr" presetID="12" presetSubtype="8">
                                  <p:stCondLst>
                                    <p:cond delay="0"/>
                                  </p:stCondLst>
                                  <p:childTnLst>
                                    <p:set>
                                      <p:cBhvr>
                                        <p:cTn dur="1" fill="hold" id="54">
                                          <p:stCondLst>
                                            <p:cond delay="0"/>
                                          </p:stCondLst>
                                        </p:cTn>
                                        <p:tgtEl>
                                          <p:spTgt spid="9"/>
                                        </p:tgtEl>
                                        <p:attrNameLst>
                                          <p:attrName>style.visibility</p:attrName>
                                        </p:attrNameLst>
                                      </p:cBhvr>
                                      <p:to>
                                        <p:strVal val="visible"/>
                                      </p:to>
                                    </p:set>
                                    <p:anim calcmode="lin" valueType="num">
                                      <p:cBhvr additive="base">
                                        <p:cTn dur="500" id="55"/>
                                        <p:tgtEl>
                                          <p:spTgt spid="9"/>
                                        </p:tgtEl>
                                        <p:attrNameLst>
                                          <p:attrName>ppt_x</p:attrName>
                                        </p:attrNameLst>
                                      </p:cBhvr>
                                      <p:tavLst>
                                        <p:tav tm="0">
                                          <p:val>
                                            <p:strVal val="#ppt_x-#ppt_w*1.125000"/>
                                          </p:val>
                                        </p:tav>
                                        <p:tav tm="100000">
                                          <p:val>
                                            <p:strVal val="#ppt_x"/>
                                          </p:val>
                                        </p:tav>
                                      </p:tavLst>
                                    </p:anim>
                                    <p:animEffect filter="wipe(right)" transition="in">
                                      <p:cBhvr>
                                        <p:cTn dur="500" id="56"/>
                                        <p:tgtEl>
                                          <p:spTgt spid="9"/>
                                        </p:tgtEl>
                                      </p:cBhvr>
                                    </p:animEffect>
                                  </p:childTnLst>
                                </p:cTn>
                              </p:par>
                              <p:par>
                                <p:cTn fill="hold" grpId="0" id="57" nodeType="withEffect" presetClass="entr" presetID="12" presetSubtype="2">
                                  <p:stCondLst>
                                    <p:cond delay="0"/>
                                  </p:stCondLst>
                                  <p:childTnLst>
                                    <p:set>
                                      <p:cBhvr>
                                        <p:cTn dur="1" fill="hold" id="58">
                                          <p:stCondLst>
                                            <p:cond delay="0"/>
                                          </p:stCondLst>
                                        </p:cTn>
                                        <p:tgtEl>
                                          <p:spTgt spid="10"/>
                                        </p:tgtEl>
                                        <p:attrNameLst>
                                          <p:attrName>style.visibility</p:attrName>
                                        </p:attrNameLst>
                                      </p:cBhvr>
                                      <p:to>
                                        <p:strVal val="visible"/>
                                      </p:to>
                                    </p:set>
                                    <p:anim calcmode="lin" valueType="num">
                                      <p:cBhvr additive="base">
                                        <p:cTn dur="500" id="59"/>
                                        <p:tgtEl>
                                          <p:spTgt spid="10"/>
                                        </p:tgtEl>
                                        <p:attrNameLst>
                                          <p:attrName>ppt_x</p:attrName>
                                        </p:attrNameLst>
                                      </p:cBhvr>
                                      <p:tavLst>
                                        <p:tav tm="0">
                                          <p:val>
                                            <p:strVal val="#ppt_x+#ppt_w*1.125000"/>
                                          </p:val>
                                        </p:tav>
                                        <p:tav tm="100000">
                                          <p:val>
                                            <p:strVal val="#ppt_x"/>
                                          </p:val>
                                        </p:tav>
                                      </p:tavLst>
                                    </p:anim>
                                    <p:animEffect filter="wipe(left)" transition="in">
                                      <p:cBhvr>
                                        <p:cTn dur="500" id="60"/>
                                        <p:tgtEl>
                                          <p:spTgt spid="10"/>
                                        </p:tgtEl>
                                      </p:cBhvr>
                                    </p:animEffect>
                                  </p:childTnLst>
                                </p:cTn>
                              </p:par>
                              <p:par>
                                <p:cTn fill="hold" grpId="0" id="61" nodeType="withEffect" presetClass="entr" presetID="12" presetSubtype="2">
                                  <p:stCondLst>
                                    <p:cond delay="0"/>
                                  </p:stCondLst>
                                  <p:childTnLst>
                                    <p:set>
                                      <p:cBhvr>
                                        <p:cTn dur="1" fill="hold" id="62">
                                          <p:stCondLst>
                                            <p:cond delay="0"/>
                                          </p:stCondLst>
                                        </p:cTn>
                                        <p:tgtEl>
                                          <p:spTgt spid="11"/>
                                        </p:tgtEl>
                                        <p:attrNameLst>
                                          <p:attrName>style.visibility</p:attrName>
                                        </p:attrNameLst>
                                      </p:cBhvr>
                                      <p:to>
                                        <p:strVal val="visible"/>
                                      </p:to>
                                    </p:set>
                                    <p:anim calcmode="lin" valueType="num">
                                      <p:cBhvr additive="base">
                                        <p:cTn dur="500" id="63"/>
                                        <p:tgtEl>
                                          <p:spTgt spid="11"/>
                                        </p:tgtEl>
                                        <p:attrNameLst>
                                          <p:attrName>ppt_x</p:attrName>
                                        </p:attrNameLst>
                                      </p:cBhvr>
                                      <p:tavLst>
                                        <p:tav tm="0">
                                          <p:val>
                                            <p:strVal val="#ppt_x+#ppt_w*1.125000"/>
                                          </p:val>
                                        </p:tav>
                                        <p:tav tm="100000">
                                          <p:val>
                                            <p:strVal val="#ppt_x"/>
                                          </p:val>
                                        </p:tav>
                                      </p:tavLst>
                                    </p:anim>
                                    <p:animEffect filter="wipe(left)" transition="in">
                                      <p:cBhvr>
                                        <p:cTn dur="500" id="64"/>
                                        <p:tgtEl>
                                          <p:spTgt spid="11"/>
                                        </p:tgtEl>
                                      </p:cBhvr>
                                    </p:animEffect>
                                  </p:childTnLst>
                                </p:cTn>
                              </p:par>
                            </p:childTnLst>
                          </p:cTn>
                        </p:par>
                        <p:par>
                          <p:cTn fill="hold" id="65" nodeType="afterGroup">
                            <p:stCondLst>
                              <p:cond delay="4500"/>
                            </p:stCondLst>
                            <p:childTnLst>
                              <p:par>
                                <p:cTn fill="hold" grpId="0" id="66" nodeType="afterEffect" presetClass="entr" presetID="14" presetSubtype="10">
                                  <p:stCondLst>
                                    <p:cond delay="0"/>
                                  </p:stCondLst>
                                  <p:childTnLst>
                                    <p:set>
                                      <p:cBhvr>
                                        <p:cTn dur="1" fill="hold" id="67">
                                          <p:stCondLst>
                                            <p:cond delay="0"/>
                                          </p:stCondLst>
                                        </p:cTn>
                                        <p:tgtEl>
                                          <p:spTgt spid="53"/>
                                        </p:tgtEl>
                                        <p:attrNameLst>
                                          <p:attrName>style.visibility</p:attrName>
                                        </p:attrNameLst>
                                      </p:cBhvr>
                                      <p:to>
                                        <p:strVal val="visible"/>
                                      </p:to>
                                    </p:set>
                                    <p:animEffect filter="randombar(horizontal)" transition="in">
                                      <p:cBhvr>
                                        <p:cTn dur="500" id="68"/>
                                        <p:tgtEl>
                                          <p:spTgt spid="53"/>
                                        </p:tgtEl>
                                      </p:cBhvr>
                                    </p:animEffect>
                                  </p:childTnLst>
                                </p:cTn>
                              </p:par>
                              <p:par>
                                <p:cTn fill="hold" grpId="0" id="69" nodeType="withEffect" presetClass="entr" presetID="14" presetSubtype="10">
                                  <p:stCondLst>
                                    <p:cond delay="0"/>
                                  </p:stCondLst>
                                  <p:childTnLst>
                                    <p:set>
                                      <p:cBhvr>
                                        <p:cTn dur="1" fill="hold" id="70">
                                          <p:stCondLst>
                                            <p:cond delay="0"/>
                                          </p:stCondLst>
                                        </p:cTn>
                                        <p:tgtEl>
                                          <p:spTgt spid="54"/>
                                        </p:tgtEl>
                                        <p:attrNameLst>
                                          <p:attrName>style.visibility</p:attrName>
                                        </p:attrNameLst>
                                      </p:cBhvr>
                                      <p:to>
                                        <p:strVal val="visible"/>
                                      </p:to>
                                    </p:set>
                                    <p:animEffect filter="randombar(horizontal)" transition="in">
                                      <p:cBhvr>
                                        <p:cTn dur="500" id="71"/>
                                        <p:tgtEl>
                                          <p:spTgt spid="54"/>
                                        </p:tgtEl>
                                      </p:cBhvr>
                                    </p:animEffect>
                                  </p:childTnLst>
                                </p:cTn>
                              </p:par>
                              <p:par>
                                <p:cTn fill="hold" grpId="0" id="72" nodeType="withEffect" presetClass="entr" presetID="14" presetSubtype="10">
                                  <p:stCondLst>
                                    <p:cond delay="0"/>
                                  </p:stCondLst>
                                  <p:childTnLst>
                                    <p:set>
                                      <p:cBhvr>
                                        <p:cTn dur="1" fill="hold" id="73">
                                          <p:stCondLst>
                                            <p:cond delay="0"/>
                                          </p:stCondLst>
                                        </p:cTn>
                                        <p:tgtEl>
                                          <p:spTgt spid="47"/>
                                        </p:tgtEl>
                                        <p:attrNameLst>
                                          <p:attrName>style.visibility</p:attrName>
                                        </p:attrNameLst>
                                      </p:cBhvr>
                                      <p:to>
                                        <p:strVal val="visible"/>
                                      </p:to>
                                    </p:set>
                                    <p:animEffect filter="randombar(horizontal)" transition="in">
                                      <p:cBhvr>
                                        <p:cTn dur="500" id="74"/>
                                        <p:tgtEl>
                                          <p:spTgt spid="47"/>
                                        </p:tgtEl>
                                      </p:cBhvr>
                                    </p:animEffect>
                                  </p:childTnLst>
                                </p:cTn>
                              </p:par>
                              <p:par>
                                <p:cTn fill="hold" grpId="0" id="75" nodeType="withEffect" presetClass="entr" presetID="14" presetSubtype="10">
                                  <p:stCondLst>
                                    <p:cond delay="0"/>
                                  </p:stCondLst>
                                  <p:childTnLst>
                                    <p:set>
                                      <p:cBhvr>
                                        <p:cTn dur="1" fill="hold" id="76">
                                          <p:stCondLst>
                                            <p:cond delay="0"/>
                                          </p:stCondLst>
                                        </p:cTn>
                                        <p:tgtEl>
                                          <p:spTgt spid="52"/>
                                        </p:tgtEl>
                                        <p:attrNameLst>
                                          <p:attrName>style.visibility</p:attrName>
                                        </p:attrNameLst>
                                      </p:cBhvr>
                                      <p:to>
                                        <p:strVal val="visible"/>
                                      </p:to>
                                    </p:set>
                                    <p:animEffect filter="randombar(horizontal)" transition="in">
                                      <p:cBhvr>
                                        <p:cTn dur="500" id="77"/>
                                        <p:tgtEl>
                                          <p:spTgt spid="52"/>
                                        </p:tgtEl>
                                      </p:cBhvr>
                                    </p:animEffect>
                                  </p:childTnLst>
                                </p:cTn>
                              </p:par>
                            </p:childTnLst>
                          </p:cTn>
                        </p:par>
                        <p:par>
                          <p:cTn fill="hold" id="78" nodeType="afterGroup">
                            <p:stCondLst>
                              <p:cond delay="5000"/>
                            </p:stCondLst>
                            <p:childTnLst>
                              <p:par>
                                <p:cTn fill="hold" grpId="0" id="79" nodeType="afterEffect" presetClass="entr" presetID="12" presetSubtype="8">
                                  <p:stCondLst>
                                    <p:cond delay="0"/>
                                  </p:stCondLst>
                                  <p:childTnLst>
                                    <p:set>
                                      <p:cBhvr>
                                        <p:cTn dur="1" fill="hold" id="80">
                                          <p:stCondLst>
                                            <p:cond delay="0"/>
                                          </p:stCondLst>
                                        </p:cTn>
                                        <p:tgtEl>
                                          <p:spTgt spid="48"/>
                                        </p:tgtEl>
                                        <p:attrNameLst>
                                          <p:attrName>style.visibility</p:attrName>
                                        </p:attrNameLst>
                                      </p:cBhvr>
                                      <p:to>
                                        <p:strVal val="visible"/>
                                      </p:to>
                                    </p:set>
                                    <p:anim calcmode="lin" valueType="num">
                                      <p:cBhvr additive="base">
                                        <p:cTn dur="500" id="81"/>
                                        <p:tgtEl>
                                          <p:spTgt spid="48"/>
                                        </p:tgtEl>
                                        <p:attrNameLst>
                                          <p:attrName>ppt_x</p:attrName>
                                        </p:attrNameLst>
                                      </p:cBhvr>
                                      <p:tavLst>
                                        <p:tav tm="0">
                                          <p:val>
                                            <p:strVal val="#ppt_x-#ppt_w*1.125000"/>
                                          </p:val>
                                        </p:tav>
                                        <p:tav tm="100000">
                                          <p:val>
                                            <p:strVal val="#ppt_x"/>
                                          </p:val>
                                        </p:tav>
                                      </p:tavLst>
                                    </p:anim>
                                    <p:animEffect filter="wipe(right)" transition="in">
                                      <p:cBhvr>
                                        <p:cTn dur="500" id="82"/>
                                        <p:tgtEl>
                                          <p:spTgt spid="48"/>
                                        </p:tgtEl>
                                      </p:cBhvr>
                                    </p:animEffect>
                                  </p:childTnLst>
                                </p:cTn>
                              </p:par>
                              <p:par>
                                <p:cTn fill="hold" grpId="0" id="83" nodeType="withEffect" presetClass="entr" presetID="12" presetSubtype="8">
                                  <p:stCondLst>
                                    <p:cond delay="0"/>
                                  </p:stCondLst>
                                  <p:childTnLst>
                                    <p:set>
                                      <p:cBhvr>
                                        <p:cTn dur="1" fill="hold" id="84">
                                          <p:stCondLst>
                                            <p:cond delay="0"/>
                                          </p:stCondLst>
                                        </p:cTn>
                                        <p:tgtEl>
                                          <p:spTgt spid="49"/>
                                        </p:tgtEl>
                                        <p:attrNameLst>
                                          <p:attrName>style.visibility</p:attrName>
                                        </p:attrNameLst>
                                      </p:cBhvr>
                                      <p:to>
                                        <p:strVal val="visible"/>
                                      </p:to>
                                    </p:set>
                                    <p:anim calcmode="lin" valueType="num">
                                      <p:cBhvr additive="base">
                                        <p:cTn dur="500" id="85"/>
                                        <p:tgtEl>
                                          <p:spTgt spid="49"/>
                                        </p:tgtEl>
                                        <p:attrNameLst>
                                          <p:attrName>ppt_x</p:attrName>
                                        </p:attrNameLst>
                                      </p:cBhvr>
                                      <p:tavLst>
                                        <p:tav tm="0">
                                          <p:val>
                                            <p:strVal val="#ppt_x-#ppt_w*1.125000"/>
                                          </p:val>
                                        </p:tav>
                                        <p:tav tm="100000">
                                          <p:val>
                                            <p:strVal val="#ppt_x"/>
                                          </p:val>
                                        </p:tav>
                                      </p:tavLst>
                                    </p:anim>
                                    <p:animEffect filter="wipe(right)" transition="in">
                                      <p:cBhvr>
                                        <p:cTn dur="500" id="86"/>
                                        <p:tgtEl>
                                          <p:spTgt spid="49"/>
                                        </p:tgtEl>
                                      </p:cBhvr>
                                    </p:animEffect>
                                  </p:childTnLst>
                                </p:cTn>
                              </p:par>
                              <p:par>
                                <p:cTn fill="hold" grpId="0" id="87" nodeType="withEffect" presetClass="entr" presetID="12" presetSubtype="2">
                                  <p:stCondLst>
                                    <p:cond delay="0"/>
                                  </p:stCondLst>
                                  <p:childTnLst>
                                    <p:set>
                                      <p:cBhvr>
                                        <p:cTn dur="1" fill="hold" id="88">
                                          <p:stCondLst>
                                            <p:cond delay="0"/>
                                          </p:stCondLst>
                                        </p:cTn>
                                        <p:tgtEl>
                                          <p:spTgt spid="51"/>
                                        </p:tgtEl>
                                        <p:attrNameLst>
                                          <p:attrName>style.visibility</p:attrName>
                                        </p:attrNameLst>
                                      </p:cBhvr>
                                      <p:to>
                                        <p:strVal val="visible"/>
                                      </p:to>
                                    </p:set>
                                    <p:anim calcmode="lin" valueType="num">
                                      <p:cBhvr additive="base">
                                        <p:cTn dur="500" id="89"/>
                                        <p:tgtEl>
                                          <p:spTgt spid="51"/>
                                        </p:tgtEl>
                                        <p:attrNameLst>
                                          <p:attrName>ppt_x</p:attrName>
                                        </p:attrNameLst>
                                      </p:cBhvr>
                                      <p:tavLst>
                                        <p:tav tm="0">
                                          <p:val>
                                            <p:strVal val="#ppt_x+#ppt_w*1.125000"/>
                                          </p:val>
                                        </p:tav>
                                        <p:tav tm="100000">
                                          <p:val>
                                            <p:strVal val="#ppt_x"/>
                                          </p:val>
                                        </p:tav>
                                      </p:tavLst>
                                    </p:anim>
                                    <p:animEffect filter="wipe(left)" transition="in">
                                      <p:cBhvr>
                                        <p:cTn dur="500" id="90"/>
                                        <p:tgtEl>
                                          <p:spTgt spid="51"/>
                                        </p:tgtEl>
                                      </p:cBhvr>
                                    </p:animEffect>
                                  </p:childTnLst>
                                </p:cTn>
                              </p:par>
                              <p:par>
                                <p:cTn fill="hold" grpId="0" id="91" nodeType="withEffect" presetClass="entr" presetID="12" presetSubtype="2">
                                  <p:stCondLst>
                                    <p:cond delay="0"/>
                                  </p:stCondLst>
                                  <p:childTnLst>
                                    <p:set>
                                      <p:cBhvr>
                                        <p:cTn dur="1" fill="hold" id="92">
                                          <p:stCondLst>
                                            <p:cond delay="0"/>
                                          </p:stCondLst>
                                        </p:cTn>
                                        <p:tgtEl>
                                          <p:spTgt spid="50"/>
                                        </p:tgtEl>
                                        <p:attrNameLst>
                                          <p:attrName>style.visibility</p:attrName>
                                        </p:attrNameLst>
                                      </p:cBhvr>
                                      <p:to>
                                        <p:strVal val="visible"/>
                                      </p:to>
                                    </p:set>
                                    <p:anim calcmode="lin" valueType="num">
                                      <p:cBhvr additive="base">
                                        <p:cTn dur="500" id="93"/>
                                        <p:tgtEl>
                                          <p:spTgt spid="50"/>
                                        </p:tgtEl>
                                        <p:attrNameLst>
                                          <p:attrName>ppt_x</p:attrName>
                                        </p:attrNameLst>
                                      </p:cBhvr>
                                      <p:tavLst>
                                        <p:tav tm="0">
                                          <p:val>
                                            <p:strVal val="#ppt_x+#ppt_w*1.125000"/>
                                          </p:val>
                                        </p:tav>
                                        <p:tav tm="100000">
                                          <p:val>
                                            <p:strVal val="#ppt_x"/>
                                          </p:val>
                                        </p:tav>
                                      </p:tavLst>
                                    </p:anim>
                                    <p:animEffect filter="wipe(left)" transition="in">
                                      <p:cBhvr>
                                        <p:cTn dur="500" id="94"/>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47"/>
      <p:bldP grpId="0" spid="48"/>
      <p:bldP grpId="0" spid="49"/>
      <p:bldP grpId="0" spid="50"/>
      <p:bldP grpId="0" spid="51"/>
      <p:bldP grpId="0" spid="52"/>
      <p:bldP grpId="0" spid="53"/>
      <p:bldP grpId="0" spid="5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117" name="组合 116"/>
          <p:cNvGrpSpPr/>
          <p:nvPr/>
        </p:nvGrpSpPr>
        <p:grpSpPr>
          <a:xfrm>
            <a:off x="3077460" y="710457"/>
            <a:ext cx="1528244" cy="3682424"/>
            <a:chOff x="1318582" y="1445159"/>
            <a:chExt cx="2037393" cy="4911035"/>
          </a:xfrm>
        </p:grpSpPr>
        <p:sp>
          <p:nvSpPr>
            <p:cNvPr id="118" name="直角三角形 11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9" name="直角三角形 11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0" name="同侧圆角矩形 119"/>
            <p:cNvSpPr/>
            <p:nvPr/>
          </p:nvSpPr>
          <p:spPr>
            <a:xfrm rot="16200000">
              <a:off x="541305" y="3041940"/>
              <a:ext cx="3272027" cy="1717474"/>
            </a:xfrm>
            <a:prstGeom prst="round2SameRect">
              <a:avLst>
                <a:gd fmla="val 23877" name="adj1"/>
                <a:gd fmla="val 0" name="adj2"/>
              </a:avLst>
            </a:prstGeom>
            <a:gradFill flip="none" rotWithShape="1">
              <a:gsLst>
                <a:gs pos="0">
                  <a:srgbClr val="E87071"/>
                </a:gs>
                <a:gs pos="100000">
                  <a:srgbClr val="E03C3C"/>
                </a:gs>
              </a:gsLst>
              <a:lin ang="8100000" scaled="1"/>
            </a:gradFill>
            <a:ln w="15875">
              <a:gradFill flip="none" rotWithShape="1">
                <a:gsLst>
                  <a:gs pos="49000">
                    <a:srgbClr val="E87071"/>
                  </a:gs>
                  <a:gs pos="0">
                    <a:srgbClr val="F5C3C3"/>
                  </a:gs>
                  <a:gs pos="100000">
                    <a:srgbClr val="D72323"/>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pic>
          <p:nvPicPr>
            <p:cNvPr id="121" name="图片 120"/>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400000"/>
                      </a14:imgEffect>
                    </a14:imgLayer>
                  </a14:imgProps>
                </a:ext>
              </a:extLst>
            </a:blip>
            <a:srcRect b="72279"/>
            <a:stretch>
              <a:fillRect/>
            </a:stretch>
          </p:blipFill>
          <p:spPr>
            <a:xfrm flipH="1" rot="16200000">
              <a:off x="475221" y="3782802"/>
              <a:ext cx="4911035" cy="235749"/>
            </a:xfrm>
            <a:prstGeom prst="rect">
              <a:avLst/>
            </a:prstGeom>
          </p:spPr>
        </p:pic>
      </p:grpSp>
      <p:grpSp>
        <p:nvGrpSpPr>
          <p:cNvPr id="122" name="组合 121"/>
          <p:cNvGrpSpPr/>
          <p:nvPr/>
        </p:nvGrpSpPr>
        <p:grpSpPr>
          <a:xfrm>
            <a:off x="4274591" y="1063519"/>
            <a:ext cx="1528244" cy="3682424"/>
            <a:chOff x="1318582" y="1445159"/>
            <a:chExt cx="2037393" cy="4911035"/>
          </a:xfrm>
        </p:grpSpPr>
        <p:sp>
          <p:nvSpPr>
            <p:cNvPr id="123" name="直角三角形 12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4" name="直角三角形 12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5" name="同侧圆角矩形 124"/>
            <p:cNvSpPr/>
            <p:nvPr/>
          </p:nvSpPr>
          <p:spPr>
            <a:xfrm rot="16200000">
              <a:off x="541305" y="3041940"/>
              <a:ext cx="3272027" cy="1717474"/>
            </a:xfrm>
            <a:prstGeom prst="round2SameRect">
              <a:avLst>
                <a:gd fmla="val 23877" name="adj1"/>
                <a:gd fmla="val 0" name="adj2"/>
              </a:avLst>
            </a:prstGeom>
            <a:gradFill flip="none" rotWithShape="1">
              <a:gsLst>
                <a:gs pos="0">
                  <a:srgbClr val="FFC671"/>
                </a:gs>
                <a:gs pos="100000">
                  <a:srgbClr val="FF9B09"/>
                </a:gs>
              </a:gsLst>
              <a:lin ang="8100000" scaled="1"/>
            </a:gradFill>
            <a:ln w="15875">
              <a:gradFill flip="none" rotWithShape="1">
                <a:gsLst>
                  <a:gs pos="50000">
                    <a:srgbClr val="F3B65D"/>
                  </a:gs>
                  <a:gs pos="0">
                    <a:srgbClr val="FFE3B9"/>
                  </a:gs>
                  <a:gs pos="100000">
                    <a:srgbClr val="E68900"/>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pic>
          <p:nvPicPr>
            <p:cNvPr id="126" name="图片 125"/>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400000"/>
                      </a14:imgEffect>
                    </a14:imgLayer>
                  </a14:imgProps>
                </a:ext>
              </a:extLst>
            </a:blip>
            <a:srcRect b="72279"/>
            <a:stretch>
              <a:fillRect/>
            </a:stretch>
          </p:blipFill>
          <p:spPr>
            <a:xfrm flipH="1" rot="16200000">
              <a:off x="475221" y="3782802"/>
              <a:ext cx="4911035" cy="235749"/>
            </a:xfrm>
            <a:prstGeom prst="rect">
              <a:avLst/>
            </a:prstGeom>
          </p:spPr>
        </p:pic>
      </p:grpSp>
      <p:grpSp>
        <p:nvGrpSpPr>
          <p:cNvPr id="127" name="组合 126"/>
          <p:cNvGrpSpPr/>
          <p:nvPr/>
        </p:nvGrpSpPr>
        <p:grpSpPr>
          <a:xfrm>
            <a:off x="5471723" y="1434908"/>
            <a:ext cx="1528244" cy="3682424"/>
            <a:chOff x="1318582" y="1445159"/>
            <a:chExt cx="2037393" cy="4911035"/>
          </a:xfrm>
        </p:grpSpPr>
        <p:sp>
          <p:nvSpPr>
            <p:cNvPr id="128" name="直角三角形 12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9" name="直角三角形 12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0" name="同侧圆角矩形 129"/>
            <p:cNvSpPr/>
            <p:nvPr/>
          </p:nvSpPr>
          <p:spPr>
            <a:xfrm rot="16200000">
              <a:off x="541305" y="3041940"/>
              <a:ext cx="3272027" cy="1717474"/>
            </a:xfrm>
            <a:prstGeom prst="round2SameRect">
              <a:avLst>
                <a:gd fmla="val 23877" name="adj1"/>
                <a:gd fmla="val 0" name="adj2"/>
              </a:avLst>
            </a:prstGeom>
            <a:gradFill flip="none" rotWithShape="1">
              <a:gsLst>
                <a:gs pos="0">
                  <a:srgbClr val="01C4D9"/>
                </a:gs>
                <a:gs pos="100000">
                  <a:srgbClr val="0194A3"/>
                </a:gs>
              </a:gsLst>
              <a:lin ang="8100000" scaled="1"/>
            </a:gradFill>
            <a:ln w="15875">
              <a:gradFill flip="none" rotWithShape="1">
                <a:gsLst>
                  <a:gs pos="49000">
                    <a:srgbClr val="5DBAC4"/>
                  </a:gs>
                  <a:gs pos="0">
                    <a:srgbClr val="B9F8FF"/>
                  </a:gs>
                  <a:gs pos="100000">
                    <a:srgbClr val="017C89"/>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pic>
          <p:nvPicPr>
            <p:cNvPr id="131" name="图片 130"/>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400000"/>
                      </a14:imgEffect>
                    </a14:imgLayer>
                  </a14:imgProps>
                </a:ext>
              </a:extLst>
            </a:blip>
            <a:srcRect b="72279"/>
            <a:stretch>
              <a:fillRect/>
            </a:stretch>
          </p:blipFill>
          <p:spPr>
            <a:xfrm flipH="1" rot="16200000">
              <a:off x="475221" y="3782802"/>
              <a:ext cx="4911035" cy="235749"/>
            </a:xfrm>
            <a:prstGeom prst="rect">
              <a:avLst/>
            </a:prstGeom>
          </p:spPr>
        </p:pic>
      </p:grpSp>
      <p:grpSp>
        <p:nvGrpSpPr>
          <p:cNvPr id="132" name="组合 131"/>
          <p:cNvGrpSpPr/>
          <p:nvPr/>
        </p:nvGrpSpPr>
        <p:grpSpPr>
          <a:xfrm>
            <a:off x="6668852" y="1806297"/>
            <a:ext cx="1528244" cy="3682424"/>
            <a:chOff x="1318582" y="1445159"/>
            <a:chExt cx="2037393" cy="4911035"/>
          </a:xfrm>
        </p:grpSpPr>
        <p:sp>
          <p:nvSpPr>
            <p:cNvPr id="133" name="直角三角形 13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4" name="直角三角形 13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5" name="同侧圆角矩形 134"/>
            <p:cNvSpPr/>
            <p:nvPr/>
          </p:nvSpPr>
          <p:spPr>
            <a:xfrm rot="16200000">
              <a:off x="541305" y="3041940"/>
              <a:ext cx="3272027" cy="1717474"/>
            </a:xfrm>
            <a:prstGeom prst="round2SameRect">
              <a:avLst>
                <a:gd fmla="val 23877" name="adj1"/>
                <a:gd fmla="val 0" name="adj2"/>
              </a:avLst>
            </a:prstGeom>
            <a:gradFill flip="none" rotWithShape="1">
              <a:gsLst>
                <a:gs pos="0">
                  <a:srgbClr val="00E2BC"/>
                </a:gs>
                <a:gs pos="100000">
                  <a:srgbClr val="00967D"/>
                </a:gs>
              </a:gsLst>
              <a:lin ang="8100000" scaled="1"/>
            </a:gradFill>
            <a:ln w="15875">
              <a:gradFill flip="none" rotWithShape="1">
                <a:gsLst>
                  <a:gs pos="49000">
                    <a:srgbClr val="00C4A3"/>
                  </a:gs>
                  <a:gs pos="0">
                    <a:srgbClr val="09FFD6"/>
                  </a:gs>
                  <a:gs pos="100000">
                    <a:srgbClr val="007E69"/>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pic>
          <p:nvPicPr>
            <p:cNvPr id="136" name="图片 135"/>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400000"/>
                      </a14:imgEffect>
                    </a14:imgLayer>
                  </a14:imgProps>
                </a:ext>
              </a:extLst>
            </a:blip>
            <a:srcRect b="72279"/>
            <a:stretch>
              <a:fillRect/>
            </a:stretch>
          </p:blipFill>
          <p:spPr>
            <a:xfrm flipH="1" rot="16200000">
              <a:off x="475221" y="3782802"/>
              <a:ext cx="4911035" cy="235749"/>
            </a:xfrm>
            <a:prstGeom prst="rect">
              <a:avLst/>
            </a:prstGeom>
          </p:spPr>
        </p:pic>
      </p:grpSp>
      <p:grpSp>
        <p:nvGrpSpPr>
          <p:cNvPr id="137" name="组合 136"/>
          <p:cNvGrpSpPr/>
          <p:nvPr/>
        </p:nvGrpSpPr>
        <p:grpSpPr>
          <a:xfrm>
            <a:off x="3222825" y="1458525"/>
            <a:ext cx="505896" cy="600164"/>
            <a:chOff x="4560808" y="1584759"/>
            <a:chExt cx="674440" cy="800403"/>
          </a:xfrm>
        </p:grpSpPr>
        <p:sp>
          <p:nvSpPr>
            <p:cNvPr id="138" name="椭圆 137"/>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gradFill>
            </a:ln>
            <a:effectLst>
              <a:innerShdw blurRad="63500" dir="13500000" dist="254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9" name="文本框 63"/>
            <p:cNvSpPr txBox="1"/>
            <p:nvPr/>
          </p:nvSpPr>
          <p:spPr>
            <a:xfrm>
              <a:off x="4619488" y="1584759"/>
              <a:ext cx="561699" cy="792663"/>
            </a:xfrm>
            <a:prstGeom prst="rect">
              <a:avLst/>
            </a:prstGeom>
            <a:noFill/>
          </p:spPr>
          <p:txBody>
            <a:bodyPr rtlCol="0" wrap="square">
              <a:spAutoFit/>
            </a:bodyPr>
            <a:lstStyle/>
            <a:p>
              <a:pPr algn="ctr"/>
              <a:r>
                <a:rPr altLang="zh-CN" lang="en-US" sz="3300">
                  <a:solidFill>
                    <a:srgbClr val="E87071"/>
                  </a:solidFill>
                  <a:latin charset="0" panose="020b0806030902050204" pitchFamily="34" typeface="Impact"/>
                </a:rPr>
                <a:t>1</a:t>
              </a:r>
            </a:p>
          </p:txBody>
        </p:sp>
      </p:grpSp>
      <p:grpSp>
        <p:nvGrpSpPr>
          <p:cNvPr id="140" name="组合 139"/>
          <p:cNvGrpSpPr/>
          <p:nvPr/>
        </p:nvGrpSpPr>
        <p:grpSpPr>
          <a:xfrm>
            <a:off x="4450484" y="1843318"/>
            <a:ext cx="505896" cy="600164"/>
            <a:chOff x="6197474" y="2097937"/>
            <a:chExt cx="674440" cy="800405"/>
          </a:xfrm>
        </p:grpSpPr>
        <p:sp>
          <p:nvSpPr>
            <p:cNvPr id="141" name="椭圆 140"/>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gradFill>
            </a:ln>
            <a:effectLst>
              <a:innerShdw blurRad="63500" dir="13500000" dist="254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2" name="文本框 64"/>
            <p:cNvSpPr txBox="1"/>
            <p:nvPr/>
          </p:nvSpPr>
          <p:spPr>
            <a:xfrm>
              <a:off x="6253844" y="2097937"/>
              <a:ext cx="561699" cy="792665"/>
            </a:xfrm>
            <a:prstGeom prst="rect">
              <a:avLst/>
            </a:prstGeom>
            <a:noFill/>
          </p:spPr>
          <p:txBody>
            <a:bodyPr rtlCol="0" wrap="square">
              <a:spAutoFit/>
            </a:bodyPr>
            <a:lstStyle/>
            <a:p>
              <a:pPr algn="ctr"/>
              <a:r>
                <a:rPr altLang="zh-CN" lang="en-US" sz="3300">
                  <a:solidFill>
                    <a:srgbClr val="FFB850"/>
                  </a:solidFill>
                  <a:latin charset="0" panose="020b0806030902050204" pitchFamily="34" typeface="Impact"/>
                </a:rPr>
                <a:t>2</a:t>
              </a:r>
            </a:p>
          </p:txBody>
        </p:sp>
      </p:grpSp>
      <p:grpSp>
        <p:nvGrpSpPr>
          <p:cNvPr id="143" name="组合 142"/>
          <p:cNvGrpSpPr/>
          <p:nvPr/>
        </p:nvGrpSpPr>
        <p:grpSpPr>
          <a:xfrm>
            <a:off x="5628597" y="2204496"/>
            <a:ext cx="505896" cy="600164"/>
            <a:chOff x="7768088" y="2579617"/>
            <a:chExt cx="674440" cy="800403"/>
          </a:xfrm>
        </p:grpSpPr>
        <p:sp>
          <p:nvSpPr>
            <p:cNvPr id="144" name="椭圆 143"/>
            <p:cNvSpPr/>
            <p:nvPr/>
          </p:nvSpPr>
          <p:spPr>
            <a:xfrm>
              <a:off x="7768088" y="2614418"/>
              <a:ext cx="674440" cy="674440"/>
            </a:xfrm>
            <a:prstGeom prst="ellipse">
              <a:avLst/>
            </a:prstGeom>
            <a:solidFill>
              <a:schemeClr val="bg1">
                <a:lumMod val="95000"/>
              </a:schemeClr>
            </a:solidFill>
            <a:ln w="22225">
              <a:gradFill flip="none" rotWithShape="1">
                <a:gsLst>
                  <a:gs pos="0">
                    <a:srgbClr val="019DAD"/>
                  </a:gs>
                  <a:gs pos="100000">
                    <a:srgbClr val="2AEAFE"/>
                  </a:gs>
                </a:gsLst>
                <a:lin ang="2700000" scaled="1"/>
              </a:gradFill>
            </a:ln>
            <a:effectLst>
              <a:innerShdw blurRad="63500" dir="13500000" dist="254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5" name="文本框 65"/>
            <p:cNvSpPr txBox="1"/>
            <p:nvPr/>
          </p:nvSpPr>
          <p:spPr>
            <a:xfrm>
              <a:off x="7834075" y="2579617"/>
              <a:ext cx="561699" cy="792663"/>
            </a:xfrm>
            <a:prstGeom prst="rect">
              <a:avLst/>
            </a:prstGeom>
            <a:noFill/>
          </p:spPr>
          <p:txBody>
            <a:bodyPr rtlCol="0" wrap="square">
              <a:spAutoFit/>
            </a:bodyPr>
            <a:lstStyle/>
            <a:p>
              <a:pPr algn="ctr"/>
              <a:r>
                <a:rPr altLang="zh-CN" lang="en-US" sz="3300">
                  <a:solidFill>
                    <a:srgbClr val="01ACBE"/>
                  </a:solidFill>
                  <a:latin charset="0" panose="020b0806030902050204" pitchFamily="34" typeface="Impact"/>
                </a:rPr>
                <a:t>3</a:t>
              </a:r>
            </a:p>
          </p:txBody>
        </p:sp>
      </p:grpSp>
      <p:grpSp>
        <p:nvGrpSpPr>
          <p:cNvPr id="146" name="组合 145"/>
          <p:cNvGrpSpPr/>
          <p:nvPr/>
        </p:nvGrpSpPr>
        <p:grpSpPr>
          <a:xfrm>
            <a:off x="6832047" y="2550707"/>
            <a:ext cx="505896" cy="600164"/>
            <a:chOff x="9372478" y="3041339"/>
            <a:chExt cx="674440" cy="800403"/>
          </a:xfrm>
        </p:grpSpPr>
        <p:sp>
          <p:nvSpPr>
            <p:cNvPr id="147" name="椭圆 146"/>
            <p:cNvSpPr/>
            <p:nvPr/>
          </p:nvSpPr>
          <p:spPr>
            <a:xfrm>
              <a:off x="9372478" y="3094380"/>
              <a:ext cx="674440" cy="674440"/>
            </a:xfrm>
            <a:prstGeom prst="ellipse">
              <a:avLst/>
            </a:prstGeom>
            <a:solidFill>
              <a:schemeClr val="bg1">
                <a:lumMod val="95000"/>
              </a:schemeClr>
            </a:solidFill>
            <a:ln w="22225">
              <a:gradFill flip="none" rotWithShape="1">
                <a:gsLst>
                  <a:gs pos="0">
                    <a:srgbClr val="00AC8F"/>
                  </a:gs>
                  <a:gs pos="100000">
                    <a:srgbClr val="11FFD7"/>
                  </a:gs>
                </a:gsLst>
                <a:lin ang="2700000" scaled="1"/>
              </a:gradFill>
            </a:ln>
            <a:effectLst>
              <a:innerShdw blurRad="63500" dir="13500000" dist="254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8" name="文本框 66"/>
            <p:cNvSpPr txBox="1"/>
            <p:nvPr/>
          </p:nvSpPr>
          <p:spPr>
            <a:xfrm>
              <a:off x="9428848" y="3041339"/>
              <a:ext cx="561699" cy="792663"/>
            </a:xfrm>
            <a:prstGeom prst="rect">
              <a:avLst/>
            </a:prstGeom>
            <a:noFill/>
          </p:spPr>
          <p:txBody>
            <a:bodyPr rtlCol="0" wrap="square">
              <a:spAutoFit/>
            </a:bodyPr>
            <a:lstStyle/>
            <a:p>
              <a:pPr algn="ctr"/>
              <a:r>
                <a:rPr altLang="zh-CN" lang="en-US" sz="3300">
                  <a:solidFill>
                    <a:srgbClr val="00AF92"/>
                  </a:solidFill>
                  <a:latin charset="0" panose="020b0806030902050204" pitchFamily="34" typeface="Impact"/>
                </a:rPr>
                <a:t>4</a:t>
              </a:r>
            </a:p>
          </p:txBody>
        </p:sp>
      </p:grpSp>
      <p:grpSp>
        <p:nvGrpSpPr>
          <p:cNvPr id="149" name="组合 148"/>
          <p:cNvGrpSpPr/>
          <p:nvPr/>
        </p:nvGrpSpPr>
        <p:grpSpPr>
          <a:xfrm>
            <a:off x="3221899" y="3240449"/>
            <a:ext cx="363746" cy="357291"/>
            <a:chOff x="5037571" y="856343"/>
            <a:chExt cx="715006" cy="702571"/>
          </a:xfrm>
        </p:grpSpPr>
        <p:sp>
          <p:nvSpPr>
            <p:cNvPr id="150" name="Freeform 39"/>
            <p:cNvSpPr/>
            <p:nvPr/>
          </p:nvSpPr>
          <p:spPr bwMode="auto">
            <a:xfrm>
              <a:off x="5468769" y="856343"/>
              <a:ext cx="244675" cy="244675"/>
            </a:xfrm>
            <a:custGeom>
              <a:gdLst>
                <a:gd fmla="*/ 19 w 283" name="T0"/>
                <a:gd fmla="*/ 0 h 283" name="T1"/>
                <a:gd fmla="*/ 264 w 283" name="T2"/>
                <a:gd fmla="*/ 0 h 283" name="T3"/>
                <a:gd fmla="*/ 276 w 283" name="T4"/>
                <a:gd fmla="*/ 4 h 283" name="T5"/>
                <a:gd fmla="*/ 224 w 283" name="T6"/>
                <a:gd fmla="*/ 38 h 283" name="T7"/>
                <a:gd fmla="*/ 97 w 283" name="T8"/>
                <a:gd fmla="*/ 38 h 283" name="T9"/>
                <a:gd fmla="*/ 90 w 283" name="T10"/>
                <a:gd fmla="*/ 38 h 283" name="T11"/>
                <a:gd fmla="*/ 38 w 283" name="T12"/>
                <a:gd fmla="*/ 38 h 283" name="T13"/>
                <a:gd fmla="*/ 38 w 283" name="T14"/>
                <a:gd fmla="*/ 245 h 283" name="T15"/>
                <a:gd fmla="*/ 103 w 283" name="T16"/>
                <a:gd fmla="*/ 245 h 283" name="T17"/>
                <a:gd fmla="*/ 127 w 283" name="T18"/>
                <a:gd fmla="*/ 245 h 283" name="T19"/>
                <a:gd fmla="*/ 245 w 283" name="T20"/>
                <a:gd fmla="*/ 245 h 283" name="T21"/>
                <a:gd fmla="*/ 245 w 283" name="T22"/>
                <a:gd fmla="*/ 152 h 283" name="T23"/>
                <a:gd fmla="*/ 283 w 283" name="T24"/>
                <a:gd fmla="*/ 115 h 283" name="T25"/>
                <a:gd fmla="*/ 283 w 283" name="T26"/>
                <a:gd fmla="*/ 264 h 283" name="T27"/>
                <a:gd fmla="*/ 264 w 283" name="T28"/>
                <a:gd fmla="*/ 283 h 283" name="T29"/>
                <a:gd fmla="*/ 19 w 283" name="T30"/>
                <a:gd fmla="*/ 283 h 283" name="T31"/>
                <a:gd fmla="*/ 0 w 283" name="T32"/>
                <a:gd fmla="*/ 264 h 283" name="T33"/>
                <a:gd fmla="*/ 0 w 283" name="T34"/>
                <a:gd fmla="*/ 19 h 283" name="T35"/>
                <a:gd fmla="*/ 19 w 283" name="T36"/>
                <a:gd fmla="*/ 0 h 2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3" w="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1" name="Freeform 40"/>
            <p:cNvSpPr>
              <a:spLocks noEditPoints="1"/>
            </p:cNvSpPr>
            <p:nvPr/>
          </p:nvSpPr>
          <p:spPr bwMode="auto">
            <a:xfrm>
              <a:off x="5037571" y="889259"/>
              <a:ext cx="423518" cy="669655"/>
            </a:xfrm>
            <a:custGeom>
              <a:gdLst>
                <a:gd fmla="*/ 253 w 490" name="T0"/>
                <a:gd fmla="*/ 737 h 775" name="T1"/>
                <a:gd fmla="*/ 211 w 490" name="T2"/>
                <a:gd fmla="*/ 775 h 775" name="T3"/>
                <a:gd fmla="*/ 175 w 490" name="T4"/>
                <a:gd fmla="*/ 762 h 775" name="T5"/>
                <a:gd fmla="*/ 161 w 490" name="T6"/>
                <a:gd fmla="*/ 762 h 775" name="T7"/>
                <a:gd fmla="*/ 125 w 490" name="T8"/>
                <a:gd fmla="*/ 775 h 775" name="T9"/>
                <a:gd fmla="*/ 84 w 490" name="T10"/>
                <a:gd fmla="*/ 737 h 775" name="T11"/>
                <a:gd fmla="*/ 76 w 490" name="T12"/>
                <a:gd fmla="*/ 475 h 775" name="T13"/>
                <a:gd fmla="*/ 65 w 490" name="T14"/>
                <a:gd fmla="*/ 474 h 775" name="T15"/>
                <a:gd fmla="*/ 21 w 490" name="T16"/>
                <a:gd fmla="*/ 441 h 775" name="T17"/>
                <a:gd fmla="*/ 19 w 490" name="T18"/>
                <a:gd fmla="*/ 217 h 775" name="T19"/>
                <a:gd fmla="*/ 48 w 490" name="T20"/>
                <a:gd fmla="*/ 192 h 775" name="T21"/>
                <a:gd fmla="*/ 121 w 490" name="T22"/>
                <a:gd fmla="*/ 183 h 775" name="T23"/>
                <a:gd fmla="*/ 132 w 490" name="T24"/>
                <a:gd fmla="*/ 189 h 775" name="T25"/>
                <a:gd fmla="*/ 168 w 490" name="T26"/>
                <a:gd fmla="*/ 243 h 775" name="T27"/>
                <a:gd fmla="*/ 204 w 490" name="T28"/>
                <a:gd fmla="*/ 189 h 775" name="T29"/>
                <a:gd fmla="*/ 216 w 490" name="T30"/>
                <a:gd fmla="*/ 183 h 775" name="T31"/>
                <a:gd fmla="*/ 257 w 490" name="T32"/>
                <a:gd fmla="*/ 188 h 775" name="T33"/>
                <a:gd fmla="*/ 293 w 490" name="T34"/>
                <a:gd fmla="*/ 205 h 775" name="T35"/>
                <a:gd fmla="*/ 331 w 490" name="T36"/>
                <a:gd fmla="*/ 251 h 775" name="T37"/>
                <a:gd fmla="*/ 339 w 490" name="T38"/>
                <a:gd fmla="*/ 259 h 775" name="T39"/>
                <a:gd fmla="*/ 355 w 490" name="T40"/>
                <a:gd fmla="*/ 261 h 775" name="T41"/>
                <a:gd fmla="*/ 362 w 490" name="T42"/>
                <a:gd fmla="*/ 256 h 775" name="T43"/>
                <a:gd fmla="*/ 406 w 490" name="T44"/>
                <a:gd fmla="*/ 223 h 775" name="T45"/>
                <a:gd fmla="*/ 452 w 490" name="T46"/>
                <a:gd fmla="*/ 284 h 775" name="T47"/>
                <a:gd fmla="*/ 405 w 490" name="T48"/>
                <a:gd fmla="*/ 318 h 775" name="T49"/>
                <a:gd fmla="*/ 357 w 490" name="T50"/>
                <a:gd fmla="*/ 346 h 775" name="T51"/>
                <a:gd fmla="*/ 321 w 490" name="T52"/>
                <a:gd fmla="*/ 343 h 775" name="T53"/>
                <a:gd fmla="*/ 275 w 490" name="T54"/>
                <a:gd fmla="*/ 302 h 775" name="T55"/>
                <a:gd fmla="*/ 265 w 490" name="T56"/>
                <a:gd fmla="*/ 291 h 775" name="T57"/>
                <a:gd fmla="*/ 253 w 490" name="T58"/>
                <a:gd fmla="*/ 737 h 775" name="T59"/>
                <a:gd fmla="*/ 170 w 490" name="T60"/>
                <a:gd fmla="*/ 1 h 775" name="T61"/>
                <a:gd fmla="*/ 236 w 490" name="T62"/>
                <a:gd fmla="*/ 74 h 775" name="T63"/>
                <a:gd fmla="*/ 167 w 490" name="T64"/>
                <a:gd fmla="*/ 159 h 775" name="T65"/>
                <a:gd fmla="*/ 100 w 490" name="T66"/>
                <a:gd fmla="*/ 71 h 775" name="T67"/>
                <a:gd fmla="*/ 170 w 490" name="T68"/>
                <a:gd fmla="*/ 1 h 7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5" w="490">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2" name="Freeform 41"/>
            <p:cNvSpPr/>
            <p:nvPr/>
          </p:nvSpPr>
          <p:spPr bwMode="auto">
            <a:xfrm>
              <a:off x="5532772" y="870972"/>
              <a:ext cx="219805" cy="176283"/>
            </a:xfrm>
            <a:custGeom>
              <a:gdLst>
                <a:gd fmla="*/ 35 w 254" name="T0"/>
                <a:gd fmla="*/ 62 h 204" name="T1"/>
                <a:gd fmla="*/ 0 w 254" name="T2"/>
                <a:gd fmla="*/ 66 h 204" name="T3"/>
                <a:gd fmla="*/ 11 w 254" name="T4"/>
                <a:gd fmla="*/ 171 h 204" name="T5"/>
                <a:gd fmla="*/ 48 w 254" name="T6"/>
                <a:gd fmla="*/ 195 h 204" name="T7"/>
                <a:gd fmla="*/ 243 w 254" name="T8"/>
                <a:gd fmla="*/ 20 h 204" name="T9"/>
                <a:gd fmla="*/ 230 w 254" name="T10"/>
                <a:gd fmla="*/ 7 h 204" name="T11"/>
                <a:gd fmla="*/ 53 w 254" name="T12"/>
                <a:gd fmla="*/ 116 h 204" name="T13"/>
                <a:gd fmla="*/ 35 w 254" name="T14"/>
                <a:gd fmla="*/ 62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25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53" name="组合 152"/>
          <p:cNvGrpSpPr/>
          <p:nvPr/>
        </p:nvGrpSpPr>
        <p:grpSpPr>
          <a:xfrm>
            <a:off x="4457200" y="3636206"/>
            <a:ext cx="361483" cy="341225"/>
            <a:chOff x="6460269" y="872801"/>
            <a:chExt cx="709154" cy="669655"/>
          </a:xfrm>
          <a:solidFill>
            <a:schemeClr val="bg1"/>
          </a:solidFill>
        </p:grpSpPr>
        <p:sp>
          <p:nvSpPr>
            <p:cNvPr id="154" name="Freeform 42"/>
            <p:cNvSpPr>
              <a:spLocks noEditPoints="1"/>
            </p:cNvSpPr>
            <p:nvPr/>
          </p:nvSpPr>
          <p:spPr bwMode="auto">
            <a:xfrm>
              <a:off x="6460269" y="872801"/>
              <a:ext cx="442902" cy="669655"/>
            </a:xfrm>
            <a:custGeom>
              <a:gdLst>
                <a:gd fmla="*/ 250 w 512" name="T0"/>
                <a:gd fmla="*/ 737 h 775" name="T1"/>
                <a:gd fmla="*/ 209 w 512" name="T2"/>
                <a:gd fmla="*/ 775 h 775" name="T3"/>
                <a:gd fmla="*/ 173 w 512" name="T4"/>
                <a:gd fmla="*/ 762 h 775" name="T5"/>
                <a:gd fmla="*/ 159 w 512" name="T6"/>
                <a:gd fmla="*/ 762 h 775" name="T7"/>
                <a:gd fmla="*/ 124 w 512" name="T8"/>
                <a:gd fmla="*/ 775 h 775" name="T9"/>
                <a:gd fmla="*/ 83 w 512" name="T10"/>
                <a:gd fmla="*/ 737 h 775" name="T11"/>
                <a:gd fmla="*/ 75 w 512" name="T12"/>
                <a:gd fmla="*/ 475 h 775" name="T13"/>
                <a:gd fmla="*/ 65 w 512" name="T14"/>
                <a:gd fmla="*/ 474 h 775" name="T15"/>
                <a:gd fmla="*/ 21 w 512" name="T16"/>
                <a:gd fmla="*/ 441 h 775" name="T17"/>
                <a:gd fmla="*/ 19 w 512" name="T18"/>
                <a:gd fmla="*/ 214 h 775" name="T19"/>
                <a:gd fmla="*/ 48 w 512" name="T20"/>
                <a:gd fmla="*/ 189 h 775" name="T21"/>
                <a:gd fmla="*/ 119 w 512" name="T22"/>
                <a:gd fmla="*/ 181 h 775" name="T23"/>
                <a:gd fmla="*/ 131 w 512" name="T24"/>
                <a:gd fmla="*/ 186 h 775" name="T25"/>
                <a:gd fmla="*/ 166 w 512" name="T26"/>
                <a:gd fmla="*/ 239 h 775" name="T27"/>
                <a:gd fmla="*/ 202 w 512" name="T28"/>
                <a:gd fmla="*/ 186 h 775" name="T29"/>
                <a:gd fmla="*/ 213 w 512" name="T30"/>
                <a:gd fmla="*/ 181 h 775" name="T31"/>
                <a:gd fmla="*/ 269 w 512" name="T32"/>
                <a:gd fmla="*/ 184 h 775" name="T33"/>
                <a:gd fmla="*/ 286 w 512" name="T34"/>
                <a:gd fmla="*/ 190 h 775" name="T35"/>
                <a:gd fmla="*/ 361 w 512" name="T36"/>
                <a:gd fmla="*/ 220 h 775" name="T37"/>
                <a:gd fmla="*/ 454 w 512" name="T38"/>
                <a:gd fmla="*/ 179 h 775" name="T39"/>
                <a:gd fmla="*/ 503 w 512" name="T40"/>
                <a:gd fmla="*/ 193 h 775" name="T41"/>
                <a:gd fmla="*/ 488 w 512" name="T42"/>
                <a:gd fmla="*/ 243 h 775" name="T43"/>
                <a:gd fmla="*/ 382 w 512" name="T44"/>
                <a:gd fmla="*/ 290 h 775" name="T45"/>
                <a:gd fmla="*/ 359 w 512" name="T46"/>
                <a:gd fmla="*/ 294 h 775" name="T47"/>
                <a:gd fmla="*/ 266 w 512" name="T48"/>
                <a:gd fmla="*/ 263 h 775" name="T49"/>
                <a:gd fmla="*/ 261 w 512" name="T50"/>
                <a:gd fmla="*/ 265 h 775" name="T51"/>
                <a:gd fmla="*/ 250 w 512" name="T52"/>
                <a:gd fmla="*/ 737 h 775" name="T53"/>
                <a:gd fmla="*/ 168 w 512" name="T54"/>
                <a:gd fmla="*/ 1 h 775" name="T55"/>
                <a:gd fmla="*/ 233 w 512" name="T56"/>
                <a:gd fmla="*/ 72 h 775" name="T57"/>
                <a:gd fmla="*/ 165 w 512" name="T58"/>
                <a:gd fmla="*/ 157 h 775" name="T59"/>
                <a:gd fmla="*/ 99 w 512" name="T60"/>
                <a:gd fmla="*/ 70 h 775" name="T61"/>
                <a:gd fmla="*/ 168 w 512" name="T62"/>
                <a:gd fmla="*/ 1 h 7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75" w="512">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5" name="Freeform 43"/>
            <p:cNvSpPr>
              <a:spLocks noEditPoints="1"/>
            </p:cNvSpPr>
            <p:nvPr/>
          </p:nvSpPr>
          <p:spPr bwMode="auto">
            <a:xfrm>
              <a:off x="6735299" y="1108698"/>
              <a:ext cx="434124" cy="433758"/>
            </a:xfrm>
            <a:custGeom>
              <a:gdLst>
                <a:gd fmla="*/ 388 w 502" name="T0"/>
                <a:gd fmla="*/ 388 h 502" name="T1"/>
                <a:gd fmla="*/ 383 w 502" name="T2"/>
                <a:gd fmla="*/ 335 h 502" name="T3"/>
                <a:gd fmla="*/ 334 w 502" name="T4"/>
                <a:gd fmla="*/ 426 h 502" name="T5"/>
                <a:gd fmla="*/ 445 w 502" name="T6"/>
                <a:gd fmla="*/ 251 h 502" name="T7"/>
                <a:gd fmla="*/ 393 w 502" name="T8"/>
                <a:gd fmla="*/ 214 h 502" name="T9"/>
                <a:gd fmla="*/ 392 w 502" name="T10"/>
                <a:gd fmla="*/ 297 h 502" name="T11"/>
                <a:gd fmla="*/ 430 w 502" name="T12"/>
                <a:gd fmla="*/ 176 h 502" name="T13"/>
                <a:gd fmla="*/ 332 w 502" name="T14"/>
                <a:gd fmla="*/ 75 h 502" name="T15"/>
                <a:gd fmla="*/ 385 w 502" name="T16"/>
                <a:gd fmla="*/ 176 h 502" name="T17"/>
                <a:gd fmla="*/ 72 w 502" name="T18"/>
                <a:gd fmla="*/ 176 h 502" name="T19"/>
                <a:gd fmla="*/ 150 w 502" name="T20"/>
                <a:gd fmla="*/ 117 h 502" name="T21"/>
                <a:gd fmla="*/ 114 w 502" name="T22"/>
                <a:gd fmla="*/ 114 h 502" name="T23"/>
                <a:gd fmla="*/ 165 w 502" name="T24"/>
                <a:gd fmla="*/ 176 h 502" name="T25"/>
                <a:gd fmla="*/ 236 w 502" name="T26"/>
                <a:gd fmla="*/ 71 h 502" name="T27"/>
                <a:gd fmla="*/ 165 w 502" name="T28"/>
                <a:gd fmla="*/ 176 h 502" name="T29"/>
                <a:gd fmla="*/ 345 w 502" name="T30"/>
                <a:gd fmla="*/ 176 h 502" name="T31"/>
                <a:gd fmla="*/ 274 w 502" name="T32"/>
                <a:gd fmla="*/ 71 h 502" name="T33"/>
                <a:gd fmla="*/ 354 w 502" name="T34"/>
                <a:gd fmla="*/ 214 h 502" name="T35"/>
                <a:gd fmla="*/ 274 w 502" name="T36"/>
                <a:gd fmla="*/ 297 h 502" name="T37"/>
                <a:gd fmla="*/ 357 w 502" name="T38"/>
                <a:gd fmla="*/ 252 h 502" name="T39"/>
                <a:gd fmla="*/ 236 w 502" name="T40"/>
                <a:gd fmla="*/ 214 h 502" name="T41"/>
                <a:gd fmla="*/ 153 w 502" name="T42"/>
                <a:gd fmla="*/ 252 h 502" name="T43"/>
                <a:gd fmla="*/ 236 w 502" name="T44"/>
                <a:gd fmla="*/ 297 h 502" name="T45"/>
                <a:gd fmla="*/ 118 w 502" name="T46"/>
                <a:gd fmla="*/ 214 h 502" name="T47"/>
                <a:gd fmla="*/ 57 w 502" name="T48"/>
                <a:gd fmla="*/ 251 h 502" name="T49"/>
                <a:gd fmla="*/ 119 w 502" name="T50"/>
                <a:gd fmla="*/ 297 h 502" name="T51"/>
                <a:gd fmla="*/ 118 w 502" name="T52"/>
                <a:gd fmla="*/ 214 h 502" name="T53"/>
                <a:gd fmla="*/ 274 w 502" name="T54"/>
                <a:gd fmla="*/ 335 h 502" name="T55"/>
                <a:gd fmla="*/ 328 w 502" name="T56"/>
                <a:gd fmla="*/ 367 h 502" name="T57"/>
                <a:gd fmla="*/ 236 w 502" name="T58"/>
                <a:gd fmla="*/ 335 h 502" name="T59"/>
                <a:gd fmla="*/ 182 w 502" name="T60"/>
                <a:gd fmla="*/ 367 h 502" name="T61"/>
                <a:gd fmla="*/ 236 w 502" name="T62"/>
                <a:gd fmla="*/ 335 h 502" name="T63"/>
                <a:gd fmla="*/ 77 w 502" name="T64"/>
                <a:gd fmla="*/ 335 h 502" name="T65"/>
                <a:gd fmla="*/ 181 w 502" name="T66"/>
                <a:gd fmla="*/ 431 h 502" name="T67"/>
                <a:gd fmla="*/ 128 w 502" name="T68"/>
                <a:gd fmla="*/ 335 h 502" name="T69"/>
                <a:gd fmla="*/ 251 w 502" name="T70"/>
                <a:gd fmla="*/ 502 h 502" name="T71"/>
                <a:gd fmla="*/ 0 w 502" name="T72"/>
                <a:gd fmla="*/ 251 h 502" name="T73"/>
                <a:gd fmla="*/ 251 w 502" name="T74"/>
                <a:gd fmla="*/ 0 h 502" name="T75"/>
                <a:gd fmla="*/ 502 w 502" name="T76"/>
                <a:gd fmla="*/ 251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56" name="组合 155"/>
          <p:cNvGrpSpPr/>
          <p:nvPr/>
        </p:nvGrpSpPr>
        <p:grpSpPr>
          <a:xfrm>
            <a:off x="5667854" y="3950068"/>
            <a:ext cx="342251" cy="344441"/>
            <a:chOff x="5042691" y="2273920"/>
            <a:chExt cx="702937" cy="707692"/>
          </a:xfrm>
          <a:solidFill>
            <a:schemeClr val="bg1"/>
          </a:solidFill>
        </p:grpSpPr>
        <p:sp>
          <p:nvSpPr>
            <p:cNvPr id="157"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8" name="Freeform 13"/>
            <p:cNvSpPr>
              <a:spLocks noEditPoints="1"/>
            </p:cNvSpPr>
            <p:nvPr/>
          </p:nvSpPr>
          <p:spPr bwMode="auto">
            <a:xfrm>
              <a:off x="5042691" y="2273920"/>
              <a:ext cx="529214" cy="655758"/>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59" name="组合 158"/>
          <p:cNvGrpSpPr/>
          <p:nvPr/>
        </p:nvGrpSpPr>
        <p:grpSpPr>
          <a:xfrm>
            <a:off x="6864802" y="4322935"/>
            <a:ext cx="302975" cy="300831"/>
            <a:chOff x="6463926" y="2278309"/>
            <a:chExt cx="708057" cy="703302"/>
          </a:xfrm>
        </p:grpSpPr>
        <p:sp>
          <p:nvSpPr>
            <p:cNvPr id="160" name="Freeform 30"/>
            <p:cNvSpPr>
              <a:spLocks noEditPoints="1"/>
            </p:cNvSpPr>
            <p:nvPr/>
          </p:nvSpPr>
          <p:spPr bwMode="auto">
            <a:xfrm>
              <a:off x="6687023" y="2278309"/>
              <a:ext cx="261864" cy="305752"/>
            </a:xfrm>
            <a:custGeom>
              <a:gdLst>
                <a:gd fmla="*/ 150 w 303" name="T0"/>
                <a:gd fmla="*/ 1 h 354" name="T1"/>
                <a:gd fmla="*/ 81 w 303" name="T2"/>
                <a:gd fmla="*/ 76 h 354" name="T3"/>
                <a:gd fmla="*/ 153 w 303" name="T4"/>
                <a:gd fmla="*/ 165 h 354" name="T5"/>
                <a:gd fmla="*/ 222 w 303" name="T6"/>
                <a:gd fmla="*/ 74 h 354" name="T7"/>
                <a:gd fmla="*/ 150 w 303" name="T8"/>
                <a:gd fmla="*/ 1 h 354" name="T9"/>
                <a:gd fmla="*/ 151 w 303" name="T10"/>
                <a:gd fmla="*/ 261 h 354" name="T11"/>
                <a:gd fmla="*/ 198 w 303" name="T12"/>
                <a:gd fmla="*/ 196 h 354" name="T13"/>
                <a:gd fmla="*/ 210 w 303" name="T14"/>
                <a:gd fmla="*/ 190 h 354" name="T15"/>
                <a:gd fmla="*/ 260 w 303" name="T16"/>
                <a:gd fmla="*/ 199 h 354" name="T17"/>
                <a:gd fmla="*/ 290 w 303" name="T18"/>
                <a:gd fmla="*/ 225 h 354" name="T19"/>
                <a:gd fmla="*/ 303 w 303" name="T20"/>
                <a:gd fmla="*/ 330 h 354" name="T21"/>
                <a:gd fmla="*/ 297 w 303" name="T22"/>
                <a:gd fmla="*/ 347 h 354" name="T23"/>
                <a:gd fmla="*/ 280 w 303" name="T24"/>
                <a:gd fmla="*/ 354 h 354" name="T25"/>
                <a:gd fmla="*/ 23 w 303" name="T26"/>
                <a:gd fmla="*/ 354 h 354" name="T27"/>
                <a:gd fmla="*/ 6 w 303" name="T28"/>
                <a:gd fmla="*/ 347 h 354" name="T29"/>
                <a:gd fmla="*/ 0 w 303" name="T30"/>
                <a:gd fmla="*/ 330 h 354" name="T31"/>
                <a:gd fmla="*/ 13 w 303" name="T32"/>
                <a:gd fmla="*/ 225 h 354" name="T33"/>
                <a:gd fmla="*/ 43 w 303" name="T34"/>
                <a:gd fmla="*/ 199 h 354" name="T35"/>
                <a:gd fmla="*/ 93 w 303" name="T36"/>
                <a:gd fmla="*/ 190 h 354" name="T37"/>
                <a:gd fmla="*/ 105 w 303" name="T38"/>
                <a:gd fmla="*/ 196 h 354" name="T39"/>
                <a:gd fmla="*/ 151 w 303" name="T40"/>
                <a:gd fmla="*/ 261 h 35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4" w="303">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1" name="Freeform 31"/>
            <p:cNvSpPr>
              <a:spLocks noEditPoints="1"/>
            </p:cNvSpPr>
            <p:nvPr/>
          </p:nvSpPr>
          <p:spPr bwMode="auto">
            <a:xfrm>
              <a:off x="6463926" y="2632337"/>
              <a:ext cx="268082" cy="349274"/>
            </a:xfrm>
            <a:custGeom>
              <a:gdLst>
                <a:gd fmla="*/ 153 w 310" name="T0"/>
                <a:gd fmla="*/ 1 h 404" name="T1"/>
                <a:gd fmla="*/ 84 w 310" name="T2"/>
                <a:gd fmla="*/ 76 h 404" name="T3"/>
                <a:gd fmla="*/ 156 w 310" name="T4"/>
                <a:gd fmla="*/ 165 h 404" name="T5"/>
                <a:gd fmla="*/ 225 w 310" name="T6"/>
                <a:gd fmla="*/ 73 h 404" name="T7"/>
                <a:gd fmla="*/ 153 w 310" name="T8"/>
                <a:gd fmla="*/ 1 h 404" name="T9"/>
                <a:gd fmla="*/ 155 w 310" name="T10"/>
                <a:gd fmla="*/ 261 h 404" name="T11"/>
                <a:gd fmla="*/ 201 w 310" name="T12"/>
                <a:gd fmla="*/ 195 h 404" name="T13"/>
                <a:gd fmla="*/ 213 w 310" name="T14"/>
                <a:gd fmla="*/ 190 h 404" name="T15"/>
                <a:gd fmla="*/ 263 w 310" name="T16"/>
                <a:gd fmla="*/ 199 h 404" name="T17"/>
                <a:gd fmla="*/ 293 w 310" name="T18"/>
                <a:gd fmla="*/ 225 h 404" name="T19"/>
                <a:gd fmla="*/ 304 w 310" name="T20"/>
                <a:gd fmla="*/ 385 h 404" name="T21"/>
                <a:gd fmla="*/ 282 w 310" name="T22"/>
                <a:gd fmla="*/ 404 h 404" name="T23"/>
                <a:gd fmla="*/ 27 w 310" name="T24"/>
                <a:gd fmla="*/ 404 h 404" name="T25"/>
                <a:gd fmla="*/ 5 w 310" name="T26"/>
                <a:gd fmla="*/ 385 h 404" name="T27"/>
                <a:gd fmla="*/ 16 w 310" name="T28"/>
                <a:gd fmla="*/ 225 h 404" name="T29"/>
                <a:gd fmla="*/ 46 w 310" name="T30"/>
                <a:gd fmla="*/ 199 h 404" name="T31"/>
                <a:gd fmla="*/ 96 w 310" name="T32"/>
                <a:gd fmla="*/ 190 h 404" name="T33"/>
                <a:gd fmla="*/ 108 w 310" name="T34"/>
                <a:gd fmla="*/ 195 h 404" name="T35"/>
                <a:gd fmla="*/ 155 w 310" name="T36"/>
                <a:gd fmla="*/ 261 h 4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3" w="310">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2" name="Freeform 32"/>
            <p:cNvSpPr/>
            <p:nvPr/>
          </p:nvSpPr>
          <p:spPr bwMode="auto">
            <a:xfrm>
              <a:off x="6727619" y="2616977"/>
              <a:ext cx="180672" cy="154705"/>
            </a:xfrm>
            <a:custGeom>
              <a:gdLst>
                <a:gd fmla="*/ 85 w 209" name="T0"/>
                <a:gd fmla="*/ 19 h 179" name="T1"/>
                <a:gd fmla="*/ 104 w 209" name="T2"/>
                <a:gd fmla="*/ 0 h 179" name="T3"/>
                <a:gd fmla="*/ 124 w 209" name="T4"/>
                <a:gd fmla="*/ 19 h 179" name="T5"/>
                <a:gd fmla="*/ 124 w 209" name="T6"/>
                <a:gd fmla="*/ 98 h 179" name="T7"/>
                <a:gd fmla="*/ 197 w 209" name="T8"/>
                <a:gd fmla="*/ 141 h 179" name="T9"/>
                <a:gd fmla="*/ 204 w 209" name="T10"/>
                <a:gd fmla="*/ 167 h 179" name="T11"/>
                <a:gd fmla="*/ 178 w 209" name="T12"/>
                <a:gd fmla="*/ 174 h 179" name="T13"/>
                <a:gd fmla="*/ 104 w 209" name="T14"/>
                <a:gd fmla="*/ 131 h 179" name="T15"/>
                <a:gd fmla="*/ 31 w 209" name="T16"/>
                <a:gd fmla="*/ 174 h 179" name="T17"/>
                <a:gd fmla="*/ 5 w 209" name="T18"/>
                <a:gd fmla="*/ 167 h 179" name="T19"/>
                <a:gd fmla="*/ 12 w 209" name="T20"/>
                <a:gd fmla="*/ 141 h 179" name="T21"/>
                <a:gd fmla="*/ 85 w 209" name="T22"/>
                <a:gd fmla="*/ 98 h 179" name="T23"/>
                <a:gd fmla="*/ 85 w 209" name="T24"/>
                <a:gd fmla="*/ 19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20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3" name="Freeform 33"/>
            <p:cNvSpPr>
              <a:spLocks noEditPoints="1"/>
            </p:cNvSpPr>
            <p:nvPr/>
          </p:nvSpPr>
          <p:spPr bwMode="auto">
            <a:xfrm>
              <a:off x="6903901" y="2632337"/>
              <a:ext cx="268082" cy="349274"/>
            </a:xfrm>
            <a:custGeom>
              <a:gdLst>
                <a:gd fmla="*/ 154 w 310" name="T0"/>
                <a:gd fmla="*/ 1 h 404" name="T1"/>
                <a:gd fmla="*/ 85 w 310" name="T2"/>
                <a:gd fmla="*/ 76 h 404" name="T3"/>
                <a:gd fmla="*/ 157 w 310" name="T4"/>
                <a:gd fmla="*/ 165 h 404" name="T5"/>
                <a:gd fmla="*/ 226 w 310" name="T6"/>
                <a:gd fmla="*/ 73 h 404" name="T7"/>
                <a:gd fmla="*/ 154 w 310" name="T8"/>
                <a:gd fmla="*/ 1 h 404" name="T9"/>
                <a:gd fmla="*/ 155 w 310" name="T10"/>
                <a:gd fmla="*/ 261 h 404" name="T11"/>
                <a:gd fmla="*/ 202 w 310" name="T12"/>
                <a:gd fmla="*/ 195 h 404" name="T13"/>
                <a:gd fmla="*/ 214 w 310" name="T14"/>
                <a:gd fmla="*/ 190 h 404" name="T15"/>
                <a:gd fmla="*/ 264 w 310" name="T16"/>
                <a:gd fmla="*/ 199 h 404" name="T17"/>
                <a:gd fmla="*/ 294 w 310" name="T18"/>
                <a:gd fmla="*/ 225 h 404" name="T19"/>
                <a:gd fmla="*/ 305 w 310" name="T20"/>
                <a:gd fmla="*/ 385 h 404" name="T21"/>
                <a:gd fmla="*/ 283 w 310" name="T22"/>
                <a:gd fmla="*/ 404 h 404" name="T23"/>
                <a:gd fmla="*/ 28 w 310" name="T24"/>
                <a:gd fmla="*/ 404 h 404" name="T25"/>
                <a:gd fmla="*/ 6 w 310" name="T26"/>
                <a:gd fmla="*/ 385 h 404" name="T27"/>
                <a:gd fmla="*/ 17 w 310" name="T28"/>
                <a:gd fmla="*/ 225 h 404" name="T29"/>
                <a:gd fmla="*/ 47 w 310" name="T30"/>
                <a:gd fmla="*/ 199 h 404" name="T31"/>
                <a:gd fmla="*/ 97 w 310" name="T32"/>
                <a:gd fmla="*/ 190 h 404" name="T33"/>
                <a:gd fmla="*/ 109 w 310" name="T34"/>
                <a:gd fmla="*/ 195 h 404" name="T35"/>
                <a:gd fmla="*/ 155 w 310" name="T36"/>
                <a:gd fmla="*/ 261 h 4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3" w="310">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64" name="文本框 194"/>
          <p:cNvSpPr txBox="1"/>
          <p:nvPr/>
        </p:nvSpPr>
        <p:spPr>
          <a:xfrm>
            <a:off x="429828" y="1267628"/>
            <a:ext cx="2269541" cy="457200"/>
          </a:xfrm>
          <a:prstGeom prst="rect">
            <a:avLst/>
          </a:prstGeom>
          <a:noFill/>
        </p:spPr>
        <p:txBody>
          <a:bodyPr rtlCol="0" wrap="square">
            <a:spAutoFit/>
          </a:bodyPr>
          <a:lstStyle/>
          <a:p>
            <a:r>
              <a:rPr altLang="en-US" lang="zh-CN" sz="2400">
                <a:solidFill>
                  <a:srgbClr val="01ACBE"/>
                </a:solidFill>
                <a:latin charset="-122" pitchFamily="34" typeface="微软雅黑"/>
                <a:ea charset="-122" pitchFamily="34" typeface="微软雅黑"/>
              </a:rPr>
              <a:t>在此添加标题</a:t>
            </a:r>
          </a:p>
        </p:txBody>
      </p:sp>
      <p:cxnSp>
        <p:nvCxnSpPr>
          <p:cNvPr id="165" name="直接连接符 164"/>
          <p:cNvCxnSpPr/>
          <p:nvPr/>
        </p:nvCxnSpPr>
        <p:spPr>
          <a:xfrm>
            <a:off x="495911" y="1823902"/>
            <a:ext cx="2094438"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166" name="文本框 107"/>
          <p:cNvSpPr txBox="1"/>
          <p:nvPr/>
        </p:nvSpPr>
        <p:spPr>
          <a:xfrm>
            <a:off x="429828" y="1985883"/>
            <a:ext cx="2269541" cy="1963674"/>
          </a:xfrm>
          <a:prstGeom prst="rect">
            <a:avLst/>
          </a:prstGeom>
          <a:noFill/>
        </p:spPr>
        <p:txBody>
          <a:bodyPr rtlCol="0" wrap="square">
            <a:spAutoFit/>
          </a:bodyPr>
          <a:lstStyle/>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      点击添加文字说明详情介绍点击添加文字说明详情介绍点击添加文字说明详情介绍点击添加文字说明详情介绍</a:t>
            </a:r>
          </a:p>
          <a:p>
            <a:pPr algn="just">
              <a:lnSpc>
                <a:spcPct val="130000"/>
              </a:lnSpc>
            </a:pPr>
            <a:endParaRPr altLang="en-US" lang="zh-CN" sz="1050">
              <a:solidFill>
                <a:prstClr val="black">
                  <a:lumMod val="50000"/>
                  <a:lumOff val="50000"/>
                </a:prstClr>
              </a:solidFill>
              <a:latin charset="-122" pitchFamily="34" typeface="微软雅黑"/>
              <a:ea charset="-122" pitchFamily="34" typeface="微软雅黑"/>
            </a:endParaRPr>
          </a:p>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        点击添加文字说明详情介绍点击添加文字说明详情介绍</a:t>
            </a:r>
          </a:p>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点击添加文字说明详情介绍点击添加文字说明详情介绍</a:t>
            </a:r>
          </a:p>
        </p:txBody>
      </p:sp>
      <p:grpSp>
        <p:nvGrpSpPr>
          <p:cNvPr id="167" name="组合 166"/>
          <p:cNvGrpSpPr/>
          <p:nvPr/>
        </p:nvGrpSpPr>
        <p:grpSpPr>
          <a:xfrm>
            <a:off x="3151644" y="2218969"/>
            <a:ext cx="1104688" cy="876182"/>
            <a:chOff x="4465912" y="2598921"/>
            <a:chExt cx="1472725" cy="1168513"/>
          </a:xfrm>
        </p:grpSpPr>
        <p:sp>
          <p:nvSpPr>
            <p:cNvPr id="168" name="文本框 68"/>
            <p:cNvSpPr txBox="1"/>
            <p:nvPr/>
          </p:nvSpPr>
          <p:spPr>
            <a:xfrm>
              <a:off x="4465912" y="2598921"/>
              <a:ext cx="1472725" cy="365845"/>
            </a:xfrm>
            <a:prstGeom prst="rect">
              <a:avLst/>
            </a:prstGeom>
            <a:noFill/>
          </p:spPr>
          <p:txBody>
            <a:bodyPr rtlCol="0" wrap="square">
              <a:spAutoFit/>
            </a:bodyPr>
            <a:lstStyle/>
            <a:p>
              <a:r>
                <a:rPr altLang="en-US" lang="zh-CN" sz="1200">
                  <a:solidFill>
                    <a:prstClr val="white"/>
                  </a:solidFill>
                  <a:latin charset="-122" panose="01010104010101010101" pitchFamily="2" typeface="时尚中黑简体"/>
                  <a:ea charset="-122" panose="01010104010101010101" pitchFamily="2" typeface="时尚中黑简体"/>
                </a:rPr>
                <a:t>在此添加标题</a:t>
              </a:r>
            </a:p>
          </p:txBody>
        </p:sp>
        <p:sp>
          <p:nvSpPr>
            <p:cNvPr id="169" name="文本框 129"/>
            <p:cNvSpPr txBox="1"/>
            <p:nvPr/>
          </p:nvSpPr>
          <p:spPr>
            <a:xfrm>
              <a:off x="4548345" y="2951639"/>
              <a:ext cx="1312951" cy="807907"/>
            </a:xfrm>
            <a:prstGeom prst="rect">
              <a:avLst/>
            </a:prstGeom>
            <a:noFill/>
          </p:spPr>
          <p:txBody>
            <a:bodyPr rtlCol="0" wrap="square">
              <a:spAutoFit/>
            </a:bodyPr>
            <a:lstStyle/>
            <a:p>
              <a:pPr>
                <a:lnSpc>
                  <a:spcPct val="150000"/>
                </a:lnSpc>
              </a:pPr>
              <a:r>
                <a:rPr altLang="en-US" lang="zh-CN" sz="750">
                  <a:solidFill>
                    <a:schemeClr val="bg1"/>
                  </a:solidFill>
                  <a:latin charset="-122" pitchFamily="34" typeface="微软雅黑"/>
                  <a:ea charset="-122" pitchFamily="34" typeface="微软雅黑"/>
                </a:rPr>
                <a:t>点击添加文字说明详情介绍点击添加文字说明详情介绍</a:t>
              </a:r>
            </a:p>
          </p:txBody>
        </p:sp>
      </p:grpSp>
      <p:grpSp>
        <p:nvGrpSpPr>
          <p:cNvPr id="170" name="组合 169"/>
          <p:cNvGrpSpPr/>
          <p:nvPr/>
        </p:nvGrpSpPr>
        <p:grpSpPr>
          <a:xfrm>
            <a:off x="4381303" y="2594887"/>
            <a:ext cx="1104688" cy="884627"/>
            <a:chOff x="6105244" y="3100260"/>
            <a:chExt cx="1472725" cy="1179776"/>
          </a:xfrm>
        </p:grpSpPr>
        <p:sp>
          <p:nvSpPr>
            <p:cNvPr id="171" name="文本框 71"/>
            <p:cNvSpPr txBox="1"/>
            <p:nvPr/>
          </p:nvSpPr>
          <p:spPr>
            <a:xfrm>
              <a:off x="6105244" y="3100260"/>
              <a:ext cx="1472725" cy="365845"/>
            </a:xfrm>
            <a:prstGeom prst="rect">
              <a:avLst/>
            </a:prstGeom>
            <a:noFill/>
          </p:spPr>
          <p:txBody>
            <a:bodyPr rtlCol="0" wrap="square">
              <a:spAutoFit/>
            </a:bodyPr>
            <a:lstStyle/>
            <a:p>
              <a:r>
                <a:rPr altLang="en-US" lang="zh-CN" sz="1200">
                  <a:solidFill>
                    <a:prstClr val="white"/>
                  </a:solidFill>
                  <a:latin charset="-122" panose="01010104010101010101" pitchFamily="2" typeface="时尚中黑简体"/>
                  <a:ea charset="-122" panose="01010104010101010101" pitchFamily="2" typeface="时尚中黑简体"/>
                </a:rPr>
                <a:t>在此添加标题</a:t>
              </a:r>
            </a:p>
          </p:txBody>
        </p:sp>
        <p:sp>
          <p:nvSpPr>
            <p:cNvPr id="172" name="文本框 129"/>
            <p:cNvSpPr txBox="1"/>
            <p:nvPr/>
          </p:nvSpPr>
          <p:spPr>
            <a:xfrm>
              <a:off x="6159070" y="3464239"/>
              <a:ext cx="1312951" cy="807907"/>
            </a:xfrm>
            <a:prstGeom prst="rect">
              <a:avLst/>
            </a:prstGeom>
            <a:noFill/>
          </p:spPr>
          <p:txBody>
            <a:bodyPr rtlCol="0" wrap="square">
              <a:spAutoFit/>
            </a:bodyPr>
            <a:lstStyle/>
            <a:p>
              <a:pPr>
                <a:lnSpc>
                  <a:spcPct val="150000"/>
                </a:lnSpc>
              </a:pPr>
              <a:r>
                <a:rPr altLang="en-US" lang="zh-CN" sz="750">
                  <a:solidFill>
                    <a:schemeClr val="bg1"/>
                  </a:solidFill>
                  <a:latin charset="-122" pitchFamily="34" typeface="微软雅黑"/>
                  <a:ea charset="-122" pitchFamily="34" typeface="微软雅黑"/>
                </a:rPr>
                <a:t>点击添加文字说明详情介绍点击添加文字说明详情介绍</a:t>
              </a:r>
            </a:p>
          </p:txBody>
        </p:sp>
      </p:grpSp>
      <p:grpSp>
        <p:nvGrpSpPr>
          <p:cNvPr id="173" name="组合 172"/>
          <p:cNvGrpSpPr/>
          <p:nvPr/>
        </p:nvGrpSpPr>
        <p:grpSpPr>
          <a:xfrm>
            <a:off x="5588896" y="2923425"/>
            <a:ext cx="1104688" cy="854224"/>
            <a:chOff x="7715158" y="3538410"/>
            <a:chExt cx="1472725" cy="1139229"/>
          </a:xfrm>
        </p:grpSpPr>
        <p:sp>
          <p:nvSpPr>
            <p:cNvPr id="174" name="文本框 74"/>
            <p:cNvSpPr txBox="1"/>
            <p:nvPr/>
          </p:nvSpPr>
          <p:spPr>
            <a:xfrm>
              <a:off x="7715157" y="3538410"/>
              <a:ext cx="1472725" cy="365845"/>
            </a:xfrm>
            <a:prstGeom prst="rect">
              <a:avLst/>
            </a:prstGeom>
            <a:noFill/>
          </p:spPr>
          <p:txBody>
            <a:bodyPr rtlCol="0" wrap="square">
              <a:spAutoFit/>
            </a:bodyPr>
            <a:lstStyle/>
            <a:p>
              <a:r>
                <a:rPr altLang="en-US" lang="zh-CN" sz="1200">
                  <a:solidFill>
                    <a:prstClr val="white"/>
                  </a:solidFill>
                  <a:latin charset="-122" panose="01010104010101010101" pitchFamily="2" typeface="时尚中黑简体"/>
                  <a:ea charset="-122" panose="01010104010101010101" pitchFamily="2" typeface="时尚中黑简体"/>
                </a:rPr>
                <a:t>在此添加标题</a:t>
              </a:r>
            </a:p>
          </p:txBody>
        </p:sp>
        <p:sp>
          <p:nvSpPr>
            <p:cNvPr id="175" name="文本框 129"/>
            <p:cNvSpPr txBox="1"/>
            <p:nvPr/>
          </p:nvSpPr>
          <p:spPr>
            <a:xfrm>
              <a:off x="7806591" y="3861843"/>
              <a:ext cx="1312951" cy="807907"/>
            </a:xfrm>
            <a:prstGeom prst="rect">
              <a:avLst/>
            </a:prstGeom>
            <a:noFill/>
          </p:spPr>
          <p:txBody>
            <a:bodyPr rtlCol="0" wrap="square">
              <a:spAutoFit/>
            </a:bodyPr>
            <a:lstStyle/>
            <a:p>
              <a:pPr>
                <a:lnSpc>
                  <a:spcPct val="150000"/>
                </a:lnSpc>
              </a:pPr>
              <a:r>
                <a:rPr altLang="en-US" lang="zh-CN" sz="750">
                  <a:solidFill>
                    <a:schemeClr val="bg1"/>
                  </a:solidFill>
                  <a:latin charset="-122" pitchFamily="34" typeface="微软雅黑"/>
                  <a:ea charset="-122" pitchFamily="34" typeface="微软雅黑"/>
                </a:rPr>
                <a:t>点击添加文字说明详情介绍点击添加文字说明详情介绍</a:t>
              </a:r>
            </a:p>
          </p:txBody>
        </p:sp>
      </p:grpSp>
      <p:grpSp>
        <p:nvGrpSpPr>
          <p:cNvPr id="176" name="组合 175"/>
          <p:cNvGrpSpPr/>
          <p:nvPr/>
        </p:nvGrpSpPr>
        <p:grpSpPr>
          <a:xfrm>
            <a:off x="6779932" y="3293452"/>
            <a:ext cx="1104688" cy="888648"/>
            <a:chOff x="9303001" y="4031895"/>
            <a:chExt cx="1472725" cy="1185139"/>
          </a:xfrm>
        </p:grpSpPr>
        <p:sp>
          <p:nvSpPr>
            <p:cNvPr id="177" name="文本框 77"/>
            <p:cNvSpPr txBox="1"/>
            <p:nvPr/>
          </p:nvSpPr>
          <p:spPr>
            <a:xfrm>
              <a:off x="9303003" y="4031894"/>
              <a:ext cx="1472725" cy="365845"/>
            </a:xfrm>
            <a:prstGeom prst="rect">
              <a:avLst/>
            </a:prstGeom>
            <a:noFill/>
          </p:spPr>
          <p:txBody>
            <a:bodyPr rtlCol="0" wrap="square">
              <a:spAutoFit/>
            </a:bodyPr>
            <a:lstStyle/>
            <a:p>
              <a:r>
                <a:rPr altLang="en-US" lang="zh-CN" sz="1200">
                  <a:solidFill>
                    <a:prstClr val="white"/>
                  </a:solidFill>
                  <a:latin charset="-122" panose="01010104010101010101" pitchFamily="2" typeface="时尚中黑简体"/>
                  <a:ea charset="-122" panose="01010104010101010101" pitchFamily="2" typeface="时尚中黑简体"/>
                </a:rPr>
                <a:t>在此添加标题</a:t>
              </a:r>
            </a:p>
          </p:txBody>
        </p:sp>
        <p:sp>
          <p:nvSpPr>
            <p:cNvPr id="178" name="文本框 129"/>
            <p:cNvSpPr txBox="1"/>
            <p:nvPr/>
          </p:nvSpPr>
          <p:spPr>
            <a:xfrm>
              <a:off x="9390766" y="4401237"/>
              <a:ext cx="1312951" cy="807907"/>
            </a:xfrm>
            <a:prstGeom prst="rect">
              <a:avLst/>
            </a:prstGeom>
            <a:noFill/>
          </p:spPr>
          <p:txBody>
            <a:bodyPr rtlCol="0" wrap="square">
              <a:spAutoFit/>
            </a:bodyPr>
            <a:lstStyle/>
            <a:p>
              <a:pPr>
                <a:lnSpc>
                  <a:spcPct val="150000"/>
                </a:lnSpc>
              </a:pPr>
              <a:r>
                <a:rPr altLang="en-US" lang="zh-CN" sz="750">
                  <a:solidFill>
                    <a:schemeClr val="bg1"/>
                  </a:solidFill>
                  <a:latin charset="-122" pitchFamily="34" typeface="微软雅黑"/>
                  <a:ea charset="-122" pitchFamily="34" typeface="微软雅黑"/>
                </a:rPr>
                <a:t>点击添加文字说明详情介绍点击添加文字说明详情介绍</a:t>
              </a:r>
            </a:p>
          </p:txBody>
        </p:sp>
      </p:grpSp>
    </p:spTree>
    <p:extLst>
      <p:ext uri="{BB962C8B-B14F-4D97-AF65-F5344CB8AC3E}">
        <p14:creationId val="150764409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2">
                                  <p:stCondLst>
                                    <p:cond delay="0"/>
                                  </p:stCondLst>
                                  <p:childTnLst>
                                    <p:set>
                                      <p:cBhvr>
                                        <p:cTn dur="1" fill="hold" id="6">
                                          <p:stCondLst>
                                            <p:cond delay="0"/>
                                          </p:stCondLst>
                                        </p:cTn>
                                        <p:tgtEl>
                                          <p:spTgt spid="117"/>
                                        </p:tgtEl>
                                        <p:attrNameLst>
                                          <p:attrName>style.visibility</p:attrName>
                                        </p:attrNameLst>
                                      </p:cBhvr>
                                      <p:to>
                                        <p:strVal val="visible"/>
                                      </p:to>
                                    </p:set>
                                    <p:anim calcmode="lin" valueType="num">
                                      <p:cBhvr additive="base">
                                        <p:cTn dur="1500" fill="hold" id="7"/>
                                        <p:tgtEl>
                                          <p:spTgt spid="117"/>
                                        </p:tgtEl>
                                        <p:attrNameLst>
                                          <p:attrName>ppt_x</p:attrName>
                                        </p:attrNameLst>
                                      </p:cBhvr>
                                      <p:tavLst>
                                        <p:tav tm="0">
                                          <p:val>
                                            <p:strVal val="1+#ppt_w/2"/>
                                          </p:val>
                                        </p:tav>
                                        <p:tav tm="100000">
                                          <p:val>
                                            <p:strVal val="#ppt_x"/>
                                          </p:val>
                                        </p:tav>
                                      </p:tavLst>
                                    </p:anim>
                                    <p:anim calcmode="lin" valueType="num">
                                      <p:cBhvr additive="base">
                                        <p:cTn dur="1500" fill="hold" id="8"/>
                                        <p:tgtEl>
                                          <p:spTgt spid="117"/>
                                        </p:tgtEl>
                                        <p:attrNameLst>
                                          <p:attrName>ppt_y</p:attrName>
                                        </p:attrNameLst>
                                      </p:cBhvr>
                                      <p:tavLst>
                                        <p:tav tm="0">
                                          <p:val>
                                            <p:strVal val="#ppt_y"/>
                                          </p:val>
                                        </p:tav>
                                        <p:tav tm="100000">
                                          <p:val>
                                            <p:strVal val="#ppt_y"/>
                                          </p:val>
                                        </p:tav>
                                      </p:tavLst>
                                    </p:anim>
                                  </p:childTnLst>
                                </p:cTn>
                              </p:par>
                              <p:par>
                                <p:cTn accel="40000" fill="hold" id="9" nodeType="withEffect" presetClass="entr" presetID="2" presetSubtype="2">
                                  <p:stCondLst>
                                    <p:cond delay="250"/>
                                  </p:stCondLst>
                                  <p:childTnLst>
                                    <p:set>
                                      <p:cBhvr>
                                        <p:cTn dur="1" fill="hold" id="10">
                                          <p:stCondLst>
                                            <p:cond delay="0"/>
                                          </p:stCondLst>
                                        </p:cTn>
                                        <p:tgtEl>
                                          <p:spTgt spid="122"/>
                                        </p:tgtEl>
                                        <p:attrNameLst>
                                          <p:attrName>style.visibility</p:attrName>
                                        </p:attrNameLst>
                                      </p:cBhvr>
                                      <p:to>
                                        <p:strVal val="visible"/>
                                      </p:to>
                                    </p:set>
                                    <p:anim calcmode="lin" valueType="num">
                                      <p:cBhvr additive="base">
                                        <p:cTn dur="1500" fill="hold" id="11"/>
                                        <p:tgtEl>
                                          <p:spTgt spid="122"/>
                                        </p:tgtEl>
                                        <p:attrNameLst>
                                          <p:attrName>ppt_x</p:attrName>
                                        </p:attrNameLst>
                                      </p:cBhvr>
                                      <p:tavLst>
                                        <p:tav tm="0">
                                          <p:val>
                                            <p:strVal val="1+#ppt_w/2"/>
                                          </p:val>
                                        </p:tav>
                                        <p:tav tm="100000">
                                          <p:val>
                                            <p:strVal val="#ppt_x"/>
                                          </p:val>
                                        </p:tav>
                                      </p:tavLst>
                                    </p:anim>
                                    <p:anim calcmode="lin" valueType="num">
                                      <p:cBhvr additive="base">
                                        <p:cTn dur="1500" fill="hold" id="12"/>
                                        <p:tgtEl>
                                          <p:spTgt spid="122"/>
                                        </p:tgtEl>
                                        <p:attrNameLst>
                                          <p:attrName>ppt_y</p:attrName>
                                        </p:attrNameLst>
                                      </p:cBhvr>
                                      <p:tavLst>
                                        <p:tav tm="0">
                                          <p:val>
                                            <p:strVal val="#ppt_y"/>
                                          </p:val>
                                        </p:tav>
                                        <p:tav tm="100000">
                                          <p:val>
                                            <p:strVal val="#ppt_y"/>
                                          </p:val>
                                        </p:tav>
                                      </p:tavLst>
                                    </p:anim>
                                  </p:childTnLst>
                                </p:cTn>
                              </p:par>
                              <p:par>
                                <p:cTn accel="40000" fill="hold" id="13" nodeType="withEffect" presetClass="entr" presetID="2" presetSubtype="2">
                                  <p:stCondLst>
                                    <p:cond delay="500"/>
                                  </p:stCondLst>
                                  <p:childTnLst>
                                    <p:set>
                                      <p:cBhvr>
                                        <p:cTn dur="1" fill="hold" id="14">
                                          <p:stCondLst>
                                            <p:cond delay="0"/>
                                          </p:stCondLst>
                                        </p:cTn>
                                        <p:tgtEl>
                                          <p:spTgt spid="127"/>
                                        </p:tgtEl>
                                        <p:attrNameLst>
                                          <p:attrName>style.visibility</p:attrName>
                                        </p:attrNameLst>
                                      </p:cBhvr>
                                      <p:to>
                                        <p:strVal val="visible"/>
                                      </p:to>
                                    </p:set>
                                    <p:anim calcmode="lin" valueType="num">
                                      <p:cBhvr additive="base">
                                        <p:cTn dur="1500" fill="hold" id="15"/>
                                        <p:tgtEl>
                                          <p:spTgt spid="127"/>
                                        </p:tgtEl>
                                        <p:attrNameLst>
                                          <p:attrName>ppt_x</p:attrName>
                                        </p:attrNameLst>
                                      </p:cBhvr>
                                      <p:tavLst>
                                        <p:tav tm="0">
                                          <p:val>
                                            <p:strVal val="1+#ppt_w/2"/>
                                          </p:val>
                                        </p:tav>
                                        <p:tav tm="100000">
                                          <p:val>
                                            <p:strVal val="#ppt_x"/>
                                          </p:val>
                                        </p:tav>
                                      </p:tavLst>
                                    </p:anim>
                                    <p:anim calcmode="lin" valueType="num">
                                      <p:cBhvr additive="base">
                                        <p:cTn dur="1500" fill="hold" id="16"/>
                                        <p:tgtEl>
                                          <p:spTgt spid="127"/>
                                        </p:tgtEl>
                                        <p:attrNameLst>
                                          <p:attrName>ppt_y</p:attrName>
                                        </p:attrNameLst>
                                      </p:cBhvr>
                                      <p:tavLst>
                                        <p:tav tm="0">
                                          <p:val>
                                            <p:strVal val="#ppt_y"/>
                                          </p:val>
                                        </p:tav>
                                        <p:tav tm="100000">
                                          <p:val>
                                            <p:strVal val="#ppt_y"/>
                                          </p:val>
                                        </p:tav>
                                      </p:tavLst>
                                    </p:anim>
                                  </p:childTnLst>
                                </p:cTn>
                              </p:par>
                              <p:par>
                                <p:cTn accel="40000" fill="hold" id="17" nodeType="withEffect" presetClass="entr" presetID="2" presetSubtype="2">
                                  <p:stCondLst>
                                    <p:cond delay="750"/>
                                  </p:stCondLst>
                                  <p:childTnLst>
                                    <p:set>
                                      <p:cBhvr>
                                        <p:cTn dur="1" fill="hold" id="18">
                                          <p:stCondLst>
                                            <p:cond delay="0"/>
                                          </p:stCondLst>
                                        </p:cTn>
                                        <p:tgtEl>
                                          <p:spTgt spid="132"/>
                                        </p:tgtEl>
                                        <p:attrNameLst>
                                          <p:attrName>style.visibility</p:attrName>
                                        </p:attrNameLst>
                                      </p:cBhvr>
                                      <p:to>
                                        <p:strVal val="visible"/>
                                      </p:to>
                                    </p:set>
                                    <p:anim calcmode="lin" valueType="num">
                                      <p:cBhvr additive="base">
                                        <p:cTn dur="1500" fill="hold" id="19"/>
                                        <p:tgtEl>
                                          <p:spTgt spid="132"/>
                                        </p:tgtEl>
                                        <p:attrNameLst>
                                          <p:attrName>ppt_x</p:attrName>
                                        </p:attrNameLst>
                                      </p:cBhvr>
                                      <p:tavLst>
                                        <p:tav tm="0">
                                          <p:val>
                                            <p:strVal val="1+#ppt_w/2"/>
                                          </p:val>
                                        </p:tav>
                                        <p:tav tm="100000">
                                          <p:val>
                                            <p:strVal val="#ppt_x"/>
                                          </p:val>
                                        </p:tav>
                                      </p:tavLst>
                                    </p:anim>
                                    <p:anim calcmode="lin" valueType="num">
                                      <p:cBhvr additive="base">
                                        <p:cTn dur="1500" fill="hold" id="20"/>
                                        <p:tgtEl>
                                          <p:spTgt spid="13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250"/>
                            </p:stCondLst>
                            <p:childTnLst>
                              <p:par>
                                <p:cTn fill="hold" id="22" nodeType="afterEffect" presetClass="entr" presetID="21" presetSubtype="1">
                                  <p:stCondLst>
                                    <p:cond delay="0"/>
                                  </p:stCondLst>
                                  <p:childTnLst>
                                    <p:set>
                                      <p:cBhvr>
                                        <p:cTn dur="1" fill="hold" id="23">
                                          <p:stCondLst>
                                            <p:cond delay="0"/>
                                          </p:stCondLst>
                                        </p:cTn>
                                        <p:tgtEl>
                                          <p:spTgt spid="137"/>
                                        </p:tgtEl>
                                        <p:attrNameLst>
                                          <p:attrName>style.visibility</p:attrName>
                                        </p:attrNameLst>
                                      </p:cBhvr>
                                      <p:to>
                                        <p:strVal val="visible"/>
                                      </p:to>
                                    </p:set>
                                    <p:animEffect filter="wheel(1)" transition="in">
                                      <p:cBhvr>
                                        <p:cTn dur="1250" id="24"/>
                                        <p:tgtEl>
                                          <p:spTgt spid="137"/>
                                        </p:tgtEl>
                                      </p:cBhvr>
                                    </p:animEffect>
                                  </p:childTnLst>
                                </p:cTn>
                              </p:par>
                              <p:par>
                                <p:cTn fill="hold" id="25" nodeType="withEffect" presetClass="entr" presetID="21" presetSubtype="1">
                                  <p:stCondLst>
                                    <p:cond delay="250"/>
                                  </p:stCondLst>
                                  <p:childTnLst>
                                    <p:set>
                                      <p:cBhvr>
                                        <p:cTn dur="1" fill="hold" id="26">
                                          <p:stCondLst>
                                            <p:cond delay="0"/>
                                          </p:stCondLst>
                                        </p:cTn>
                                        <p:tgtEl>
                                          <p:spTgt spid="140"/>
                                        </p:tgtEl>
                                        <p:attrNameLst>
                                          <p:attrName>style.visibility</p:attrName>
                                        </p:attrNameLst>
                                      </p:cBhvr>
                                      <p:to>
                                        <p:strVal val="visible"/>
                                      </p:to>
                                    </p:set>
                                    <p:animEffect filter="wheel(1)" transition="in">
                                      <p:cBhvr>
                                        <p:cTn dur="1250" id="27"/>
                                        <p:tgtEl>
                                          <p:spTgt spid="140"/>
                                        </p:tgtEl>
                                      </p:cBhvr>
                                    </p:animEffect>
                                  </p:childTnLst>
                                </p:cTn>
                              </p:par>
                              <p:par>
                                <p:cTn fill="hold" id="28" nodeType="withEffect" presetClass="entr" presetID="21" presetSubtype="1">
                                  <p:stCondLst>
                                    <p:cond delay="500"/>
                                  </p:stCondLst>
                                  <p:childTnLst>
                                    <p:set>
                                      <p:cBhvr>
                                        <p:cTn dur="1" fill="hold" id="29">
                                          <p:stCondLst>
                                            <p:cond delay="0"/>
                                          </p:stCondLst>
                                        </p:cTn>
                                        <p:tgtEl>
                                          <p:spTgt spid="143"/>
                                        </p:tgtEl>
                                        <p:attrNameLst>
                                          <p:attrName>style.visibility</p:attrName>
                                        </p:attrNameLst>
                                      </p:cBhvr>
                                      <p:to>
                                        <p:strVal val="visible"/>
                                      </p:to>
                                    </p:set>
                                    <p:animEffect filter="wheel(1)" transition="in">
                                      <p:cBhvr>
                                        <p:cTn dur="1250" id="30"/>
                                        <p:tgtEl>
                                          <p:spTgt spid="143"/>
                                        </p:tgtEl>
                                      </p:cBhvr>
                                    </p:animEffect>
                                  </p:childTnLst>
                                </p:cTn>
                              </p:par>
                              <p:par>
                                <p:cTn fill="hold" id="31" nodeType="withEffect" presetClass="entr" presetID="21" presetSubtype="1">
                                  <p:stCondLst>
                                    <p:cond delay="750"/>
                                  </p:stCondLst>
                                  <p:childTnLst>
                                    <p:set>
                                      <p:cBhvr>
                                        <p:cTn dur="1" fill="hold" id="32">
                                          <p:stCondLst>
                                            <p:cond delay="0"/>
                                          </p:stCondLst>
                                        </p:cTn>
                                        <p:tgtEl>
                                          <p:spTgt spid="146"/>
                                        </p:tgtEl>
                                        <p:attrNameLst>
                                          <p:attrName>style.visibility</p:attrName>
                                        </p:attrNameLst>
                                      </p:cBhvr>
                                      <p:to>
                                        <p:strVal val="visible"/>
                                      </p:to>
                                    </p:set>
                                    <p:animEffect filter="wheel(1)" transition="in">
                                      <p:cBhvr>
                                        <p:cTn dur="1250" id="33"/>
                                        <p:tgtEl>
                                          <p:spTgt spid="146"/>
                                        </p:tgtEl>
                                      </p:cBhvr>
                                    </p:animEffect>
                                  </p:childTnLst>
                                </p:cTn>
                              </p:par>
                            </p:childTnLst>
                          </p:cTn>
                        </p:par>
                        <p:par>
                          <p:cTn fill="hold" id="34" nodeType="afterGroup">
                            <p:stCondLst>
                              <p:cond delay="4250"/>
                            </p:stCondLst>
                            <p:childTnLst>
                              <p:par>
                                <p:cTn fill="hold" id="35" nodeType="afterEffect" presetClass="entr" presetID="53" presetSubtype="0">
                                  <p:stCondLst>
                                    <p:cond delay="0"/>
                                  </p:stCondLst>
                                  <p:childTnLst>
                                    <p:set>
                                      <p:cBhvr>
                                        <p:cTn dur="1" fill="hold" id="36">
                                          <p:stCondLst>
                                            <p:cond delay="0"/>
                                          </p:stCondLst>
                                        </p:cTn>
                                        <p:tgtEl>
                                          <p:spTgt spid="159"/>
                                        </p:tgtEl>
                                        <p:attrNameLst>
                                          <p:attrName>style.visibility</p:attrName>
                                        </p:attrNameLst>
                                      </p:cBhvr>
                                      <p:to>
                                        <p:strVal val="visible"/>
                                      </p:to>
                                    </p:set>
                                    <p:anim calcmode="lin" valueType="num">
                                      <p:cBhvr>
                                        <p:cTn dur="500" fill="hold" id="37"/>
                                        <p:tgtEl>
                                          <p:spTgt spid="159"/>
                                        </p:tgtEl>
                                        <p:attrNameLst>
                                          <p:attrName>ppt_w</p:attrName>
                                        </p:attrNameLst>
                                      </p:cBhvr>
                                      <p:tavLst>
                                        <p:tav tm="0">
                                          <p:val>
                                            <p:fltVal val="0"/>
                                          </p:val>
                                        </p:tav>
                                        <p:tav tm="100000">
                                          <p:val>
                                            <p:strVal val="#ppt_w"/>
                                          </p:val>
                                        </p:tav>
                                      </p:tavLst>
                                    </p:anim>
                                    <p:anim calcmode="lin" valueType="num">
                                      <p:cBhvr>
                                        <p:cTn dur="500" fill="hold" id="38"/>
                                        <p:tgtEl>
                                          <p:spTgt spid="159"/>
                                        </p:tgtEl>
                                        <p:attrNameLst>
                                          <p:attrName>ppt_h</p:attrName>
                                        </p:attrNameLst>
                                      </p:cBhvr>
                                      <p:tavLst>
                                        <p:tav tm="0">
                                          <p:val>
                                            <p:fltVal val="0"/>
                                          </p:val>
                                        </p:tav>
                                        <p:tav tm="100000">
                                          <p:val>
                                            <p:strVal val="#ppt_h"/>
                                          </p:val>
                                        </p:tav>
                                      </p:tavLst>
                                    </p:anim>
                                    <p:animEffect filter="fade" transition="in">
                                      <p:cBhvr>
                                        <p:cTn dur="500" id="39"/>
                                        <p:tgtEl>
                                          <p:spTgt spid="159"/>
                                        </p:tgtEl>
                                      </p:cBhvr>
                                    </p:animEffect>
                                  </p:childTnLst>
                                </p:cTn>
                              </p:par>
                              <p:par>
                                <p:cTn fill="hold" id="40" nodeType="withEffect" presetClass="entr" presetID="53" presetSubtype="0">
                                  <p:stCondLst>
                                    <p:cond delay="0"/>
                                  </p:stCondLst>
                                  <p:childTnLst>
                                    <p:set>
                                      <p:cBhvr>
                                        <p:cTn dur="1" fill="hold" id="41">
                                          <p:stCondLst>
                                            <p:cond delay="0"/>
                                          </p:stCondLst>
                                        </p:cTn>
                                        <p:tgtEl>
                                          <p:spTgt spid="156"/>
                                        </p:tgtEl>
                                        <p:attrNameLst>
                                          <p:attrName>style.visibility</p:attrName>
                                        </p:attrNameLst>
                                      </p:cBhvr>
                                      <p:to>
                                        <p:strVal val="visible"/>
                                      </p:to>
                                    </p:set>
                                    <p:anim calcmode="lin" valueType="num">
                                      <p:cBhvr>
                                        <p:cTn dur="500" fill="hold" id="42"/>
                                        <p:tgtEl>
                                          <p:spTgt spid="156"/>
                                        </p:tgtEl>
                                        <p:attrNameLst>
                                          <p:attrName>ppt_w</p:attrName>
                                        </p:attrNameLst>
                                      </p:cBhvr>
                                      <p:tavLst>
                                        <p:tav tm="0">
                                          <p:val>
                                            <p:fltVal val="0"/>
                                          </p:val>
                                        </p:tav>
                                        <p:tav tm="100000">
                                          <p:val>
                                            <p:strVal val="#ppt_w"/>
                                          </p:val>
                                        </p:tav>
                                      </p:tavLst>
                                    </p:anim>
                                    <p:anim calcmode="lin" valueType="num">
                                      <p:cBhvr>
                                        <p:cTn dur="500" fill="hold" id="43"/>
                                        <p:tgtEl>
                                          <p:spTgt spid="156"/>
                                        </p:tgtEl>
                                        <p:attrNameLst>
                                          <p:attrName>ppt_h</p:attrName>
                                        </p:attrNameLst>
                                      </p:cBhvr>
                                      <p:tavLst>
                                        <p:tav tm="0">
                                          <p:val>
                                            <p:fltVal val="0"/>
                                          </p:val>
                                        </p:tav>
                                        <p:tav tm="100000">
                                          <p:val>
                                            <p:strVal val="#ppt_h"/>
                                          </p:val>
                                        </p:tav>
                                      </p:tavLst>
                                    </p:anim>
                                    <p:animEffect filter="fade" transition="in">
                                      <p:cBhvr>
                                        <p:cTn dur="500" id="44"/>
                                        <p:tgtEl>
                                          <p:spTgt spid="156"/>
                                        </p:tgtEl>
                                      </p:cBhvr>
                                    </p:animEffect>
                                  </p:childTnLst>
                                </p:cTn>
                              </p:par>
                              <p:par>
                                <p:cTn fill="hold" id="45" nodeType="withEffect" presetClass="entr" presetID="53" presetSubtype="0">
                                  <p:stCondLst>
                                    <p:cond delay="0"/>
                                  </p:stCondLst>
                                  <p:childTnLst>
                                    <p:set>
                                      <p:cBhvr>
                                        <p:cTn dur="1" fill="hold" id="46">
                                          <p:stCondLst>
                                            <p:cond delay="0"/>
                                          </p:stCondLst>
                                        </p:cTn>
                                        <p:tgtEl>
                                          <p:spTgt spid="153"/>
                                        </p:tgtEl>
                                        <p:attrNameLst>
                                          <p:attrName>style.visibility</p:attrName>
                                        </p:attrNameLst>
                                      </p:cBhvr>
                                      <p:to>
                                        <p:strVal val="visible"/>
                                      </p:to>
                                    </p:set>
                                    <p:anim calcmode="lin" valueType="num">
                                      <p:cBhvr>
                                        <p:cTn dur="500" fill="hold" id="47"/>
                                        <p:tgtEl>
                                          <p:spTgt spid="153"/>
                                        </p:tgtEl>
                                        <p:attrNameLst>
                                          <p:attrName>ppt_w</p:attrName>
                                        </p:attrNameLst>
                                      </p:cBhvr>
                                      <p:tavLst>
                                        <p:tav tm="0">
                                          <p:val>
                                            <p:fltVal val="0"/>
                                          </p:val>
                                        </p:tav>
                                        <p:tav tm="100000">
                                          <p:val>
                                            <p:strVal val="#ppt_w"/>
                                          </p:val>
                                        </p:tav>
                                      </p:tavLst>
                                    </p:anim>
                                    <p:anim calcmode="lin" valueType="num">
                                      <p:cBhvr>
                                        <p:cTn dur="500" fill="hold" id="48"/>
                                        <p:tgtEl>
                                          <p:spTgt spid="153"/>
                                        </p:tgtEl>
                                        <p:attrNameLst>
                                          <p:attrName>ppt_h</p:attrName>
                                        </p:attrNameLst>
                                      </p:cBhvr>
                                      <p:tavLst>
                                        <p:tav tm="0">
                                          <p:val>
                                            <p:fltVal val="0"/>
                                          </p:val>
                                        </p:tav>
                                        <p:tav tm="100000">
                                          <p:val>
                                            <p:strVal val="#ppt_h"/>
                                          </p:val>
                                        </p:tav>
                                      </p:tavLst>
                                    </p:anim>
                                    <p:animEffect filter="fade" transition="in">
                                      <p:cBhvr>
                                        <p:cTn dur="500" id="49"/>
                                        <p:tgtEl>
                                          <p:spTgt spid="153"/>
                                        </p:tgtEl>
                                      </p:cBhvr>
                                    </p:animEffect>
                                  </p:childTnLst>
                                </p:cTn>
                              </p:par>
                              <p:par>
                                <p:cTn fill="hold" id="50" nodeType="withEffect" presetClass="entr" presetID="53" presetSubtype="0">
                                  <p:stCondLst>
                                    <p:cond delay="0"/>
                                  </p:stCondLst>
                                  <p:childTnLst>
                                    <p:set>
                                      <p:cBhvr>
                                        <p:cTn dur="1" fill="hold" id="51">
                                          <p:stCondLst>
                                            <p:cond delay="0"/>
                                          </p:stCondLst>
                                        </p:cTn>
                                        <p:tgtEl>
                                          <p:spTgt spid="149"/>
                                        </p:tgtEl>
                                        <p:attrNameLst>
                                          <p:attrName>style.visibility</p:attrName>
                                        </p:attrNameLst>
                                      </p:cBhvr>
                                      <p:to>
                                        <p:strVal val="visible"/>
                                      </p:to>
                                    </p:set>
                                    <p:anim calcmode="lin" valueType="num">
                                      <p:cBhvr>
                                        <p:cTn dur="500" fill="hold" id="52"/>
                                        <p:tgtEl>
                                          <p:spTgt spid="149"/>
                                        </p:tgtEl>
                                        <p:attrNameLst>
                                          <p:attrName>ppt_w</p:attrName>
                                        </p:attrNameLst>
                                      </p:cBhvr>
                                      <p:tavLst>
                                        <p:tav tm="0">
                                          <p:val>
                                            <p:fltVal val="0"/>
                                          </p:val>
                                        </p:tav>
                                        <p:tav tm="100000">
                                          <p:val>
                                            <p:strVal val="#ppt_w"/>
                                          </p:val>
                                        </p:tav>
                                      </p:tavLst>
                                    </p:anim>
                                    <p:anim calcmode="lin" valueType="num">
                                      <p:cBhvr>
                                        <p:cTn dur="500" fill="hold" id="53"/>
                                        <p:tgtEl>
                                          <p:spTgt spid="149"/>
                                        </p:tgtEl>
                                        <p:attrNameLst>
                                          <p:attrName>ppt_h</p:attrName>
                                        </p:attrNameLst>
                                      </p:cBhvr>
                                      <p:tavLst>
                                        <p:tav tm="0">
                                          <p:val>
                                            <p:fltVal val="0"/>
                                          </p:val>
                                        </p:tav>
                                        <p:tav tm="100000">
                                          <p:val>
                                            <p:strVal val="#ppt_h"/>
                                          </p:val>
                                        </p:tav>
                                      </p:tavLst>
                                    </p:anim>
                                    <p:animEffect filter="fade" transition="in">
                                      <p:cBhvr>
                                        <p:cTn dur="500" id="54"/>
                                        <p:tgtEl>
                                          <p:spTgt spid="149"/>
                                        </p:tgtEl>
                                      </p:cBhvr>
                                    </p:animEffect>
                                  </p:childTnLst>
                                </p:cTn>
                              </p:par>
                            </p:childTnLst>
                          </p:cTn>
                        </p:par>
                        <p:par>
                          <p:cTn fill="hold" id="55" nodeType="afterGroup">
                            <p:stCondLst>
                              <p:cond delay="4750"/>
                            </p:stCondLst>
                            <p:childTnLst>
                              <p:par>
                                <p:cTn fill="hold" id="56" nodeType="afterEffect" presetClass="entr" presetID="16" presetSubtype="37">
                                  <p:stCondLst>
                                    <p:cond delay="0"/>
                                  </p:stCondLst>
                                  <p:childTnLst>
                                    <p:set>
                                      <p:cBhvr>
                                        <p:cTn dur="1" fill="hold" id="57">
                                          <p:stCondLst>
                                            <p:cond delay="0"/>
                                          </p:stCondLst>
                                        </p:cTn>
                                        <p:tgtEl>
                                          <p:spTgt spid="167"/>
                                        </p:tgtEl>
                                        <p:attrNameLst>
                                          <p:attrName>style.visibility</p:attrName>
                                        </p:attrNameLst>
                                      </p:cBhvr>
                                      <p:to>
                                        <p:strVal val="visible"/>
                                      </p:to>
                                    </p:set>
                                    <p:animEffect filter="barn(outVertical)" transition="in">
                                      <p:cBhvr>
                                        <p:cTn dur="500" id="58"/>
                                        <p:tgtEl>
                                          <p:spTgt spid="167"/>
                                        </p:tgtEl>
                                      </p:cBhvr>
                                    </p:animEffect>
                                  </p:childTnLst>
                                </p:cTn>
                              </p:par>
                              <p:par>
                                <p:cTn fill="hold" id="59" nodeType="withEffect" presetClass="entr" presetID="16" presetSubtype="37">
                                  <p:stCondLst>
                                    <p:cond delay="0"/>
                                  </p:stCondLst>
                                  <p:childTnLst>
                                    <p:set>
                                      <p:cBhvr>
                                        <p:cTn dur="1" fill="hold" id="60">
                                          <p:stCondLst>
                                            <p:cond delay="0"/>
                                          </p:stCondLst>
                                        </p:cTn>
                                        <p:tgtEl>
                                          <p:spTgt spid="170"/>
                                        </p:tgtEl>
                                        <p:attrNameLst>
                                          <p:attrName>style.visibility</p:attrName>
                                        </p:attrNameLst>
                                      </p:cBhvr>
                                      <p:to>
                                        <p:strVal val="visible"/>
                                      </p:to>
                                    </p:set>
                                    <p:animEffect filter="barn(outVertical)" transition="in">
                                      <p:cBhvr>
                                        <p:cTn dur="500" id="61"/>
                                        <p:tgtEl>
                                          <p:spTgt spid="170"/>
                                        </p:tgtEl>
                                      </p:cBhvr>
                                    </p:animEffect>
                                  </p:childTnLst>
                                </p:cTn>
                              </p:par>
                              <p:par>
                                <p:cTn fill="hold" id="62" nodeType="withEffect" presetClass="entr" presetID="16" presetSubtype="37">
                                  <p:stCondLst>
                                    <p:cond delay="0"/>
                                  </p:stCondLst>
                                  <p:childTnLst>
                                    <p:set>
                                      <p:cBhvr>
                                        <p:cTn dur="1" fill="hold" id="63">
                                          <p:stCondLst>
                                            <p:cond delay="0"/>
                                          </p:stCondLst>
                                        </p:cTn>
                                        <p:tgtEl>
                                          <p:spTgt spid="173"/>
                                        </p:tgtEl>
                                        <p:attrNameLst>
                                          <p:attrName>style.visibility</p:attrName>
                                        </p:attrNameLst>
                                      </p:cBhvr>
                                      <p:to>
                                        <p:strVal val="visible"/>
                                      </p:to>
                                    </p:set>
                                    <p:animEffect filter="barn(outVertical)" transition="in">
                                      <p:cBhvr>
                                        <p:cTn dur="500" id="64"/>
                                        <p:tgtEl>
                                          <p:spTgt spid="173"/>
                                        </p:tgtEl>
                                      </p:cBhvr>
                                    </p:animEffect>
                                  </p:childTnLst>
                                </p:cTn>
                              </p:par>
                              <p:par>
                                <p:cTn fill="hold" id="65" nodeType="withEffect" presetClass="entr" presetID="16" presetSubtype="37">
                                  <p:stCondLst>
                                    <p:cond delay="0"/>
                                  </p:stCondLst>
                                  <p:childTnLst>
                                    <p:set>
                                      <p:cBhvr>
                                        <p:cTn dur="1" fill="hold" id="66">
                                          <p:stCondLst>
                                            <p:cond delay="0"/>
                                          </p:stCondLst>
                                        </p:cTn>
                                        <p:tgtEl>
                                          <p:spTgt spid="176"/>
                                        </p:tgtEl>
                                        <p:attrNameLst>
                                          <p:attrName>style.visibility</p:attrName>
                                        </p:attrNameLst>
                                      </p:cBhvr>
                                      <p:to>
                                        <p:strVal val="visible"/>
                                      </p:to>
                                    </p:set>
                                    <p:animEffect filter="barn(outVertical)" transition="in">
                                      <p:cBhvr>
                                        <p:cTn dur="500" id="67"/>
                                        <p:tgtEl>
                                          <p:spTgt spid="176"/>
                                        </p:tgtEl>
                                      </p:cBhvr>
                                    </p:animEffect>
                                  </p:childTnLst>
                                </p:cTn>
                              </p:par>
                            </p:childTnLst>
                          </p:cTn>
                        </p:par>
                        <p:par>
                          <p:cTn fill="hold" id="68" nodeType="afterGroup">
                            <p:stCondLst>
                              <p:cond delay="5250"/>
                            </p:stCondLst>
                            <p:childTnLst>
                              <p:par>
                                <p:cTn fill="hold" grpId="0" id="69" nodeType="afterEffect" presetClass="entr" presetID="22" presetSubtype="8">
                                  <p:stCondLst>
                                    <p:cond delay="0"/>
                                  </p:stCondLst>
                                  <p:childTnLst>
                                    <p:set>
                                      <p:cBhvr>
                                        <p:cTn dur="1" fill="hold" id="70">
                                          <p:stCondLst>
                                            <p:cond delay="0"/>
                                          </p:stCondLst>
                                        </p:cTn>
                                        <p:tgtEl>
                                          <p:spTgt spid="164"/>
                                        </p:tgtEl>
                                        <p:attrNameLst>
                                          <p:attrName>style.visibility</p:attrName>
                                        </p:attrNameLst>
                                      </p:cBhvr>
                                      <p:to>
                                        <p:strVal val="visible"/>
                                      </p:to>
                                    </p:set>
                                    <p:animEffect filter="wipe(left)" transition="in">
                                      <p:cBhvr>
                                        <p:cTn dur="500" id="71"/>
                                        <p:tgtEl>
                                          <p:spTgt spid="164"/>
                                        </p:tgtEl>
                                      </p:cBhvr>
                                    </p:animEffect>
                                  </p:childTnLst>
                                </p:cTn>
                              </p:par>
                            </p:childTnLst>
                          </p:cTn>
                        </p:par>
                        <p:par>
                          <p:cTn fill="hold" id="72" nodeType="afterGroup">
                            <p:stCondLst>
                              <p:cond delay="5750"/>
                            </p:stCondLst>
                            <p:childTnLst>
                              <p:par>
                                <p:cTn fill="hold" id="73" nodeType="afterEffect" presetClass="entr" presetID="22" presetSubtype="8">
                                  <p:stCondLst>
                                    <p:cond delay="0"/>
                                  </p:stCondLst>
                                  <p:childTnLst>
                                    <p:set>
                                      <p:cBhvr>
                                        <p:cTn dur="1" fill="hold" id="74">
                                          <p:stCondLst>
                                            <p:cond delay="0"/>
                                          </p:stCondLst>
                                        </p:cTn>
                                        <p:tgtEl>
                                          <p:spTgt spid="165"/>
                                        </p:tgtEl>
                                        <p:attrNameLst>
                                          <p:attrName>style.visibility</p:attrName>
                                        </p:attrNameLst>
                                      </p:cBhvr>
                                      <p:to>
                                        <p:strVal val="visible"/>
                                      </p:to>
                                    </p:set>
                                    <p:animEffect filter="wipe(left)" transition="in">
                                      <p:cBhvr>
                                        <p:cTn dur="500" id="75"/>
                                        <p:tgtEl>
                                          <p:spTgt spid="165"/>
                                        </p:tgtEl>
                                      </p:cBhvr>
                                    </p:animEffect>
                                  </p:childTnLst>
                                </p:cTn>
                              </p:par>
                              <p:par>
                                <p:cTn fill="hold" grpId="0" id="76" nodeType="withEffect" presetClass="entr" presetID="10" presetSubtype="0">
                                  <p:stCondLst>
                                    <p:cond delay="0"/>
                                  </p:stCondLst>
                                  <p:iterate type="lt">
                                    <p:tmPct val="10000"/>
                                  </p:iterate>
                                  <p:childTnLst>
                                    <p:set>
                                      <p:cBhvr>
                                        <p:cTn dur="1" fill="hold" id="77">
                                          <p:stCondLst>
                                            <p:cond delay="0"/>
                                          </p:stCondLst>
                                        </p:cTn>
                                        <p:tgtEl>
                                          <p:spTgt spid="166"/>
                                        </p:tgtEl>
                                        <p:attrNameLst>
                                          <p:attrName>style.visibility</p:attrName>
                                        </p:attrNameLst>
                                      </p:cBhvr>
                                      <p:to>
                                        <p:strVal val="visible"/>
                                      </p:to>
                                    </p:set>
                                    <p:animEffect filter="fade" transition="in">
                                      <p:cBhvr>
                                        <p:cTn dur="500" id="78"/>
                                        <p:tgtEl>
                                          <p:spTgt spid="1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4"/>
      <p:bldP grpId="0" spid="16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1053869" y="1563939"/>
            <a:ext cx="1317722" cy="1317244"/>
            <a:chOff x="1404976" y="2085735"/>
            <a:chExt cx="1756733" cy="1756732"/>
          </a:xfrm>
        </p:grpSpPr>
        <p:sp>
          <p:nvSpPr>
            <p:cNvPr id="9" name="圆角矩形 8"/>
            <p:cNvSpPr/>
            <p:nvPr/>
          </p:nvSpPr>
          <p:spPr>
            <a:xfrm>
              <a:off x="1404976" y="2085735"/>
              <a:ext cx="1756733" cy="1756732"/>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444500" dir="27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0" name="组合 9"/>
            <p:cNvGrpSpPr/>
            <p:nvPr/>
          </p:nvGrpSpPr>
          <p:grpSpPr>
            <a:xfrm>
              <a:off x="2094995" y="2353045"/>
              <a:ext cx="322561" cy="275716"/>
              <a:chOff x="1179499" y="5126995"/>
              <a:chExt cx="695313" cy="594335"/>
            </a:xfrm>
            <a:solidFill>
              <a:schemeClr val="tx1">
                <a:lumMod val="50000"/>
                <a:lumOff val="50000"/>
              </a:schemeClr>
            </a:solidFill>
          </p:grpSpPr>
          <p:sp>
            <p:nvSpPr>
              <p:cNvPr id="11" name="Freeform 131"/>
              <p:cNvSpPr/>
              <p:nvPr/>
            </p:nvSpPr>
            <p:spPr bwMode="auto">
              <a:xfrm>
                <a:off x="1179499" y="5632612"/>
                <a:ext cx="695313" cy="88718"/>
              </a:xfrm>
              <a:custGeom>
                <a:gdLst>
                  <a:gd fmla="*/ 383 w 408" name="T0"/>
                  <a:gd fmla="*/ 0 h 52" name="T1"/>
                  <a:gd fmla="*/ 363 w 408" name="T2"/>
                  <a:gd fmla="*/ 0 h 52" name="T3"/>
                  <a:gd fmla="*/ 363 w 408" name="T4"/>
                  <a:gd fmla="*/ 17 h 52" name="T5"/>
                  <a:gd fmla="*/ 283 w 408" name="T6"/>
                  <a:gd fmla="*/ 17 h 52" name="T7"/>
                  <a:gd fmla="*/ 283 w 408" name="T8"/>
                  <a:gd fmla="*/ 0 h 52" name="T9"/>
                  <a:gd fmla="*/ 238 w 408" name="T10"/>
                  <a:gd fmla="*/ 0 h 52" name="T11"/>
                  <a:gd fmla="*/ 238 w 408" name="T12"/>
                  <a:gd fmla="*/ 14 h 52" name="T13"/>
                  <a:gd fmla="*/ 158 w 408" name="T14"/>
                  <a:gd fmla="*/ 14 h 52" name="T15"/>
                  <a:gd fmla="*/ 158 w 408" name="T16"/>
                  <a:gd fmla="*/ 0 h 52" name="T17"/>
                  <a:gd fmla="*/ 115 w 408" name="T18"/>
                  <a:gd fmla="*/ 0 h 52" name="T19"/>
                  <a:gd fmla="*/ 115 w 408" name="T20"/>
                  <a:gd fmla="*/ 15 h 52" name="T21"/>
                  <a:gd fmla="*/ 35 w 408" name="T22"/>
                  <a:gd fmla="*/ 15 h 52" name="T23"/>
                  <a:gd fmla="*/ 35 w 408" name="T24"/>
                  <a:gd fmla="*/ 0 h 52" name="T25"/>
                  <a:gd fmla="*/ 26 w 408" name="T26"/>
                  <a:gd fmla="*/ 0 h 52" name="T27"/>
                  <a:gd fmla="*/ 0 w 408" name="T28"/>
                  <a:gd fmla="*/ 26 h 52" name="T29"/>
                  <a:gd fmla="*/ 0 w 408" name="T30"/>
                  <a:gd fmla="*/ 27 h 52" name="T31"/>
                  <a:gd fmla="*/ 26 w 408" name="T32"/>
                  <a:gd fmla="*/ 52 h 52" name="T33"/>
                  <a:gd fmla="*/ 383 w 408" name="T34"/>
                  <a:gd fmla="*/ 52 h 52" name="T35"/>
                  <a:gd fmla="*/ 408 w 408" name="T36"/>
                  <a:gd fmla="*/ 27 h 52" name="T37"/>
                  <a:gd fmla="*/ 408 w 408" name="T38"/>
                  <a:gd fmla="*/ 26 h 52" name="T39"/>
                  <a:gd fmla="*/ 383 w 408" name="T40"/>
                  <a:gd fmla="*/ 0 h 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2" w="408">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E8707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 name="Rectangle 132"/>
              <p:cNvSpPr>
                <a:spLocks noChangeArrowheads="1"/>
              </p:cNvSpPr>
              <p:nvPr/>
            </p:nvSpPr>
            <p:spPr bwMode="auto">
              <a:xfrm>
                <a:off x="1662036" y="5126995"/>
                <a:ext cx="136322" cy="50561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 name="Rectangle 133"/>
              <p:cNvSpPr>
                <a:spLocks noChangeArrowheads="1"/>
              </p:cNvSpPr>
              <p:nvPr/>
            </p:nvSpPr>
            <p:spPr bwMode="auto">
              <a:xfrm>
                <a:off x="1449258" y="5274857"/>
                <a:ext cx="136322" cy="357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 name="Rectangle 134"/>
              <p:cNvSpPr>
                <a:spLocks noChangeArrowheads="1"/>
              </p:cNvSpPr>
              <p:nvPr/>
            </p:nvSpPr>
            <p:spPr bwMode="auto">
              <a:xfrm>
                <a:off x="1239366" y="5401081"/>
                <a:ext cx="136322" cy="23153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5" name="组合 14"/>
          <p:cNvGrpSpPr/>
          <p:nvPr/>
        </p:nvGrpSpPr>
        <p:grpSpPr>
          <a:xfrm>
            <a:off x="6704830" y="1563940"/>
            <a:ext cx="1317722" cy="1317245"/>
            <a:chOff x="8938609" y="2085735"/>
            <a:chExt cx="1756733" cy="1756733"/>
          </a:xfrm>
        </p:grpSpPr>
        <p:sp>
          <p:nvSpPr>
            <p:cNvPr id="16" name="圆角矩形 15"/>
            <p:cNvSpPr/>
            <p:nvPr/>
          </p:nvSpPr>
          <p:spPr>
            <a:xfrm>
              <a:off x="8938609" y="2085735"/>
              <a:ext cx="1756733" cy="1756733"/>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444500" dir="27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7" name="组合 16"/>
            <p:cNvGrpSpPr/>
            <p:nvPr/>
          </p:nvGrpSpPr>
          <p:grpSpPr>
            <a:xfrm>
              <a:off x="9566203" y="2281261"/>
              <a:ext cx="320183" cy="320183"/>
              <a:chOff x="6858828" y="3790714"/>
              <a:chExt cx="731377" cy="731377"/>
            </a:xfrm>
          </p:grpSpPr>
          <p:sp>
            <p:nvSpPr>
              <p:cNvPr id="18" name="Freeform 578"/>
              <p:cNvSpPr/>
              <p:nvPr/>
            </p:nvSpPr>
            <p:spPr bwMode="auto">
              <a:xfrm>
                <a:off x="7450277" y="4178041"/>
                <a:ext cx="97373" cy="194024"/>
              </a:xfrm>
              <a:custGeom>
                <a:gdLst>
                  <a:gd fmla="*/ 0 w 57" name="T0"/>
                  <a:gd fmla="*/ 99 h 114" name="T1"/>
                  <a:gd fmla="*/ 22 w 57" name="T2"/>
                  <a:gd fmla="*/ 114 h 114" name="T3"/>
                  <a:gd fmla="*/ 57 w 57" name="T4"/>
                  <a:gd fmla="*/ 0 h 114" name="T5"/>
                  <a:gd fmla="*/ 31 w 57" name="T6"/>
                  <a:gd fmla="*/ 0 h 114" name="T7"/>
                  <a:gd fmla="*/ 0 w 57" name="T8"/>
                  <a:gd fmla="*/ 99 h 114" name="T9"/>
                </a:gdLst>
                <a:cxnLst>
                  <a:cxn ang="0">
                    <a:pos x="T0" y="T1"/>
                  </a:cxn>
                  <a:cxn ang="0">
                    <a:pos x="T2" y="T3"/>
                  </a:cxn>
                  <a:cxn ang="0">
                    <a:pos x="T4" y="T5"/>
                  </a:cxn>
                  <a:cxn ang="0">
                    <a:pos x="T6" y="T7"/>
                  </a:cxn>
                  <a:cxn ang="0">
                    <a:pos x="T8" y="T9"/>
                  </a:cxn>
                </a:cxnLst>
                <a:rect b="b" l="0" r="r" t="0"/>
                <a:pathLst>
                  <a:path h="114" w="57">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 name="Freeform 579"/>
              <p:cNvSpPr/>
              <p:nvPr/>
            </p:nvSpPr>
            <p:spPr bwMode="auto">
              <a:xfrm>
                <a:off x="7228844" y="3790714"/>
                <a:ext cx="361361" cy="362804"/>
              </a:xfrm>
              <a:custGeom>
                <a:gdLst>
                  <a:gd fmla="*/ 187 w 212" name="T0"/>
                  <a:gd fmla="*/ 213 h 213" name="T1"/>
                  <a:gd fmla="*/ 212 w 212" name="T2"/>
                  <a:gd fmla="*/ 213 h 213" name="T3"/>
                  <a:gd fmla="*/ 0 w 212" name="T4"/>
                  <a:gd fmla="*/ 0 h 213" name="T5"/>
                  <a:gd fmla="*/ 0 w 212" name="T6"/>
                  <a:gd fmla="*/ 25 h 213" name="T7"/>
                  <a:gd fmla="*/ 0 w 212" name="T8"/>
                  <a:gd fmla="*/ 52 h 213" name="T9"/>
                  <a:gd fmla="*/ 0 w 212" name="T10"/>
                  <a:gd fmla="*/ 213 h 213" name="T11"/>
                  <a:gd fmla="*/ 160 w 212" name="T12"/>
                  <a:gd fmla="*/ 213 h 213" name="T13"/>
                  <a:gd fmla="*/ 187 w 212" name="T14"/>
                  <a:gd fmla="*/ 213 h 2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3" w="211">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663A77"/>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 name="Freeform 580"/>
              <p:cNvSpPr/>
              <p:nvPr/>
            </p:nvSpPr>
            <p:spPr bwMode="auto">
              <a:xfrm>
                <a:off x="6858828" y="3833269"/>
                <a:ext cx="605154" cy="688822"/>
              </a:xfrm>
              <a:custGeom>
                <a:gdLst>
                  <a:gd fmla="*/ 202 w 355" name="T0"/>
                  <a:gd fmla="*/ 202 h 404" name="T1"/>
                  <a:gd fmla="*/ 202 w 355" name="T2"/>
                  <a:gd fmla="*/ 26 h 404" name="T3"/>
                  <a:gd fmla="*/ 202 w 355" name="T4"/>
                  <a:gd fmla="*/ 0 h 404" name="T5"/>
                  <a:gd fmla="*/ 0 w 355" name="T6"/>
                  <a:gd fmla="*/ 202 h 404" name="T7"/>
                  <a:gd fmla="*/ 202 w 355" name="T8"/>
                  <a:gd fmla="*/ 404 h 404" name="T9"/>
                  <a:gd fmla="*/ 355 w 355" name="T10"/>
                  <a:gd fmla="*/ 335 h 404" name="T11"/>
                  <a:gd fmla="*/ 335 w 355" name="T12"/>
                  <a:gd fmla="*/ 317 h 404" name="T13"/>
                  <a:gd fmla="*/ 202 w 355" name="T14"/>
                  <a:gd fmla="*/ 202 h 4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3" w="355">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21" name="组合 20"/>
          <p:cNvGrpSpPr/>
          <p:nvPr/>
        </p:nvGrpSpPr>
        <p:grpSpPr>
          <a:xfrm>
            <a:off x="4821176" y="1563940"/>
            <a:ext cx="1317722" cy="1317245"/>
            <a:chOff x="6427398" y="2085735"/>
            <a:chExt cx="1756733" cy="1756733"/>
          </a:xfrm>
        </p:grpSpPr>
        <p:sp>
          <p:nvSpPr>
            <p:cNvPr id="22" name="圆角矩形 21"/>
            <p:cNvSpPr/>
            <p:nvPr/>
          </p:nvSpPr>
          <p:spPr>
            <a:xfrm>
              <a:off x="6427398" y="2085735"/>
              <a:ext cx="1756733" cy="1756733"/>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444500" dir="27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23" name="组合 22"/>
            <p:cNvGrpSpPr/>
            <p:nvPr/>
          </p:nvGrpSpPr>
          <p:grpSpPr>
            <a:xfrm>
              <a:off x="7080219" y="2236580"/>
              <a:ext cx="383708" cy="380875"/>
              <a:chOff x="8400062" y="4884922"/>
              <a:chExt cx="683773" cy="678724"/>
            </a:xfrm>
          </p:grpSpPr>
          <p:sp>
            <p:nvSpPr>
              <p:cNvPr id="24" name="Freeform 378"/>
              <p:cNvSpPr>
                <a:spLocks noEditPoints="1"/>
              </p:cNvSpPr>
              <p:nvPr/>
            </p:nvSpPr>
            <p:spPr bwMode="auto">
              <a:xfrm>
                <a:off x="8927317" y="5146025"/>
                <a:ext cx="156518" cy="156518"/>
              </a:xfrm>
              <a:custGeom>
                <a:gdLst>
                  <a:gd fmla="*/ 46 w 92" name="T0"/>
                  <a:gd fmla="*/ 0 h 92" name="T1"/>
                  <a:gd fmla="*/ 0 w 92" name="T2"/>
                  <a:gd fmla="*/ 46 h 92" name="T3"/>
                  <a:gd fmla="*/ 46 w 92" name="T4"/>
                  <a:gd fmla="*/ 92 h 92" name="T5"/>
                  <a:gd fmla="*/ 92 w 92" name="T6"/>
                  <a:gd fmla="*/ 46 h 92" name="T7"/>
                  <a:gd fmla="*/ 46 w 92" name="T8"/>
                  <a:gd fmla="*/ 0 h 92" name="T9"/>
                  <a:gd fmla="*/ 46 w 92" name="T10"/>
                  <a:gd fmla="*/ 78 h 92" name="T11"/>
                  <a:gd fmla="*/ 14 w 92" name="T12"/>
                  <a:gd fmla="*/ 46 h 92" name="T13"/>
                  <a:gd fmla="*/ 46 w 92" name="T14"/>
                  <a:gd fmla="*/ 14 h 92" name="T15"/>
                  <a:gd fmla="*/ 78 w 92" name="T16"/>
                  <a:gd fmla="*/ 46 h 92" name="T17"/>
                  <a:gd fmla="*/ 46 w 92" name="T18"/>
                  <a:gd fmla="*/ 78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2">
                    <a:moveTo>
                      <a:pt x="46" y="0"/>
                    </a:moveTo>
                    <a:cubicBezTo>
                      <a:pt x="20" y="0"/>
                      <a:pt x="0" y="21"/>
                      <a:pt x="0" y="46"/>
                    </a:cubicBezTo>
                    <a:cubicBezTo>
                      <a:pt x="0" y="72"/>
                      <a:pt x="20"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5" name="Freeform 379"/>
              <p:cNvSpPr/>
              <p:nvPr/>
            </p:nvSpPr>
            <p:spPr bwMode="auto">
              <a:xfrm>
                <a:off x="8852304" y="5217432"/>
                <a:ext cx="66358" cy="8655"/>
              </a:xfrm>
              <a:custGeom>
                <a:gdLst>
                  <a:gd fmla="*/ 37 w 39" name="T0"/>
                  <a:gd fmla="*/ 0 h 5" name="T1"/>
                  <a:gd fmla="*/ 2 w 39" name="T2"/>
                  <a:gd fmla="*/ 0 h 5" name="T3"/>
                  <a:gd fmla="*/ 1 w 39" name="T4"/>
                  <a:gd fmla="*/ 1 h 5" name="T5"/>
                  <a:gd fmla="*/ 0 w 39" name="T6"/>
                  <a:gd fmla="*/ 3 h 5" name="T7"/>
                  <a:gd fmla="*/ 2 w 39" name="T8"/>
                  <a:gd fmla="*/ 5 h 5" name="T9"/>
                  <a:gd fmla="*/ 37 w 39" name="T10"/>
                  <a:gd fmla="*/ 5 h 5" name="T11"/>
                  <a:gd fmla="*/ 39 w 39" name="T12"/>
                  <a:gd fmla="*/ 3 h 5" name="T13"/>
                  <a:gd fmla="*/ 37 w 39"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39">
                    <a:moveTo>
                      <a:pt x="37" y="0"/>
                    </a:moveTo>
                    <a:cubicBezTo>
                      <a:pt x="2" y="0"/>
                      <a:pt x="2" y="0"/>
                      <a:pt x="2" y="0"/>
                    </a:cubicBezTo>
                    <a:cubicBezTo>
                      <a:pt x="2" y="0"/>
                      <a:pt x="1" y="0"/>
                      <a:pt x="1" y="1"/>
                    </a:cubicBezTo>
                    <a:cubicBezTo>
                      <a:pt x="0" y="1"/>
                      <a:pt x="0" y="2"/>
                      <a:pt x="0" y="3"/>
                    </a:cubicBezTo>
                    <a:cubicBezTo>
                      <a:pt x="0" y="4"/>
                      <a:pt x="1" y="5"/>
                      <a:pt x="2" y="5"/>
                    </a:cubicBezTo>
                    <a:cubicBezTo>
                      <a:pt x="37" y="5"/>
                      <a:pt x="37" y="5"/>
                      <a:pt x="37" y="5"/>
                    </a:cubicBezTo>
                    <a:cubicBezTo>
                      <a:pt x="38" y="5"/>
                      <a:pt x="39" y="4"/>
                      <a:pt x="39" y="3"/>
                    </a:cubicBezTo>
                    <a:cubicBezTo>
                      <a:pt x="39" y="1"/>
                      <a:pt x="38" y="0"/>
                      <a:pt x="37" y="0"/>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6" name="Freeform 380"/>
              <p:cNvSpPr/>
              <p:nvPr/>
            </p:nvSpPr>
            <p:spPr bwMode="auto">
              <a:xfrm>
                <a:off x="8739784" y="5048652"/>
                <a:ext cx="7934" cy="67079"/>
              </a:xfrm>
              <a:custGeom>
                <a:gdLst>
                  <a:gd fmla="*/ 0 w 5" name="T0"/>
                  <a:gd fmla="*/ 3 h 39" name="T1"/>
                  <a:gd fmla="*/ 0 w 5" name="T2"/>
                  <a:gd fmla="*/ 37 h 39" name="T3"/>
                  <a:gd fmla="*/ 0 w 5" name="T4"/>
                  <a:gd fmla="*/ 39 h 39" name="T5"/>
                  <a:gd fmla="*/ 2 w 5" name="T6"/>
                  <a:gd fmla="*/ 39 h 39" name="T7"/>
                  <a:gd fmla="*/ 5 w 5" name="T8"/>
                  <a:gd fmla="*/ 37 h 39" name="T9"/>
                  <a:gd fmla="*/ 5 w 5" name="T10"/>
                  <a:gd fmla="*/ 3 h 39" name="T11"/>
                  <a:gd fmla="*/ 2 w 5" name="T12"/>
                  <a:gd fmla="*/ 0 h 39" name="T13"/>
                  <a:gd fmla="*/ 0 w 5" name="T14"/>
                  <a:gd fmla="*/ 3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5">
                    <a:moveTo>
                      <a:pt x="0" y="3"/>
                    </a:moveTo>
                    <a:cubicBezTo>
                      <a:pt x="0" y="37"/>
                      <a:pt x="0" y="37"/>
                      <a:pt x="0" y="37"/>
                    </a:cubicBezTo>
                    <a:cubicBezTo>
                      <a:pt x="0" y="38"/>
                      <a:pt x="0" y="38"/>
                      <a:pt x="0" y="39"/>
                    </a:cubicBezTo>
                    <a:cubicBezTo>
                      <a:pt x="1" y="39"/>
                      <a:pt x="2" y="39"/>
                      <a:pt x="2" y="39"/>
                    </a:cubicBezTo>
                    <a:cubicBezTo>
                      <a:pt x="4" y="39"/>
                      <a:pt x="5" y="38"/>
                      <a:pt x="5" y="37"/>
                    </a:cubicBezTo>
                    <a:cubicBezTo>
                      <a:pt x="5" y="3"/>
                      <a:pt x="5" y="3"/>
                      <a:pt x="5" y="3"/>
                    </a:cubicBezTo>
                    <a:cubicBezTo>
                      <a:pt x="5" y="1"/>
                      <a:pt x="4" y="0"/>
                      <a:pt x="2" y="0"/>
                    </a:cubicBezTo>
                    <a:cubicBezTo>
                      <a:pt x="1" y="0"/>
                      <a:pt x="0" y="1"/>
                      <a:pt x="0" y="3"/>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7" name="Freeform 381"/>
              <p:cNvSpPr/>
              <p:nvPr/>
            </p:nvSpPr>
            <p:spPr bwMode="auto">
              <a:xfrm>
                <a:off x="8736178" y="5335000"/>
                <a:ext cx="8655" cy="68522"/>
              </a:xfrm>
              <a:custGeom>
                <a:gdLst>
                  <a:gd fmla="*/ 5 w 5" name="T0"/>
                  <a:gd fmla="*/ 37 h 40" name="T1"/>
                  <a:gd fmla="*/ 5 w 5" name="T2"/>
                  <a:gd fmla="*/ 3 h 40" name="T3"/>
                  <a:gd fmla="*/ 3 w 5" name="T4"/>
                  <a:gd fmla="*/ 0 h 40" name="T5"/>
                  <a:gd fmla="*/ 0 w 5" name="T6"/>
                  <a:gd fmla="*/ 3 h 40" name="T7"/>
                  <a:gd fmla="*/ 0 w 5" name="T8"/>
                  <a:gd fmla="*/ 37 h 40" name="T9"/>
                  <a:gd fmla="*/ 1 w 5" name="T10"/>
                  <a:gd fmla="*/ 39 h 40" name="T11"/>
                  <a:gd fmla="*/ 3 w 5" name="T12"/>
                  <a:gd fmla="*/ 40 h 40" name="T13"/>
                  <a:gd fmla="*/ 5 w 5" name="T14"/>
                  <a:gd fmla="*/ 37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5">
                    <a:moveTo>
                      <a:pt x="5" y="37"/>
                    </a:moveTo>
                    <a:cubicBezTo>
                      <a:pt x="5" y="3"/>
                      <a:pt x="5" y="3"/>
                      <a:pt x="5" y="3"/>
                    </a:cubicBezTo>
                    <a:cubicBezTo>
                      <a:pt x="5" y="1"/>
                      <a:pt x="4" y="0"/>
                      <a:pt x="3" y="0"/>
                    </a:cubicBezTo>
                    <a:cubicBezTo>
                      <a:pt x="1" y="0"/>
                      <a:pt x="0" y="1"/>
                      <a:pt x="0" y="3"/>
                    </a:cubicBezTo>
                    <a:cubicBezTo>
                      <a:pt x="0" y="37"/>
                      <a:pt x="0" y="37"/>
                      <a:pt x="0" y="37"/>
                    </a:cubicBezTo>
                    <a:cubicBezTo>
                      <a:pt x="0" y="38"/>
                      <a:pt x="0" y="38"/>
                      <a:pt x="1" y="39"/>
                    </a:cubicBezTo>
                    <a:cubicBezTo>
                      <a:pt x="1" y="39"/>
                      <a:pt x="2" y="40"/>
                      <a:pt x="3" y="40"/>
                    </a:cubicBezTo>
                    <a:cubicBezTo>
                      <a:pt x="4" y="40"/>
                      <a:pt x="5" y="38"/>
                      <a:pt x="5" y="37"/>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8" name="Freeform 382"/>
              <p:cNvSpPr>
                <a:spLocks noEditPoints="1"/>
              </p:cNvSpPr>
              <p:nvPr/>
            </p:nvSpPr>
            <p:spPr bwMode="auto">
              <a:xfrm>
                <a:off x="8664771" y="4884922"/>
                <a:ext cx="156518" cy="157239"/>
              </a:xfrm>
              <a:custGeom>
                <a:gdLst>
                  <a:gd fmla="*/ 46 w 92" name="T0"/>
                  <a:gd fmla="*/ 92 h 92" name="T1"/>
                  <a:gd fmla="*/ 92 w 92" name="T2"/>
                  <a:gd fmla="*/ 46 h 92" name="T3"/>
                  <a:gd fmla="*/ 46 w 92" name="T4"/>
                  <a:gd fmla="*/ 0 h 92" name="T5"/>
                  <a:gd fmla="*/ 0 w 92" name="T6"/>
                  <a:gd fmla="*/ 46 h 92" name="T7"/>
                  <a:gd fmla="*/ 46 w 92" name="T8"/>
                  <a:gd fmla="*/ 92 h 92" name="T9"/>
                  <a:gd fmla="*/ 46 w 92" name="T10"/>
                  <a:gd fmla="*/ 14 h 92" name="T11"/>
                  <a:gd fmla="*/ 79 w 92" name="T12"/>
                  <a:gd fmla="*/ 46 h 92" name="T13"/>
                  <a:gd fmla="*/ 46 w 92" name="T14"/>
                  <a:gd fmla="*/ 78 h 92" name="T15"/>
                  <a:gd fmla="*/ 14 w 92" name="T16"/>
                  <a:gd fmla="*/ 46 h 92" name="T17"/>
                  <a:gd fmla="*/ 46 w 92" name="T18"/>
                  <a:gd fmla="*/ 14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2">
                    <a:moveTo>
                      <a:pt x="46" y="92"/>
                    </a:moveTo>
                    <a:cubicBezTo>
                      <a:pt x="72" y="92"/>
                      <a:pt x="92" y="71"/>
                      <a:pt x="92" y="46"/>
                    </a:cubicBezTo>
                    <a:cubicBezTo>
                      <a:pt x="92" y="21"/>
                      <a:pt x="72" y="0"/>
                      <a:pt x="46" y="0"/>
                    </a:cubicBezTo>
                    <a:cubicBezTo>
                      <a:pt x="21" y="0"/>
                      <a:pt x="0" y="21"/>
                      <a:pt x="0" y="46"/>
                    </a:cubicBezTo>
                    <a:cubicBezTo>
                      <a:pt x="0" y="71"/>
                      <a:pt x="21" y="92"/>
                      <a:pt x="46" y="92"/>
                    </a:cubicBezTo>
                    <a:close/>
                    <a:moveTo>
                      <a:pt x="46" y="14"/>
                    </a:moveTo>
                    <a:cubicBezTo>
                      <a:pt x="64" y="14"/>
                      <a:pt x="79" y="28"/>
                      <a:pt x="79" y="46"/>
                    </a:cubicBezTo>
                    <a:cubicBezTo>
                      <a:pt x="79" y="64"/>
                      <a:pt x="64" y="78"/>
                      <a:pt x="46" y="78"/>
                    </a:cubicBezTo>
                    <a:cubicBezTo>
                      <a:pt x="29" y="78"/>
                      <a:pt x="14" y="64"/>
                      <a:pt x="14" y="46"/>
                    </a:cubicBezTo>
                    <a:cubicBezTo>
                      <a:pt x="14" y="28"/>
                      <a:pt x="29" y="14"/>
                      <a:pt x="46" y="14"/>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9" name="Freeform 383"/>
              <p:cNvSpPr>
                <a:spLocks noEditPoints="1"/>
              </p:cNvSpPr>
              <p:nvPr/>
            </p:nvSpPr>
            <p:spPr bwMode="auto">
              <a:xfrm>
                <a:off x="8664771" y="5408571"/>
                <a:ext cx="156518" cy="155075"/>
              </a:xfrm>
              <a:custGeom>
                <a:gdLst>
                  <a:gd fmla="*/ 46 w 92" name="T0"/>
                  <a:gd fmla="*/ 0 h 91" name="T1"/>
                  <a:gd fmla="*/ 0 w 92" name="T2"/>
                  <a:gd fmla="*/ 46 h 91" name="T3"/>
                  <a:gd fmla="*/ 46 w 92" name="T4"/>
                  <a:gd fmla="*/ 91 h 91" name="T5"/>
                  <a:gd fmla="*/ 92 w 92" name="T6"/>
                  <a:gd fmla="*/ 46 h 91" name="T7"/>
                  <a:gd fmla="*/ 46 w 92" name="T8"/>
                  <a:gd fmla="*/ 0 h 91" name="T9"/>
                  <a:gd fmla="*/ 46 w 92" name="T10"/>
                  <a:gd fmla="*/ 78 h 91" name="T11"/>
                  <a:gd fmla="*/ 14 w 92" name="T12"/>
                  <a:gd fmla="*/ 46 h 91" name="T13"/>
                  <a:gd fmla="*/ 46 w 92" name="T14"/>
                  <a:gd fmla="*/ 13 h 91" name="T15"/>
                  <a:gd fmla="*/ 79 w 92" name="T16"/>
                  <a:gd fmla="*/ 46 h 91" name="T17"/>
                  <a:gd fmla="*/ 46 w 92" name="T18"/>
                  <a:gd fmla="*/ 78 h 9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 w="92">
                    <a:moveTo>
                      <a:pt x="46" y="0"/>
                    </a:moveTo>
                    <a:cubicBezTo>
                      <a:pt x="21" y="0"/>
                      <a:pt x="0" y="20"/>
                      <a:pt x="0" y="46"/>
                    </a:cubicBezTo>
                    <a:cubicBezTo>
                      <a:pt x="0" y="71"/>
                      <a:pt x="21" y="91"/>
                      <a:pt x="46" y="91"/>
                    </a:cubicBezTo>
                    <a:cubicBezTo>
                      <a:pt x="72" y="91"/>
                      <a:pt x="92" y="71"/>
                      <a:pt x="92" y="46"/>
                    </a:cubicBezTo>
                    <a:cubicBezTo>
                      <a:pt x="92" y="20"/>
                      <a:pt x="72" y="0"/>
                      <a:pt x="46" y="0"/>
                    </a:cubicBezTo>
                    <a:close/>
                    <a:moveTo>
                      <a:pt x="46" y="78"/>
                    </a:moveTo>
                    <a:cubicBezTo>
                      <a:pt x="29" y="78"/>
                      <a:pt x="14" y="63"/>
                      <a:pt x="14" y="46"/>
                    </a:cubicBezTo>
                    <a:cubicBezTo>
                      <a:pt x="14" y="28"/>
                      <a:pt x="29" y="13"/>
                      <a:pt x="46" y="13"/>
                    </a:cubicBezTo>
                    <a:cubicBezTo>
                      <a:pt x="64" y="13"/>
                      <a:pt x="79" y="28"/>
                      <a:pt x="79" y="46"/>
                    </a:cubicBezTo>
                    <a:cubicBezTo>
                      <a:pt x="79" y="63"/>
                      <a:pt x="64" y="78"/>
                      <a:pt x="46" y="78"/>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0" name="Freeform 384"/>
              <p:cNvSpPr>
                <a:spLocks noEditPoints="1"/>
              </p:cNvSpPr>
              <p:nvPr/>
            </p:nvSpPr>
            <p:spPr bwMode="auto">
              <a:xfrm>
                <a:off x="8633756" y="5120780"/>
                <a:ext cx="209893" cy="209171"/>
              </a:xfrm>
              <a:custGeom>
                <a:gdLst>
                  <a:gd fmla="*/ 62 w 123" name="T0"/>
                  <a:gd fmla="*/ 0 h 123" name="T1"/>
                  <a:gd fmla="*/ 0 w 123" name="T2"/>
                  <a:gd fmla="*/ 61 h 123" name="T3"/>
                  <a:gd fmla="*/ 62 w 123" name="T4"/>
                  <a:gd fmla="*/ 123 h 123" name="T5"/>
                  <a:gd fmla="*/ 123 w 123" name="T6"/>
                  <a:gd fmla="*/ 61 h 123" name="T7"/>
                  <a:gd fmla="*/ 62 w 123" name="T8"/>
                  <a:gd fmla="*/ 0 h 123" name="T9"/>
                  <a:gd fmla="*/ 62 w 123" name="T10"/>
                  <a:gd fmla="*/ 105 h 123" name="T11"/>
                  <a:gd fmla="*/ 18 w 123" name="T12"/>
                  <a:gd fmla="*/ 61 h 123" name="T13"/>
                  <a:gd fmla="*/ 62 w 123" name="T14"/>
                  <a:gd fmla="*/ 18 h 123" name="T15"/>
                  <a:gd fmla="*/ 105 w 123" name="T16"/>
                  <a:gd fmla="*/ 61 h 123" name="T17"/>
                  <a:gd fmla="*/ 62 w 123" name="T18"/>
                  <a:gd fmla="*/ 105 h 1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3" w="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05"/>
                    </a:moveTo>
                    <a:cubicBezTo>
                      <a:pt x="38" y="105"/>
                      <a:pt x="18" y="85"/>
                      <a:pt x="18" y="61"/>
                    </a:cubicBezTo>
                    <a:cubicBezTo>
                      <a:pt x="18" y="37"/>
                      <a:pt x="38" y="18"/>
                      <a:pt x="62" y="18"/>
                    </a:cubicBezTo>
                    <a:cubicBezTo>
                      <a:pt x="86" y="18"/>
                      <a:pt x="105" y="37"/>
                      <a:pt x="105" y="61"/>
                    </a:cubicBezTo>
                    <a:cubicBezTo>
                      <a:pt x="105" y="85"/>
                      <a:pt x="86" y="105"/>
                      <a:pt x="62" y="105"/>
                    </a:cubicBezTo>
                    <a:close/>
                  </a:path>
                </a:pathLst>
              </a:custGeom>
              <a:solidFill>
                <a:srgbClr val="FFB850"/>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1" name="Freeform 385"/>
              <p:cNvSpPr/>
              <p:nvPr/>
            </p:nvSpPr>
            <p:spPr bwMode="auto">
              <a:xfrm>
                <a:off x="8562350" y="5221038"/>
                <a:ext cx="67800" cy="8655"/>
              </a:xfrm>
              <a:custGeom>
                <a:gdLst>
                  <a:gd fmla="*/ 37 w 40" name="T0"/>
                  <a:gd fmla="*/ 0 h 5" name="T1"/>
                  <a:gd fmla="*/ 3 w 40" name="T2"/>
                  <a:gd fmla="*/ 0 h 5" name="T3"/>
                  <a:gd fmla="*/ 1 w 40" name="T4"/>
                  <a:gd fmla="*/ 0 h 5" name="T5"/>
                  <a:gd fmla="*/ 0 w 40" name="T6"/>
                  <a:gd fmla="*/ 2 h 5" name="T7"/>
                  <a:gd fmla="*/ 3 w 40" name="T8"/>
                  <a:gd fmla="*/ 5 h 5" name="T9"/>
                  <a:gd fmla="*/ 37 w 40" name="T10"/>
                  <a:gd fmla="*/ 5 h 5" name="T11"/>
                  <a:gd fmla="*/ 40 w 40" name="T12"/>
                  <a:gd fmla="*/ 2 h 5" name="T13"/>
                  <a:gd fmla="*/ 37 w 40"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40">
                    <a:moveTo>
                      <a:pt x="37" y="0"/>
                    </a:moveTo>
                    <a:cubicBezTo>
                      <a:pt x="3" y="0"/>
                      <a:pt x="3" y="0"/>
                      <a:pt x="3" y="0"/>
                    </a:cubicBezTo>
                    <a:cubicBezTo>
                      <a:pt x="2" y="0"/>
                      <a:pt x="1" y="0"/>
                      <a:pt x="1" y="0"/>
                    </a:cubicBezTo>
                    <a:cubicBezTo>
                      <a:pt x="0" y="1"/>
                      <a:pt x="0" y="1"/>
                      <a:pt x="0" y="2"/>
                    </a:cubicBezTo>
                    <a:cubicBezTo>
                      <a:pt x="0" y="4"/>
                      <a:pt x="1" y="5"/>
                      <a:pt x="3" y="5"/>
                    </a:cubicBezTo>
                    <a:cubicBezTo>
                      <a:pt x="37" y="5"/>
                      <a:pt x="37" y="5"/>
                      <a:pt x="37" y="5"/>
                    </a:cubicBezTo>
                    <a:cubicBezTo>
                      <a:pt x="38" y="5"/>
                      <a:pt x="40" y="4"/>
                      <a:pt x="40" y="2"/>
                    </a:cubicBezTo>
                    <a:cubicBezTo>
                      <a:pt x="40" y="1"/>
                      <a:pt x="38" y="0"/>
                      <a:pt x="37" y="0"/>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2" name="Freeform 386"/>
              <p:cNvSpPr>
                <a:spLocks noEditPoints="1"/>
              </p:cNvSpPr>
              <p:nvPr/>
            </p:nvSpPr>
            <p:spPr bwMode="auto">
              <a:xfrm>
                <a:off x="8400062" y="5146025"/>
                <a:ext cx="157239" cy="156518"/>
              </a:xfrm>
              <a:custGeom>
                <a:gdLst>
                  <a:gd fmla="*/ 46 w 92" name="T0"/>
                  <a:gd fmla="*/ 0 h 92" name="T1"/>
                  <a:gd fmla="*/ 0 w 92" name="T2"/>
                  <a:gd fmla="*/ 46 h 92" name="T3"/>
                  <a:gd fmla="*/ 46 w 92" name="T4"/>
                  <a:gd fmla="*/ 92 h 92" name="T5"/>
                  <a:gd fmla="*/ 92 w 92" name="T6"/>
                  <a:gd fmla="*/ 46 h 92" name="T7"/>
                  <a:gd fmla="*/ 46 w 92" name="T8"/>
                  <a:gd fmla="*/ 0 h 92" name="T9"/>
                  <a:gd fmla="*/ 46 w 92" name="T10"/>
                  <a:gd fmla="*/ 78 h 92" name="T11"/>
                  <a:gd fmla="*/ 14 w 92" name="T12"/>
                  <a:gd fmla="*/ 46 h 92" name="T13"/>
                  <a:gd fmla="*/ 46 w 92" name="T14"/>
                  <a:gd fmla="*/ 14 h 92" name="T15"/>
                  <a:gd fmla="*/ 78 w 92" name="T16"/>
                  <a:gd fmla="*/ 46 h 92" name="T17"/>
                  <a:gd fmla="*/ 46 w 92" name="T18"/>
                  <a:gd fmla="*/ 78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2">
                    <a:moveTo>
                      <a:pt x="46" y="0"/>
                    </a:moveTo>
                    <a:cubicBezTo>
                      <a:pt x="21" y="0"/>
                      <a:pt x="0" y="21"/>
                      <a:pt x="0" y="46"/>
                    </a:cubicBezTo>
                    <a:cubicBezTo>
                      <a:pt x="0" y="72"/>
                      <a:pt x="21"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33" name="组合 32"/>
          <p:cNvGrpSpPr/>
          <p:nvPr/>
        </p:nvGrpSpPr>
        <p:grpSpPr>
          <a:xfrm>
            <a:off x="2937523" y="1563940"/>
            <a:ext cx="1317722" cy="1317245"/>
            <a:chOff x="3916187" y="2085735"/>
            <a:chExt cx="1756733" cy="1756733"/>
          </a:xfrm>
        </p:grpSpPr>
        <p:sp>
          <p:nvSpPr>
            <p:cNvPr id="34" name="圆角矩形 33"/>
            <p:cNvSpPr/>
            <p:nvPr/>
          </p:nvSpPr>
          <p:spPr>
            <a:xfrm>
              <a:off x="3916187" y="2085735"/>
              <a:ext cx="1756733" cy="1756733"/>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444500" dir="27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35" name="组合 34"/>
            <p:cNvGrpSpPr/>
            <p:nvPr/>
          </p:nvGrpSpPr>
          <p:grpSpPr>
            <a:xfrm>
              <a:off x="4570068" y="2301792"/>
              <a:ext cx="374508" cy="360089"/>
              <a:chOff x="3620725" y="5138333"/>
              <a:chExt cx="702937" cy="675873"/>
            </a:xfrm>
            <a:solidFill>
              <a:schemeClr val="bg1">
                <a:lumMod val="50000"/>
              </a:schemeClr>
            </a:solidFill>
          </p:grpSpPr>
          <p:sp>
            <p:nvSpPr>
              <p:cNvPr id="36" name="Freeform 18"/>
              <p:cNvSpPr/>
              <p:nvPr/>
            </p:nvSpPr>
            <p:spPr bwMode="auto">
              <a:xfrm>
                <a:off x="3620725" y="5360332"/>
                <a:ext cx="702937" cy="280151"/>
              </a:xfrm>
              <a:custGeom>
                <a:gdLst>
                  <a:gd fmla="*/ 699 w 813" name="T0"/>
                  <a:gd fmla="*/ 96 h 324" name="T1"/>
                  <a:gd fmla="*/ 661 w 813" name="T2"/>
                  <a:gd fmla="*/ 96 h 324" name="T3"/>
                  <a:gd fmla="*/ 661 w 813" name="T4"/>
                  <a:gd fmla="*/ 178 h 324" name="T5"/>
                  <a:gd fmla="*/ 632 w 813" name="T6"/>
                  <a:gd fmla="*/ 207 h 324" name="T7"/>
                  <a:gd fmla="*/ 317 w 813" name="T8"/>
                  <a:gd fmla="*/ 207 h 324" name="T9"/>
                  <a:gd fmla="*/ 317 w 813" name="T10"/>
                  <a:gd fmla="*/ 296 h 324" name="T11"/>
                  <a:gd fmla="*/ 289 w 813" name="T12"/>
                  <a:gd fmla="*/ 324 h 324" name="T13"/>
                  <a:gd fmla="*/ 120 w 813" name="T14"/>
                  <a:gd fmla="*/ 324 h 324" name="T15"/>
                  <a:gd fmla="*/ 92 w 813" name="T16"/>
                  <a:gd fmla="*/ 296 h 324" name="T17"/>
                  <a:gd fmla="*/ 92 w 813" name="T18"/>
                  <a:gd fmla="*/ 204 h 324" name="T19"/>
                  <a:gd fmla="*/ 0 w 813" name="T20"/>
                  <a:gd fmla="*/ 204 h 324" name="T21"/>
                  <a:gd fmla="*/ 0 w 813" name="T22"/>
                  <a:gd fmla="*/ 147 h 324" name="T23"/>
                  <a:gd fmla="*/ 120 w 813" name="T24"/>
                  <a:gd fmla="*/ 147 h 324" name="T25"/>
                  <a:gd fmla="*/ 149 w 813" name="T26"/>
                  <a:gd fmla="*/ 175 h 324" name="T27"/>
                  <a:gd fmla="*/ 149 w 813" name="T28"/>
                  <a:gd fmla="*/ 267 h 324" name="T29"/>
                  <a:gd fmla="*/ 260 w 813" name="T30"/>
                  <a:gd fmla="*/ 267 h 324" name="T31"/>
                  <a:gd fmla="*/ 260 w 813" name="T32"/>
                  <a:gd fmla="*/ 178 h 324" name="T33"/>
                  <a:gd fmla="*/ 289 w 813" name="T34"/>
                  <a:gd fmla="*/ 150 h 324" name="T35"/>
                  <a:gd fmla="*/ 603 w 813" name="T36"/>
                  <a:gd fmla="*/ 150 h 324" name="T37"/>
                  <a:gd fmla="*/ 603 w 813" name="T38"/>
                  <a:gd fmla="*/ 67 h 324" name="T39"/>
                  <a:gd fmla="*/ 632 w 813" name="T40"/>
                  <a:gd fmla="*/ 39 h 324" name="T41"/>
                  <a:gd fmla="*/ 699 w 813" name="T42"/>
                  <a:gd fmla="*/ 39 h 324" name="T43"/>
                  <a:gd fmla="*/ 699 w 813" name="T44"/>
                  <a:gd fmla="*/ 0 h 324" name="T45"/>
                  <a:gd fmla="*/ 813 w 813" name="T46"/>
                  <a:gd fmla="*/ 67 h 324" name="T47"/>
                  <a:gd fmla="*/ 699 w 813" name="T48"/>
                  <a:gd fmla="*/ 134 h 324" name="T49"/>
                  <a:gd fmla="*/ 699 w 813" name="T50"/>
                  <a:gd fmla="*/ 96 h 32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24" w="813">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01ACBE"/>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7" name="Freeform 19"/>
              <p:cNvSpPr>
                <a:spLocks noEditPoints="1"/>
              </p:cNvSpPr>
              <p:nvPr/>
            </p:nvSpPr>
            <p:spPr bwMode="auto">
              <a:xfrm>
                <a:off x="3620725" y="5138333"/>
                <a:ext cx="653563" cy="675873"/>
              </a:xfrm>
              <a:custGeom>
                <a:gdLst>
                  <a:gd fmla="*/ 502 w 756" name="T0"/>
                  <a:gd fmla="*/ 57 h 782" name="T1"/>
                  <a:gd fmla="*/ 569 w 756" name="T2"/>
                  <a:gd fmla="*/ 331 h 782" name="T3"/>
                  <a:gd fmla="*/ 464 w 756" name="T4"/>
                  <a:gd fmla="*/ 369 h 782" name="T5"/>
                  <a:gd fmla="*/ 381 w 756" name="T6"/>
                  <a:gd fmla="*/ 57 h 782" name="T7"/>
                  <a:gd fmla="*/ 343 w 756" name="T8"/>
                  <a:gd fmla="*/ 146 h 782" name="T9"/>
                  <a:gd fmla="*/ 165 w 756" name="T10"/>
                  <a:gd fmla="*/ 57 h 782" name="T11"/>
                  <a:gd fmla="*/ 127 w 756" name="T12"/>
                  <a:gd fmla="*/ 146 h 782" name="T13"/>
                  <a:gd fmla="*/ 57 w 756" name="T14"/>
                  <a:gd fmla="*/ 57 h 782" name="T15"/>
                  <a:gd fmla="*/ 235 w 756" name="T16"/>
                  <a:gd fmla="*/ 222 h 782" name="T17"/>
                  <a:gd fmla="*/ 273 w 756" name="T18"/>
                  <a:gd fmla="*/ 102 h 782" name="T19"/>
                  <a:gd fmla="*/ 381 w 756" name="T20"/>
                  <a:gd fmla="*/ 222 h 782" name="T21"/>
                  <a:gd fmla="*/ 225 w 756" name="T22"/>
                  <a:gd fmla="*/ 369 h 782" name="T23"/>
                  <a:gd fmla="*/ 187 w 756" name="T24"/>
                  <a:gd fmla="*/ 486 h 782" name="T25"/>
                  <a:gd fmla="*/ 343 w 756" name="T26"/>
                  <a:gd fmla="*/ 331 h 782" name="T27"/>
                  <a:gd fmla="*/ 57 w 756" name="T28"/>
                  <a:gd fmla="*/ 260 h 782" name="T29"/>
                  <a:gd fmla="*/ 0 w 756" name="T30"/>
                  <a:gd fmla="*/ 365 h 782" name="T31"/>
                  <a:gd fmla="*/ 28 w 756" name="T32"/>
                  <a:gd fmla="*/ 0 h 782" name="T33"/>
                  <a:gd fmla="*/ 756 w 756" name="T34"/>
                  <a:gd fmla="*/ 29 h 782" name="T35"/>
                  <a:gd fmla="*/ 699 w 756" name="T36"/>
                  <a:gd fmla="*/ 213 h 782" name="T37"/>
                  <a:gd fmla="*/ 616 w 756" name="T38"/>
                  <a:gd fmla="*/ 146 h 782" name="T39"/>
                  <a:gd fmla="*/ 578 w 756" name="T40"/>
                  <a:gd fmla="*/ 261 h 782" name="T41"/>
                  <a:gd fmla="*/ 699 w 756" name="T42"/>
                  <a:gd fmla="*/ 108 h 782" name="T43"/>
                  <a:gd fmla="*/ 168 w 756" name="T44"/>
                  <a:gd fmla="*/ 655 h 782" name="T45"/>
                  <a:gd fmla="*/ 149 w 756" name="T46"/>
                  <a:gd fmla="*/ 616 h 782" name="T47"/>
                  <a:gd fmla="*/ 352 w 756" name="T48"/>
                  <a:gd fmla="*/ 502 h 782" name="T49"/>
                  <a:gd fmla="*/ 391 w 756" name="T50"/>
                  <a:gd fmla="*/ 655 h 782" name="T51"/>
                  <a:gd fmla="*/ 273 w 756" name="T52"/>
                  <a:gd fmla="*/ 725 h 782" name="T53"/>
                  <a:gd fmla="*/ 464 w 756" name="T54"/>
                  <a:gd fmla="*/ 616 h 782" name="T55"/>
                  <a:gd fmla="*/ 578 w 756" name="T56"/>
                  <a:gd fmla="*/ 540 h 782" name="T57"/>
                  <a:gd fmla="*/ 464 w 756" name="T58"/>
                  <a:gd fmla="*/ 502 h 782" name="T59"/>
                  <a:gd fmla="*/ 616 w 756" name="T60"/>
                  <a:gd fmla="*/ 655 h 782" name="T61"/>
                  <a:gd fmla="*/ 502 w 756" name="T62"/>
                  <a:gd fmla="*/ 725 h 782" name="T63"/>
                  <a:gd fmla="*/ 699 w 756" name="T64"/>
                  <a:gd fmla="*/ 435 h 782" name="T65"/>
                  <a:gd fmla="*/ 756 w 756" name="T66"/>
                  <a:gd fmla="*/ 753 h 782" name="T67"/>
                  <a:gd fmla="*/ 28 w 756" name="T68"/>
                  <a:gd fmla="*/ 782 h 782" name="T69"/>
                  <a:gd fmla="*/ 0 w 756" name="T70"/>
                  <a:gd fmla="*/ 499 h 782" name="T71"/>
                  <a:gd fmla="*/ 57 w 756" name="T72"/>
                  <a:gd fmla="*/ 725 h 782" name="T73"/>
                  <a:gd fmla="*/ 235 w 756" name="T74"/>
                  <a:gd fmla="*/ 655 h 78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82" w="756">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38" name="组合 37"/>
          <p:cNvGrpSpPr/>
          <p:nvPr/>
        </p:nvGrpSpPr>
        <p:grpSpPr>
          <a:xfrm>
            <a:off x="1979375" y="1113926"/>
            <a:ext cx="762482" cy="762207"/>
            <a:chOff x="2135898" y="1485578"/>
            <a:chExt cx="1016511" cy="1016511"/>
          </a:xfrm>
        </p:grpSpPr>
        <p:sp>
          <p:nvSpPr>
            <p:cNvPr id="39" name="椭圆 38"/>
            <p:cNvSpPr/>
            <p:nvPr/>
          </p:nvSpPr>
          <p:spPr>
            <a:xfrm>
              <a:off x="2135898" y="1485578"/>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032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 name="椭圆 39"/>
            <p:cNvSpPr/>
            <p:nvPr/>
          </p:nvSpPr>
          <p:spPr>
            <a:xfrm>
              <a:off x="2288503" y="1638183"/>
              <a:ext cx="711301" cy="711301"/>
            </a:xfrm>
            <a:prstGeom prst="ellipse">
              <a:avLst/>
            </a:prstGeom>
            <a:gradFill>
              <a:gsLst>
                <a:gs pos="0">
                  <a:srgbClr val="E45E5E"/>
                </a:gs>
                <a:gs pos="100000">
                  <a:srgbClr val="F0A6A6"/>
                </a:gs>
              </a:gsLst>
              <a:lin ang="2700000" scaled="1"/>
            </a:gradFill>
            <a:ln w="15875">
              <a:gradFill flip="none" rotWithShape="1">
                <a:gsLst>
                  <a:gs pos="0">
                    <a:srgbClr val="F2B0B0"/>
                  </a:gs>
                  <a:gs pos="100000">
                    <a:srgbClr val="E87475"/>
                  </a:gs>
                </a:gsLst>
                <a:lin ang="2700000" scaled="1"/>
              </a:gradFill>
            </a:ln>
            <a:effectLst>
              <a:outerShdw algn="tl" blurRad="635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 name="文本框 17"/>
            <p:cNvSpPr txBox="1"/>
            <p:nvPr/>
          </p:nvSpPr>
          <p:spPr>
            <a:xfrm>
              <a:off x="2403079" y="1803865"/>
              <a:ext cx="482148" cy="327837"/>
            </a:xfrm>
            <a:prstGeom prst="rect">
              <a:avLst/>
            </a:prstGeom>
            <a:noFill/>
          </p:spPr>
          <p:txBody>
            <a:bodyPr rtlCol="0" wrap="square">
              <a:spAutoFit/>
            </a:bodyPr>
            <a:lstStyle/>
            <a:p>
              <a:pPr algn="ctr"/>
              <a:r>
                <a:rPr altLang="zh-CN" lang="en-US" sz="1013">
                  <a:solidFill>
                    <a:prstClr val="white"/>
                  </a:solidFill>
                  <a:latin charset="0" panose="020b0806030902050204" pitchFamily="34" typeface="Impact"/>
                </a:rPr>
                <a:t>01</a:t>
              </a:r>
            </a:p>
          </p:txBody>
        </p:sp>
      </p:grpSp>
      <p:grpSp>
        <p:nvGrpSpPr>
          <p:cNvPr id="42" name="组合 41"/>
          <p:cNvGrpSpPr/>
          <p:nvPr/>
        </p:nvGrpSpPr>
        <p:grpSpPr>
          <a:xfrm>
            <a:off x="5728012" y="1113926"/>
            <a:ext cx="762482" cy="762207"/>
            <a:chOff x="3881858" y="5509627"/>
            <a:chExt cx="1016511" cy="1016511"/>
          </a:xfrm>
        </p:grpSpPr>
        <p:sp>
          <p:nvSpPr>
            <p:cNvPr id="43" name="椭圆 42"/>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032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4" name="椭圆 43"/>
            <p:cNvSpPr/>
            <p:nvPr/>
          </p:nvSpPr>
          <p:spPr>
            <a:xfrm>
              <a:off x="4034463" y="5662232"/>
              <a:ext cx="711301" cy="711301"/>
            </a:xfrm>
            <a:prstGeom prst="ellipse">
              <a:avLst/>
            </a:prstGeom>
            <a:gradFill>
              <a:gsLst>
                <a:gs pos="0">
                  <a:srgbClr val="FFAA2D"/>
                </a:gs>
                <a:gs pos="100000">
                  <a:srgbClr val="FFCC81"/>
                </a:gs>
              </a:gsLst>
              <a:lin ang="2700000" scaled="1"/>
            </a:gradFill>
            <a:ln w="15875">
              <a:gradFill flip="none" rotWithShape="1">
                <a:gsLst>
                  <a:gs pos="0">
                    <a:srgbClr val="FFCC81"/>
                  </a:gs>
                  <a:gs pos="100000">
                    <a:srgbClr val="FFAA2D"/>
                  </a:gs>
                </a:gsLst>
                <a:lin ang="2700000" scaled="1"/>
              </a:gradFill>
            </a:ln>
            <a:effectLst>
              <a:outerShdw algn="tl" blurRad="635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5" name="文本框 22"/>
            <p:cNvSpPr txBox="1"/>
            <p:nvPr/>
          </p:nvSpPr>
          <p:spPr>
            <a:xfrm>
              <a:off x="4149040" y="5822607"/>
              <a:ext cx="482148" cy="327837"/>
            </a:xfrm>
            <a:prstGeom prst="rect">
              <a:avLst/>
            </a:prstGeom>
            <a:noFill/>
          </p:spPr>
          <p:txBody>
            <a:bodyPr rtlCol="0" wrap="square">
              <a:spAutoFit/>
            </a:bodyPr>
            <a:lstStyle/>
            <a:p>
              <a:pPr algn="ctr"/>
              <a:r>
                <a:rPr altLang="zh-CN" lang="en-US" sz="1013">
                  <a:solidFill>
                    <a:prstClr val="white"/>
                  </a:solidFill>
                  <a:latin charset="0" panose="020b0806030902050204" pitchFamily="34" typeface="Impact"/>
                </a:rPr>
                <a:t>03</a:t>
              </a:r>
            </a:p>
          </p:txBody>
        </p:sp>
      </p:grpSp>
      <p:grpSp>
        <p:nvGrpSpPr>
          <p:cNvPr id="46" name="组合 45"/>
          <p:cNvGrpSpPr/>
          <p:nvPr/>
        </p:nvGrpSpPr>
        <p:grpSpPr>
          <a:xfrm>
            <a:off x="3853694" y="1113926"/>
            <a:ext cx="762482" cy="762207"/>
            <a:chOff x="6699927" y="981522"/>
            <a:chExt cx="1016511" cy="1016511"/>
          </a:xfrm>
        </p:grpSpPr>
        <p:sp>
          <p:nvSpPr>
            <p:cNvPr id="47" name="椭圆 46"/>
            <p:cNvSpPr/>
            <p:nvPr/>
          </p:nvSpPr>
          <p:spPr>
            <a:xfrm>
              <a:off x="6699927" y="981522"/>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032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 name="椭圆 47"/>
            <p:cNvSpPr/>
            <p:nvPr/>
          </p:nvSpPr>
          <p:spPr>
            <a:xfrm>
              <a:off x="6852532" y="1145215"/>
              <a:ext cx="711301" cy="711301"/>
            </a:xfrm>
            <a:prstGeom prst="ellipse">
              <a:avLst/>
            </a:prstGeom>
            <a:gradFill>
              <a:gsLst>
                <a:gs pos="0">
                  <a:srgbClr val="019BAB"/>
                </a:gs>
                <a:gs pos="100000">
                  <a:srgbClr val="01E1F9"/>
                </a:gs>
              </a:gsLst>
              <a:lin ang="2700000" scaled="1"/>
            </a:gradFill>
            <a:ln w="15875">
              <a:gradFill flip="none" rotWithShape="1">
                <a:gsLst>
                  <a:gs pos="0">
                    <a:srgbClr val="00E2BC"/>
                  </a:gs>
                  <a:gs pos="100000">
                    <a:srgbClr val="019BAB"/>
                  </a:gs>
                </a:gsLst>
                <a:lin ang="2700000" scaled="1"/>
              </a:gradFill>
            </a:ln>
            <a:effectLst>
              <a:outerShdw algn="tl" blurRad="635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 name="文本框 23"/>
            <p:cNvSpPr txBox="1"/>
            <p:nvPr/>
          </p:nvSpPr>
          <p:spPr>
            <a:xfrm>
              <a:off x="6967107" y="1295081"/>
              <a:ext cx="482148" cy="327837"/>
            </a:xfrm>
            <a:prstGeom prst="rect">
              <a:avLst/>
            </a:prstGeom>
            <a:noFill/>
          </p:spPr>
          <p:txBody>
            <a:bodyPr rtlCol="0" wrap="square">
              <a:spAutoFit/>
            </a:bodyPr>
            <a:lstStyle/>
            <a:p>
              <a:pPr algn="ctr"/>
              <a:r>
                <a:rPr altLang="zh-CN" lang="en-US" sz="1013">
                  <a:solidFill>
                    <a:prstClr val="white"/>
                  </a:solidFill>
                  <a:latin charset="0" panose="020b0806030902050204" pitchFamily="34" typeface="Impact"/>
                </a:rPr>
                <a:t>02</a:t>
              </a:r>
            </a:p>
          </p:txBody>
        </p:sp>
      </p:grpSp>
      <p:grpSp>
        <p:nvGrpSpPr>
          <p:cNvPr id="50" name="组合 49"/>
          <p:cNvGrpSpPr/>
          <p:nvPr/>
        </p:nvGrpSpPr>
        <p:grpSpPr>
          <a:xfrm>
            <a:off x="7602331" y="1113926"/>
            <a:ext cx="762482" cy="762207"/>
            <a:chOff x="5201861" y="3625236"/>
            <a:chExt cx="1016511" cy="1016511"/>
          </a:xfrm>
        </p:grpSpPr>
        <p:sp>
          <p:nvSpPr>
            <p:cNvPr id="51" name="椭圆 50"/>
            <p:cNvSpPr/>
            <p:nvPr/>
          </p:nvSpPr>
          <p:spPr>
            <a:xfrm>
              <a:off x="5201861" y="3625236"/>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032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2" name="椭圆 51"/>
            <p:cNvSpPr/>
            <p:nvPr/>
          </p:nvSpPr>
          <p:spPr>
            <a:xfrm>
              <a:off x="5354466" y="3777840"/>
              <a:ext cx="711301" cy="711301"/>
            </a:xfrm>
            <a:prstGeom prst="ellipse">
              <a:avLst/>
            </a:prstGeom>
            <a:gradFill>
              <a:gsLst>
                <a:gs pos="0">
                  <a:srgbClr val="613971"/>
                </a:gs>
                <a:gs pos="100000">
                  <a:srgbClr val="9961AF"/>
                </a:gs>
              </a:gsLst>
              <a:lin ang="2700000" scaled="1"/>
            </a:gradFill>
            <a:ln w="15875">
              <a:gradFill flip="none" rotWithShape="1">
                <a:gsLst>
                  <a:gs pos="0">
                    <a:srgbClr val="9961AF"/>
                  </a:gs>
                  <a:gs pos="100000">
                    <a:srgbClr val="613971"/>
                  </a:gs>
                </a:gsLst>
                <a:lin ang="2700000" scaled="1"/>
              </a:gradFill>
            </a:ln>
            <a:effectLst>
              <a:outerShdw algn="tl" blurRad="635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3" name="文本框 24"/>
            <p:cNvSpPr txBox="1"/>
            <p:nvPr/>
          </p:nvSpPr>
          <p:spPr>
            <a:xfrm>
              <a:off x="5469041" y="3943523"/>
              <a:ext cx="482148" cy="327837"/>
            </a:xfrm>
            <a:prstGeom prst="rect">
              <a:avLst/>
            </a:prstGeom>
            <a:noFill/>
          </p:spPr>
          <p:txBody>
            <a:bodyPr rtlCol="0" wrap="square">
              <a:spAutoFit/>
            </a:bodyPr>
            <a:lstStyle/>
            <a:p>
              <a:pPr algn="ctr"/>
              <a:r>
                <a:rPr altLang="zh-CN" lang="en-US" sz="1013">
                  <a:solidFill>
                    <a:prstClr val="white"/>
                  </a:solidFill>
                  <a:latin charset="0" panose="020b0806030902050204" pitchFamily="34" typeface="Impact"/>
                </a:rPr>
                <a:t>04</a:t>
              </a:r>
            </a:p>
          </p:txBody>
        </p:sp>
      </p:grpSp>
      <p:grpSp>
        <p:nvGrpSpPr>
          <p:cNvPr id="54" name="组合 53"/>
          <p:cNvGrpSpPr/>
          <p:nvPr/>
        </p:nvGrpSpPr>
        <p:grpSpPr>
          <a:xfrm>
            <a:off x="4504382" y="2733732"/>
            <a:ext cx="633589" cy="633359"/>
            <a:chOff x="1918742" y="4129763"/>
            <a:chExt cx="844675" cy="844675"/>
          </a:xfrm>
        </p:grpSpPr>
        <p:sp>
          <p:nvSpPr>
            <p:cNvPr id="55" name="圆角矩形 54"/>
            <p:cNvSpPr/>
            <p:nvPr/>
          </p:nvSpPr>
          <p:spPr>
            <a:xfrm>
              <a:off x="1918742" y="4129763"/>
              <a:ext cx="844675" cy="844675"/>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56" name="组合 55"/>
            <p:cNvGrpSpPr/>
            <p:nvPr/>
          </p:nvGrpSpPr>
          <p:grpSpPr>
            <a:xfrm>
              <a:off x="2098359" y="4336336"/>
              <a:ext cx="510310" cy="501435"/>
              <a:chOff x="5037571" y="856343"/>
              <a:chExt cx="715006" cy="702571"/>
            </a:xfrm>
            <a:solidFill>
              <a:srgbClr val="FFB850"/>
            </a:solidFill>
          </p:grpSpPr>
          <p:sp>
            <p:nvSpPr>
              <p:cNvPr id="57" name="Freeform 39"/>
              <p:cNvSpPr/>
              <p:nvPr/>
            </p:nvSpPr>
            <p:spPr bwMode="auto">
              <a:xfrm>
                <a:off x="5468769" y="856343"/>
                <a:ext cx="244675" cy="244675"/>
              </a:xfrm>
              <a:custGeom>
                <a:gdLst>
                  <a:gd fmla="*/ 19 w 283" name="T0"/>
                  <a:gd fmla="*/ 0 h 283" name="T1"/>
                  <a:gd fmla="*/ 264 w 283" name="T2"/>
                  <a:gd fmla="*/ 0 h 283" name="T3"/>
                  <a:gd fmla="*/ 276 w 283" name="T4"/>
                  <a:gd fmla="*/ 4 h 283" name="T5"/>
                  <a:gd fmla="*/ 224 w 283" name="T6"/>
                  <a:gd fmla="*/ 38 h 283" name="T7"/>
                  <a:gd fmla="*/ 97 w 283" name="T8"/>
                  <a:gd fmla="*/ 38 h 283" name="T9"/>
                  <a:gd fmla="*/ 90 w 283" name="T10"/>
                  <a:gd fmla="*/ 38 h 283" name="T11"/>
                  <a:gd fmla="*/ 38 w 283" name="T12"/>
                  <a:gd fmla="*/ 38 h 283" name="T13"/>
                  <a:gd fmla="*/ 38 w 283" name="T14"/>
                  <a:gd fmla="*/ 245 h 283" name="T15"/>
                  <a:gd fmla="*/ 103 w 283" name="T16"/>
                  <a:gd fmla="*/ 245 h 283" name="T17"/>
                  <a:gd fmla="*/ 127 w 283" name="T18"/>
                  <a:gd fmla="*/ 245 h 283" name="T19"/>
                  <a:gd fmla="*/ 245 w 283" name="T20"/>
                  <a:gd fmla="*/ 245 h 283" name="T21"/>
                  <a:gd fmla="*/ 245 w 283" name="T22"/>
                  <a:gd fmla="*/ 152 h 283" name="T23"/>
                  <a:gd fmla="*/ 283 w 283" name="T24"/>
                  <a:gd fmla="*/ 115 h 283" name="T25"/>
                  <a:gd fmla="*/ 283 w 283" name="T26"/>
                  <a:gd fmla="*/ 264 h 283" name="T27"/>
                  <a:gd fmla="*/ 264 w 283" name="T28"/>
                  <a:gd fmla="*/ 283 h 283" name="T29"/>
                  <a:gd fmla="*/ 19 w 283" name="T30"/>
                  <a:gd fmla="*/ 283 h 283" name="T31"/>
                  <a:gd fmla="*/ 0 w 283" name="T32"/>
                  <a:gd fmla="*/ 264 h 283" name="T33"/>
                  <a:gd fmla="*/ 0 w 283" name="T34"/>
                  <a:gd fmla="*/ 19 h 283" name="T35"/>
                  <a:gd fmla="*/ 19 w 283" name="T36"/>
                  <a:gd fmla="*/ 0 h 2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3" w="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8" name="Freeform 40"/>
              <p:cNvSpPr>
                <a:spLocks noEditPoints="1"/>
              </p:cNvSpPr>
              <p:nvPr/>
            </p:nvSpPr>
            <p:spPr bwMode="auto">
              <a:xfrm>
                <a:off x="5037571" y="889259"/>
                <a:ext cx="423518" cy="669655"/>
              </a:xfrm>
              <a:custGeom>
                <a:gdLst>
                  <a:gd fmla="*/ 253 w 490" name="T0"/>
                  <a:gd fmla="*/ 737 h 775" name="T1"/>
                  <a:gd fmla="*/ 211 w 490" name="T2"/>
                  <a:gd fmla="*/ 775 h 775" name="T3"/>
                  <a:gd fmla="*/ 175 w 490" name="T4"/>
                  <a:gd fmla="*/ 762 h 775" name="T5"/>
                  <a:gd fmla="*/ 161 w 490" name="T6"/>
                  <a:gd fmla="*/ 762 h 775" name="T7"/>
                  <a:gd fmla="*/ 125 w 490" name="T8"/>
                  <a:gd fmla="*/ 775 h 775" name="T9"/>
                  <a:gd fmla="*/ 84 w 490" name="T10"/>
                  <a:gd fmla="*/ 737 h 775" name="T11"/>
                  <a:gd fmla="*/ 76 w 490" name="T12"/>
                  <a:gd fmla="*/ 475 h 775" name="T13"/>
                  <a:gd fmla="*/ 65 w 490" name="T14"/>
                  <a:gd fmla="*/ 474 h 775" name="T15"/>
                  <a:gd fmla="*/ 21 w 490" name="T16"/>
                  <a:gd fmla="*/ 441 h 775" name="T17"/>
                  <a:gd fmla="*/ 19 w 490" name="T18"/>
                  <a:gd fmla="*/ 217 h 775" name="T19"/>
                  <a:gd fmla="*/ 48 w 490" name="T20"/>
                  <a:gd fmla="*/ 192 h 775" name="T21"/>
                  <a:gd fmla="*/ 121 w 490" name="T22"/>
                  <a:gd fmla="*/ 183 h 775" name="T23"/>
                  <a:gd fmla="*/ 132 w 490" name="T24"/>
                  <a:gd fmla="*/ 189 h 775" name="T25"/>
                  <a:gd fmla="*/ 168 w 490" name="T26"/>
                  <a:gd fmla="*/ 243 h 775" name="T27"/>
                  <a:gd fmla="*/ 204 w 490" name="T28"/>
                  <a:gd fmla="*/ 189 h 775" name="T29"/>
                  <a:gd fmla="*/ 216 w 490" name="T30"/>
                  <a:gd fmla="*/ 183 h 775" name="T31"/>
                  <a:gd fmla="*/ 257 w 490" name="T32"/>
                  <a:gd fmla="*/ 188 h 775" name="T33"/>
                  <a:gd fmla="*/ 293 w 490" name="T34"/>
                  <a:gd fmla="*/ 205 h 775" name="T35"/>
                  <a:gd fmla="*/ 331 w 490" name="T36"/>
                  <a:gd fmla="*/ 251 h 775" name="T37"/>
                  <a:gd fmla="*/ 339 w 490" name="T38"/>
                  <a:gd fmla="*/ 259 h 775" name="T39"/>
                  <a:gd fmla="*/ 355 w 490" name="T40"/>
                  <a:gd fmla="*/ 261 h 775" name="T41"/>
                  <a:gd fmla="*/ 362 w 490" name="T42"/>
                  <a:gd fmla="*/ 256 h 775" name="T43"/>
                  <a:gd fmla="*/ 406 w 490" name="T44"/>
                  <a:gd fmla="*/ 223 h 775" name="T45"/>
                  <a:gd fmla="*/ 452 w 490" name="T46"/>
                  <a:gd fmla="*/ 284 h 775" name="T47"/>
                  <a:gd fmla="*/ 405 w 490" name="T48"/>
                  <a:gd fmla="*/ 318 h 775" name="T49"/>
                  <a:gd fmla="*/ 357 w 490" name="T50"/>
                  <a:gd fmla="*/ 346 h 775" name="T51"/>
                  <a:gd fmla="*/ 321 w 490" name="T52"/>
                  <a:gd fmla="*/ 343 h 775" name="T53"/>
                  <a:gd fmla="*/ 275 w 490" name="T54"/>
                  <a:gd fmla="*/ 302 h 775" name="T55"/>
                  <a:gd fmla="*/ 265 w 490" name="T56"/>
                  <a:gd fmla="*/ 291 h 775" name="T57"/>
                  <a:gd fmla="*/ 253 w 490" name="T58"/>
                  <a:gd fmla="*/ 737 h 775" name="T59"/>
                  <a:gd fmla="*/ 170 w 490" name="T60"/>
                  <a:gd fmla="*/ 1 h 775" name="T61"/>
                  <a:gd fmla="*/ 236 w 490" name="T62"/>
                  <a:gd fmla="*/ 74 h 775" name="T63"/>
                  <a:gd fmla="*/ 167 w 490" name="T64"/>
                  <a:gd fmla="*/ 159 h 775" name="T65"/>
                  <a:gd fmla="*/ 100 w 490" name="T66"/>
                  <a:gd fmla="*/ 71 h 775" name="T67"/>
                  <a:gd fmla="*/ 170 w 490" name="T68"/>
                  <a:gd fmla="*/ 1 h 7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5" w="490">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9" name="Freeform 41"/>
              <p:cNvSpPr/>
              <p:nvPr/>
            </p:nvSpPr>
            <p:spPr bwMode="auto">
              <a:xfrm>
                <a:off x="5532772" y="870972"/>
                <a:ext cx="219805" cy="176283"/>
              </a:xfrm>
              <a:custGeom>
                <a:gdLst>
                  <a:gd fmla="*/ 35 w 254" name="T0"/>
                  <a:gd fmla="*/ 62 h 204" name="T1"/>
                  <a:gd fmla="*/ 0 w 254" name="T2"/>
                  <a:gd fmla="*/ 66 h 204" name="T3"/>
                  <a:gd fmla="*/ 11 w 254" name="T4"/>
                  <a:gd fmla="*/ 171 h 204" name="T5"/>
                  <a:gd fmla="*/ 48 w 254" name="T6"/>
                  <a:gd fmla="*/ 195 h 204" name="T7"/>
                  <a:gd fmla="*/ 243 w 254" name="T8"/>
                  <a:gd fmla="*/ 20 h 204" name="T9"/>
                  <a:gd fmla="*/ 230 w 254" name="T10"/>
                  <a:gd fmla="*/ 7 h 204" name="T11"/>
                  <a:gd fmla="*/ 53 w 254" name="T12"/>
                  <a:gd fmla="*/ 116 h 204" name="T13"/>
                  <a:gd fmla="*/ 35 w 254" name="T14"/>
                  <a:gd fmla="*/ 62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25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60" name="组合 59"/>
          <p:cNvGrpSpPr/>
          <p:nvPr/>
        </p:nvGrpSpPr>
        <p:grpSpPr>
          <a:xfrm>
            <a:off x="6388035" y="2733732"/>
            <a:ext cx="633589" cy="633359"/>
            <a:chOff x="6871763" y="4872542"/>
            <a:chExt cx="844675" cy="844675"/>
          </a:xfrm>
        </p:grpSpPr>
        <p:sp>
          <p:nvSpPr>
            <p:cNvPr id="61" name="圆角矩形 60"/>
            <p:cNvSpPr/>
            <p:nvPr/>
          </p:nvSpPr>
          <p:spPr>
            <a:xfrm>
              <a:off x="6871763" y="4872542"/>
              <a:ext cx="844675" cy="844675"/>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62" name="组合 61"/>
            <p:cNvGrpSpPr/>
            <p:nvPr/>
          </p:nvGrpSpPr>
          <p:grpSpPr>
            <a:xfrm>
              <a:off x="7035919" y="5070283"/>
              <a:ext cx="507134" cy="478887"/>
              <a:chOff x="6460269" y="872801"/>
              <a:chExt cx="709154" cy="669655"/>
            </a:xfrm>
            <a:solidFill>
              <a:srgbClr val="663A77"/>
            </a:solidFill>
          </p:grpSpPr>
          <p:sp>
            <p:nvSpPr>
              <p:cNvPr id="63" name="Freeform 42"/>
              <p:cNvSpPr>
                <a:spLocks noEditPoints="1"/>
              </p:cNvSpPr>
              <p:nvPr/>
            </p:nvSpPr>
            <p:spPr bwMode="auto">
              <a:xfrm>
                <a:off x="6460269" y="872801"/>
                <a:ext cx="442902" cy="669655"/>
              </a:xfrm>
              <a:custGeom>
                <a:gdLst>
                  <a:gd fmla="*/ 250 w 512" name="T0"/>
                  <a:gd fmla="*/ 737 h 775" name="T1"/>
                  <a:gd fmla="*/ 209 w 512" name="T2"/>
                  <a:gd fmla="*/ 775 h 775" name="T3"/>
                  <a:gd fmla="*/ 173 w 512" name="T4"/>
                  <a:gd fmla="*/ 762 h 775" name="T5"/>
                  <a:gd fmla="*/ 159 w 512" name="T6"/>
                  <a:gd fmla="*/ 762 h 775" name="T7"/>
                  <a:gd fmla="*/ 124 w 512" name="T8"/>
                  <a:gd fmla="*/ 775 h 775" name="T9"/>
                  <a:gd fmla="*/ 83 w 512" name="T10"/>
                  <a:gd fmla="*/ 737 h 775" name="T11"/>
                  <a:gd fmla="*/ 75 w 512" name="T12"/>
                  <a:gd fmla="*/ 475 h 775" name="T13"/>
                  <a:gd fmla="*/ 65 w 512" name="T14"/>
                  <a:gd fmla="*/ 474 h 775" name="T15"/>
                  <a:gd fmla="*/ 21 w 512" name="T16"/>
                  <a:gd fmla="*/ 441 h 775" name="T17"/>
                  <a:gd fmla="*/ 19 w 512" name="T18"/>
                  <a:gd fmla="*/ 214 h 775" name="T19"/>
                  <a:gd fmla="*/ 48 w 512" name="T20"/>
                  <a:gd fmla="*/ 189 h 775" name="T21"/>
                  <a:gd fmla="*/ 119 w 512" name="T22"/>
                  <a:gd fmla="*/ 181 h 775" name="T23"/>
                  <a:gd fmla="*/ 131 w 512" name="T24"/>
                  <a:gd fmla="*/ 186 h 775" name="T25"/>
                  <a:gd fmla="*/ 166 w 512" name="T26"/>
                  <a:gd fmla="*/ 239 h 775" name="T27"/>
                  <a:gd fmla="*/ 202 w 512" name="T28"/>
                  <a:gd fmla="*/ 186 h 775" name="T29"/>
                  <a:gd fmla="*/ 213 w 512" name="T30"/>
                  <a:gd fmla="*/ 181 h 775" name="T31"/>
                  <a:gd fmla="*/ 269 w 512" name="T32"/>
                  <a:gd fmla="*/ 184 h 775" name="T33"/>
                  <a:gd fmla="*/ 286 w 512" name="T34"/>
                  <a:gd fmla="*/ 190 h 775" name="T35"/>
                  <a:gd fmla="*/ 361 w 512" name="T36"/>
                  <a:gd fmla="*/ 220 h 775" name="T37"/>
                  <a:gd fmla="*/ 454 w 512" name="T38"/>
                  <a:gd fmla="*/ 179 h 775" name="T39"/>
                  <a:gd fmla="*/ 503 w 512" name="T40"/>
                  <a:gd fmla="*/ 193 h 775" name="T41"/>
                  <a:gd fmla="*/ 488 w 512" name="T42"/>
                  <a:gd fmla="*/ 243 h 775" name="T43"/>
                  <a:gd fmla="*/ 382 w 512" name="T44"/>
                  <a:gd fmla="*/ 290 h 775" name="T45"/>
                  <a:gd fmla="*/ 359 w 512" name="T46"/>
                  <a:gd fmla="*/ 294 h 775" name="T47"/>
                  <a:gd fmla="*/ 266 w 512" name="T48"/>
                  <a:gd fmla="*/ 263 h 775" name="T49"/>
                  <a:gd fmla="*/ 261 w 512" name="T50"/>
                  <a:gd fmla="*/ 265 h 775" name="T51"/>
                  <a:gd fmla="*/ 250 w 512" name="T52"/>
                  <a:gd fmla="*/ 737 h 775" name="T53"/>
                  <a:gd fmla="*/ 168 w 512" name="T54"/>
                  <a:gd fmla="*/ 1 h 775" name="T55"/>
                  <a:gd fmla="*/ 233 w 512" name="T56"/>
                  <a:gd fmla="*/ 72 h 775" name="T57"/>
                  <a:gd fmla="*/ 165 w 512" name="T58"/>
                  <a:gd fmla="*/ 157 h 775" name="T59"/>
                  <a:gd fmla="*/ 99 w 512" name="T60"/>
                  <a:gd fmla="*/ 70 h 775" name="T61"/>
                  <a:gd fmla="*/ 168 w 512" name="T62"/>
                  <a:gd fmla="*/ 1 h 7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75" w="512">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64" name="Freeform 43"/>
              <p:cNvSpPr>
                <a:spLocks noEditPoints="1"/>
              </p:cNvSpPr>
              <p:nvPr/>
            </p:nvSpPr>
            <p:spPr bwMode="auto">
              <a:xfrm>
                <a:off x="6735299" y="1108698"/>
                <a:ext cx="434124" cy="433758"/>
              </a:xfrm>
              <a:custGeom>
                <a:gdLst>
                  <a:gd fmla="*/ 388 w 502" name="T0"/>
                  <a:gd fmla="*/ 388 h 502" name="T1"/>
                  <a:gd fmla="*/ 383 w 502" name="T2"/>
                  <a:gd fmla="*/ 335 h 502" name="T3"/>
                  <a:gd fmla="*/ 334 w 502" name="T4"/>
                  <a:gd fmla="*/ 426 h 502" name="T5"/>
                  <a:gd fmla="*/ 445 w 502" name="T6"/>
                  <a:gd fmla="*/ 251 h 502" name="T7"/>
                  <a:gd fmla="*/ 393 w 502" name="T8"/>
                  <a:gd fmla="*/ 214 h 502" name="T9"/>
                  <a:gd fmla="*/ 392 w 502" name="T10"/>
                  <a:gd fmla="*/ 297 h 502" name="T11"/>
                  <a:gd fmla="*/ 430 w 502" name="T12"/>
                  <a:gd fmla="*/ 176 h 502" name="T13"/>
                  <a:gd fmla="*/ 332 w 502" name="T14"/>
                  <a:gd fmla="*/ 75 h 502" name="T15"/>
                  <a:gd fmla="*/ 385 w 502" name="T16"/>
                  <a:gd fmla="*/ 176 h 502" name="T17"/>
                  <a:gd fmla="*/ 72 w 502" name="T18"/>
                  <a:gd fmla="*/ 176 h 502" name="T19"/>
                  <a:gd fmla="*/ 150 w 502" name="T20"/>
                  <a:gd fmla="*/ 117 h 502" name="T21"/>
                  <a:gd fmla="*/ 114 w 502" name="T22"/>
                  <a:gd fmla="*/ 114 h 502" name="T23"/>
                  <a:gd fmla="*/ 165 w 502" name="T24"/>
                  <a:gd fmla="*/ 176 h 502" name="T25"/>
                  <a:gd fmla="*/ 236 w 502" name="T26"/>
                  <a:gd fmla="*/ 71 h 502" name="T27"/>
                  <a:gd fmla="*/ 165 w 502" name="T28"/>
                  <a:gd fmla="*/ 176 h 502" name="T29"/>
                  <a:gd fmla="*/ 345 w 502" name="T30"/>
                  <a:gd fmla="*/ 176 h 502" name="T31"/>
                  <a:gd fmla="*/ 274 w 502" name="T32"/>
                  <a:gd fmla="*/ 71 h 502" name="T33"/>
                  <a:gd fmla="*/ 354 w 502" name="T34"/>
                  <a:gd fmla="*/ 214 h 502" name="T35"/>
                  <a:gd fmla="*/ 274 w 502" name="T36"/>
                  <a:gd fmla="*/ 297 h 502" name="T37"/>
                  <a:gd fmla="*/ 357 w 502" name="T38"/>
                  <a:gd fmla="*/ 252 h 502" name="T39"/>
                  <a:gd fmla="*/ 236 w 502" name="T40"/>
                  <a:gd fmla="*/ 214 h 502" name="T41"/>
                  <a:gd fmla="*/ 153 w 502" name="T42"/>
                  <a:gd fmla="*/ 252 h 502" name="T43"/>
                  <a:gd fmla="*/ 236 w 502" name="T44"/>
                  <a:gd fmla="*/ 297 h 502" name="T45"/>
                  <a:gd fmla="*/ 118 w 502" name="T46"/>
                  <a:gd fmla="*/ 214 h 502" name="T47"/>
                  <a:gd fmla="*/ 57 w 502" name="T48"/>
                  <a:gd fmla="*/ 251 h 502" name="T49"/>
                  <a:gd fmla="*/ 119 w 502" name="T50"/>
                  <a:gd fmla="*/ 297 h 502" name="T51"/>
                  <a:gd fmla="*/ 118 w 502" name="T52"/>
                  <a:gd fmla="*/ 214 h 502" name="T53"/>
                  <a:gd fmla="*/ 274 w 502" name="T54"/>
                  <a:gd fmla="*/ 335 h 502" name="T55"/>
                  <a:gd fmla="*/ 328 w 502" name="T56"/>
                  <a:gd fmla="*/ 367 h 502" name="T57"/>
                  <a:gd fmla="*/ 236 w 502" name="T58"/>
                  <a:gd fmla="*/ 335 h 502" name="T59"/>
                  <a:gd fmla="*/ 182 w 502" name="T60"/>
                  <a:gd fmla="*/ 367 h 502" name="T61"/>
                  <a:gd fmla="*/ 236 w 502" name="T62"/>
                  <a:gd fmla="*/ 335 h 502" name="T63"/>
                  <a:gd fmla="*/ 77 w 502" name="T64"/>
                  <a:gd fmla="*/ 335 h 502" name="T65"/>
                  <a:gd fmla="*/ 181 w 502" name="T66"/>
                  <a:gd fmla="*/ 431 h 502" name="T67"/>
                  <a:gd fmla="*/ 128 w 502" name="T68"/>
                  <a:gd fmla="*/ 335 h 502" name="T69"/>
                  <a:gd fmla="*/ 251 w 502" name="T70"/>
                  <a:gd fmla="*/ 502 h 502" name="T71"/>
                  <a:gd fmla="*/ 0 w 502" name="T72"/>
                  <a:gd fmla="*/ 251 h 502" name="T73"/>
                  <a:gd fmla="*/ 251 w 502" name="T74"/>
                  <a:gd fmla="*/ 0 h 502" name="T75"/>
                  <a:gd fmla="*/ 502 w 502" name="T76"/>
                  <a:gd fmla="*/ 251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65" name="组合 64"/>
          <p:cNvGrpSpPr/>
          <p:nvPr/>
        </p:nvGrpSpPr>
        <p:grpSpPr>
          <a:xfrm>
            <a:off x="2607195" y="2733732"/>
            <a:ext cx="633589" cy="633359"/>
            <a:chOff x="6785845" y="2983037"/>
            <a:chExt cx="844675" cy="844675"/>
          </a:xfrm>
        </p:grpSpPr>
        <p:sp>
          <p:nvSpPr>
            <p:cNvPr id="66" name="圆角矩形 65"/>
            <p:cNvSpPr/>
            <p:nvPr/>
          </p:nvSpPr>
          <p:spPr>
            <a:xfrm>
              <a:off x="6785845" y="2983037"/>
              <a:ext cx="844675" cy="844675"/>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67" name="组合 66"/>
            <p:cNvGrpSpPr/>
            <p:nvPr/>
          </p:nvGrpSpPr>
          <p:grpSpPr>
            <a:xfrm>
              <a:off x="6965236" y="3174118"/>
              <a:ext cx="480153" cy="483400"/>
              <a:chOff x="5042691" y="2273920"/>
              <a:chExt cx="702937" cy="707692"/>
            </a:xfrm>
            <a:solidFill>
              <a:srgbClr val="01ACBE"/>
            </a:solidFill>
          </p:grpSpPr>
          <p:sp>
            <p:nvSpPr>
              <p:cNvPr id="68"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69" name="Freeform 13"/>
              <p:cNvSpPr>
                <a:spLocks noEditPoints="1"/>
              </p:cNvSpPr>
              <p:nvPr/>
            </p:nvSpPr>
            <p:spPr bwMode="auto">
              <a:xfrm>
                <a:off x="5042691" y="2273920"/>
                <a:ext cx="529214" cy="655758"/>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70" name="组合 69"/>
          <p:cNvGrpSpPr/>
          <p:nvPr/>
        </p:nvGrpSpPr>
        <p:grpSpPr>
          <a:xfrm>
            <a:off x="737075" y="2733732"/>
            <a:ext cx="633589" cy="633359"/>
            <a:chOff x="3881858" y="1485578"/>
            <a:chExt cx="844675" cy="844675"/>
          </a:xfrm>
        </p:grpSpPr>
        <p:sp>
          <p:nvSpPr>
            <p:cNvPr id="71" name="圆角矩形 70"/>
            <p:cNvSpPr/>
            <p:nvPr/>
          </p:nvSpPr>
          <p:spPr>
            <a:xfrm>
              <a:off x="3881858" y="1485578"/>
              <a:ext cx="844675" cy="844675"/>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540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72" name="组合 71"/>
            <p:cNvGrpSpPr/>
            <p:nvPr/>
          </p:nvGrpSpPr>
          <p:grpSpPr>
            <a:xfrm>
              <a:off x="4092885" y="1696817"/>
              <a:ext cx="425052" cy="422197"/>
              <a:chOff x="6463926" y="2278309"/>
              <a:chExt cx="708057" cy="703302"/>
            </a:xfrm>
            <a:solidFill>
              <a:srgbClr val="E87071"/>
            </a:solidFill>
          </p:grpSpPr>
          <p:sp>
            <p:nvSpPr>
              <p:cNvPr id="73" name="Freeform 30"/>
              <p:cNvSpPr>
                <a:spLocks noEditPoints="1"/>
              </p:cNvSpPr>
              <p:nvPr/>
            </p:nvSpPr>
            <p:spPr bwMode="auto">
              <a:xfrm>
                <a:off x="6687023" y="2278309"/>
                <a:ext cx="261864" cy="305752"/>
              </a:xfrm>
              <a:custGeom>
                <a:gdLst>
                  <a:gd fmla="*/ 150 w 303" name="T0"/>
                  <a:gd fmla="*/ 1 h 354" name="T1"/>
                  <a:gd fmla="*/ 81 w 303" name="T2"/>
                  <a:gd fmla="*/ 76 h 354" name="T3"/>
                  <a:gd fmla="*/ 153 w 303" name="T4"/>
                  <a:gd fmla="*/ 165 h 354" name="T5"/>
                  <a:gd fmla="*/ 222 w 303" name="T6"/>
                  <a:gd fmla="*/ 74 h 354" name="T7"/>
                  <a:gd fmla="*/ 150 w 303" name="T8"/>
                  <a:gd fmla="*/ 1 h 354" name="T9"/>
                  <a:gd fmla="*/ 151 w 303" name="T10"/>
                  <a:gd fmla="*/ 261 h 354" name="T11"/>
                  <a:gd fmla="*/ 198 w 303" name="T12"/>
                  <a:gd fmla="*/ 196 h 354" name="T13"/>
                  <a:gd fmla="*/ 210 w 303" name="T14"/>
                  <a:gd fmla="*/ 190 h 354" name="T15"/>
                  <a:gd fmla="*/ 260 w 303" name="T16"/>
                  <a:gd fmla="*/ 199 h 354" name="T17"/>
                  <a:gd fmla="*/ 290 w 303" name="T18"/>
                  <a:gd fmla="*/ 225 h 354" name="T19"/>
                  <a:gd fmla="*/ 303 w 303" name="T20"/>
                  <a:gd fmla="*/ 330 h 354" name="T21"/>
                  <a:gd fmla="*/ 297 w 303" name="T22"/>
                  <a:gd fmla="*/ 347 h 354" name="T23"/>
                  <a:gd fmla="*/ 280 w 303" name="T24"/>
                  <a:gd fmla="*/ 354 h 354" name="T25"/>
                  <a:gd fmla="*/ 23 w 303" name="T26"/>
                  <a:gd fmla="*/ 354 h 354" name="T27"/>
                  <a:gd fmla="*/ 6 w 303" name="T28"/>
                  <a:gd fmla="*/ 347 h 354" name="T29"/>
                  <a:gd fmla="*/ 0 w 303" name="T30"/>
                  <a:gd fmla="*/ 330 h 354" name="T31"/>
                  <a:gd fmla="*/ 13 w 303" name="T32"/>
                  <a:gd fmla="*/ 225 h 354" name="T33"/>
                  <a:gd fmla="*/ 43 w 303" name="T34"/>
                  <a:gd fmla="*/ 199 h 354" name="T35"/>
                  <a:gd fmla="*/ 93 w 303" name="T36"/>
                  <a:gd fmla="*/ 190 h 354" name="T37"/>
                  <a:gd fmla="*/ 105 w 303" name="T38"/>
                  <a:gd fmla="*/ 196 h 354" name="T39"/>
                  <a:gd fmla="*/ 151 w 303" name="T40"/>
                  <a:gd fmla="*/ 261 h 35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4" w="303">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4" name="Freeform 31"/>
              <p:cNvSpPr>
                <a:spLocks noEditPoints="1"/>
              </p:cNvSpPr>
              <p:nvPr/>
            </p:nvSpPr>
            <p:spPr bwMode="auto">
              <a:xfrm>
                <a:off x="6463926" y="2632337"/>
                <a:ext cx="268082" cy="349274"/>
              </a:xfrm>
              <a:custGeom>
                <a:gdLst>
                  <a:gd fmla="*/ 153 w 310" name="T0"/>
                  <a:gd fmla="*/ 1 h 404" name="T1"/>
                  <a:gd fmla="*/ 84 w 310" name="T2"/>
                  <a:gd fmla="*/ 76 h 404" name="T3"/>
                  <a:gd fmla="*/ 156 w 310" name="T4"/>
                  <a:gd fmla="*/ 165 h 404" name="T5"/>
                  <a:gd fmla="*/ 225 w 310" name="T6"/>
                  <a:gd fmla="*/ 73 h 404" name="T7"/>
                  <a:gd fmla="*/ 153 w 310" name="T8"/>
                  <a:gd fmla="*/ 1 h 404" name="T9"/>
                  <a:gd fmla="*/ 155 w 310" name="T10"/>
                  <a:gd fmla="*/ 261 h 404" name="T11"/>
                  <a:gd fmla="*/ 201 w 310" name="T12"/>
                  <a:gd fmla="*/ 195 h 404" name="T13"/>
                  <a:gd fmla="*/ 213 w 310" name="T14"/>
                  <a:gd fmla="*/ 190 h 404" name="T15"/>
                  <a:gd fmla="*/ 263 w 310" name="T16"/>
                  <a:gd fmla="*/ 199 h 404" name="T17"/>
                  <a:gd fmla="*/ 293 w 310" name="T18"/>
                  <a:gd fmla="*/ 225 h 404" name="T19"/>
                  <a:gd fmla="*/ 304 w 310" name="T20"/>
                  <a:gd fmla="*/ 385 h 404" name="T21"/>
                  <a:gd fmla="*/ 282 w 310" name="T22"/>
                  <a:gd fmla="*/ 404 h 404" name="T23"/>
                  <a:gd fmla="*/ 27 w 310" name="T24"/>
                  <a:gd fmla="*/ 404 h 404" name="T25"/>
                  <a:gd fmla="*/ 5 w 310" name="T26"/>
                  <a:gd fmla="*/ 385 h 404" name="T27"/>
                  <a:gd fmla="*/ 16 w 310" name="T28"/>
                  <a:gd fmla="*/ 225 h 404" name="T29"/>
                  <a:gd fmla="*/ 46 w 310" name="T30"/>
                  <a:gd fmla="*/ 199 h 404" name="T31"/>
                  <a:gd fmla="*/ 96 w 310" name="T32"/>
                  <a:gd fmla="*/ 190 h 404" name="T33"/>
                  <a:gd fmla="*/ 108 w 310" name="T34"/>
                  <a:gd fmla="*/ 195 h 404" name="T35"/>
                  <a:gd fmla="*/ 155 w 310" name="T36"/>
                  <a:gd fmla="*/ 261 h 4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3" w="310">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5" name="Freeform 32"/>
              <p:cNvSpPr/>
              <p:nvPr/>
            </p:nvSpPr>
            <p:spPr bwMode="auto">
              <a:xfrm>
                <a:off x="6727619" y="2616977"/>
                <a:ext cx="180672" cy="154705"/>
              </a:xfrm>
              <a:custGeom>
                <a:gdLst>
                  <a:gd fmla="*/ 85 w 209" name="T0"/>
                  <a:gd fmla="*/ 19 h 179" name="T1"/>
                  <a:gd fmla="*/ 104 w 209" name="T2"/>
                  <a:gd fmla="*/ 0 h 179" name="T3"/>
                  <a:gd fmla="*/ 124 w 209" name="T4"/>
                  <a:gd fmla="*/ 19 h 179" name="T5"/>
                  <a:gd fmla="*/ 124 w 209" name="T6"/>
                  <a:gd fmla="*/ 98 h 179" name="T7"/>
                  <a:gd fmla="*/ 197 w 209" name="T8"/>
                  <a:gd fmla="*/ 141 h 179" name="T9"/>
                  <a:gd fmla="*/ 204 w 209" name="T10"/>
                  <a:gd fmla="*/ 167 h 179" name="T11"/>
                  <a:gd fmla="*/ 178 w 209" name="T12"/>
                  <a:gd fmla="*/ 174 h 179" name="T13"/>
                  <a:gd fmla="*/ 104 w 209" name="T14"/>
                  <a:gd fmla="*/ 131 h 179" name="T15"/>
                  <a:gd fmla="*/ 31 w 209" name="T16"/>
                  <a:gd fmla="*/ 174 h 179" name="T17"/>
                  <a:gd fmla="*/ 5 w 209" name="T18"/>
                  <a:gd fmla="*/ 167 h 179" name="T19"/>
                  <a:gd fmla="*/ 12 w 209" name="T20"/>
                  <a:gd fmla="*/ 141 h 179" name="T21"/>
                  <a:gd fmla="*/ 85 w 209" name="T22"/>
                  <a:gd fmla="*/ 98 h 179" name="T23"/>
                  <a:gd fmla="*/ 85 w 209" name="T24"/>
                  <a:gd fmla="*/ 19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20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6" name="Freeform 33"/>
              <p:cNvSpPr>
                <a:spLocks noEditPoints="1"/>
              </p:cNvSpPr>
              <p:nvPr/>
            </p:nvSpPr>
            <p:spPr bwMode="auto">
              <a:xfrm>
                <a:off x="6903901" y="2632337"/>
                <a:ext cx="268082" cy="349274"/>
              </a:xfrm>
              <a:custGeom>
                <a:gdLst>
                  <a:gd fmla="*/ 154 w 310" name="T0"/>
                  <a:gd fmla="*/ 1 h 404" name="T1"/>
                  <a:gd fmla="*/ 85 w 310" name="T2"/>
                  <a:gd fmla="*/ 76 h 404" name="T3"/>
                  <a:gd fmla="*/ 157 w 310" name="T4"/>
                  <a:gd fmla="*/ 165 h 404" name="T5"/>
                  <a:gd fmla="*/ 226 w 310" name="T6"/>
                  <a:gd fmla="*/ 73 h 404" name="T7"/>
                  <a:gd fmla="*/ 154 w 310" name="T8"/>
                  <a:gd fmla="*/ 1 h 404" name="T9"/>
                  <a:gd fmla="*/ 155 w 310" name="T10"/>
                  <a:gd fmla="*/ 261 h 404" name="T11"/>
                  <a:gd fmla="*/ 202 w 310" name="T12"/>
                  <a:gd fmla="*/ 195 h 404" name="T13"/>
                  <a:gd fmla="*/ 214 w 310" name="T14"/>
                  <a:gd fmla="*/ 190 h 404" name="T15"/>
                  <a:gd fmla="*/ 264 w 310" name="T16"/>
                  <a:gd fmla="*/ 199 h 404" name="T17"/>
                  <a:gd fmla="*/ 294 w 310" name="T18"/>
                  <a:gd fmla="*/ 225 h 404" name="T19"/>
                  <a:gd fmla="*/ 305 w 310" name="T20"/>
                  <a:gd fmla="*/ 385 h 404" name="T21"/>
                  <a:gd fmla="*/ 283 w 310" name="T22"/>
                  <a:gd fmla="*/ 404 h 404" name="T23"/>
                  <a:gd fmla="*/ 28 w 310" name="T24"/>
                  <a:gd fmla="*/ 404 h 404" name="T25"/>
                  <a:gd fmla="*/ 6 w 310" name="T26"/>
                  <a:gd fmla="*/ 385 h 404" name="T27"/>
                  <a:gd fmla="*/ 17 w 310" name="T28"/>
                  <a:gd fmla="*/ 225 h 404" name="T29"/>
                  <a:gd fmla="*/ 47 w 310" name="T30"/>
                  <a:gd fmla="*/ 199 h 404" name="T31"/>
                  <a:gd fmla="*/ 97 w 310" name="T32"/>
                  <a:gd fmla="*/ 190 h 404" name="T33"/>
                  <a:gd fmla="*/ 109 w 310" name="T34"/>
                  <a:gd fmla="*/ 195 h 404" name="T35"/>
                  <a:gd fmla="*/ 155 w 310" name="T36"/>
                  <a:gd fmla="*/ 261 h 4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3" w="310">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77" name="组合 76"/>
          <p:cNvGrpSpPr/>
          <p:nvPr/>
        </p:nvGrpSpPr>
        <p:grpSpPr>
          <a:xfrm>
            <a:off x="1179589" y="1986225"/>
            <a:ext cx="1077995" cy="773238"/>
            <a:chOff x="1572580" y="2648911"/>
            <a:chExt cx="1437140" cy="1031222"/>
          </a:xfrm>
        </p:grpSpPr>
        <p:sp>
          <p:nvSpPr>
            <p:cNvPr id="78" name="文本框 56"/>
            <p:cNvSpPr txBox="1"/>
            <p:nvPr/>
          </p:nvSpPr>
          <p:spPr>
            <a:xfrm>
              <a:off x="1727041" y="2648911"/>
              <a:ext cx="1128217" cy="365844"/>
            </a:xfrm>
            <a:prstGeom prst="rect">
              <a:avLst/>
            </a:prstGeom>
            <a:noFill/>
          </p:spPr>
          <p:txBody>
            <a:bodyPr rtlCol="0" wrap="square">
              <a:spAutoFit/>
            </a:bodyPr>
            <a:lstStyle/>
            <a:p>
              <a:pPr algn="ctr"/>
              <a:r>
                <a:rPr altLang="en-US" lang="zh-CN" sz="1200">
                  <a:solidFill>
                    <a:srgbClr val="E87071"/>
                  </a:solidFill>
                  <a:latin charset="-122" panose="01010104010101010101" pitchFamily="2" typeface="时尚中黑简体"/>
                  <a:ea charset="-122" panose="01010104010101010101" pitchFamily="2" typeface="时尚中黑简体"/>
                </a:rPr>
                <a:t>添加标题</a:t>
              </a:r>
            </a:p>
          </p:txBody>
        </p:sp>
        <p:sp>
          <p:nvSpPr>
            <p:cNvPr id="79" name="文本框 149"/>
            <p:cNvSpPr txBox="1"/>
            <p:nvPr/>
          </p:nvSpPr>
          <p:spPr>
            <a:xfrm>
              <a:off x="1572580" y="2956691"/>
              <a:ext cx="1437140" cy="716445"/>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itchFamily="34" typeface="微软雅黑"/>
                  <a:ea charset="-122" pitchFamily="34" typeface="微软雅黑"/>
                </a:rPr>
                <a:t>点击添加文字说明详情介绍点击添加文字说明详情介绍</a:t>
              </a:r>
            </a:p>
          </p:txBody>
        </p:sp>
      </p:grpSp>
      <p:grpSp>
        <p:nvGrpSpPr>
          <p:cNvPr id="80" name="组合 79"/>
          <p:cNvGrpSpPr/>
          <p:nvPr/>
        </p:nvGrpSpPr>
        <p:grpSpPr>
          <a:xfrm>
            <a:off x="3057386" y="1986224"/>
            <a:ext cx="1077995" cy="773238"/>
            <a:chOff x="4075983" y="2648911"/>
            <a:chExt cx="1437140" cy="1031223"/>
          </a:xfrm>
        </p:grpSpPr>
        <p:sp>
          <p:nvSpPr>
            <p:cNvPr id="81" name="文本框 59"/>
            <p:cNvSpPr txBox="1"/>
            <p:nvPr/>
          </p:nvSpPr>
          <p:spPr>
            <a:xfrm>
              <a:off x="4188860" y="2648911"/>
              <a:ext cx="1128217" cy="365845"/>
            </a:xfrm>
            <a:prstGeom prst="rect">
              <a:avLst/>
            </a:prstGeom>
            <a:noFill/>
          </p:spPr>
          <p:txBody>
            <a:bodyPr rtlCol="0" wrap="square">
              <a:spAutoFit/>
            </a:bodyPr>
            <a:lstStyle/>
            <a:p>
              <a:pPr algn="ctr"/>
              <a:r>
                <a:rPr altLang="en-US" lang="zh-CN" sz="1200">
                  <a:solidFill>
                    <a:srgbClr val="01ACBE"/>
                  </a:solidFill>
                  <a:latin charset="-122" panose="01010104010101010101" pitchFamily="2" typeface="时尚中黑简体"/>
                  <a:ea charset="-122" panose="01010104010101010101" pitchFamily="2" typeface="时尚中黑简体"/>
                </a:rPr>
                <a:t>添加标题</a:t>
              </a:r>
            </a:p>
          </p:txBody>
        </p:sp>
        <p:sp>
          <p:nvSpPr>
            <p:cNvPr id="82" name="文本框 149"/>
            <p:cNvSpPr txBox="1"/>
            <p:nvPr/>
          </p:nvSpPr>
          <p:spPr>
            <a:xfrm>
              <a:off x="4075982" y="2956692"/>
              <a:ext cx="1437140" cy="716446"/>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itchFamily="34" typeface="微软雅黑"/>
                  <a:ea charset="-122" pitchFamily="34" typeface="微软雅黑"/>
                </a:rPr>
                <a:t>点击添加文字说明详情介绍点击添加文字说明详情介绍</a:t>
              </a:r>
            </a:p>
          </p:txBody>
        </p:sp>
      </p:grpSp>
      <p:grpSp>
        <p:nvGrpSpPr>
          <p:cNvPr id="83" name="组合 82"/>
          <p:cNvGrpSpPr/>
          <p:nvPr/>
        </p:nvGrpSpPr>
        <p:grpSpPr>
          <a:xfrm>
            <a:off x="4946959" y="1986224"/>
            <a:ext cx="1077995" cy="773238"/>
            <a:chOff x="6595085" y="2648911"/>
            <a:chExt cx="1437140" cy="1031223"/>
          </a:xfrm>
        </p:grpSpPr>
        <p:sp>
          <p:nvSpPr>
            <p:cNvPr id="84" name="文本框 68"/>
            <p:cNvSpPr txBox="1"/>
            <p:nvPr/>
          </p:nvSpPr>
          <p:spPr>
            <a:xfrm>
              <a:off x="6749462" y="2648911"/>
              <a:ext cx="1128217" cy="365845"/>
            </a:xfrm>
            <a:prstGeom prst="rect">
              <a:avLst/>
            </a:prstGeom>
            <a:noFill/>
          </p:spPr>
          <p:txBody>
            <a:bodyPr rtlCol="0" wrap="square">
              <a:spAutoFit/>
            </a:bodyPr>
            <a:lstStyle/>
            <a:p>
              <a:pPr algn="ctr"/>
              <a:r>
                <a:rPr altLang="en-US" lang="zh-CN" sz="1200">
                  <a:solidFill>
                    <a:srgbClr val="FFB850"/>
                  </a:solidFill>
                  <a:latin charset="-122" panose="01010104010101010101" pitchFamily="2" typeface="时尚中黑简体"/>
                  <a:ea charset="-122" panose="01010104010101010101" pitchFamily="2" typeface="时尚中黑简体"/>
                </a:rPr>
                <a:t>添加标题</a:t>
              </a:r>
            </a:p>
          </p:txBody>
        </p:sp>
        <p:sp>
          <p:nvSpPr>
            <p:cNvPr id="85" name="文本框 149"/>
            <p:cNvSpPr txBox="1"/>
            <p:nvPr/>
          </p:nvSpPr>
          <p:spPr>
            <a:xfrm>
              <a:off x="6595085" y="2956692"/>
              <a:ext cx="1437140" cy="716446"/>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itchFamily="34" typeface="微软雅黑"/>
                  <a:ea charset="-122" pitchFamily="34" typeface="微软雅黑"/>
                </a:rPr>
                <a:t>点击添加文字说明详情介绍点击添加文字说明详情介绍</a:t>
              </a:r>
            </a:p>
          </p:txBody>
        </p:sp>
      </p:grpSp>
      <p:grpSp>
        <p:nvGrpSpPr>
          <p:cNvPr id="86" name="组合 85"/>
          <p:cNvGrpSpPr/>
          <p:nvPr/>
        </p:nvGrpSpPr>
        <p:grpSpPr>
          <a:xfrm>
            <a:off x="6824755" y="1986225"/>
            <a:ext cx="1077995" cy="773236"/>
            <a:chOff x="9098488" y="2648911"/>
            <a:chExt cx="1437140" cy="1031221"/>
          </a:xfrm>
        </p:grpSpPr>
        <p:sp>
          <p:nvSpPr>
            <p:cNvPr id="87" name="文本框 65"/>
            <p:cNvSpPr txBox="1"/>
            <p:nvPr/>
          </p:nvSpPr>
          <p:spPr>
            <a:xfrm>
              <a:off x="9211283" y="2648911"/>
              <a:ext cx="1128217" cy="365845"/>
            </a:xfrm>
            <a:prstGeom prst="rect">
              <a:avLst/>
            </a:prstGeom>
            <a:noFill/>
          </p:spPr>
          <p:txBody>
            <a:bodyPr rtlCol="0" wrap="square">
              <a:spAutoFit/>
            </a:bodyPr>
            <a:lstStyle/>
            <a:p>
              <a:pPr algn="ctr"/>
              <a:r>
                <a:rPr altLang="en-US" lang="zh-CN" sz="1200">
                  <a:solidFill>
                    <a:srgbClr val="663A77"/>
                  </a:solidFill>
                  <a:latin charset="-122" panose="01010104010101010101" pitchFamily="2" typeface="时尚中黑简体"/>
                  <a:ea charset="-122" panose="01010104010101010101" pitchFamily="2" typeface="时尚中黑简体"/>
                </a:rPr>
                <a:t>添加标题</a:t>
              </a:r>
            </a:p>
          </p:txBody>
        </p:sp>
        <p:sp>
          <p:nvSpPr>
            <p:cNvPr id="88" name="文本框 149"/>
            <p:cNvSpPr txBox="1"/>
            <p:nvPr/>
          </p:nvSpPr>
          <p:spPr>
            <a:xfrm>
              <a:off x="9098489" y="2956690"/>
              <a:ext cx="1437140" cy="716446"/>
            </a:xfrm>
            <a:prstGeom prst="rect">
              <a:avLst/>
            </a:prstGeom>
            <a:noFill/>
          </p:spPr>
          <p:txBody>
            <a:bodyPr rtlCol="0" wrap="square">
              <a:spAutoFit/>
            </a:bodyPr>
            <a:lstStyle/>
            <a:p>
              <a:pPr algn="just">
                <a:lnSpc>
                  <a:spcPct val="130000"/>
                </a:lnSpc>
              </a:pPr>
              <a:r>
                <a:rPr altLang="en-US" lang="zh-CN" sz="750">
                  <a:solidFill>
                    <a:prstClr val="black">
                      <a:lumMod val="50000"/>
                      <a:lumOff val="50000"/>
                    </a:prstClr>
                  </a:solidFill>
                  <a:latin charset="-122" pitchFamily="34" typeface="微软雅黑"/>
                  <a:ea charset="-122" pitchFamily="34" typeface="微软雅黑"/>
                </a:rPr>
                <a:t>点击添加文字说明详情介绍点击添加文字说明详情介绍</a:t>
              </a:r>
            </a:p>
          </p:txBody>
        </p:sp>
      </p:grpSp>
      <p:sp>
        <p:nvSpPr>
          <p:cNvPr id="89" name="矩形 88"/>
          <p:cNvSpPr/>
          <p:nvPr/>
        </p:nvSpPr>
        <p:spPr>
          <a:xfrm>
            <a:off x="0" y="3668791"/>
            <a:ext cx="9144001" cy="1116692"/>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397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0" name="文本框 129"/>
          <p:cNvSpPr txBox="1"/>
          <p:nvPr/>
        </p:nvSpPr>
        <p:spPr>
          <a:xfrm>
            <a:off x="791088" y="3847652"/>
            <a:ext cx="7598930" cy="811530"/>
          </a:xfrm>
          <a:prstGeom prst="rect">
            <a:avLst/>
          </a:prstGeom>
          <a:noFill/>
        </p:spPr>
        <p:txBody>
          <a:bodyPr rtlCol="0" wrap="square">
            <a:spAutoFit/>
          </a:bodyPr>
          <a:lstStyle/>
          <a:p>
            <a:pPr algn="just">
              <a:lnSpc>
                <a:spcPct val="150000"/>
              </a:lnSpc>
            </a:pPr>
            <a:r>
              <a:rPr altLang="en-US" lang="zh-CN" sz="105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Tree>
    <p:extLst>
      <p:ext uri="{BB962C8B-B14F-4D97-AF65-F5344CB8AC3E}">
        <p14:creationId val="51195599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 fill="hold" id="7"/>
                                        <p:tgtEl>
                                          <p:spTgt spid="8"/>
                                        </p:tgtEl>
                                        <p:attrNameLst>
                                          <p:attrName>ppt_w</p:attrName>
                                        </p:attrNameLst>
                                      </p:cBhvr>
                                      <p:tavLst>
                                        <p:tav tm="0">
                                          <p:val>
                                            <p:fltVal val="0"/>
                                          </p:val>
                                        </p:tav>
                                        <p:tav tm="100000">
                                          <p:val>
                                            <p:strVal val="#ppt_w"/>
                                          </p:val>
                                        </p:tav>
                                      </p:tavLst>
                                    </p:anim>
                                    <p:anim calcmode="lin" valueType="num">
                                      <p:cBhvr>
                                        <p:cTn dur="100" fill="hold" id="8"/>
                                        <p:tgtEl>
                                          <p:spTgt spid="8"/>
                                        </p:tgtEl>
                                        <p:attrNameLst>
                                          <p:attrName>ppt_h</p:attrName>
                                        </p:attrNameLst>
                                      </p:cBhvr>
                                      <p:tavLst>
                                        <p:tav tm="0">
                                          <p:val>
                                            <p:fltVal val="0"/>
                                          </p:val>
                                        </p:tav>
                                        <p:tav tm="100000">
                                          <p:val>
                                            <p:strVal val="#ppt_h"/>
                                          </p:val>
                                        </p:tav>
                                      </p:tavLst>
                                    </p:anim>
                                    <p:animEffect filter="fade" transition="in">
                                      <p:cBhvr>
                                        <p:cTn dur="100" id="9"/>
                                        <p:tgtEl>
                                          <p:spTgt spid="8"/>
                                        </p:tgtEl>
                                      </p:cBhvr>
                                    </p:animEffect>
                                  </p:childTnLst>
                                </p:cTn>
                              </p:par>
                              <p:par>
                                <p:cTn fill="hold" id="10" nodeType="withEffect" presetClass="emph" presetID="6" presetSubtype="0">
                                  <p:stCondLst>
                                    <p:cond delay="100"/>
                                  </p:stCondLst>
                                  <p:childTnLst>
                                    <p:animScale>
                                      <p:cBhvr>
                                        <p:cTn dur="100" fill="hold" id="11"/>
                                        <p:tgtEl>
                                          <p:spTgt spid="8"/>
                                        </p:tgtEl>
                                      </p:cBhvr>
                                      <p:by x="110000" y="110000"/>
                                    </p:animScale>
                                  </p:childTnLst>
                                </p:cTn>
                              </p:par>
                              <p:par>
                                <p:cTn fill="hold" id="12" nodeType="withEffect" presetClass="emph" presetID="6" presetSubtype="0">
                                  <p:stCondLst>
                                    <p:cond delay="200"/>
                                  </p:stCondLst>
                                  <p:childTnLst>
                                    <p:animScale>
                                      <p:cBhvr>
                                        <p:cTn dur="200" fill="hold" id="13"/>
                                        <p:tgtEl>
                                          <p:spTgt spid="8"/>
                                        </p:tgtEl>
                                      </p:cBhvr>
                                      <p:by x="90000" y="90000"/>
                                    </p:animScale>
                                  </p:childTnLst>
                                </p:cTn>
                              </p:par>
                              <p:par>
                                <p:cTn fill="hold" id="14" nodeType="withEffect" presetClass="emph" presetID="6" presetSubtype="0">
                                  <p:stCondLst>
                                    <p:cond delay="400"/>
                                  </p:stCondLst>
                                  <p:childTnLst>
                                    <p:animScale>
                                      <p:cBhvr>
                                        <p:cTn dur="100" fill="hold" id="15"/>
                                        <p:tgtEl>
                                          <p:spTgt spid="8"/>
                                        </p:tgtEl>
                                      </p:cBhvr>
                                      <p:by x="105000" y="105000"/>
                                    </p:animScale>
                                  </p:childTnLst>
                                </p:cTn>
                              </p:par>
                              <p:par>
                                <p:cTn fill="hold" id="16" nodeType="withEffect" presetClass="emph" presetID="6" presetSubtype="0">
                                  <p:stCondLst>
                                    <p:cond delay="500"/>
                                  </p:stCondLst>
                                  <p:childTnLst>
                                    <p:animScale>
                                      <p:cBhvr>
                                        <p:cTn dur="200" fill="hold" id="17"/>
                                        <p:tgtEl>
                                          <p:spTgt spid="8"/>
                                        </p:tgtEl>
                                      </p:cBhvr>
                                      <p:by x="95000" y="95000"/>
                                    </p:animScale>
                                  </p:childTnLst>
                                </p:cTn>
                              </p:par>
                            </p:childTnLst>
                          </p:cTn>
                        </p:par>
                        <p:par>
                          <p:cTn fill="hold" id="18" nodeType="afterGroup">
                            <p:stCondLst>
                              <p:cond delay="700"/>
                            </p:stCondLst>
                            <p:childTnLst>
                              <p:par>
                                <p:cTn fill="hold" id="19" nodeType="afterEffect" presetClass="entr" presetID="53" presetSubtype="0">
                                  <p:stCondLst>
                                    <p:cond delay="0"/>
                                  </p:stCondLst>
                                  <p:childTnLst>
                                    <p:set>
                                      <p:cBhvr>
                                        <p:cTn dur="1" fill="hold" id="20">
                                          <p:stCondLst>
                                            <p:cond delay="0"/>
                                          </p:stCondLst>
                                        </p:cTn>
                                        <p:tgtEl>
                                          <p:spTgt spid="33"/>
                                        </p:tgtEl>
                                        <p:attrNameLst>
                                          <p:attrName>style.visibility</p:attrName>
                                        </p:attrNameLst>
                                      </p:cBhvr>
                                      <p:to>
                                        <p:strVal val="visible"/>
                                      </p:to>
                                    </p:set>
                                    <p:anim calcmode="lin" valueType="num">
                                      <p:cBhvr>
                                        <p:cTn dur="100" fill="hold" id="21"/>
                                        <p:tgtEl>
                                          <p:spTgt spid="33"/>
                                        </p:tgtEl>
                                        <p:attrNameLst>
                                          <p:attrName>ppt_w</p:attrName>
                                        </p:attrNameLst>
                                      </p:cBhvr>
                                      <p:tavLst>
                                        <p:tav tm="0">
                                          <p:val>
                                            <p:fltVal val="0"/>
                                          </p:val>
                                        </p:tav>
                                        <p:tav tm="100000">
                                          <p:val>
                                            <p:strVal val="#ppt_w"/>
                                          </p:val>
                                        </p:tav>
                                      </p:tavLst>
                                    </p:anim>
                                    <p:anim calcmode="lin" valueType="num">
                                      <p:cBhvr>
                                        <p:cTn dur="100" fill="hold" id="22"/>
                                        <p:tgtEl>
                                          <p:spTgt spid="33"/>
                                        </p:tgtEl>
                                        <p:attrNameLst>
                                          <p:attrName>ppt_h</p:attrName>
                                        </p:attrNameLst>
                                      </p:cBhvr>
                                      <p:tavLst>
                                        <p:tav tm="0">
                                          <p:val>
                                            <p:fltVal val="0"/>
                                          </p:val>
                                        </p:tav>
                                        <p:tav tm="100000">
                                          <p:val>
                                            <p:strVal val="#ppt_h"/>
                                          </p:val>
                                        </p:tav>
                                      </p:tavLst>
                                    </p:anim>
                                    <p:animEffect filter="fade" transition="in">
                                      <p:cBhvr>
                                        <p:cTn dur="100" id="23"/>
                                        <p:tgtEl>
                                          <p:spTgt spid="33"/>
                                        </p:tgtEl>
                                      </p:cBhvr>
                                    </p:animEffect>
                                  </p:childTnLst>
                                </p:cTn>
                              </p:par>
                              <p:par>
                                <p:cTn fill="hold" id="24" nodeType="withEffect" presetClass="emph" presetID="6" presetSubtype="0">
                                  <p:stCondLst>
                                    <p:cond delay="100"/>
                                  </p:stCondLst>
                                  <p:childTnLst>
                                    <p:animScale>
                                      <p:cBhvr>
                                        <p:cTn dur="100" fill="hold" id="25"/>
                                        <p:tgtEl>
                                          <p:spTgt spid="33"/>
                                        </p:tgtEl>
                                      </p:cBhvr>
                                      <p:by x="110000" y="110000"/>
                                    </p:animScale>
                                  </p:childTnLst>
                                </p:cTn>
                              </p:par>
                              <p:par>
                                <p:cTn fill="hold" id="26" nodeType="withEffect" presetClass="emph" presetID="6" presetSubtype="0">
                                  <p:stCondLst>
                                    <p:cond delay="200"/>
                                  </p:stCondLst>
                                  <p:childTnLst>
                                    <p:animScale>
                                      <p:cBhvr>
                                        <p:cTn dur="200" fill="hold" id="27"/>
                                        <p:tgtEl>
                                          <p:spTgt spid="33"/>
                                        </p:tgtEl>
                                      </p:cBhvr>
                                      <p:by x="90000" y="90000"/>
                                    </p:animScale>
                                  </p:childTnLst>
                                </p:cTn>
                              </p:par>
                              <p:par>
                                <p:cTn fill="hold" id="28" nodeType="withEffect" presetClass="emph" presetID="6" presetSubtype="0">
                                  <p:stCondLst>
                                    <p:cond delay="400"/>
                                  </p:stCondLst>
                                  <p:childTnLst>
                                    <p:animScale>
                                      <p:cBhvr>
                                        <p:cTn dur="100" fill="hold" id="29"/>
                                        <p:tgtEl>
                                          <p:spTgt spid="33"/>
                                        </p:tgtEl>
                                      </p:cBhvr>
                                      <p:by x="105000" y="105000"/>
                                    </p:animScale>
                                  </p:childTnLst>
                                </p:cTn>
                              </p:par>
                              <p:par>
                                <p:cTn fill="hold" id="30" nodeType="withEffect" presetClass="emph" presetID="6" presetSubtype="0">
                                  <p:stCondLst>
                                    <p:cond delay="500"/>
                                  </p:stCondLst>
                                  <p:childTnLst>
                                    <p:animScale>
                                      <p:cBhvr>
                                        <p:cTn dur="200" fill="hold" id="31"/>
                                        <p:tgtEl>
                                          <p:spTgt spid="33"/>
                                        </p:tgtEl>
                                      </p:cBhvr>
                                      <p:by x="95000" y="95000"/>
                                    </p:animScale>
                                  </p:childTnLst>
                                </p:cTn>
                              </p:par>
                            </p:childTnLst>
                          </p:cTn>
                        </p:par>
                        <p:par>
                          <p:cTn fill="hold" id="32" nodeType="afterGroup">
                            <p:stCondLst>
                              <p:cond delay="1400"/>
                            </p:stCondLst>
                            <p:childTnLst>
                              <p:par>
                                <p:cTn fill="hold" id="33" nodeType="afterEffect" presetClass="entr" presetID="53" presetSubtype="0">
                                  <p:stCondLst>
                                    <p:cond delay="0"/>
                                  </p:stCondLst>
                                  <p:childTnLst>
                                    <p:set>
                                      <p:cBhvr>
                                        <p:cTn dur="1" fill="hold" id="34">
                                          <p:stCondLst>
                                            <p:cond delay="0"/>
                                          </p:stCondLst>
                                        </p:cTn>
                                        <p:tgtEl>
                                          <p:spTgt spid="21"/>
                                        </p:tgtEl>
                                        <p:attrNameLst>
                                          <p:attrName>style.visibility</p:attrName>
                                        </p:attrNameLst>
                                      </p:cBhvr>
                                      <p:to>
                                        <p:strVal val="visible"/>
                                      </p:to>
                                    </p:set>
                                    <p:anim calcmode="lin" valueType="num">
                                      <p:cBhvr>
                                        <p:cTn dur="100" fill="hold" id="35"/>
                                        <p:tgtEl>
                                          <p:spTgt spid="21"/>
                                        </p:tgtEl>
                                        <p:attrNameLst>
                                          <p:attrName>ppt_w</p:attrName>
                                        </p:attrNameLst>
                                      </p:cBhvr>
                                      <p:tavLst>
                                        <p:tav tm="0">
                                          <p:val>
                                            <p:fltVal val="0"/>
                                          </p:val>
                                        </p:tav>
                                        <p:tav tm="100000">
                                          <p:val>
                                            <p:strVal val="#ppt_w"/>
                                          </p:val>
                                        </p:tav>
                                      </p:tavLst>
                                    </p:anim>
                                    <p:anim calcmode="lin" valueType="num">
                                      <p:cBhvr>
                                        <p:cTn dur="100" fill="hold" id="36"/>
                                        <p:tgtEl>
                                          <p:spTgt spid="21"/>
                                        </p:tgtEl>
                                        <p:attrNameLst>
                                          <p:attrName>ppt_h</p:attrName>
                                        </p:attrNameLst>
                                      </p:cBhvr>
                                      <p:tavLst>
                                        <p:tav tm="0">
                                          <p:val>
                                            <p:fltVal val="0"/>
                                          </p:val>
                                        </p:tav>
                                        <p:tav tm="100000">
                                          <p:val>
                                            <p:strVal val="#ppt_h"/>
                                          </p:val>
                                        </p:tav>
                                      </p:tavLst>
                                    </p:anim>
                                    <p:animEffect filter="fade" transition="in">
                                      <p:cBhvr>
                                        <p:cTn dur="100" id="37"/>
                                        <p:tgtEl>
                                          <p:spTgt spid="21"/>
                                        </p:tgtEl>
                                      </p:cBhvr>
                                    </p:animEffect>
                                  </p:childTnLst>
                                </p:cTn>
                              </p:par>
                              <p:par>
                                <p:cTn fill="hold" id="38" nodeType="withEffect" presetClass="emph" presetID="6" presetSubtype="0">
                                  <p:stCondLst>
                                    <p:cond delay="100"/>
                                  </p:stCondLst>
                                  <p:childTnLst>
                                    <p:animScale>
                                      <p:cBhvr>
                                        <p:cTn dur="100" fill="hold" id="39"/>
                                        <p:tgtEl>
                                          <p:spTgt spid="21"/>
                                        </p:tgtEl>
                                      </p:cBhvr>
                                      <p:by x="110000" y="110000"/>
                                    </p:animScale>
                                  </p:childTnLst>
                                </p:cTn>
                              </p:par>
                              <p:par>
                                <p:cTn fill="hold" id="40" nodeType="withEffect" presetClass="emph" presetID="6" presetSubtype="0">
                                  <p:stCondLst>
                                    <p:cond delay="200"/>
                                  </p:stCondLst>
                                  <p:childTnLst>
                                    <p:animScale>
                                      <p:cBhvr>
                                        <p:cTn dur="200" fill="hold" id="41"/>
                                        <p:tgtEl>
                                          <p:spTgt spid="21"/>
                                        </p:tgtEl>
                                      </p:cBhvr>
                                      <p:by x="90000" y="90000"/>
                                    </p:animScale>
                                  </p:childTnLst>
                                </p:cTn>
                              </p:par>
                              <p:par>
                                <p:cTn fill="hold" id="42" nodeType="withEffect" presetClass="emph" presetID="6" presetSubtype="0">
                                  <p:stCondLst>
                                    <p:cond delay="400"/>
                                  </p:stCondLst>
                                  <p:childTnLst>
                                    <p:animScale>
                                      <p:cBhvr>
                                        <p:cTn dur="100" fill="hold" id="43"/>
                                        <p:tgtEl>
                                          <p:spTgt spid="21"/>
                                        </p:tgtEl>
                                      </p:cBhvr>
                                      <p:by x="105000" y="105000"/>
                                    </p:animScale>
                                  </p:childTnLst>
                                </p:cTn>
                              </p:par>
                              <p:par>
                                <p:cTn fill="hold" id="44" nodeType="withEffect" presetClass="emph" presetID="6" presetSubtype="0">
                                  <p:stCondLst>
                                    <p:cond delay="500"/>
                                  </p:stCondLst>
                                  <p:childTnLst>
                                    <p:animScale>
                                      <p:cBhvr>
                                        <p:cTn dur="200" fill="hold" id="45"/>
                                        <p:tgtEl>
                                          <p:spTgt spid="21"/>
                                        </p:tgtEl>
                                      </p:cBhvr>
                                      <p:by x="95000" y="95000"/>
                                    </p:animScale>
                                  </p:childTnLst>
                                </p:cTn>
                              </p:par>
                            </p:childTnLst>
                          </p:cTn>
                        </p:par>
                        <p:par>
                          <p:cTn fill="hold" id="46" nodeType="afterGroup">
                            <p:stCondLst>
                              <p:cond delay="2100"/>
                            </p:stCondLst>
                            <p:childTnLst>
                              <p:par>
                                <p:cTn fill="hold" id="47" nodeType="afterEffect" presetClass="entr" presetID="53" presetSubtype="0">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p:cTn dur="100" fill="hold" id="49"/>
                                        <p:tgtEl>
                                          <p:spTgt spid="15"/>
                                        </p:tgtEl>
                                        <p:attrNameLst>
                                          <p:attrName>ppt_w</p:attrName>
                                        </p:attrNameLst>
                                      </p:cBhvr>
                                      <p:tavLst>
                                        <p:tav tm="0">
                                          <p:val>
                                            <p:fltVal val="0"/>
                                          </p:val>
                                        </p:tav>
                                        <p:tav tm="100000">
                                          <p:val>
                                            <p:strVal val="#ppt_w"/>
                                          </p:val>
                                        </p:tav>
                                      </p:tavLst>
                                    </p:anim>
                                    <p:anim calcmode="lin" valueType="num">
                                      <p:cBhvr>
                                        <p:cTn dur="100" fill="hold" id="50"/>
                                        <p:tgtEl>
                                          <p:spTgt spid="15"/>
                                        </p:tgtEl>
                                        <p:attrNameLst>
                                          <p:attrName>ppt_h</p:attrName>
                                        </p:attrNameLst>
                                      </p:cBhvr>
                                      <p:tavLst>
                                        <p:tav tm="0">
                                          <p:val>
                                            <p:fltVal val="0"/>
                                          </p:val>
                                        </p:tav>
                                        <p:tav tm="100000">
                                          <p:val>
                                            <p:strVal val="#ppt_h"/>
                                          </p:val>
                                        </p:tav>
                                      </p:tavLst>
                                    </p:anim>
                                    <p:animEffect filter="fade" transition="in">
                                      <p:cBhvr>
                                        <p:cTn dur="100" id="51"/>
                                        <p:tgtEl>
                                          <p:spTgt spid="15"/>
                                        </p:tgtEl>
                                      </p:cBhvr>
                                    </p:animEffect>
                                  </p:childTnLst>
                                </p:cTn>
                              </p:par>
                              <p:par>
                                <p:cTn fill="hold" id="52" nodeType="withEffect" presetClass="emph" presetID="6" presetSubtype="0">
                                  <p:stCondLst>
                                    <p:cond delay="100"/>
                                  </p:stCondLst>
                                  <p:childTnLst>
                                    <p:animScale>
                                      <p:cBhvr>
                                        <p:cTn dur="100" fill="hold" id="53"/>
                                        <p:tgtEl>
                                          <p:spTgt spid="15"/>
                                        </p:tgtEl>
                                      </p:cBhvr>
                                      <p:by x="110000" y="110000"/>
                                    </p:animScale>
                                  </p:childTnLst>
                                </p:cTn>
                              </p:par>
                              <p:par>
                                <p:cTn fill="hold" id="54" nodeType="withEffect" presetClass="emph" presetID="6" presetSubtype="0">
                                  <p:stCondLst>
                                    <p:cond delay="200"/>
                                  </p:stCondLst>
                                  <p:childTnLst>
                                    <p:animScale>
                                      <p:cBhvr>
                                        <p:cTn dur="200" fill="hold" id="55"/>
                                        <p:tgtEl>
                                          <p:spTgt spid="15"/>
                                        </p:tgtEl>
                                      </p:cBhvr>
                                      <p:by x="90000" y="90000"/>
                                    </p:animScale>
                                  </p:childTnLst>
                                </p:cTn>
                              </p:par>
                              <p:par>
                                <p:cTn fill="hold" id="56" nodeType="withEffect" presetClass="emph" presetID="6" presetSubtype="0">
                                  <p:stCondLst>
                                    <p:cond delay="400"/>
                                  </p:stCondLst>
                                  <p:childTnLst>
                                    <p:animScale>
                                      <p:cBhvr>
                                        <p:cTn dur="100" fill="hold" id="57"/>
                                        <p:tgtEl>
                                          <p:spTgt spid="15"/>
                                        </p:tgtEl>
                                      </p:cBhvr>
                                      <p:by x="105000" y="105000"/>
                                    </p:animScale>
                                  </p:childTnLst>
                                </p:cTn>
                              </p:par>
                              <p:par>
                                <p:cTn fill="hold" id="58" nodeType="withEffect" presetClass="emph" presetID="6" presetSubtype="0">
                                  <p:stCondLst>
                                    <p:cond delay="500"/>
                                  </p:stCondLst>
                                  <p:childTnLst>
                                    <p:animScale>
                                      <p:cBhvr>
                                        <p:cTn dur="200" fill="hold" id="59"/>
                                        <p:tgtEl>
                                          <p:spTgt spid="15"/>
                                        </p:tgtEl>
                                      </p:cBhvr>
                                      <p:by x="95000" y="95000"/>
                                    </p:animScale>
                                  </p:childTnLst>
                                </p:cTn>
                              </p:par>
                            </p:childTnLst>
                          </p:cTn>
                        </p:par>
                        <p:par>
                          <p:cTn fill="hold" id="60" nodeType="afterGroup">
                            <p:stCondLst>
                              <p:cond delay="2800"/>
                            </p:stCondLst>
                            <p:childTnLst>
                              <p:par>
                                <p:cTn fill="hold" id="61" nodeType="afterEffect" presetClass="entr" presetID="23" presetSubtype="32">
                                  <p:stCondLst>
                                    <p:cond delay="0"/>
                                  </p:stCondLst>
                                  <p:childTnLst>
                                    <p:set>
                                      <p:cBhvr>
                                        <p:cTn dur="1" fill="hold" id="62">
                                          <p:stCondLst>
                                            <p:cond delay="0"/>
                                          </p:stCondLst>
                                        </p:cTn>
                                        <p:tgtEl>
                                          <p:spTgt spid="38"/>
                                        </p:tgtEl>
                                        <p:attrNameLst>
                                          <p:attrName>style.visibility</p:attrName>
                                        </p:attrNameLst>
                                      </p:cBhvr>
                                      <p:to>
                                        <p:strVal val="visible"/>
                                      </p:to>
                                    </p:set>
                                    <p:anim calcmode="lin" valueType="num">
                                      <p:cBhvr>
                                        <p:cTn dur="500" fill="hold" id="63"/>
                                        <p:tgtEl>
                                          <p:spTgt spid="38"/>
                                        </p:tgtEl>
                                        <p:attrNameLst>
                                          <p:attrName>ppt_w</p:attrName>
                                        </p:attrNameLst>
                                      </p:cBhvr>
                                      <p:tavLst>
                                        <p:tav tm="0">
                                          <p:val>
                                            <p:strVal val="4*#ppt_w"/>
                                          </p:val>
                                        </p:tav>
                                        <p:tav tm="100000">
                                          <p:val>
                                            <p:strVal val="#ppt_w"/>
                                          </p:val>
                                        </p:tav>
                                      </p:tavLst>
                                    </p:anim>
                                    <p:anim calcmode="lin" valueType="num">
                                      <p:cBhvr>
                                        <p:cTn dur="500" fill="hold" id="64"/>
                                        <p:tgtEl>
                                          <p:spTgt spid="38"/>
                                        </p:tgtEl>
                                        <p:attrNameLst>
                                          <p:attrName>ppt_h</p:attrName>
                                        </p:attrNameLst>
                                      </p:cBhvr>
                                      <p:tavLst>
                                        <p:tav tm="0">
                                          <p:val>
                                            <p:strVal val="4*#ppt_h"/>
                                          </p:val>
                                        </p:tav>
                                        <p:tav tm="100000">
                                          <p:val>
                                            <p:strVal val="#ppt_h"/>
                                          </p:val>
                                        </p:tav>
                                      </p:tavLst>
                                    </p:anim>
                                  </p:childTnLst>
                                </p:cTn>
                              </p:par>
                            </p:childTnLst>
                          </p:cTn>
                        </p:par>
                        <p:par>
                          <p:cTn fill="hold" id="65" nodeType="afterGroup">
                            <p:stCondLst>
                              <p:cond delay="3300"/>
                            </p:stCondLst>
                            <p:childTnLst>
                              <p:par>
                                <p:cTn fill="hold" id="66" nodeType="afterEffect" presetClass="entr" presetID="23" presetSubtype="32">
                                  <p:stCondLst>
                                    <p:cond delay="0"/>
                                  </p:stCondLst>
                                  <p:childTnLst>
                                    <p:set>
                                      <p:cBhvr>
                                        <p:cTn dur="1" fill="hold" id="67">
                                          <p:stCondLst>
                                            <p:cond delay="0"/>
                                          </p:stCondLst>
                                        </p:cTn>
                                        <p:tgtEl>
                                          <p:spTgt spid="46"/>
                                        </p:tgtEl>
                                        <p:attrNameLst>
                                          <p:attrName>style.visibility</p:attrName>
                                        </p:attrNameLst>
                                      </p:cBhvr>
                                      <p:to>
                                        <p:strVal val="visible"/>
                                      </p:to>
                                    </p:set>
                                    <p:anim calcmode="lin" valueType="num">
                                      <p:cBhvr>
                                        <p:cTn dur="500" fill="hold" id="68"/>
                                        <p:tgtEl>
                                          <p:spTgt spid="46"/>
                                        </p:tgtEl>
                                        <p:attrNameLst>
                                          <p:attrName>ppt_w</p:attrName>
                                        </p:attrNameLst>
                                      </p:cBhvr>
                                      <p:tavLst>
                                        <p:tav tm="0">
                                          <p:val>
                                            <p:strVal val="4*#ppt_w"/>
                                          </p:val>
                                        </p:tav>
                                        <p:tav tm="100000">
                                          <p:val>
                                            <p:strVal val="#ppt_w"/>
                                          </p:val>
                                        </p:tav>
                                      </p:tavLst>
                                    </p:anim>
                                    <p:anim calcmode="lin" valueType="num">
                                      <p:cBhvr>
                                        <p:cTn dur="500" fill="hold" id="69"/>
                                        <p:tgtEl>
                                          <p:spTgt spid="46"/>
                                        </p:tgtEl>
                                        <p:attrNameLst>
                                          <p:attrName>ppt_h</p:attrName>
                                        </p:attrNameLst>
                                      </p:cBhvr>
                                      <p:tavLst>
                                        <p:tav tm="0">
                                          <p:val>
                                            <p:strVal val="4*#ppt_h"/>
                                          </p:val>
                                        </p:tav>
                                        <p:tav tm="100000">
                                          <p:val>
                                            <p:strVal val="#ppt_h"/>
                                          </p:val>
                                        </p:tav>
                                      </p:tavLst>
                                    </p:anim>
                                  </p:childTnLst>
                                </p:cTn>
                              </p:par>
                            </p:childTnLst>
                          </p:cTn>
                        </p:par>
                        <p:par>
                          <p:cTn fill="hold" id="70" nodeType="afterGroup">
                            <p:stCondLst>
                              <p:cond delay="3800"/>
                            </p:stCondLst>
                            <p:childTnLst>
                              <p:par>
                                <p:cTn fill="hold" id="71" nodeType="afterEffect" presetClass="entr" presetID="23" presetSubtype="32">
                                  <p:stCondLst>
                                    <p:cond delay="0"/>
                                  </p:stCondLst>
                                  <p:childTnLst>
                                    <p:set>
                                      <p:cBhvr>
                                        <p:cTn dur="1" fill="hold" id="72">
                                          <p:stCondLst>
                                            <p:cond delay="0"/>
                                          </p:stCondLst>
                                        </p:cTn>
                                        <p:tgtEl>
                                          <p:spTgt spid="42"/>
                                        </p:tgtEl>
                                        <p:attrNameLst>
                                          <p:attrName>style.visibility</p:attrName>
                                        </p:attrNameLst>
                                      </p:cBhvr>
                                      <p:to>
                                        <p:strVal val="visible"/>
                                      </p:to>
                                    </p:set>
                                    <p:anim calcmode="lin" valueType="num">
                                      <p:cBhvr>
                                        <p:cTn dur="500" fill="hold" id="73"/>
                                        <p:tgtEl>
                                          <p:spTgt spid="42"/>
                                        </p:tgtEl>
                                        <p:attrNameLst>
                                          <p:attrName>ppt_w</p:attrName>
                                        </p:attrNameLst>
                                      </p:cBhvr>
                                      <p:tavLst>
                                        <p:tav tm="0">
                                          <p:val>
                                            <p:strVal val="4*#ppt_w"/>
                                          </p:val>
                                        </p:tav>
                                        <p:tav tm="100000">
                                          <p:val>
                                            <p:strVal val="#ppt_w"/>
                                          </p:val>
                                        </p:tav>
                                      </p:tavLst>
                                    </p:anim>
                                    <p:anim calcmode="lin" valueType="num">
                                      <p:cBhvr>
                                        <p:cTn dur="500" fill="hold" id="74"/>
                                        <p:tgtEl>
                                          <p:spTgt spid="42"/>
                                        </p:tgtEl>
                                        <p:attrNameLst>
                                          <p:attrName>ppt_h</p:attrName>
                                        </p:attrNameLst>
                                      </p:cBhvr>
                                      <p:tavLst>
                                        <p:tav tm="0">
                                          <p:val>
                                            <p:strVal val="4*#ppt_h"/>
                                          </p:val>
                                        </p:tav>
                                        <p:tav tm="100000">
                                          <p:val>
                                            <p:strVal val="#ppt_h"/>
                                          </p:val>
                                        </p:tav>
                                      </p:tavLst>
                                    </p:anim>
                                  </p:childTnLst>
                                </p:cTn>
                              </p:par>
                            </p:childTnLst>
                          </p:cTn>
                        </p:par>
                        <p:par>
                          <p:cTn fill="hold" id="75" nodeType="afterGroup">
                            <p:stCondLst>
                              <p:cond delay="4300"/>
                            </p:stCondLst>
                            <p:childTnLst>
                              <p:par>
                                <p:cTn fill="hold" id="76" nodeType="afterEffect" presetClass="entr" presetID="23" presetSubtype="32">
                                  <p:stCondLst>
                                    <p:cond delay="0"/>
                                  </p:stCondLst>
                                  <p:childTnLst>
                                    <p:set>
                                      <p:cBhvr>
                                        <p:cTn dur="1" fill="hold" id="77">
                                          <p:stCondLst>
                                            <p:cond delay="0"/>
                                          </p:stCondLst>
                                        </p:cTn>
                                        <p:tgtEl>
                                          <p:spTgt spid="50"/>
                                        </p:tgtEl>
                                        <p:attrNameLst>
                                          <p:attrName>style.visibility</p:attrName>
                                        </p:attrNameLst>
                                      </p:cBhvr>
                                      <p:to>
                                        <p:strVal val="visible"/>
                                      </p:to>
                                    </p:set>
                                    <p:anim calcmode="lin" valueType="num">
                                      <p:cBhvr>
                                        <p:cTn dur="500" fill="hold" id="78"/>
                                        <p:tgtEl>
                                          <p:spTgt spid="50"/>
                                        </p:tgtEl>
                                        <p:attrNameLst>
                                          <p:attrName>ppt_w</p:attrName>
                                        </p:attrNameLst>
                                      </p:cBhvr>
                                      <p:tavLst>
                                        <p:tav tm="0">
                                          <p:val>
                                            <p:strVal val="4*#ppt_w"/>
                                          </p:val>
                                        </p:tav>
                                        <p:tav tm="100000">
                                          <p:val>
                                            <p:strVal val="#ppt_w"/>
                                          </p:val>
                                        </p:tav>
                                      </p:tavLst>
                                    </p:anim>
                                    <p:anim calcmode="lin" valueType="num">
                                      <p:cBhvr>
                                        <p:cTn dur="500" fill="hold" id="79"/>
                                        <p:tgtEl>
                                          <p:spTgt spid="50"/>
                                        </p:tgtEl>
                                        <p:attrNameLst>
                                          <p:attrName>ppt_h</p:attrName>
                                        </p:attrNameLst>
                                      </p:cBhvr>
                                      <p:tavLst>
                                        <p:tav tm="0">
                                          <p:val>
                                            <p:strVal val="4*#ppt_h"/>
                                          </p:val>
                                        </p:tav>
                                        <p:tav tm="100000">
                                          <p:val>
                                            <p:strVal val="#ppt_h"/>
                                          </p:val>
                                        </p:tav>
                                      </p:tavLst>
                                    </p:anim>
                                  </p:childTnLst>
                                </p:cTn>
                              </p:par>
                            </p:childTnLst>
                          </p:cTn>
                        </p:par>
                        <p:par>
                          <p:cTn fill="hold" id="80" nodeType="afterGroup">
                            <p:stCondLst>
                              <p:cond delay="4800"/>
                            </p:stCondLst>
                            <p:childTnLst>
                              <p:par>
                                <p:cTn fill="hold" id="81" nodeType="afterEffect" presetClass="entr" presetID="37" presetSubtype="0">
                                  <p:stCondLst>
                                    <p:cond delay="0"/>
                                  </p:stCondLst>
                                  <p:childTnLst>
                                    <p:set>
                                      <p:cBhvr>
                                        <p:cTn dur="1" fill="hold" id="82">
                                          <p:stCondLst>
                                            <p:cond delay="0"/>
                                          </p:stCondLst>
                                        </p:cTn>
                                        <p:tgtEl>
                                          <p:spTgt spid="70"/>
                                        </p:tgtEl>
                                        <p:attrNameLst>
                                          <p:attrName>style.visibility</p:attrName>
                                        </p:attrNameLst>
                                      </p:cBhvr>
                                      <p:to>
                                        <p:strVal val="visible"/>
                                      </p:to>
                                    </p:set>
                                    <p:animEffect filter="fade" transition="in">
                                      <p:cBhvr>
                                        <p:cTn dur="1000" id="83"/>
                                        <p:tgtEl>
                                          <p:spTgt spid="70"/>
                                        </p:tgtEl>
                                      </p:cBhvr>
                                    </p:animEffect>
                                    <p:anim calcmode="lin" valueType="num">
                                      <p:cBhvr>
                                        <p:cTn dur="1000" fill="hold" id="84"/>
                                        <p:tgtEl>
                                          <p:spTgt spid="70"/>
                                        </p:tgtEl>
                                        <p:attrNameLst>
                                          <p:attrName>ppt_x</p:attrName>
                                        </p:attrNameLst>
                                      </p:cBhvr>
                                      <p:tavLst>
                                        <p:tav tm="0">
                                          <p:val>
                                            <p:strVal val="#ppt_x"/>
                                          </p:val>
                                        </p:tav>
                                        <p:tav tm="100000">
                                          <p:val>
                                            <p:strVal val="#ppt_x"/>
                                          </p:val>
                                        </p:tav>
                                      </p:tavLst>
                                    </p:anim>
                                    <p:anim calcmode="lin" valueType="num">
                                      <p:cBhvr>
                                        <p:cTn decel="100000" dur="900" fill="hold" id="85"/>
                                        <p:tgtEl>
                                          <p:spTgt spid="70"/>
                                        </p:tgtEl>
                                        <p:attrNameLst>
                                          <p:attrName>ppt_y</p:attrName>
                                        </p:attrNameLst>
                                      </p:cBhvr>
                                      <p:tavLst>
                                        <p:tav tm="0">
                                          <p:val>
                                            <p:strVal val="#ppt_y+1"/>
                                          </p:val>
                                        </p:tav>
                                        <p:tav tm="100000">
                                          <p:val>
                                            <p:strVal val="#ppt_y-.03"/>
                                          </p:val>
                                        </p:tav>
                                      </p:tavLst>
                                    </p:anim>
                                    <p:anim calcmode="lin" valueType="num">
                                      <p:cBhvr>
                                        <p:cTn accel="100000" dur="100" fill="hold" id="86">
                                          <p:stCondLst>
                                            <p:cond delay="900"/>
                                          </p:stCondLst>
                                        </p:cTn>
                                        <p:tgtEl>
                                          <p:spTgt spid="70"/>
                                        </p:tgtEl>
                                        <p:attrNameLst>
                                          <p:attrName>ppt_y</p:attrName>
                                        </p:attrNameLst>
                                      </p:cBhvr>
                                      <p:tavLst>
                                        <p:tav tm="0">
                                          <p:val>
                                            <p:strVal val="#ppt_y-.03"/>
                                          </p:val>
                                        </p:tav>
                                        <p:tav tm="100000">
                                          <p:val>
                                            <p:strVal val="#ppt_y"/>
                                          </p:val>
                                        </p:tav>
                                      </p:tavLst>
                                    </p:anim>
                                  </p:childTnLst>
                                </p:cTn>
                              </p:par>
                              <p:par>
                                <p:cTn fill="hold" id="87" nodeType="withEffect" presetClass="entr" presetID="37" presetSubtype="0">
                                  <p:stCondLst>
                                    <p:cond delay="250"/>
                                  </p:stCondLst>
                                  <p:childTnLst>
                                    <p:set>
                                      <p:cBhvr>
                                        <p:cTn dur="1" fill="hold" id="88">
                                          <p:stCondLst>
                                            <p:cond delay="0"/>
                                          </p:stCondLst>
                                        </p:cTn>
                                        <p:tgtEl>
                                          <p:spTgt spid="65"/>
                                        </p:tgtEl>
                                        <p:attrNameLst>
                                          <p:attrName>style.visibility</p:attrName>
                                        </p:attrNameLst>
                                      </p:cBhvr>
                                      <p:to>
                                        <p:strVal val="visible"/>
                                      </p:to>
                                    </p:set>
                                    <p:animEffect filter="fade" transition="in">
                                      <p:cBhvr>
                                        <p:cTn dur="1000" id="89"/>
                                        <p:tgtEl>
                                          <p:spTgt spid="65"/>
                                        </p:tgtEl>
                                      </p:cBhvr>
                                    </p:animEffect>
                                    <p:anim calcmode="lin" valueType="num">
                                      <p:cBhvr>
                                        <p:cTn dur="1000" fill="hold" id="90"/>
                                        <p:tgtEl>
                                          <p:spTgt spid="65"/>
                                        </p:tgtEl>
                                        <p:attrNameLst>
                                          <p:attrName>ppt_x</p:attrName>
                                        </p:attrNameLst>
                                      </p:cBhvr>
                                      <p:tavLst>
                                        <p:tav tm="0">
                                          <p:val>
                                            <p:strVal val="#ppt_x"/>
                                          </p:val>
                                        </p:tav>
                                        <p:tav tm="100000">
                                          <p:val>
                                            <p:strVal val="#ppt_x"/>
                                          </p:val>
                                        </p:tav>
                                      </p:tavLst>
                                    </p:anim>
                                    <p:anim calcmode="lin" valueType="num">
                                      <p:cBhvr>
                                        <p:cTn decel="100000" dur="900" fill="hold" id="91"/>
                                        <p:tgtEl>
                                          <p:spTgt spid="65"/>
                                        </p:tgtEl>
                                        <p:attrNameLst>
                                          <p:attrName>ppt_y</p:attrName>
                                        </p:attrNameLst>
                                      </p:cBhvr>
                                      <p:tavLst>
                                        <p:tav tm="0">
                                          <p:val>
                                            <p:strVal val="#ppt_y+1"/>
                                          </p:val>
                                        </p:tav>
                                        <p:tav tm="100000">
                                          <p:val>
                                            <p:strVal val="#ppt_y-.03"/>
                                          </p:val>
                                        </p:tav>
                                      </p:tavLst>
                                    </p:anim>
                                    <p:anim calcmode="lin" valueType="num">
                                      <p:cBhvr>
                                        <p:cTn accel="100000" dur="100" fill="hold" id="92">
                                          <p:stCondLst>
                                            <p:cond delay="900"/>
                                          </p:stCondLst>
                                        </p:cTn>
                                        <p:tgtEl>
                                          <p:spTgt spid="65"/>
                                        </p:tgtEl>
                                        <p:attrNameLst>
                                          <p:attrName>ppt_y</p:attrName>
                                        </p:attrNameLst>
                                      </p:cBhvr>
                                      <p:tavLst>
                                        <p:tav tm="0">
                                          <p:val>
                                            <p:strVal val="#ppt_y-.03"/>
                                          </p:val>
                                        </p:tav>
                                        <p:tav tm="100000">
                                          <p:val>
                                            <p:strVal val="#ppt_y"/>
                                          </p:val>
                                        </p:tav>
                                      </p:tavLst>
                                    </p:anim>
                                  </p:childTnLst>
                                </p:cTn>
                              </p:par>
                              <p:par>
                                <p:cTn fill="hold" id="93" nodeType="withEffect" presetClass="entr" presetID="37" presetSubtype="0">
                                  <p:stCondLst>
                                    <p:cond delay="500"/>
                                  </p:stCondLst>
                                  <p:childTnLst>
                                    <p:set>
                                      <p:cBhvr>
                                        <p:cTn dur="1" fill="hold" id="94">
                                          <p:stCondLst>
                                            <p:cond delay="0"/>
                                          </p:stCondLst>
                                        </p:cTn>
                                        <p:tgtEl>
                                          <p:spTgt spid="54"/>
                                        </p:tgtEl>
                                        <p:attrNameLst>
                                          <p:attrName>style.visibility</p:attrName>
                                        </p:attrNameLst>
                                      </p:cBhvr>
                                      <p:to>
                                        <p:strVal val="visible"/>
                                      </p:to>
                                    </p:set>
                                    <p:animEffect filter="fade" transition="in">
                                      <p:cBhvr>
                                        <p:cTn dur="1000" id="95"/>
                                        <p:tgtEl>
                                          <p:spTgt spid="54"/>
                                        </p:tgtEl>
                                      </p:cBhvr>
                                    </p:animEffect>
                                    <p:anim calcmode="lin" valueType="num">
                                      <p:cBhvr>
                                        <p:cTn dur="1000" fill="hold" id="96"/>
                                        <p:tgtEl>
                                          <p:spTgt spid="54"/>
                                        </p:tgtEl>
                                        <p:attrNameLst>
                                          <p:attrName>ppt_x</p:attrName>
                                        </p:attrNameLst>
                                      </p:cBhvr>
                                      <p:tavLst>
                                        <p:tav tm="0">
                                          <p:val>
                                            <p:strVal val="#ppt_x"/>
                                          </p:val>
                                        </p:tav>
                                        <p:tav tm="100000">
                                          <p:val>
                                            <p:strVal val="#ppt_x"/>
                                          </p:val>
                                        </p:tav>
                                      </p:tavLst>
                                    </p:anim>
                                    <p:anim calcmode="lin" valueType="num">
                                      <p:cBhvr>
                                        <p:cTn decel="100000" dur="900" fill="hold" id="97"/>
                                        <p:tgtEl>
                                          <p:spTgt spid="54"/>
                                        </p:tgtEl>
                                        <p:attrNameLst>
                                          <p:attrName>ppt_y</p:attrName>
                                        </p:attrNameLst>
                                      </p:cBhvr>
                                      <p:tavLst>
                                        <p:tav tm="0">
                                          <p:val>
                                            <p:strVal val="#ppt_y+1"/>
                                          </p:val>
                                        </p:tav>
                                        <p:tav tm="100000">
                                          <p:val>
                                            <p:strVal val="#ppt_y-.03"/>
                                          </p:val>
                                        </p:tav>
                                      </p:tavLst>
                                    </p:anim>
                                    <p:anim calcmode="lin" valueType="num">
                                      <p:cBhvr>
                                        <p:cTn accel="100000" dur="100" fill="hold" id="98">
                                          <p:stCondLst>
                                            <p:cond delay="900"/>
                                          </p:stCondLst>
                                        </p:cTn>
                                        <p:tgtEl>
                                          <p:spTgt spid="54"/>
                                        </p:tgtEl>
                                        <p:attrNameLst>
                                          <p:attrName>ppt_y</p:attrName>
                                        </p:attrNameLst>
                                      </p:cBhvr>
                                      <p:tavLst>
                                        <p:tav tm="0">
                                          <p:val>
                                            <p:strVal val="#ppt_y-.03"/>
                                          </p:val>
                                        </p:tav>
                                        <p:tav tm="100000">
                                          <p:val>
                                            <p:strVal val="#ppt_y"/>
                                          </p:val>
                                        </p:tav>
                                      </p:tavLst>
                                    </p:anim>
                                  </p:childTnLst>
                                </p:cTn>
                              </p:par>
                              <p:par>
                                <p:cTn fill="hold" id="99" nodeType="withEffect" presetClass="entr" presetID="37" presetSubtype="0">
                                  <p:stCondLst>
                                    <p:cond delay="750"/>
                                  </p:stCondLst>
                                  <p:childTnLst>
                                    <p:set>
                                      <p:cBhvr>
                                        <p:cTn dur="1" fill="hold" id="100">
                                          <p:stCondLst>
                                            <p:cond delay="0"/>
                                          </p:stCondLst>
                                        </p:cTn>
                                        <p:tgtEl>
                                          <p:spTgt spid="60"/>
                                        </p:tgtEl>
                                        <p:attrNameLst>
                                          <p:attrName>style.visibility</p:attrName>
                                        </p:attrNameLst>
                                      </p:cBhvr>
                                      <p:to>
                                        <p:strVal val="visible"/>
                                      </p:to>
                                    </p:set>
                                    <p:animEffect filter="fade" transition="in">
                                      <p:cBhvr>
                                        <p:cTn dur="1000" id="101"/>
                                        <p:tgtEl>
                                          <p:spTgt spid="60"/>
                                        </p:tgtEl>
                                      </p:cBhvr>
                                    </p:animEffect>
                                    <p:anim calcmode="lin" valueType="num">
                                      <p:cBhvr>
                                        <p:cTn dur="1000" fill="hold" id="102"/>
                                        <p:tgtEl>
                                          <p:spTgt spid="60"/>
                                        </p:tgtEl>
                                        <p:attrNameLst>
                                          <p:attrName>ppt_x</p:attrName>
                                        </p:attrNameLst>
                                      </p:cBhvr>
                                      <p:tavLst>
                                        <p:tav tm="0">
                                          <p:val>
                                            <p:strVal val="#ppt_x"/>
                                          </p:val>
                                        </p:tav>
                                        <p:tav tm="100000">
                                          <p:val>
                                            <p:strVal val="#ppt_x"/>
                                          </p:val>
                                        </p:tav>
                                      </p:tavLst>
                                    </p:anim>
                                    <p:anim calcmode="lin" valueType="num">
                                      <p:cBhvr>
                                        <p:cTn decel="100000" dur="900" fill="hold" id="103"/>
                                        <p:tgtEl>
                                          <p:spTgt spid="60"/>
                                        </p:tgtEl>
                                        <p:attrNameLst>
                                          <p:attrName>ppt_y</p:attrName>
                                        </p:attrNameLst>
                                      </p:cBhvr>
                                      <p:tavLst>
                                        <p:tav tm="0">
                                          <p:val>
                                            <p:strVal val="#ppt_y+1"/>
                                          </p:val>
                                        </p:tav>
                                        <p:tav tm="100000">
                                          <p:val>
                                            <p:strVal val="#ppt_y-.03"/>
                                          </p:val>
                                        </p:tav>
                                      </p:tavLst>
                                    </p:anim>
                                    <p:anim calcmode="lin" valueType="num">
                                      <p:cBhvr>
                                        <p:cTn accel="100000" dur="100" fill="hold" id="104">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fill="hold" id="105" nodeType="afterGroup">
                            <p:stCondLst>
                              <p:cond delay="6550"/>
                            </p:stCondLst>
                            <p:childTnLst>
                              <p:par>
                                <p:cTn fill="hold" id="106" nodeType="afterEffect" presetClass="entr" presetID="16" presetSubtype="37">
                                  <p:stCondLst>
                                    <p:cond delay="0"/>
                                  </p:stCondLst>
                                  <p:childTnLst>
                                    <p:set>
                                      <p:cBhvr>
                                        <p:cTn dur="1" fill="hold" id="107">
                                          <p:stCondLst>
                                            <p:cond delay="0"/>
                                          </p:stCondLst>
                                        </p:cTn>
                                        <p:tgtEl>
                                          <p:spTgt spid="77"/>
                                        </p:tgtEl>
                                        <p:attrNameLst>
                                          <p:attrName>style.visibility</p:attrName>
                                        </p:attrNameLst>
                                      </p:cBhvr>
                                      <p:to>
                                        <p:strVal val="visible"/>
                                      </p:to>
                                    </p:set>
                                    <p:animEffect filter="barn(outVertical)" transition="in">
                                      <p:cBhvr>
                                        <p:cTn dur="500" id="108"/>
                                        <p:tgtEl>
                                          <p:spTgt spid="77"/>
                                        </p:tgtEl>
                                      </p:cBhvr>
                                    </p:animEffect>
                                  </p:childTnLst>
                                </p:cTn>
                              </p:par>
                              <p:par>
                                <p:cTn fill="hold" id="109" nodeType="withEffect" presetClass="entr" presetID="16" presetSubtype="37">
                                  <p:stCondLst>
                                    <p:cond delay="0"/>
                                  </p:stCondLst>
                                  <p:childTnLst>
                                    <p:set>
                                      <p:cBhvr>
                                        <p:cTn dur="1" fill="hold" id="110">
                                          <p:stCondLst>
                                            <p:cond delay="0"/>
                                          </p:stCondLst>
                                        </p:cTn>
                                        <p:tgtEl>
                                          <p:spTgt spid="80"/>
                                        </p:tgtEl>
                                        <p:attrNameLst>
                                          <p:attrName>style.visibility</p:attrName>
                                        </p:attrNameLst>
                                      </p:cBhvr>
                                      <p:to>
                                        <p:strVal val="visible"/>
                                      </p:to>
                                    </p:set>
                                    <p:animEffect filter="barn(outVertical)" transition="in">
                                      <p:cBhvr>
                                        <p:cTn dur="500" id="111"/>
                                        <p:tgtEl>
                                          <p:spTgt spid="80"/>
                                        </p:tgtEl>
                                      </p:cBhvr>
                                    </p:animEffect>
                                  </p:childTnLst>
                                </p:cTn>
                              </p:par>
                              <p:par>
                                <p:cTn fill="hold" id="112" nodeType="withEffect" presetClass="entr" presetID="16" presetSubtype="37">
                                  <p:stCondLst>
                                    <p:cond delay="0"/>
                                  </p:stCondLst>
                                  <p:childTnLst>
                                    <p:set>
                                      <p:cBhvr>
                                        <p:cTn dur="1" fill="hold" id="113">
                                          <p:stCondLst>
                                            <p:cond delay="0"/>
                                          </p:stCondLst>
                                        </p:cTn>
                                        <p:tgtEl>
                                          <p:spTgt spid="83"/>
                                        </p:tgtEl>
                                        <p:attrNameLst>
                                          <p:attrName>style.visibility</p:attrName>
                                        </p:attrNameLst>
                                      </p:cBhvr>
                                      <p:to>
                                        <p:strVal val="visible"/>
                                      </p:to>
                                    </p:set>
                                    <p:animEffect filter="barn(outVertical)" transition="in">
                                      <p:cBhvr>
                                        <p:cTn dur="500" id="114"/>
                                        <p:tgtEl>
                                          <p:spTgt spid="83"/>
                                        </p:tgtEl>
                                      </p:cBhvr>
                                    </p:animEffect>
                                  </p:childTnLst>
                                </p:cTn>
                              </p:par>
                              <p:par>
                                <p:cTn fill="hold" id="115" nodeType="withEffect" presetClass="entr" presetID="16" presetSubtype="37">
                                  <p:stCondLst>
                                    <p:cond delay="0"/>
                                  </p:stCondLst>
                                  <p:childTnLst>
                                    <p:set>
                                      <p:cBhvr>
                                        <p:cTn dur="1" fill="hold" id="116">
                                          <p:stCondLst>
                                            <p:cond delay="0"/>
                                          </p:stCondLst>
                                        </p:cTn>
                                        <p:tgtEl>
                                          <p:spTgt spid="86"/>
                                        </p:tgtEl>
                                        <p:attrNameLst>
                                          <p:attrName>style.visibility</p:attrName>
                                        </p:attrNameLst>
                                      </p:cBhvr>
                                      <p:to>
                                        <p:strVal val="visible"/>
                                      </p:to>
                                    </p:set>
                                    <p:animEffect filter="barn(outVertical)" transition="in">
                                      <p:cBhvr>
                                        <p:cTn dur="500" id="117"/>
                                        <p:tgtEl>
                                          <p:spTgt spid="86"/>
                                        </p:tgtEl>
                                      </p:cBhvr>
                                    </p:animEffect>
                                  </p:childTnLst>
                                </p:cTn>
                              </p:par>
                            </p:childTnLst>
                          </p:cTn>
                        </p:par>
                        <p:par>
                          <p:cTn fill="hold" id="118" nodeType="afterGroup">
                            <p:stCondLst>
                              <p:cond delay="7050"/>
                            </p:stCondLst>
                            <p:childTnLst>
                              <p:par>
                                <p:cTn fill="hold" grpId="0" id="119" nodeType="afterEffect" presetClass="entr" presetID="10" presetSubtype="0">
                                  <p:stCondLst>
                                    <p:cond delay="0"/>
                                  </p:stCondLst>
                                  <p:childTnLst>
                                    <p:set>
                                      <p:cBhvr>
                                        <p:cTn dur="1" fill="hold" id="120">
                                          <p:stCondLst>
                                            <p:cond delay="0"/>
                                          </p:stCondLst>
                                        </p:cTn>
                                        <p:tgtEl>
                                          <p:spTgt spid="89"/>
                                        </p:tgtEl>
                                        <p:attrNameLst>
                                          <p:attrName>style.visibility</p:attrName>
                                        </p:attrNameLst>
                                      </p:cBhvr>
                                      <p:to>
                                        <p:strVal val="visible"/>
                                      </p:to>
                                    </p:set>
                                    <p:animEffect filter="fade" transition="in">
                                      <p:cBhvr>
                                        <p:cTn dur="500" id="121"/>
                                        <p:tgtEl>
                                          <p:spTgt spid="89"/>
                                        </p:tgtEl>
                                      </p:cBhvr>
                                    </p:animEffect>
                                  </p:childTnLst>
                                </p:cTn>
                              </p:par>
                              <p:par>
                                <p:cTn fill="hold" grpId="0" id="122" nodeType="withEffect" presetClass="entr" presetID="41" presetSubtype="0">
                                  <p:stCondLst>
                                    <p:cond delay="0"/>
                                  </p:stCondLst>
                                  <p:iterate type="lt">
                                    <p:tmPct val="10000"/>
                                  </p:iterate>
                                  <p:childTnLst>
                                    <p:set>
                                      <p:cBhvr>
                                        <p:cTn dur="1" fill="hold" id="123">
                                          <p:stCondLst>
                                            <p:cond delay="0"/>
                                          </p:stCondLst>
                                        </p:cTn>
                                        <p:tgtEl>
                                          <p:spTgt spid="90"/>
                                        </p:tgtEl>
                                        <p:attrNameLst>
                                          <p:attrName>style.visibility</p:attrName>
                                        </p:attrNameLst>
                                      </p:cBhvr>
                                      <p:to>
                                        <p:strVal val="visible"/>
                                      </p:to>
                                    </p:set>
                                    <p:anim calcmode="lin" valueType="num">
                                      <p:cBhvr>
                                        <p:cTn dur="250" fill="hold" id="124"/>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25"/>
                                        <p:tgtEl>
                                          <p:spTgt spid="90"/>
                                        </p:tgtEl>
                                        <p:attrNameLst>
                                          <p:attrName>ppt_y</p:attrName>
                                        </p:attrNameLst>
                                      </p:cBhvr>
                                      <p:tavLst>
                                        <p:tav tm="0">
                                          <p:val>
                                            <p:strVal val="#ppt_y"/>
                                          </p:val>
                                        </p:tav>
                                        <p:tav tm="100000">
                                          <p:val>
                                            <p:strVal val="#ppt_y"/>
                                          </p:val>
                                        </p:tav>
                                      </p:tavLst>
                                    </p:anim>
                                    <p:anim calcmode="lin" valueType="num">
                                      <p:cBhvr>
                                        <p:cTn dur="250" fill="hold" id="126"/>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27"/>
                                        <p:tgtEl>
                                          <p:spTgt spid="9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28" tmFilter="0,0; .5, 1; 1, 1"/>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9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cs typeface="+mn-ea"/>
                <a:sym typeface="+mn-lt"/>
              </a:rPr>
              <a:t> 第三部分</a:t>
            </a:r>
          </a:p>
          <a:p>
            <a:pPr lvl="1" marL="0"/>
            <a:r>
              <a:rPr altLang="en-US" b="1" lang="zh-CN" sz="1400">
                <a:solidFill>
                  <a:srgbClr val="080808"/>
                </a:solidFill>
                <a:cs typeface="+mn-ea"/>
                <a:sym typeface="+mn-lt"/>
              </a:rPr>
              <a:t>标题文字内容</a:t>
            </a:r>
          </a:p>
        </p:txBody>
      </p:sp>
      <p:cxnSp>
        <p:nvCxnSpPr>
          <p:cNvPr id="5" name="直接连接符 4"/>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7"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8"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9"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0"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1"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9" name="TextBox 6"/>
          <p:cNvSpPr txBox="1">
            <a:spLocks noChangeArrowheads="1"/>
          </p:cNvSpPr>
          <p:nvPr/>
        </p:nvSpPr>
        <p:spPr bwMode="auto">
          <a:xfrm>
            <a:off x="1882114" y="3004557"/>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cs typeface="+mn-ea"/>
                <a:sym typeface="+mn-lt"/>
              </a:rPr>
              <a:t>标题内容</a:t>
            </a:r>
          </a:p>
        </p:txBody>
      </p:sp>
      <p:grpSp>
        <p:nvGrpSpPr>
          <p:cNvPr id="20" name="组合 19"/>
          <p:cNvGrpSpPr/>
          <p:nvPr/>
        </p:nvGrpSpPr>
        <p:grpSpPr>
          <a:xfrm rot="14400000">
            <a:off x="2314006" y="1879688"/>
            <a:ext cx="1079397" cy="936000"/>
            <a:chOff x="1511944" y="2420246"/>
            <a:chExt cx="2627152" cy="2294453"/>
          </a:xfrm>
          <a:effectLst>
            <a:outerShdw algn="t" blurRad="203200" dir="3780000" dist="38100" rotWithShape="0" sx="103000" sy="103000">
              <a:prstClr val="black">
                <a:alpha val="25000"/>
              </a:prstClr>
            </a:outerShdw>
          </a:effectLst>
        </p:grpSpPr>
        <p:sp>
          <p:nvSpPr>
            <p:cNvPr id="21"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22"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grpSp>
      <p:grpSp>
        <p:nvGrpSpPr>
          <p:cNvPr id="23" name="组合 22"/>
          <p:cNvGrpSpPr/>
          <p:nvPr/>
        </p:nvGrpSpPr>
        <p:grpSpPr>
          <a:xfrm>
            <a:off x="2443436" y="1982208"/>
            <a:ext cx="810431" cy="730960"/>
            <a:chOff x="5557128" y="2138335"/>
            <a:chExt cx="428348" cy="386204"/>
          </a:xfrm>
          <a:solidFill>
            <a:srgbClr val="0099A9"/>
          </a:solidFill>
        </p:grpSpPr>
        <p:sp>
          <p:nvSpPr>
            <p:cNvPr id="24"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25"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grpSp>
    </p:spTree>
    <p:extLst>
      <p:ext uri="{BB962C8B-B14F-4D97-AF65-F5344CB8AC3E}">
        <p14:creationId val="3811617952"/>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id="10" nodeType="with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par>
                                <p:cTn fill="hold" grpId="0" id="15" nodeType="withEffect" presetClass="entr" presetID="47" presetSubtype="0">
                                  <p:stCondLst>
                                    <p:cond delay="50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12" presetSubtype="8">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id="27"/>
                                        <p:tgtEl>
                                          <p:spTgt spid="4"/>
                                        </p:tgtEl>
                                        <p:attrNameLst>
                                          <p:attrName>ppt_x</p:attrName>
                                        </p:attrNameLst>
                                      </p:cBhvr>
                                      <p:tavLst>
                                        <p:tav tm="0">
                                          <p:val>
                                            <p:strVal val="#ppt_x-#ppt_w*1.125000"/>
                                          </p:val>
                                        </p:tav>
                                        <p:tav tm="100000">
                                          <p:val>
                                            <p:strVal val="#ppt_x"/>
                                          </p:val>
                                        </p:tav>
                                      </p:tavLst>
                                    </p:anim>
                                    <p:animEffect filter="wipe(right)" transition="in">
                                      <p:cBhvr>
                                        <p:cTn dur="500" id="28"/>
                                        <p:tgtEl>
                                          <p:spTgt spid="4"/>
                                        </p:tgtEl>
                                      </p:cBhvr>
                                    </p:animEffect>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500" fill="hold" id="32"/>
                                        <p:tgtEl>
                                          <p:spTgt spid="6"/>
                                        </p:tgtEl>
                                        <p:attrNameLst>
                                          <p:attrName>ppt_x</p:attrName>
                                        </p:attrNameLst>
                                      </p:cBhvr>
                                      <p:tavLst>
                                        <p:tav tm="0">
                                          <p:val>
                                            <p:strVal val="#ppt_x"/>
                                          </p:val>
                                        </p:tav>
                                        <p:tav tm="100000">
                                          <p:val>
                                            <p:strVal val="#ppt_x"/>
                                          </p:val>
                                        </p:tav>
                                      </p:tavLst>
                                    </p:anim>
                                    <p:anim calcmode="lin" valueType="num">
                                      <p:cBhvr additive="base">
                                        <p:cTn dur="500" fill="hold" id="33"/>
                                        <p:tgtEl>
                                          <p:spTgt spid="6"/>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20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500" fill="hold" id="36"/>
                                        <p:tgtEl>
                                          <p:spTgt spid="7"/>
                                        </p:tgtEl>
                                        <p:attrNameLst>
                                          <p:attrName>ppt_x</p:attrName>
                                        </p:attrNameLst>
                                      </p:cBhvr>
                                      <p:tavLst>
                                        <p:tav tm="0">
                                          <p:val>
                                            <p:strVal val="#ppt_x"/>
                                          </p:val>
                                        </p:tav>
                                        <p:tav tm="100000">
                                          <p:val>
                                            <p:strVal val="#ppt_x"/>
                                          </p:val>
                                        </p:tav>
                                      </p:tavLst>
                                    </p:anim>
                                    <p:anim calcmode="lin" valueType="num">
                                      <p:cBhvr additive="base">
                                        <p:cTn dur="500" fill="hold" id="37"/>
                                        <p:tgtEl>
                                          <p:spTgt spid="7"/>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40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ppt_x"/>
                                          </p:val>
                                        </p:tav>
                                        <p:tav tm="100000">
                                          <p:val>
                                            <p:strVal val="#ppt_x"/>
                                          </p:val>
                                        </p:tav>
                                      </p:tavLst>
                                    </p:anim>
                                    <p:anim calcmode="lin" valueType="num">
                                      <p:cBhvr additive="base">
                                        <p:cTn dur="500" fill="hold" id="41"/>
                                        <p:tgtEl>
                                          <p:spTgt spid="8"/>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600"/>
                                  </p:stCondLst>
                                  <p:childTnLst>
                                    <p:set>
                                      <p:cBhvr>
                                        <p:cTn dur="1" fill="hold" id="43">
                                          <p:stCondLst>
                                            <p:cond delay="0"/>
                                          </p:stCondLst>
                                        </p:cTn>
                                        <p:tgtEl>
                                          <p:spTgt spid="9"/>
                                        </p:tgtEl>
                                        <p:attrNameLst>
                                          <p:attrName>style.visibility</p:attrName>
                                        </p:attrNameLst>
                                      </p:cBhvr>
                                      <p:to>
                                        <p:strVal val="visible"/>
                                      </p:to>
                                    </p:set>
                                    <p:anim calcmode="lin" valueType="num">
                                      <p:cBhvr additive="base">
                                        <p:cTn dur="500" fill="hold" id="44"/>
                                        <p:tgtEl>
                                          <p:spTgt spid="9"/>
                                        </p:tgtEl>
                                        <p:attrNameLst>
                                          <p:attrName>ppt_x</p:attrName>
                                        </p:attrNameLst>
                                      </p:cBhvr>
                                      <p:tavLst>
                                        <p:tav tm="0">
                                          <p:val>
                                            <p:strVal val="#ppt_x"/>
                                          </p:val>
                                        </p:tav>
                                        <p:tav tm="100000">
                                          <p:val>
                                            <p:strVal val="#ppt_x"/>
                                          </p:val>
                                        </p:tav>
                                      </p:tavLst>
                                    </p:anim>
                                    <p:anim calcmode="lin" valueType="num">
                                      <p:cBhvr additive="base">
                                        <p:cTn dur="500" fill="hold" id="45"/>
                                        <p:tgtEl>
                                          <p:spTgt spid="9"/>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800"/>
                                  </p:stCondLst>
                                  <p:childTnLst>
                                    <p:set>
                                      <p:cBhvr>
                                        <p:cTn dur="1" fill="hold" id="47">
                                          <p:stCondLst>
                                            <p:cond delay="0"/>
                                          </p:stCondLst>
                                        </p:cTn>
                                        <p:tgtEl>
                                          <p:spTgt spid="10"/>
                                        </p:tgtEl>
                                        <p:attrNameLst>
                                          <p:attrName>style.visibility</p:attrName>
                                        </p:attrNameLst>
                                      </p:cBhvr>
                                      <p:to>
                                        <p:strVal val="visible"/>
                                      </p:to>
                                    </p:set>
                                    <p:anim calcmode="lin" valueType="num">
                                      <p:cBhvr additive="base">
                                        <p:cTn dur="500" fill="hold" id="48"/>
                                        <p:tgtEl>
                                          <p:spTgt spid="10"/>
                                        </p:tgtEl>
                                        <p:attrNameLst>
                                          <p:attrName>ppt_x</p:attrName>
                                        </p:attrNameLst>
                                      </p:cBhvr>
                                      <p:tavLst>
                                        <p:tav tm="0">
                                          <p:val>
                                            <p:strVal val="#ppt_x"/>
                                          </p:val>
                                        </p:tav>
                                        <p:tav tm="100000">
                                          <p:val>
                                            <p:strVal val="#ppt_x"/>
                                          </p:val>
                                        </p:tav>
                                      </p:tavLst>
                                    </p:anim>
                                    <p:anim calcmode="lin" valueType="num">
                                      <p:cBhvr additive="base">
                                        <p:cTn dur="500" fill="hold" id="49"/>
                                        <p:tgtEl>
                                          <p:spTgt spid="10"/>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100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500" fill="hold" id="52"/>
                                        <p:tgtEl>
                                          <p:spTgt spid="11"/>
                                        </p:tgtEl>
                                        <p:attrNameLst>
                                          <p:attrName>ppt_x</p:attrName>
                                        </p:attrNameLst>
                                      </p:cBhvr>
                                      <p:tavLst>
                                        <p:tav tm="0">
                                          <p:val>
                                            <p:strVal val="#ppt_x"/>
                                          </p:val>
                                        </p:tav>
                                        <p:tav tm="100000">
                                          <p:val>
                                            <p:strVal val="#ppt_x"/>
                                          </p:val>
                                        </p:tav>
                                      </p:tavLst>
                                    </p:anim>
                                    <p:anim calcmode="lin" valueType="num">
                                      <p:cBhvr additive="base">
                                        <p:cTn dur="500" fill="hold" id="53"/>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0"/>
      <p:bldP grpId="0" spid="11"/>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737076" y="964738"/>
            <a:ext cx="7561823" cy="3766752"/>
            <a:chOff x="982640" y="1286614"/>
            <a:chExt cx="10081118" cy="5023499"/>
          </a:xfrm>
        </p:grpSpPr>
        <p:sp>
          <p:nvSpPr>
            <p:cNvPr id="9" name="圆角矩形 8"/>
            <p:cNvSpPr/>
            <p:nvPr/>
          </p:nvSpPr>
          <p:spPr>
            <a:xfrm rot="16200000">
              <a:off x="3563539" y="-1190106"/>
              <a:ext cx="5023499" cy="9976939"/>
            </a:xfrm>
            <a:prstGeom prst="roundRect">
              <a:avLst>
                <a:gd fmla="val 4670" name="adj"/>
              </a:avLst>
            </a:prstGeom>
            <a:gradFill flip="none" rotWithShape="1">
              <a:gsLst>
                <a:gs pos="0">
                  <a:schemeClr val="bg1">
                    <a:lumMod val="50000"/>
                  </a:schemeClr>
                </a:gs>
                <a:gs pos="100000">
                  <a:schemeClr val="tx1">
                    <a:lumMod val="75000"/>
                    <a:lumOff val="25000"/>
                  </a:schemeClr>
                </a:gs>
              </a:gsLst>
              <a:lin ang="8100000" scaled="0"/>
            </a:gradFill>
            <a:ln w="22225">
              <a:gradFill flip="none" rotWithShape="1">
                <a:gsLst>
                  <a:gs pos="0">
                    <a:schemeClr val="bg1">
                      <a:lumMod val="65000"/>
                    </a:schemeClr>
                  </a:gs>
                  <a:gs pos="100000">
                    <a:schemeClr val="tx1">
                      <a:lumMod val="85000"/>
                      <a:lumOff val="15000"/>
                    </a:schemeClr>
                  </a:gs>
                </a:gsLst>
                <a:lin ang="8100000" scaled="0"/>
              </a:gradFill>
            </a:ln>
            <a:effectLst>
              <a:outerShdw algn="tl" blurRad="1397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圆角矩形 9"/>
            <p:cNvSpPr/>
            <p:nvPr/>
          </p:nvSpPr>
          <p:spPr>
            <a:xfrm rot="16200000">
              <a:off x="3788070" y="-980490"/>
              <a:ext cx="4628185" cy="9557712"/>
            </a:xfrm>
            <a:prstGeom prst="roundRect">
              <a:avLst>
                <a:gd fmla="val 0" name="adj"/>
              </a:avLst>
            </a:prstGeom>
            <a:solidFill>
              <a:schemeClr val="bg1">
                <a:lumMod val="95000"/>
              </a:schemeClr>
            </a:soli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1" name="组合 10"/>
            <p:cNvGrpSpPr/>
            <p:nvPr/>
          </p:nvGrpSpPr>
          <p:grpSpPr>
            <a:xfrm>
              <a:off x="982640" y="1596963"/>
              <a:ext cx="751226" cy="4402810"/>
              <a:chOff x="982640" y="1596963"/>
              <a:chExt cx="751226" cy="4402810"/>
            </a:xfrm>
          </p:grpSpPr>
          <p:grpSp>
            <p:nvGrpSpPr>
              <p:cNvPr id="12" name="组合 11"/>
              <p:cNvGrpSpPr/>
              <p:nvPr/>
            </p:nvGrpSpPr>
            <p:grpSpPr>
              <a:xfrm rot="16200000">
                <a:off x="-615716" y="3650191"/>
                <a:ext cx="4402810" cy="296354"/>
                <a:chOff x="2149635" y="1165383"/>
                <a:chExt cx="3485831" cy="234634"/>
              </a:xfrm>
            </p:grpSpPr>
            <p:grpSp>
              <p:nvGrpSpPr>
                <p:cNvPr id="43" name="组合 42"/>
                <p:cNvGrpSpPr/>
                <p:nvPr/>
              </p:nvGrpSpPr>
              <p:grpSpPr>
                <a:xfrm>
                  <a:off x="2149635" y="1165385"/>
                  <a:ext cx="234632" cy="234632"/>
                  <a:chOff x="2483014" y="1114427"/>
                  <a:chExt cx="209550" cy="209550"/>
                </a:xfrm>
              </p:grpSpPr>
              <p:sp>
                <p:nvSpPr>
                  <p:cNvPr id="71" name="椭圆 7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2" name="椭圆 71"/>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 name="组合 43"/>
                <p:cNvGrpSpPr/>
                <p:nvPr/>
              </p:nvGrpSpPr>
              <p:grpSpPr>
                <a:xfrm>
                  <a:off x="2510880" y="1165385"/>
                  <a:ext cx="234632" cy="234632"/>
                  <a:chOff x="2483014" y="1114427"/>
                  <a:chExt cx="209550" cy="209550"/>
                </a:xfrm>
              </p:grpSpPr>
              <p:sp>
                <p:nvSpPr>
                  <p:cNvPr id="69" name="椭圆 6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0" name="椭圆 69"/>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5" name="组合 44"/>
                <p:cNvGrpSpPr/>
                <p:nvPr/>
              </p:nvGrpSpPr>
              <p:grpSpPr>
                <a:xfrm>
                  <a:off x="2872124" y="1165385"/>
                  <a:ext cx="234632" cy="234632"/>
                  <a:chOff x="2483014" y="1114427"/>
                  <a:chExt cx="209550" cy="209550"/>
                </a:xfrm>
              </p:grpSpPr>
              <p:sp>
                <p:nvSpPr>
                  <p:cNvPr id="67" name="椭圆 6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 name="椭圆 67"/>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6" name="组合 45"/>
                <p:cNvGrpSpPr/>
                <p:nvPr/>
              </p:nvGrpSpPr>
              <p:grpSpPr>
                <a:xfrm>
                  <a:off x="3233369" y="1165385"/>
                  <a:ext cx="234632" cy="234632"/>
                  <a:chOff x="2483014" y="1114427"/>
                  <a:chExt cx="209550" cy="209550"/>
                </a:xfrm>
              </p:grpSpPr>
              <p:sp>
                <p:nvSpPr>
                  <p:cNvPr id="65" name="椭圆 6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 name="椭圆 65"/>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7" name="组合 46"/>
                <p:cNvGrpSpPr/>
                <p:nvPr/>
              </p:nvGrpSpPr>
              <p:grpSpPr>
                <a:xfrm>
                  <a:off x="3594615" y="1165383"/>
                  <a:ext cx="234632" cy="234632"/>
                  <a:chOff x="2483014" y="1114427"/>
                  <a:chExt cx="209550" cy="209550"/>
                </a:xfrm>
              </p:grpSpPr>
              <p:sp>
                <p:nvSpPr>
                  <p:cNvPr id="63" name="椭圆 6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 name="椭圆 63"/>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8" name="组合 47"/>
                <p:cNvGrpSpPr/>
                <p:nvPr/>
              </p:nvGrpSpPr>
              <p:grpSpPr>
                <a:xfrm>
                  <a:off x="3955858" y="1165384"/>
                  <a:ext cx="234632" cy="234632"/>
                  <a:chOff x="2483014" y="1114427"/>
                  <a:chExt cx="209550" cy="209550"/>
                </a:xfrm>
              </p:grpSpPr>
              <p:sp>
                <p:nvSpPr>
                  <p:cNvPr id="61" name="椭圆 6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2" name="椭圆 61"/>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9" name="组合 48"/>
                <p:cNvGrpSpPr/>
                <p:nvPr/>
              </p:nvGrpSpPr>
              <p:grpSpPr>
                <a:xfrm>
                  <a:off x="4317103" y="1165384"/>
                  <a:ext cx="234632" cy="234632"/>
                  <a:chOff x="2483014" y="1114427"/>
                  <a:chExt cx="209550" cy="209550"/>
                </a:xfrm>
              </p:grpSpPr>
              <p:sp>
                <p:nvSpPr>
                  <p:cNvPr id="59" name="椭圆 5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 name="椭圆 59"/>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0" name="组合 49"/>
                <p:cNvGrpSpPr/>
                <p:nvPr/>
              </p:nvGrpSpPr>
              <p:grpSpPr>
                <a:xfrm>
                  <a:off x="4678347" y="1165384"/>
                  <a:ext cx="234632" cy="234632"/>
                  <a:chOff x="2483014" y="1114427"/>
                  <a:chExt cx="209550" cy="209550"/>
                </a:xfrm>
              </p:grpSpPr>
              <p:sp>
                <p:nvSpPr>
                  <p:cNvPr id="57" name="椭圆 5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 name="椭圆 57"/>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1" name="组合 50"/>
                <p:cNvGrpSpPr/>
                <p:nvPr/>
              </p:nvGrpSpPr>
              <p:grpSpPr>
                <a:xfrm>
                  <a:off x="5039590" y="1165384"/>
                  <a:ext cx="234632" cy="234632"/>
                  <a:chOff x="2483014" y="1114427"/>
                  <a:chExt cx="209550" cy="209550"/>
                </a:xfrm>
              </p:grpSpPr>
              <p:sp>
                <p:nvSpPr>
                  <p:cNvPr id="55" name="椭圆 5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 name="椭圆 55"/>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2" name="组合 51"/>
                <p:cNvGrpSpPr/>
                <p:nvPr/>
              </p:nvGrpSpPr>
              <p:grpSpPr>
                <a:xfrm>
                  <a:off x="5400834" y="1165384"/>
                  <a:ext cx="234632" cy="234632"/>
                  <a:chOff x="2483014" y="1114427"/>
                  <a:chExt cx="209550" cy="209550"/>
                </a:xfrm>
              </p:grpSpPr>
              <p:sp>
                <p:nvSpPr>
                  <p:cNvPr id="53" name="椭圆 5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4" name="椭圆 53"/>
                  <p:cNvSpPr/>
                  <p:nvPr/>
                </p:nvSpPr>
                <p:spPr>
                  <a:xfrm>
                    <a:off x="2502060"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grpSp>
            <p:nvGrpSpPr>
              <p:cNvPr id="13" name="组合 12"/>
              <p:cNvGrpSpPr/>
              <p:nvPr/>
            </p:nvGrpSpPr>
            <p:grpSpPr>
              <a:xfrm rot="16200000">
                <a:off x="1229146" y="5557333"/>
                <a:ext cx="119575" cy="612586"/>
                <a:chOff x="2244455" y="772894"/>
                <a:chExt cx="94658" cy="485003"/>
              </a:xfrm>
            </p:grpSpPr>
            <p:sp>
              <p:nvSpPr>
                <p:cNvPr id="41" name="圆角矩形 40"/>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 name="圆角矩形 41"/>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4" name="组合 13"/>
              <p:cNvGrpSpPr/>
              <p:nvPr/>
            </p:nvGrpSpPr>
            <p:grpSpPr>
              <a:xfrm rot="16200000">
                <a:off x="1229146" y="5099277"/>
                <a:ext cx="119575" cy="612586"/>
                <a:chOff x="2244455" y="772894"/>
                <a:chExt cx="94658" cy="485003"/>
              </a:xfrm>
            </p:grpSpPr>
            <p:sp>
              <p:nvSpPr>
                <p:cNvPr id="39" name="圆角矩形 38"/>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 name="圆角矩形 39"/>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5" name="组合 14"/>
              <p:cNvGrpSpPr/>
              <p:nvPr/>
            </p:nvGrpSpPr>
            <p:grpSpPr>
              <a:xfrm rot="16200000">
                <a:off x="1229146" y="4641222"/>
                <a:ext cx="119575" cy="612586"/>
                <a:chOff x="2244455" y="772894"/>
                <a:chExt cx="94658" cy="485003"/>
              </a:xfrm>
            </p:grpSpPr>
            <p:sp>
              <p:nvSpPr>
                <p:cNvPr id="37" name="圆角矩形 36"/>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 name="圆角矩形 37"/>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6" name="组合 15"/>
              <p:cNvGrpSpPr/>
              <p:nvPr/>
            </p:nvGrpSpPr>
            <p:grpSpPr>
              <a:xfrm rot="16200000">
                <a:off x="1229146" y="4183167"/>
                <a:ext cx="119575" cy="612586"/>
                <a:chOff x="2244455" y="772894"/>
                <a:chExt cx="94658" cy="485003"/>
              </a:xfrm>
            </p:grpSpPr>
            <p:sp>
              <p:nvSpPr>
                <p:cNvPr id="35" name="圆角矩形 34"/>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6" name="圆角矩形 35"/>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7" name="组合 16"/>
              <p:cNvGrpSpPr/>
              <p:nvPr/>
            </p:nvGrpSpPr>
            <p:grpSpPr>
              <a:xfrm rot="16200000">
                <a:off x="1229146" y="3725113"/>
                <a:ext cx="119575" cy="612586"/>
                <a:chOff x="2244455" y="772894"/>
                <a:chExt cx="94658" cy="485003"/>
              </a:xfrm>
            </p:grpSpPr>
            <p:sp>
              <p:nvSpPr>
                <p:cNvPr id="33" name="圆角矩形 32"/>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 name="圆角矩形 33"/>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 name="组合 17"/>
              <p:cNvGrpSpPr/>
              <p:nvPr/>
            </p:nvGrpSpPr>
            <p:grpSpPr>
              <a:xfrm rot="16200000">
                <a:off x="1229146" y="3267055"/>
                <a:ext cx="119575" cy="612586"/>
                <a:chOff x="2244455" y="772894"/>
                <a:chExt cx="94658" cy="485003"/>
              </a:xfrm>
            </p:grpSpPr>
            <p:sp>
              <p:nvSpPr>
                <p:cNvPr id="31" name="圆角矩形 30"/>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 name="圆角矩形 31"/>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 name="组合 18"/>
              <p:cNvGrpSpPr/>
              <p:nvPr/>
            </p:nvGrpSpPr>
            <p:grpSpPr>
              <a:xfrm rot="16200000">
                <a:off x="1229145" y="2808999"/>
                <a:ext cx="119575" cy="612586"/>
                <a:chOff x="2244455" y="772894"/>
                <a:chExt cx="94658" cy="485003"/>
              </a:xfrm>
            </p:grpSpPr>
            <p:sp>
              <p:nvSpPr>
                <p:cNvPr id="29" name="圆角矩形 28"/>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 name="圆角矩形 29"/>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0" name="组合 19"/>
              <p:cNvGrpSpPr/>
              <p:nvPr/>
            </p:nvGrpSpPr>
            <p:grpSpPr>
              <a:xfrm rot="16200000">
                <a:off x="1229146" y="2350946"/>
                <a:ext cx="119575" cy="612586"/>
                <a:chOff x="2244455" y="772894"/>
                <a:chExt cx="94658" cy="485003"/>
              </a:xfrm>
            </p:grpSpPr>
            <p:sp>
              <p:nvSpPr>
                <p:cNvPr id="27" name="圆角矩形 26"/>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8" name="圆角矩形 27"/>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1" name="组合 20"/>
              <p:cNvGrpSpPr/>
              <p:nvPr/>
            </p:nvGrpSpPr>
            <p:grpSpPr>
              <a:xfrm rot="16200000">
                <a:off x="1229146" y="1892893"/>
                <a:ext cx="119575" cy="612586"/>
                <a:chOff x="2244455" y="772894"/>
                <a:chExt cx="94658" cy="485003"/>
              </a:xfrm>
            </p:grpSpPr>
            <p:sp>
              <p:nvSpPr>
                <p:cNvPr id="25" name="圆角矩形 24"/>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6" name="圆角矩形 25"/>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2" name="组合 21"/>
              <p:cNvGrpSpPr/>
              <p:nvPr/>
            </p:nvGrpSpPr>
            <p:grpSpPr>
              <a:xfrm rot="16200000">
                <a:off x="1229146" y="1434840"/>
                <a:ext cx="119575" cy="612586"/>
                <a:chOff x="2244455" y="772894"/>
                <a:chExt cx="94658" cy="485003"/>
              </a:xfrm>
            </p:grpSpPr>
            <p:sp>
              <p:nvSpPr>
                <p:cNvPr id="23" name="圆角矩形 22"/>
                <p:cNvSpPr/>
                <p:nvPr/>
              </p:nvSpPr>
              <p:spPr>
                <a:xfrm>
                  <a:off x="2244455" y="772894"/>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 name="圆角矩形 23"/>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grpSp>
      <p:cxnSp>
        <p:nvCxnSpPr>
          <p:cNvPr id="73" name="直接连接符 72"/>
          <p:cNvCxnSpPr/>
          <p:nvPr/>
        </p:nvCxnSpPr>
        <p:spPr>
          <a:xfrm flipH="1">
            <a:off x="3761804" y="1112948"/>
            <a:ext cx="0" cy="34703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7866795" y="1112948"/>
            <a:ext cx="142894" cy="3470336"/>
            <a:chOff x="10487694" y="1484274"/>
            <a:chExt cx="190500" cy="4628185"/>
          </a:xfrm>
        </p:grpSpPr>
        <p:sp>
          <p:nvSpPr>
            <p:cNvPr id="75" name="矩形 74"/>
            <p:cNvSpPr/>
            <p:nvPr/>
          </p:nvSpPr>
          <p:spPr>
            <a:xfrm>
              <a:off x="10487694" y="1484274"/>
              <a:ext cx="190500" cy="888448"/>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6" name="矩形 75"/>
            <p:cNvSpPr/>
            <p:nvPr/>
          </p:nvSpPr>
          <p:spPr>
            <a:xfrm>
              <a:off x="10487694" y="2372720"/>
              <a:ext cx="190500" cy="9440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7" name="矩形 76"/>
            <p:cNvSpPr/>
            <p:nvPr/>
          </p:nvSpPr>
          <p:spPr>
            <a:xfrm>
              <a:off x="10487694" y="3314688"/>
              <a:ext cx="190500" cy="94515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8" name="矩形 77"/>
            <p:cNvSpPr/>
            <p:nvPr/>
          </p:nvSpPr>
          <p:spPr>
            <a:xfrm>
              <a:off x="10487694" y="4258721"/>
              <a:ext cx="190500" cy="944033"/>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9" name="矩形 78"/>
            <p:cNvSpPr/>
            <p:nvPr/>
          </p:nvSpPr>
          <p:spPr>
            <a:xfrm>
              <a:off x="10487694" y="5202754"/>
              <a:ext cx="190500" cy="909705"/>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80" name="矩形 79"/>
          <p:cNvSpPr/>
          <p:nvPr/>
        </p:nvSpPr>
        <p:spPr>
          <a:xfrm>
            <a:off x="1566761" y="1387220"/>
            <a:ext cx="1870966" cy="1313445"/>
          </a:xfrm>
          <a:prstGeom prst="rect">
            <a:avLst/>
          </a:prstGeom>
          <a:blipFill>
            <a:blip r:embed="rId2"/>
            <a:stretch>
              <a:fillRect/>
            </a:stretch>
          </a:blipFill>
          <a:ln w="25400">
            <a:gradFill flip="none" rotWithShape="1">
              <a:gsLst>
                <a:gs pos="0">
                  <a:schemeClr val="bg1">
                    <a:lumMod val="71000"/>
                  </a:schemeClr>
                </a:gs>
                <a:gs pos="100000">
                  <a:schemeClr val="bg1"/>
                </a:gs>
              </a:gsLst>
              <a:lin ang="2700000" scaled="1"/>
            </a:grad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1" name="矩形 80"/>
          <p:cNvSpPr/>
          <p:nvPr/>
        </p:nvSpPr>
        <p:spPr>
          <a:xfrm>
            <a:off x="1568286" y="2986097"/>
            <a:ext cx="1870966" cy="1313445"/>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grad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2" name="文本框 194"/>
          <p:cNvSpPr txBox="1"/>
          <p:nvPr/>
        </p:nvSpPr>
        <p:spPr>
          <a:xfrm>
            <a:off x="4232012" y="1323367"/>
            <a:ext cx="3148665" cy="434340"/>
          </a:xfrm>
          <a:prstGeom prst="rect">
            <a:avLst/>
          </a:prstGeom>
          <a:noFill/>
        </p:spPr>
        <p:txBody>
          <a:bodyPr rtlCol="0" wrap="square">
            <a:spAutoFit/>
          </a:bodyPr>
          <a:lstStyle/>
          <a:p>
            <a:r>
              <a:rPr altLang="en-US" lang="zh-CN" sz="2250">
                <a:solidFill>
                  <a:srgbClr val="01ACBE"/>
                </a:solidFill>
                <a:latin charset="-122" pitchFamily="34" typeface="微软雅黑"/>
                <a:ea charset="-122" pitchFamily="34" typeface="微软雅黑"/>
              </a:rPr>
              <a:t>公司代用名等添加标题</a:t>
            </a:r>
          </a:p>
        </p:txBody>
      </p:sp>
      <p:cxnSp>
        <p:nvCxnSpPr>
          <p:cNvPr id="83" name="直接连接符 82"/>
          <p:cNvCxnSpPr/>
          <p:nvPr/>
        </p:nvCxnSpPr>
        <p:spPr>
          <a:xfrm>
            <a:off x="4301935" y="1815841"/>
            <a:ext cx="2862691"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84" name="文本框 107"/>
          <p:cNvSpPr txBox="1"/>
          <p:nvPr/>
        </p:nvSpPr>
        <p:spPr>
          <a:xfrm>
            <a:off x="4232011" y="2039435"/>
            <a:ext cx="3202679" cy="1963674"/>
          </a:xfrm>
          <a:prstGeom prst="rect">
            <a:avLst/>
          </a:prstGeom>
          <a:noFill/>
        </p:spPr>
        <p:txBody>
          <a:bodyPr rtlCol="0" wrap="square">
            <a:spAutoFit/>
          </a:bodyPr>
          <a:lstStyle/>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      点击添加文字说明详情介绍点击添加文字说明详情介绍点击添加文字说明详情介绍点击添加文字说明详情介绍</a:t>
            </a:r>
          </a:p>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        点击添加文字说明详情介绍点击添加文字说明详情介绍点击添加文字说明详情介绍点击添加文字说明详情介绍</a:t>
            </a:r>
          </a:p>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        点击添加文字说明详情介绍点击添加文字说明详情介绍点击添加文字说明详情介绍点击添加文字说明详情介绍</a:t>
            </a:r>
          </a:p>
        </p:txBody>
      </p:sp>
    </p:spTree>
    <p:extLst>
      <p:ext uri="{BB962C8B-B14F-4D97-AF65-F5344CB8AC3E}">
        <p14:creationId val="62983242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80"/>
                                        </p:tgtEl>
                                        <p:attrNameLst>
                                          <p:attrName>style.visibility</p:attrName>
                                        </p:attrNameLst>
                                      </p:cBhvr>
                                      <p:to>
                                        <p:strVal val="visible"/>
                                      </p:to>
                                    </p:set>
                                    <p:animEffect filter="randombar(horizontal)" transition="in">
                                      <p:cBhvr>
                                        <p:cTn dur="500" id="11"/>
                                        <p:tgtEl>
                                          <p:spTgt spid="80"/>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81"/>
                                        </p:tgtEl>
                                        <p:attrNameLst>
                                          <p:attrName>style.visibility</p:attrName>
                                        </p:attrNameLst>
                                      </p:cBhvr>
                                      <p:to>
                                        <p:strVal val="visible"/>
                                      </p:to>
                                    </p:set>
                                    <p:animEffect filter="randombar(horizontal)" transition="in">
                                      <p:cBhvr>
                                        <p:cTn dur="500" id="15"/>
                                        <p:tgtEl>
                                          <p:spTgt spid="81"/>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74"/>
                                        </p:tgtEl>
                                        <p:attrNameLst>
                                          <p:attrName>style.visibility</p:attrName>
                                        </p:attrNameLst>
                                      </p:cBhvr>
                                      <p:to>
                                        <p:strVal val="visible"/>
                                      </p:to>
                                    </p:set>
                                    <p:animEffect filter="fade" transition="in">
                                      <p:cBhvr>
                                        <p:cTn dur="500" id="19"/>
                                        <p:tgtEl>
                                          <p:spTgt spid="74"/>
                                        </p:tgtEl>
                                      </p:cBhvr>
                                    </p:animEffect>
                                  </p:childTnLst>
                                </p:cTn>
                              </p:par>
                            </p:childTnLst>
                          </p:cTn>
                        </p:par>
                        <p:par>
                          <p:cTn fill="hold" id="20" nodeType="afterGroup">
                            <p:stCondLst>
                              <p:cond delay="2000"/>
                            </p:stCondLst>
                            <p:childTnLst>
                              <p:par>
                                <p:cTn fill="hold" id="21" nodeType="afterEffect" presetClass="entr" presetID="16" presetSubtype="42">
                                  <p:stCondLst>
                                    <p:cond delay="0"/>
                                  </p:stCondLst>
                                  <p:childTnLst>
                                    <p:set>
                                      <p:cBhvr>
                                        <p:cTn dur="1" fill="hold" id="22">
                                          <p:stCondLst>
                                            <p:cond delay="0"/>
                                          </p:stCondLst>
                                        </p:cTn>
                                        <p:tgtEl>
                                          <p:spTgt spid="73"/>
                                        </p:tgtEl>
                                        <p:attrNameLst>
                                          <p:attrName>style.visibility</p:attrName>
                                        </p:attrNameLst>
                                      </p:cBhvr>
                                      <p:to>
                                        <p:strVal val="visible"/>
                                      </p:to>
                                    </p:set>
                                    <p:animEffect filter="barn(outHorizontal)" transition="in">
                                      <p:cBhvr>
                                        <p:cTn dur="500" id="23"/>
                                        <p:tgtEl>
                                          <p:spTgt spid="73"/>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82"/>
                                        </p:tgtEl>
                                        <p:attrNameLst>
                                          <p:attrName>style.visibility</p:attrName>
                                        </p:attrNameLst>
                                      </p:cBhvr>
                                      <p:to>
                                        <p:strVal val="visible"/>
                                      </p:to>
                                    </p:set>
                                    <p:animEffect filter="wipe(left)" transition="in">
                                      <p:cBhvr>
                                        <p:cTn dur="500" id="27"/>
                                        <p:tgtEl>
                                          <p:spTgt spid="82"/>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83"/>
                                        </p:tgtEl>
                                        <p:attrNameLst>
                                          <p:attrName>style.visibility</p:attrName>
                                        </p:attrNameLst>
                                      </p:cBhvr>
                                      <p:to>
                                        <p:strVal val="visible"/>
                                      </p:to>
                                    </p:set>
                                    <p:animEffect filter="wipe(left)" transition="in">
                                      <p:cBhvr>
                                        <p:cTn dur="500" id="31"/>
                                        <p:tgtEl>
                                          <p:spTgt spid="83"/>
                                        </p:tgtEl>
                                      </p:cBhvr>
                                    </p:animEffect>
                                  </p:childTnLst>
                                </p:cTn>
                              </p:par>
                            </p:childTnLst>
                          </p:cTn>
                        </p:par>
                        <p:par>
                          <p:cTn fill="hold" id="32" nodeType="afterGroup">
                            <p:stCondLst>
                              <p:cond delay="3500"/>
                            </p:stCondLst>
                            <p:childTnLst>
                              <p:par>
                                <p:cTn fill="hold" grpId="0" id="33" nodeType="afterEffect" presetClass="entr" presetID="22" presetSubtype="1">
                                  <p:stCondLst>
                                    <p:cond delay="0"/>
                                  </p:stCondLst>
                                  <p:childTnLst>
                                    <p:set>
                                      <p:cBhvr>
                                        <p:cTn dur="1" fill="hold" id="34">
                                          <p:stCondLst>
                                            <p:cond delay="0"/>
                                          </p:stCondLst>
                                        </p:cTn>
                                        <p:tgtEl>
                                          <p:spTgt spid="84"/>
                                        </p:tgtEl>
                                        <p:attrNameLst>
                                          <p:attrName>style.visibility</p:attrName>
                                        </p:attrNameLst>
                                      </p:cBhvr>
                                      <p:to>
                                        <p:strVal val="visible"/>
                                      </p:to>
                                    </p:set>
                                    <p:animEffect filter="wipe(up)" transition="in">
                                      <p:cBhvr>
                                        <p:cTn dur="500" id="35"/>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0"/>
      <p:bldP grpId="0" spid="81"/>
      <p:bldP grpId="0" spid="82"/>
      <p:bldP grpId="0" spid="8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78" name="组合 77"/>
          <p:cNvGrpSpPr/>
          <p:nvPr/>
        </p:nvGrpSpPr>
        <p:grpSpPr>
          <a:xfrm>
            <a:off x="2841550" y="887325"/>
            <a:ext cx="2073230" cy="2584156"/>
            <a:chOff x="2285732" y="3716686"/>
            <a:chExt cx="2763946" cy="3446339"/>
          </a:xfrm>
        </p:grpSpPr>
        <p:grpSp>
          <p:nvGrpSpPr>
            <p:cNvPr id="79" name="组合 78"/>
            <p:cNvGrpSpPr/>
            <p:nvPr/>
          </p:nvGrpSpPr>
          <p:grpSpPr>
            <a:xfrm>
              <a:off x="2285732" y="3716686"/>
              <a:ext cx="2763946" cy="3446339"/>
              <a:chOff x="3295850" y="1908877"/>
              <a:chExt cx="3738030" cy="4660916"/>
            </a:xfrm>
          </p:grpSpPr>
          <p:sp>
            <p:nvSpPr>
              <p:cNvPr id="83" name="圆角矩形 82"/>
              <p:cNvSpPr/>
              <p:nvPr/>
            </p:nvSpPr>
            <p:spPr>
              <a:xfrm rot="2760000">
                <a:off x="3098889" y="2634801"/>
                <a:ext cx="4660916" cy="3209067"/>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4"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5" name="圆角矩形 84"/>
              <p:cNvSpPr/>
              <p:nvPr/>
            </p:nvSpPr>
            <p:spPr>
              <a:xfrm rot="2760000">
                <a:off x="3358628" y="2852802"/>
                <a:ext cx="3953506"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6"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gradFill>
              <a:ln w="25400">
                <a:gradFill flip="none" rotWithShape="1">
                  <a:gsLst>
                    <a:gs pos="0">
                      <a:srgbClr val="FF9B09"/>
                    </a:gs>
                    <a:gs pos="100000">
                      <a:srgbClr val="FFDBA7"/>
                    </a:gs>
                  </a:gsLst>
                  <a:lin ang="2700000" scaled="1"/>
                </a:gradFill>
              </a:ln>
              <a:effectLst>
                <a:outerShdw algn="tl" blurRad="254000" dir="2700000" dist="1143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80" name="组合 79"/>
            <p:cNvGrpSpPr/>
            <p:nvPr/>
          </p:nvGrpSpPr>
          <p:grpSpPr>
            <a:xfrm>
              <a:off x="2728219" y="4347491"/>
              <a:ext cx="1068358" cy="945829"/>
              <a:chOff x="2711519" y="4342226"/>
              <a:chExt cx="1068358" cy="945829"/>
            </a:xfrm>
          </p:grpSpPr>
          <p:sp>
            <p:nvSpPr>
              <p:cNvPr id="81" name="文本框 26"/>
              <p:cNvSpPr txBox="1"/>
              <p:nvPr/>
            </p:nvSpPr>
            <p:spPr>
              <a:xfrm>
                <a:off x="2711519" y="4342226"/>
                <a:ext cx="1031437" cy="853638"/>
              </a:xfrm>
              <a:prstGeom prst="rect">
                <a:avLst/>
              </a:prstGeom>
              <a:noFill/>
            </p:spPr>
            <p:txBody>
              <a:bodyPr rtlCol="0" wrap="square">
                <a:spAutoFit/>
              </a:bodyPr>
              <a:lstStyle/>
              <a:p>
                <a:pPr algn="ctr"/>
                <a:r>
                  <a:rPr altLang="zh-CN" lang="en-US" sz="3600">
                    <a:solidFill>
                      <a:prstClr val="white"/>
                    </a:solidFill>
                    <a:latin charset="0" panose="020b0806030902050204" pitchFamily="34" typeface="Impact"/>
                  </a:rPr>
                  <a:t>01</a:t>
                </a:r>
              </a:p>
            </p:txBody>
          </p:sp>
          <p:sp>
            <p:nvSpPr>
              <p:cNvPr id="82" name="文本框 27"/>
              <p:cNvSpPr txBox="1"/>
              <p:nvPr/>
            </p:nvSpPr>
            <p:spPr>
              <a:xfrm>
                <a:off x="2738816" y="4957033"/>
                <a:ext cx="1041060" cy="327837"/>
              </a:xfrm>
              <a:prstGeom prst="rect">
                <a:avLst/>
              </a:prstGeom>
              <a:noFill/>
            </p:spPr>
            <p:txBody>
              <a:bodyPr rtlCol="0" wrap="square">
                <a:spAutoFit/>
              </a:bodyPr>
              <a:lstStyle/>
              <a:p>
                <a:pPr algn="ctr"/>
                <a:r>
                  <a:rPr altLang="zh-CN" lang="en-US" sz="1013">
                    <a:solidFill>
                      <a:prstClr val="white"/>
                    </a:solidFill>
                    <a:latin charset="-122" panose="01010104010101010101" pitchFamily="2" typeface="时尚中黑简体"/>
                    <a:ea charset="-122" panose="01010104010101010101" pitchFamily="2" typeface="时尚中黑简体"/>
                  </a:rPr>
                  <a:t>STEP</a:t>
                </a:r>
              </a:p>
            </p:txBody>
          </p:sp>
        </p:grpSp>
      </p:grpSp>
      <p:grpSp>
        <p:nvGrpSpPr>
          <p:cNvPr id="87" name="组合 86"/>
          <p:cNvGrpSpPr/>
          <p:nvPr/>
        </p:nvGrpSpPr>
        <p:grpSpPr>
          <a:xfrm>
            <a:off x="2837290" y="2733805"/>
            <a:ext cx="2066086" cy="2584156"/>
            <a:chOff x="3885937" y="2769115"/>
            <a:chExt cx="2754422" cy="3446339"/>
          </a:xfrm>
        </p:grpSpPr>
        <p:grpSp>
          <p:nvGrpSpPr>
            <p:cNvPr id="88" name="组合 87"/>
            <p:cNvGrpSpPr/>
            <p:nvPr/>
          </p:nvGrpSpPr>
          <p:grpSpPr>
            <a:xfrm>
              <a:off x="3885937" y="2769115"/>
              <a:ext cx="2754422" cy="3446339"/>
              <a:chOff x="3295850" y="1895995"/>
              <a:chExt cx="3725149" cy="4660916"/>
            </a:xfrm>
          </p:grpSpPr>
          <p:sp>
            <p:nvSpPr>
              <p:cNvPr id="92" name="圆角矩形 91"/>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3"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94" name="圆角矩形 93"/>
              <p:cNvSpPr/>
              <p:nvPr/>
            </p:nvSpPr>
            <p:spPr>
              <a:xfrm rot="2760000">
                <a:off x="3384391" y="2878566"/>
                <a:ext cx="3953506"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5"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gradFill>
              <a:ln w="25400">
                <a:gradFill flip="none" rotWithShape="1">
                  <a:gsLst>
                    <a:gs pos="0">
                      <a:srgbClr val="0194A3"/>
                    </a:gs>
                    <a:gs pos="100000">
                      <a:srgbClr val="01CFE5"/>
                    </a:gs>
                  </a:gsLst>
                  <a:lin ang="2700000" scaled="1"/>
                </a:gradFill>
              </a:ln>
              <a:effectLst>
                <a:outerShdw algn="tl" blurRad="254000" dir="2700000" dist="1143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89" name="组合 88"/>
            <p:cNvGrpSpPr/>
            <p:nvPr/>
          </p:nvGrpSpPr>
          <p:grpSpPr>
            <a:xfrm>
              <a:off x="4352303" y="3414855"/>
              <a:ext cx="1045498" cy="945829"/>
              <a:chOff x="2734379" y="4342226"/>
              <a:chExt cx="1045498" cy="945829"/>
            </a:xfrm>
          </p:grpSpPr>
          <p:sp>
            <p:nvSpPr>
              <p:cNvPr id="90" name="文本框 32"/>
              <p:cNvSpPr txBox="1"/>
              <p:nvPr/>
            </p:nvSpPr>
            <p:spPr>
              <a:xfrm>
                <a:off x="2734378" y="4342226"/>
                <a:ext cx="1031437" cy="853638"/>
              </a:xfrm>
              <a:prstGeom prst="rect">
                <a:avLst/>
              </a:prstGeom>
              <a:noFill/>
            </p:spPr>
            <p:txBody>
              <a:bodyPr rtlCol="0" wrap="square">
                <a:spAutoFit/>
              </a:bodyPr>
              <a:lstStyle/>
              <a:p>
                <a:pPr algn="ctr"/>
                <a:r>
                  <a:rPr altLang="zh-CN" lang="en-US" sz="3600">
                    <a:solidFill>
                      <a:prstClr val="white"/>
                    </a:solidFill>
                    <a:latin charset="0" panose="020b0806030902050204" pitchFamily="34" typeface="Impact"/>
                  </a:rPr>
                  <a:t>03</a:t>
                </a:r>
              </a:p>
            </p:txBody>
          </p:sp>
          <p:sp>
            <p:nvSpPr>
              <p:cNvPr id="91" name="文本框 33"/>
              <p:cNvSpPr txBox="1"/>
              <p:nvPr/>
            </p:nvSpPr>
            <p:spPr>
              <a:xfrm>
                <a:off x="2738816" y="4957032"/>
                <a:ext cx="1041060" cy="327837"/>
              </a:xfrm>
              <a:prstGeom prst="rect">
                <a:avLst/>
              </a:prstGeom>
              <a:noFill/>
            </p:spPr>
            <p:txBody>
              <a:bodyPr rtlCol="0" wrap="square">
                <a:spAutoFit/>
              </a:bodyPr>
              <a:lstStyle/>
              <a:p>
                <a:pPr algn="ctr"/>
                <a:r>
                  <a:rPr altLang="zh-CN" lang="en-US" sz="1013">
                    <a:solidFill>
                      <a:prstClr val="white"/>
                    </a:solidFill>
                    <a:latin charset="-122" panose="01010104010101010101" pitchFamily="2" typeface="时尚中黑简体"/>
                    <a:ea charset="-122" panose="01010104010101010101" pitchFamily="2" typeface="时尚中黑简体"/>
                  </a:rPr>
                  <a:t>STEP</a:t>
                </a:r>
              </a:p>
            </p:txBody>
          </p:sp>
        </p:grpSp>
      </p:grpSp>
      <p:grpSp>
        <p:nvGrpSpPr>
          <p:cNvPr id="96" name="组合 95"/>
          <p:cNvGrpSpPr/>
          <p:nvPr/>
        </p:nvGrpSpPr>
        <p:grpSpPr>
          <a:xfrm>
            <a:off x="4758249" y="877894"/>
            <a:ext cx="2066086" cy="2584156"/>
            <a:chOff x="5489223" y="1837839"/>
            <a:chExt cx="2754422" cy="3446339"/>
          </a:xfrm>
        </p:grpSpPr>
        <p:grpSp>
          <p:nvGrpSpPr>
            <p:cNvPr id="97" name="组合 96"/>
            <p:cNvGrpSpPr/>
            <p:nvPr/>
          </p:nvGrpSpPr>
          <p:grpSpPr>
            <a:xfrm>
              <a:off x="5489223" y="1837839"/>
              <a:ext cx="2754422" cy="3446339"/>
              <a:chOff x="3295850" y="1895995"/>
              <a:chExt cx="3725149" cy="4660916"/>
            </a:xfrm>
          </p:grpSpPr>
          <p:sp>
            <p:nvSpPr>
              <p:cNvPr id="101" name="圆角矩形 100"/>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2"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3" name="圆角矩形 102"/>
              <p:cNvSpPr/>
              <p:nvPr/>
            </p:nvSpPr>
            <p:spPr>
              <a:xfrm rot="2760000">
                <a:off x="3371510" y="2878566"/>
                <a:ext cx="3953505"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4"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gradFill>
              <a:ln w="25400">
                <a:gradFill flip="none" rotWithShape="1">
                  <a:gsLst>
                    <a:gs pos="0">
                      <a:srgbClr val="E35353"/>
                    </a:gs>
                    <a:gs pos="100000">
                      <a:srgbClr val="F1A9A9"/>
                    </a:gs>
                  </a:gsLst>
                  <a:lin ang="2700000" scaled="1"/>
                </a:gradFill>
              </a:ln>
              <a:effectLst>
                <a:outerShdw algn="tl" blurRad="254000" dir="2700000" dist="1143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98" name="组合 97"/>
            <p:cNvGrpSpPr/>
            <p:nvPr/>
          </p:nvGrpSpPr>
          <p:grpSpPr>
            <a:xfrm>
              <a:off x="5937544" y="2483578"/>
              <a:ext cx="1045498" cy="945829"/>
              <a:chOff x="2734379" y="4342226"/>
              <a:chExt cx="1045498" cy="945829"/>
            </a:xfrm>
          </p:grpSpPr>
          <p:sp>
            <p:nvSpPr>
              <p:cNvPr id="99" name="文本框 35"/>
              <p:cNvSpPr txBox="1"/>
              <p:nvPr/>
            </p:nvSpPr>
            <p:spPr>
              <a:xfrm>
                <a:off x="2734380" y="4342226"/>
                <a:ext cx="1031437" cy="853638"/>
              </a:xfrm>
              <a:prstGeom prst="rect">
                <a:avLst/>
              </a:prstGeom>
              <a:noFill/>
            </p:spPr>
            <p:txBody>
              <a:bodyPr rtlCol="0" wrap="square">
                <a:spAutoFit/>
              </a:bodyPr>
              <a:lstStyle/>
              <a:p>
                <a:pPr algn="ctr"/>
                <a:r>
                  <a:rPr altLang="zh-CN" lang="en-US" sz="3600">
                    <a:solidFill>
                      <a:prstClr val="white"/>
                    </a:solidFill>
                    <a:latin charset="0" panose="020b0806030902050204" pitchFamily="34" typeface="Impact"/>
                  </a:rPr>
                  <a:t>02</a:t>
                </a:r>
              </a:p>
            </p:txBody>
          </p:sp>
          <p:sp>
            <p:nvSpPr>
              <p:cNvPr id="100" name="文本框 36"/>
              <p:cNvSpPr txBox="1"/>
              <p:nvPr/>
            </p:nvSpPr>
            <p:spPr>
              <a:xfrm>
                <a:off x="2738817" y="4957033"/>
                <a:ext cx="1041060" cy="327837"/>
              </a:xfrm>
              <a:prstGeom prst="rect">
                <a:avLst/>
              </a:prstGeom>
              <a:noFill/>
            </p:spPr>
            <p:txBody>
              <a:bodyPr rtlCol="0" wrap="square">
                <a:spAutoFit/>
              </a:bodyPr>
              <a:lstStyle/>
              <a:p>
                <a:pPr algn="ctr"/>
                <a:r>
                  <a:rPr altLang="zh-CN" lang="en-US" sz="1013">
                    <a:solidFill>
                      <a:prstClr val="white"/>
                    </a:solidFill>
                    <a:latin charset="-122" panose="01010104010101010101" pitchFamily="2" typeface="时尚中黑简体"/>
                    <a:ea charset="-122" panose="01010104010101010101" pitchFamily="2" typeface="时尚中黑简体"/>
                  </a:rPr>
                  <a:t>STEP</a:t>
                </a:r>
              </a:p>
            </p:txBody>
          </p:sp>
        </p:grpSp>
      </p:grpSp>
      <p:grpSp>
        <p:nvGrpSpPr>
          <p:cNvPr id="105" name="组合 104"/>
          <p:cNvGrpSpPr/>
          <p:nvPr/>
        </p:nvGrpSpPr>
        <p:grpSpPr>
          <a:xfrm>
            <a:off x="4755648" y="2730377"/>
            <a:ext cx="2066086" cy="2584156"/>
            <a:chOff x="7094696" y="911444"/>
            <a:chExt cx="2754422" cy="3446339"/>
          </a:xfrm>
        </p:grpSpPr>
        <p:grpSp>
          <p:nvGrpSpPr>
            <p:cNvPr id="106" name="组合 105"/>
            <p:cNvGrpSpPr/>
            <p:nvPr/>
          </p:nvGrpSpPr>
          <p:grpSpPr>
            <a:xfrm>
              <a:off x="7094696" y="911444"/>
              <a:ext cx="2754422" cy="3446339"/>
              <a:chOff x="3295850" y="1895995"/>
              <a:chExt cx="3725149" cy="4660916"/>
            </a:xfrm>
          </p:grpSpPr>
          <p:sp>
            <p:nvSpPr>
              <p:cNvPr id="110" name="圆角矩形 109"/>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1"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12" name="圆角矩形 111"/>
              <p:cNvSpPr/>
              <p:nvPr/>
            </p:nvSpPr>
            <p:spPr>
              <a:xfrm rot="2760000">
                <a:off x="3371510" y="2878566"/>
                <a:ext cx="3953505"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3"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gradFill>
              <a:ln w="25400">
                <a:gradFill flip="none" rotWithShape="1">
                  <a:gsLst>
                    <a:gs pos="100000">
                      <a:srgbClr val="8F54A6"/>
                    </a:gs>
                    <a:gs pos="0">
                      <a:srgbClr val="4A2C56"/>
                    </a:gs>
                  </a:gsLst>
                  <a:lin ang="2700000" scaled="1"/>
                </a:gradFill>
              </a:ln>
              <a:effectLst>
                <a:outerShdw algn="tl" blurRad="254000" dir="2700000" dist="1143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07" name="组合 106"/>
            <p:cNvGrpSpPr/>
            <p:nvPr/>
          </p:nvGrpSpPr>
          <p:grpSpPr>
            <a:xfrm>
              <a:off x="7551706" y="1553014"/>
              <a:ext cx="1045498" cy="945829"/>
              <a:chOff x="2734379" y="4342226"/>
              <a:chExt cx="1045498" cy="945829"/>
            </a:xfrm>
          </p:grpSpPr>
          <p:sp>
            <p:nvSpPr>
              <p:cNvPr id="108" name="文本框 38"/>
              <p:cNvSpPr txBox="1"/>
              <p:nvPr/>
            </p:nvSpPr>
            <p:spPr>
              <a:xfrm>
                <a:off x="2734379" y="4342227"/>
                <a:ext cx="1031437" cy="853638"/>
              </a:xfrm>
              <a:prstGeom prst="rect">
                <a:avLst/>
              </a:prstGeom>
              <a:noFill/>
            </p:spPr>
            <p:txBody>
              <a:bodyPr rtlCol="0" wrap="square">
                <a:spAutoFit/>
              </a:bodyPr>
              <a:lstStyle/>
              <a:p>
                <a:pPr algn="ctr"/>
                <a:r>
                  <a:rPr altLang="zh-CN" lang="en-US" sz="3600">
                    <a:solidFill>
                      <a:prstClr val="white"/>
                    </a:solidFill>
                    <a:latin charset="0" panose="020b0806030902050204" pitchFamily="34" typeface="Impact"/>
                  </a:rPr>
                  <a:t>04</a:t>
                </a:r>
              </a:p>
            </p:txBody>
          </p:sp>
          <p:sp>
            <p:nvSpPr>
              <p:cNvPr id="109" name="文本框 39"/>
              <p:cNvSpPr txBox="1"/>
              <p:nvPr/>
            </p:nvSpPr>
            <p:spPr>
              <a:xfrm>
                <a:off x="2738818" y="4957033"/>
                <a:ext cx="1041060" cy="327837"/>
              </a:xfrm>
              <a:prstGeom prst="rect">
                <a:avLst/>
              </a:prstGeom>
              <a:noFill/>
            </p:spPr>
            <p:txBody>
              <a:bodyPr rtlCol="0" wrap="square">
                <a:spAutoFit/>
              </a:bodyPr>
              <a:lstStyle/>
              <a:p>
                <a:pPr algn="ctr"/>
                <a:r>
                  <a:rPr altLang="zh-CN" lang="en-US" sz="1013">
                    <a:solidFill>
                      <a:prstClr val="white"/>
                    </a:solidFill>
                    <a:latin charset="-122" panose="01010104010101010101" pitchFamily="2" typeface="时尚中黑简体"/>
                    <a:ea charset="-122" panose="01010104010101010101" pitchFamily="2" typeface="时尚中黑简体"/>
                  </a:rPr>
                  <a:t>STEP</a:t>
                </a:r>
              </a:p>
            </p:txBody>
          </p:sp>
        </p:grpSp>
      </p:grpSp>
      <p:grpSp>
        <p:nvGrpSpPr>
          <p:cNvPr id="114" name="组合 113"/>
          <p:cNvGrpSpPr/>
          <p:nvPr/>
        </p:nvGrpSpPr>
        <p:grpSpPr>
          <a:xfrm flipV="1">
            <a:off x="6117761" y="1222195"/>
            <a:ext cx="1829253" cy="549230"/>
            <a:chOff x="5246304" y="4593021"/>
            <a:chExt cx="2438687" cy="732476"/>
          </a:xfrm>
        </p:grpSpPr>
        <p:sp>
          <p:nvSpPr>
            <p:cNvPr id="115" name="椭圆 11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6" name="任意多边形 115"/>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17" name="组合 116"/>
          <p:cNvGrpSpPr/>
          <p:nvPr/>
        </p:nvGrpSpPr>
        <p:grpSpPr>
          <a:xfrm flipH="1" flipV="1">
            <a:off x="1115166" y="1225316"/>
            <a:ext cx="1829253" cy="549230"/>
            <a:chOff x="5246304" y="4593021"/>
            <a:chExt cx="2438687" cy="732476"/>
          </a:xfrm>
        </p:grpSpPr>
        <p:sp>
          <p:nvSpPr>
            <p:cNvPr id="118" name="椭圆 11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9" name="任意多边形 118"/>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20" name="组合 119"/>
          <p:cNvGrpSpPr/>
          <p:nvPr/>
        </p:nvGrpSpPr>
        <p:grpSpPr>
          <a:xfrm>
            <a:off x="1127993" y="1221914"/>
            <a:ext cx="1401909" cy="276999"/>
            <a:chOff x="1503794" y="1629594"/>
            <a:chExt cx="1868969" cy="369417"/>
          </a:xfrm>
        </p:grpSpPr>
        <p:grpSp>
          <p:nvGrpSpPr>
            <p:cNvPr id="121" name="Group 32"/>
            <p:cNvGrpSpPr>
              <a:grpSpLocks noChangeAspect="1"/>
            </p:cNvGrpSpPr>
            <p:nvPr/>
          </p:nvGrpSpPr>
          <p:grpSpPr>
            <a:xfrm>
              <a:off x="1503794" y="1681982"/>
              <a:ext cx="354115" cy="230585"/>
              <a:chOff x="3798" y="2129"/>
              <a:chExt cx="86" cy="56"/>
            </a:xfrm>
            <a:solidFill>
              <a:srgbClr val="FFB850"/>
            </a:solidFill>
            <a:effectLst/>
          </p:grpSpPr>
          <p:sp>
            <p:nvSpPr>
              <p:cNvPr id="123" name="Freeform 33"/>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4" name="Freeform 34"/>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5" name="Freeform 35"/>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6" name="Freeform 36"/>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7" name="Freeform 37"/>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8" name="Freeform 38"/>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9" name="Freeform 39"/>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0" name="Freeform 40"/>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1" name="Freeform 41"/>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2" name="Freeform 42"/>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3" name="Freeform 43"/>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4" name="Freeform 44"/>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5" name="Freeform 45"/>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6" name="Freeform 46"/>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22" name="文本框 96"/>
            <p:cNvSpPr txBox="1"/>
            <p:nvPr/>
          </p:nvSpPr>
          <p:spPr>
            <a:xfrm>
              <a:off x="1878915" y="1629594"/>
              <a:ext cx="1493848" cy="365844"/>
            </a:xfrm>
            <a:prstGeom prst="rect">
              <a:avLst/>
            </a:prstGeom>
            <a:noFill/>
          </p:spPr>
          <p:txBody>
            <a:bodyPr rtlCol="0" wrap="square">
              <a:spAutoFit/>
            </a:bodyPr>
            <a:lstStyle/>
            <a:p>
              <a:r>
                <a:rPr altLang="en-US" lang="zh-CN" sz="1200">
                  <a:solidFill>
                    <a:srgbClr val="FFB850"/>
                  </a:solidFill>
                  <a:latin charset="-122" pitchFamily="34" typeface="微软雅黑"/>
                  <a:ea charset="-122" pitchFamily="34" typeface="微软雅黑"/>
                </a:rPr>
                <a:t>在此添加标题</a:t>
              </a:r>
            </a:p>
          </p:txBody>
        </p:sp>
      </p:grpSp>
      <p:grpSp>
        <p:nvGrpSpPr>
          <p:cNvPr id="137" name="组合 136"/>
          <p:cNvGrpSpPr/>
          <p:nvPr/>
        </p:nvGrpSpPr>
        <p:grpSpPr>
          <a:xfrm>
            <a:off x="6138378" y="3530703"/>
            <a:ext cx="1829253" cy="549230"/>
            <a:chOff x="5246304" y="4593021"/>
            <a:chExt cx="2438687" cy="732476"/>
          </a:xfrm>
        </p:grpSpPr>
        <p:sp>
          <p:nvSpPr>
            <p:cNvPr id="138" name="椭圆 13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9" name="任意多边形 138"/>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40" name="组合 139"/>
          <p:cNvGrpSpPr/>
          <p:nvPr/>
        </p:nvGrpSpPr>
        <p:grpSpPr>
          <a:xfrm flipH="1">
            <a:off x="1122356" y="3530703"/>
            <a:ext cx="1829253" cy="549230"/>
            <a:chOff x="5246304" y="4593021"/>
            <a:chExt cx="2438687" cy="732476"/>
          </a:xfrm>
        </p:grpSpPr>
        <p:sp>
          <p:nvSpPr>
            <p:cNvPr id="141" name="椭圆 140"/>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2" name="任意多边形 141"/>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43" name="组合 142"/>
          <p:cNvGrpSpPr/>
          <p:nvPr/>
        </p:nvGrpSpPr>
        <p:grpSpPr>
          <a:xfrm>
            <a:off x="1143711" y="3381653"/>
            <a:ext cx="1396970" cy="276999"/>
            <a:chOff x="1524748" y="4509914"/>
            <a:chExt cx="1862385" cy="369417"/>
          </a:xfrm>
        </p:grpSpPr>
        <p:grpSp>
          <p:nvGrpSpPr>
            <p:cNvPr id="144" name="Group 20"/>
            <p:cNvGrpSpPr>
              <a:grpSpLocks noChangeAspect="1"/>
            </p:cNvGrpSpPr>
            <p:nvPr/>
          </p:nvGrpSpPr>
          <p:grpSpPr>
            <a:xfrm>
              <a:off x="1524748" y="4577163"/>
              <a:ext cx="335173" cy="267232"/>
              <a:chOff x="3899" y="2225"/>
              <a:chExt cx="74" cy="59"/>
            </a:xfrm>
            <a:solidFill>
              <a:srgbClr val="01ACBE"/>
            </a:solidFill>
            <a:effectLst/>
          </p:grpSpPr>
          <p:sp>
            <p:nvSpPr>
              <p:cNvPr id="146" name="Freeform 21"/>
              <p:cNvSpPr>
                <a:spLocks noEditPoints="1"/>
              </p:cNvSpPr>
              <p:nvPr/>
            </p:nvSpPr>
            <p:spPr bwMode="auto">
              <a:xfrm>
                <a:off x="3899" y="2225"/>
                <a:ext cx="74" cy="59"/>
              </a:xfrm>
              <a:custGeom>
                <a:gdLst>
                  <a:gd fmla="*/ 27 w 29" name="T0"/>
                  <a:gd fmla="*/ 0 h 22" name="T1"/>
                  <a:gd fmla="*/ 3 w 29" name="T2"/>
                  <a:gd fmla="*/ 0 h 22" name="T3"/>
                  <a:gd fmla="*/ 0 w 29" name="T4"/>
                  <a:gd fmla="*/ 3 h 22" name="T5"/>
                  <a:gd fmla="*/ 0 w 29" name="T6"/>
                  <a:gd fmla="*/ 16 h 22" name="T7"/>
                  <a:gd fmla="*/ 3 w 29" name="T8"/>
                  <a:gd fmla="*/ 19 h 22" name="T9"/>
                  <a:gd fmla="*/ 10 w 29" name="T10"/>
                  <a:gd fmla="*/ 19 h 22" name="T11"/>
                  <a:gd fmla="*/ 9 w 29" name="T12"/>
                  <a:gd fmla="*/ 20 h 22" name="T13"/>
                  <a:gd fmla="*/ 5 w 29" name="T14"/>
                  <a:gd fmla="*/ 20 h 22" name="T15"/>
                  <a:gd fmla="*/ 3 w 29" name="T16"/>
                  <a:gd fmla="*/ 21 h 22" name="T17"/>
                  <a:gd fmla="*/ 5 w 29" name="T18"/>
                  <a:gd fmla="*/ 22 h 22" name="T19"/>
                  <a:gd fmla="*/ 24 w 29" name="T20"/>
                  <a:gd fmla="*/ 22 h 22" name="T21"/>
                  <a:gd fmla="*/ 26 w 29" name="T22"/>
                  <a:gd fmla="*/ 21 h 22" name="T23"/>
                  <a:gd fmla="*/ 24 w 29" name="T24"/>
                  <a:gd fmla="*/ 20 h 22" name="T25"/>
                  <a:gd fmla="*/ 21 w 29" name="T26"/>
                  <a:gd fmla="*/ 20 h 22" name="T27"/>
                  <a:gd fmla="*/ 19 w 29" name="T28"/>
                  <a:gd fmla="*/ 19 h 22" name="T29"/>
                  <a:gd fmla="*/ 27 w 29" name="T30"/>
                  <a:gd fmla="*/ 19 h 22" name="T31"/>
                  <a:gd fmla="*/ 29 w 29" name="T32"/>
                  <a:gd fmla="*/ 16 h 22" name="T33"/>
                  <a:gd fmla="*/ 29 w 29" name="T34"/>
                  <a:gd fmla="*/ 3 h 22" name="T35"/>
                  <a:gd fmla="*/ 27 w 29" name="T36"/>
                  <a:gd fmla="*/ 0 h 22" name="T37"/>
                  <a:gd fmla="*/ 28 w 29" name="T38"/>
                  <a:gd fmla="*/ 16 h 22" name="T39"/>
                  <a:gd fmla="*/ 27 w 29" name="T40"/>
                  <a:gd fmla="*/ 17 h 22" name="T41"/>
                  <a:gd fmla="*/ 3 w 29" name="T42"/>
                  <a:gd fmla="*/ 17 h 22" name="T43"/>
                  <a:gd fmla="*/ 2 w 29" name="T44"/>
                  <a:gd fmla="*/ 16 h 22" name="T45"/>
                  <a:gd fmla="*/ 2 w 29" name="T46"/>
                  <a:gd fmla="*/ 3 h 22" name="T47"/>
                  <a:gd fmla="*/ 3 w 29" name="T48"/>
                  <a:gd fmla="*/ 2 h 22" name="T49"/>
                  <a:gd fmla="*/ 27 w 29" name="T50"/>
                  <a:gd fmla="*/ 2 h 22" name="T51"/>
                  <a:gd fmla="*/ 28 w 29" name="T52"/>
                  <a:gd fmla="*/ 3 h 22" name="T53"/>
                  <a:gd fmla="*/ 28 w 29" name="T54"/>
                  <a:gd fmla="*/ 16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28">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7" name="Freeform 22"/>
              <p:cNvSpPr>
                <a:spLocks noEditPoints="1"/>
              </p:cNvSpPr>
              <p:nvPr/>
            </p:nvSpPr>
            <p:spPr bwMode="auto">
              <a:xfrm>
                <a:off x="3917" y="2241"/>
                <a:ext cx="25" cy="27"/>
              </a:xfrm>
              <a:custGeom>
                <a:gdLst>
                  <a:gd fmla="*/ 10 w 10" name="T0"/>
                  <a:gd fmla="*/ 6 h 10" name="T1"/>
                  <a:gd fmla="*/ 10 w 10" name="T2"/>
                  <a:gd fmla="*/ 4 h 10" name="T3"/>
                  <a:gd fmla="*/ 9 w 10" name="T4"/>
                  <a:gd fmla="*/ 4 h 10" name="T5"/>
                  <a:gd fmla="*/ 8 w 10" name="T6"/>
                  <a:gd fmla="*/ 3 h 10" name="T7"/>
                  <a:gd fmla="*/ 9 w 10" name="T8"/>
                  <a:gd fmla="*/ 2 h 10" name="T9"/>
                  <a:gd fmla="*/ 8 w 10" name="T10"/>
                  <a:gd fmla="*/ 1 h 10" name="T11"/>
                  <a:gd fmla="*/ 8 w 10" name="T12"/>
                  <a:gd fmla="*/ 2 h 10" name="T13"/>
                  <a:gd fmla="*/ 6 w 10" name="T14"/>
                  <a:gd fmla="*/ 1 h 10" name="T15"/>
                  <a:gd fmla="*/ 6 w 10" name="T16"/>
                  <a:gd fmla="*/ 0 h 10" name="T17"/>
                  <a:gd fmla="*/ 4 w 10" name="T18"/>
                  <a:gd fmla="*/ 0 h 10" name="T19"/>
                  <a:gd fmla="*/ 4 w 10" name="T20"/>
                  <a:gd fmla="*/ 1 h 10" name="T21"/>
                  <a:gd fmla="*/ 3 w 10" name="T22"/>
                  <a:gd fmla="*/ 2 h 10" name="T23"/>
                  <a:gd fmla="*/ 2 w 10" name="T24"/>
                  <a:gd fmla="*/ 1 h 10" name="T25"/>
                  <a:gd fmla="*/ 1 w 10" name="T26"/>
                  <a:gd fmla="*/ 2 h 10" name="T27"/>
                  <a:gd fmla="*/ 2 w 10" name="T28"/>
                  <a:gd fmla="*/ 3 h 10" name="T29"/>
                  <a:gd fmla="*/ 1 w 10" name="T30"/>
                  <a:gd fmla="*/ 4 h 10" name="T31"/>
                  <a:gd fmla="*/ 0 w 10" name="T32"/>
                  <a:gd fmla="*/ 4 h 10" name="T33"/>
                  <a:gd fmla="*/ 0 w 10" name="T34"/>
                  <a:gd fmla="*/ 6 h 10" name="T35"/>
                  <a:gd fmla="*/ 1 w 10" name="T36"/>
                  <a:gd fmla="*/ 6 h 10" name="T37"/>
                  <a:gd fmla="*/ 2 w 10" name="T38"/>
                  <a:gd fmla="*/ 8 h 10" name="T39"/>
                  <a:gd fmla="*/ 1 w 10" name="T40"/>
                  <a:gd fmla="*/ 8 h 10" name="T41"/>
                  <a:gd fmla="*/ 2 w 10" name="T42"/>
                  <a:gd fmla="*/ 9 h 10" name="T43"/>
                  <a:gd fmla="*/ 3 w 10" name="T44"/>
                  <a:gd fmla="*/ 8 h 10" name="T45"/>
                  <a:gd fmla="*/ 4 w 10" name="T46"/>
                  <a:gd fmla="*/ 9 h 10" name="T47"/>
                  <a:gd fmla="*/ 4 w 10" name="T48"/>
                  <a:gd fmla="*/ 10 h 10" name="T49"/>
                  <a:gd fmla="*/ 6 w 10" name="T50"/>
                  <a:gd fmla="*/ 10 h 10" name="T51"/>
                  <a:gd fmla="*/ 6 w 10" name="T52"/>
                  <a:gd fmla="*/ 9 h 10" name="T53"/>
                  <a:gd fmla="*/ 8 w 10" name="T54"/>
                  <a:gd fmla="*/ 8 h 10" name="T55"/>
                  <a:gd fmla="*/ 8 w 10" name="T56"/>
                  <a:gd fmla="*/ 9 h 10" name="T57"/>
                  <a:gd fmla="*/ 9 w 10" name="T58"/>
                  <a:gd fmla="*/ 8 h 10" name="T59"/>
                  <a:gd fmla="*/ 8 w 10" name="T60"/>
                  <a:gd fmla="*/ 8 h 10" name="T61"/>
                  <a:gd fmla="*/ 9 w 10" name="T62"/>
                  <a:gd fmla="*/ 6 h 10" name="T63"/>
                  <a:gd fmla="*/ 10 w 10" name="T64"/>
                  <a:gd fmla="*/ 6 h 10" name="T65"/>
                  <a:gd fmla="*/ 8 w 10" name="T66"/>
                  <a:gd fmla="*/ 5 h 10" name="T67"/>
                  <a:gd fmla="*/ 5 w 10" name="T68"/>
                  <a:gd fmla="*/ 8 h 10" name="T69"/>
                  <a:gd fmla="*/ 2 w 10" name="T70"/>
                  <a:gd fmla="*/ 5 h 10" name="T71"/>
                  <a:gd fmla="*/ 5 w 10" name="T72"/>
                  <a:gd fmla="*/ 2 h 10" name="T73"/>
                  <a:gd fmla="*/ 8 w 10" name="T74"/>
                  <a:gd fmla="*/ 5 h 1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 w="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8" name="Freeform 23"/>
              <p:cNvSpPr>
                <a:spLocks noEditPoints="1"/>
              </p:cNvSpPr>
              <p:nvPr/>
            </p:nvSpPr>
            <p:spPr bwMode="auto">
              <a:xfrm>
                <a:off x="3942" y="2252"/>
                <a:ext cx="13" cy="13"/>
              </a:xfrm>
              <a:custGeom>
                <a:gdLst>
                  <a:gd fmla="*/ 5 w 5" name="T0"/>
                  <a:gd fmla="*/ 3 h 5" name="T1"/>
                  <a:gd fmla="*/ 5 w 5" name="T2"/>
                  <a:gd fmla="*/ 2 h 5" name="T3"/>
                  <a:gd fmla="*/ 5 w 5" name="T4"/>
                  <a:gd fmla="*/ 2 h 5" name="T5"/>
                  <a:gd fmla="*/ 4 w 5" name="T6"/>
                  <a:gd fmla="*/ 1 h 5" name="T7"/>
                  <a:gd fmla="*/ 5 w 5" name="T8"/>
                  <a:gd fmla="*/ 1 h 5" name="T9"/>
                  <a:gd fmla="*/ 4 w 5" name="T10"/>
                  <a:gd fmla="*/ 1 h 5" name="T11"/>
                  <a:gd fmla="*/ 4 w 5" name="T12"/>
                  <a:gd fmla="*/ 1 h 5" name="T13"/>
                  <a:gd fmla="*/ 3 w 5" name="T14"/>
                  <a:gd fmla="*/ 1 h 5" name="T15"/>
                  <a:gd fmla="*/ 3 w 5" name="T16"/>
                  <a:gd fmla="*/ 0 h 5" name="T17"/>
                  <a:gd fmla="*/ 2 w 5" name="T18"/>
                  <a:gd fmla="*/ 0 h 5" name="T19"/>
                  <a:gd fmla="*/ 2 w 5" name="T20"/>
                  <a:gd fmla="*/ 1 h 5" name="T21"/>
                  <a:gd fmla="*/ 1 w 5" name="T22"/>
                  <a:gd fmla="*/ 1 h 5" name="T23"/>
                  <a:gd fmla="*/ 1 w 5" name="T24"/>
                  <a:gd fmla="*/ 1 h 5" name="T25"/>
                  <a:gd fmla="*/ 1 w 5" name="T26"/>
                  <a:gd fmla="*/ 1 h 5" name="T27"/>
                  <a:gd fmla="*/ 1 w 5" name="T28"/>
                  <a:gd fmla="*/ 1 h 5" name="T29"/>
                  <a:gd fmla="*/ 1 w 5" name="T30"/>
                  <a:gd fmla="*/ 2 h 5" name="T31"/>
                  <a:gd fmla="*/ 0 w 5" name="T32"/>
                  <a:gd fmla="*/ 2 h 5" name="T33"/>
                  <a:gd fmla="*/ 0 w 5" name="T34"/>
                  <a:gd fmla="*/ 3 h 5" name="T35"/>
                  <a:gd fmla="*/ 1 w 5" name="T36"/>
                  <a:gd fmla="*/ 3 h 5" name="T37"/>
                  <a:gd fmla="*/ 1 w 5" name="T38"/>
                  <a:gd fmla="*/ 4 h 5" name="T39"/>
                  <a:gd fmla="*/ 1 w 5" name="T40"/>
                  <a:gd fmla="*/ 4 h 5" name="T41"/>
                  <a:gd fmla="*/ 1 w 5" name="T42"/>
                  <a:gd fmla="*/ 5 h 5" name="T43"/>
                  <a:gd fmla="*/ 1 w 5" name="T44"/>
                  <a:gd fmla="*/ 4 h 5" name="T45"/>
                  <a:gd fmla="*/ 2 w 5" name="T46"/>
                  <a:gd fmla="*/ 5 h 5" name="T47"/>
                  <a:gd fmla="*/ 2 w 5" name="T48"/>
                  <a:gd fmla="*/ 5 h 5" name="T49"/>
                  <a:gd fmla="*/ 3 w 5" name="T50"/>
                  <a:gd fmla="*/ 5 h 5" name="T51"/>
                  <a:gd fmla="*/ 3 w 5" name="T52"/>
                  <a:gd fmla="*/ 5 h 5" name="T53"/>
                  <a:gd fmla="*/ 4 w 5" name="T54"/>
                  <a:gd fmla="*/ 4 h 5" name="T55"/>
                  <a:gd fmla="*/ 4 w 5" name="T56"/>
                  <a:gd fmla="*/ 5 h 5" name="T57"/>
                  <a:gd fmla="*/ 5 w 5" name="T58"/>
                  <a:gd fmla="*/ 4 h 5" name="T59"/>
                  <a:gd fmla="*/ 4 w 5" name="T60"/>
                  <a:gd fmla="*/ 4 h 5" name="T61"/>
                  <a:gd fmla="*/ 5 w 5" name="T62"/>
                  <a:gd fmla="*/ 3 h 5" name="T63"/>
                  <a:gd fmla="*/ 4 w 5" name="T64"/>
                  <a:gd fmla="*/ 3 h 5" name="T65"/>
                  <a:gd fmla="*/ 3 w 5" name="T66"/>
                  <a:gd fmla="*/ 4 h 5" name="T67"/>
                  <a:gd fmla="*/ 1 w 5" name="T68"/>
                  <a:gd fmla="*/ 3 h 5" name="T69"/>
                  <a:gd fmla="*/ 3 w 5" name="T70"/>
                  <a:gd fmla="*/ 1 h 5" name="T71"/>
                  <a:gd fmla="*/ 4 w 5"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9" name="Freeform 24"/>
              <p:cNvSpPr>
                <a:spLocks noEditPoints="1"/>
              </p:cNvSpPr>
              <p:nvPr/>
            </p:nvSpPr>
            <p:spPr bwMode="auto">
              <a:xfrm>
                <a:off x="3937" y="2233"/>
                <a:ext cx="18" cy="19"/>
              </a:xfrm>
              <a:custGeom>
                <a:gdLst>
                  <a:gd fmla="*/ 7 w 7" name="T0"/>
                  <a:gd fmla="*/ 4 h 7" name="T1"/>
                  <a:gd fmla="*/ 7 w 7" name="T2"/>
                  <a:gd fmla="*/ 3 h 7" name="T3"/>
                  <a:gd fmla="*/ 6 w 7" name="T4"/>
                  <a:gd fmla="*/ 3 h 7" name="T5"/>
                  <a:gd fmla="*/ 6 w 7" name="T6"/>
                  <a:gd fmla="*/ 2 h 7" name="T7"/>
                  <a:gd fmla="*/ 6 w 7" name="T8"/>
                  <a:gd fmla="*/ 1 h 7" name="T9"/>
                  <a:gd fmla="*/ 6 w 7" name="T10"/>
                  <a:gd fmla="*/ 1 h 7" name="T11"/>
                  <a:gd fmla="*/ 5 w 7" name="T12"/>
                  <a:gd fmla="*/ 1 h 7" name="T13"/>
                  <a:gd fmla="*/ 4 w 7" name="T14"/>
                  <a:gd fmla="*/ 1 h 7" name="T15"/>
                  <a:gd fmla="*/ 4 w 7" name="T16"/>
                  <a:gd fmla="*/ 0 h 7" name="T17"/>
                  <a:gd fmla="*/ 3 w 7" name="T18"/>
                  <a:gd fmla="*/ 0 h 7" name="T19"/>
                  <a:gd fmla="*/ 3 w 7" name="T20"/>
                  <a:gd fmla="*/ 1 h 7" name="T21"/>
                  <a:gd fmla="*/ 2 w 7" name="T22"/>
                  <a:gd fmla="*/ 1 h 7" name="T23"/>
                  <a:gd fmla="*/ 2 w 7" name="T24"/>
                  <a:gd fmla="*/ 1 h 7" name="T25"/>
                  <a:gd fmla="*/ 1 w 7" name="T26"/>
                  <a:gd fmla="*/ 1 h 7" name="T27"/>
                  <a:gd fmla="*/ 2 w 7" name="T28"/>
                  <a:gd fmla="*/ 2 h 7" name="T29"/>
                  <a:gd fmla="*/ 1 w 7" name="T30"/>
                  <a:gd fmla="*/ 3 h 7" name="T31"/>
                  <a:gd fmla="*/ 0 w 7" name="T32"/>
                  <a:gd fmla="*/ 3 h 7" name="T33"/>
                  <a:gd fmla="*/ 0 w 7" name="T34"/>
                  <a:gd fmla="*/ 4 h 7" name="T35"/>
                  <a:gd fmla="*/ 1 w 7" name="T36"/>
                  <a:gd fmla="*/ 4 h 7" name="T37"/>
                  <a:gd fmla="*/ 2 w 7" name="T38"/>
                  <a:gd fmla="*/ 5 h 7" name="T39"/>
                  <a:gd fmla="*/ 1 w 7" name="T40"/>
                  <a:gd fmla="*/ 5 h 7" name="T41"/>
                  <a:gd fmla="*/ 2 w 7" name="T42"/>
                  <a:gd fmla="*/ 6 h 7" name="T43"/>
                  <a:gd fmla="*/ 2 w 7" name="T44"/>
                  <a:gd fmla="*/ 5 h 7" name="T45"/>
                  <a:gd fmla="*/ 3 w 7" name="T46"/>
                  <a:gd fmla="*/ 6 h 7" name="T47"/>
                  <a:gd fmla="*/ 3 w 7" name="T48"/>
                  <a:gd fmla="*/ 7 h 7" name="T49"/>
                  <a:gd fmla="*/ 4 w 7" name="T50"/>
                  <a:gd fmla="*/ 7 h 7" name="T51"/>
                  <a:gd fmla="*/ 4 w 7" name="T52"/>
                  <a:gd fmla="*/ 6 h 7" name="T53"/>
                  <a:gd fmla="*/ 5 w 7" name="T54"/>
                  <a:gd fmla="*/ 5 h 7" name="T55"/>
                  <a:gd fmla="*/ 6 w 7" name="T56"/>
                  <a:gd fmla="*/ 6 h 7" name="T57"/>
                  <a:gd fmla="*/ 6 w 7" name="T58"/>
                  <a:gd fmla="*/ 5 h 7" name="T59"/>
                  <a:gd fmla="*/ 6 w 7" name="T60"/>
                  <a:gd fmla="*/ 5 h 7" name="T61"/>
                  <a:gd fmla="*/ 6 w 7" name="T62"/>
                  <a:gd fmla="*/ 4 h 7" name="T63"/>
                  <a:gd fmla="*/ 7 w 7" name="T64"/>
                  <a:gd fmla="*/ 4 h 7" name="T65"/>
                  <a:gd fmla="*/ 6 w 7" name="T66"/>
                  <a:gd fmla="*/ 3 h 7" name="T67"/>
                  <a:gd fmla="*/ 4 w 7" name="T68"/>
                  <a:gd fmla="*/ 5 h 7" name="T69"/>
                  <a:gd fmla="*/ 2 w 7" name="T70"/>
                  <a:gd fmla="*/ 3 h 7" name="T71"/>
                  <a:gd fmla="*/ 4 w 7" name="T72"/>
                  <a:gd fmla="*/ 1 h 7" name="T73"/>
                  <a:gd fmla="*/ 6 w 7" name="T74"/>
                  <a:gd fmla="*/ 3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45" name="文本框 100"/>
            <p:cNvSpPr txBox="1"/>
            <p:nvPr/>
          </p:nvSpPr>
          <p:spPr>
            <a:xfrm>
              <a:off x="1893284" y="4509914"/>
              <a:ext cx="1493849" cy="365844"/>
            </a:xfrm>
            <a:prstGeom prst="rect">
              <a:avLst/>
            </a:prstGeom>
            <a:noFill/>
          </p:spPr>
          <p:txBody>
            <a:bodyPr rtlCol="0" wrap="square">
              <a:spAutoFit/>
            </a:bodyPr>
            <a:lstStyle/>
            <a:p>
              <a:r>
                <a:rPr altLang="en-US" lang="zh-CN" sz="1200">
                  <a:solidFill>
                    <a:srgbClr val="01ACBE"/>
                  </a:solidFill>
                  <a:latin charset="-122" pitchFamily="34" typeface="微软雅黑"/>
                  <a:ea charset="-122" pitchFamily="34" typeface="微软雅黑"/>
                </a:rPr>
                <a:t>在此添加标题</a:t>
              </a:r>
            </a:p>
          </p:txBody>
        </p:sp>
      </p:grpSp>
      <p:grpSp>
        <p:nvGrpSpPr>
          <p:cNvPr id="150" name="组合 149"/>
          <p:cNvGrpSpPr/>
          <p:nvPr/>
        </p:nvGrpSpPr>
        <p:grpSpPr>
          <a:xfrm>
            <a:off x="6681900" y="1221913"/>
            <a:ext cx="1400947" cy="276999"/>
            <a:chOff x="8908040" y="1629594"/>
            <a:chExt cx="1867686" cy="369417"/>
          </a:xfrm>
        </p:grpSpPr>
        <p:grpSp>
          <p:nvGrpSpPr>
            <p:cNvPr id="151" name="Group 13"/>
            <p:cNvGrpSpPr>
              <a:grpSpLocks noChangeAspect="1"/>
            </p:cNvGrpSpPr>
            <p:nvPr/>
          </p:nvGrpSpPr>
          <p:grpSpPr>
            <a:xfrm>
              <a:off x="8908040" y="1667664"/>
              <a:ext cx="339700" cy="267232"/>
              <a:chOff x="3996" y="2321"/>
              <a:chExt cx="75" cy="59"/>
            </a:xfrm>
            <a:solidFill>
              <a:srgbClr val="E87071"/>
            </a:solidFill>
            <a:effectLst/>
          </p:grpSpPr>
          <p:sp>
            <p:nvSpPr>
              <p:cNvPr id="153" name="Freeform 14"/>
              <p:cNvSpPr>
                <a:spLocks noEditPoints="1"/>
              </p:cNvSpPr>
              <p:nvPr/>
            </p:nvSpPr>
            <p:spPr bwMode="auto">
              <a:xfrm>
                <a:off x="4014" y="2329"/>
                <a:ext cx="39" cy="22"/>
              </a:xfrm>
              <a:custGeom>
                <a:gdLst>
                  <a:gd fmla="*/ 6 w 15" name="T0"/>
                  <a:gd fmla="*/ 8 h 8" name="T1"/>
                  <a:gd fmla="*/ 6 w 15" name="T2"/>
                  <a:gd fmla="*/ 7 h 8" name="T3"/>
                  <a:gd fmla="*/ 7 w 15" name="T4"/>
                  <a:gd fmla="*/ 7 h 8" name="T5"/>
                  <a:gd fmla="*/ 8 w 15" name="T6"/>
                  <a:gd fmla="*/ 7 h 8" name="T7"/>
                  <a:gd fmla="*/ 8 w 15" name="T8"/>
                  <a:gd fmla="*/ 7 h 8" name="T9"/>
                  <a:gd fmla="*/ 8 w 15" name="T10"/>
                  <a:gd fmla="*/ 8 h 8" name="T11"/>
                  <a:gd fmla="*/ 15 w 15" name="T12"/>
                  <a:gd fmla="*/ 5 h 8" name="T13"/>
                  <a:gd fmla="*/ 12 w 15" name="T14"/>
                  <a:gd fmla="*/ 3 h 8" name="T15"/>
                  <a:gd fmla="*/ 10 w 15" name="T16"/>
                  <a:gd fmla="*/ 3 h 8" name="T17"/>
                  <a:gd fmla="*/ 7 w 15" name="T18"/>
                  <a:gd fmla="*/ 0 h 8" name="T19"/>
                  <a:gd fmla="*/ 4 w 15" name="T20"/>
                  <a:gd fmla="*/ 3 h 8" name="T21"/>
                  <a:gd fmla="*/ 2 w 15" name="T22"/>
                  <a:gd fmla="*/ 3 h 8" name="T23"/>
                  <a:gd fmla="*/ 0 w 15" name="T24"/>
                  <a:gd fmla="*/ 5 h 8" name="T25"/>
                  <a:gd fmla="*/ 6 w 15" name="T26"/>
                  <a:gd fmla="*/ 8 h 8" name="T27"/>
                  <a:gd fmla="*/ 7 w 15" name="T28"/>
                  <a:gd fmla="*/ 1 h 8" name="T29"/>
                  <a:gd fmla="*/ 10 w 15" name="T30"/>
                  <a:gd fmla="*/ 3 h 8" name="T31"/>
                  <a:gd fmla="*/ 5 w 15" name="T32"/>
                  <a:gd fmla="*/ 3 h 8" name="T33"/>
                  <a:gd fmla="*/ 7 w 15" name="T34"/>
                  <a:gd fmla="*/ 1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5">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4" name="Freeform 15"/>
              <p:cNvSpPr/>
              <p:nvPr/>
            </p:nvSpPr>
            <p:spPr bwMode="auto">
              <a:xfrm>
                <a:off x="4032" y="2348"/>
                <a:ext cx="3" cy="3"/>
              </a:xfrm>
              <a:custGeom>
                <a:gdLst>
                  <a:gd fmla="*/ 0 w 1" name="T0"/>
                  <a:gd fmla="*/ 0 h 1" name="T1"/>
                  <a:gd fmla="*/ 0 w 1" name="T2"/>
                  <a:gd fmla="*/ 0 h 1" name="T3"/>
                  <a:gd fmla="*/ 0 w 1" name="T4"/>
                  <a:gd fmla="*/ 1 h 1" name="T5"/>
                  <a:gd fmla="*/ 0 w 1" name="T6"/>
                  <a:gd fmla="*/ 1 h 1" name="T7"/>
                  <a:gd fmla="*/ 0 w 1" name="T8"/>
                  <a:gd fmla="*/ 1 h 1" name="T9"/>
                  <a:gd fmla="*/ 1 w 1" name="T10"/>
                  <a:gd fmla="*/ 1 h 1" name="T11"/>
                  <a:gd fmla="*/ 1 w 1" name="T12"/>
                  <a:gd fmla="*/ 0 h 1" name="T13"/>
                  <a:gd fmla="*/ 0 w 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5" name="Freeform 16"/>
              <p:cNvSpPr/>
              <p:nvPr/>
            </p:nvSpPr>
            <p:spPr bwMode="auto">
              <a:xfrm>
                <a:off x="4014" y="2343"/>
                <a:ext cx="39" cy="18"/>
              </a:xfrm>
              <a:custGeom>
                <a:gdLst>
                  <a:gd fmla="*/ 8 w 15" name="T0"/>
                  <a:gd fmla="*/ 3 h 7" name="T1"/>
                  <a:gd fmla="*/ 8 w 15" name="T2"/>
                  <a:gd fmla="*/ 3 h 7" name="T3"/>
                  <a:gd fmla="*/ 7 w 15" name="T4"/>
                  <a:gd fmla="*/ 3 h 7" name="T5"/>
                  <a:gd fmla="*/ 6 w 15" name="T6"/>
                  <a:gd fmla="*/ 3 h 7" name="T7"/>
                  <a:gd fmla="*/ 6 w 15" name="T8"/>
                  <a:gd fmla="*/ 3 h 7" name="T9"/>
                  <a:gd fmla="*/ 0 w 15" name="T10"/>
                  <a:gd fmla="*/ 0 h 7" name="T11"/>
                  <a:gd fmla="*/ 0 w 15" name="T12"/>
                  <a:gd fmla="*/ 5 h 7" name="T13"/>
                  <a:gd fmla="*/ 2 w 15" name="T14"/>
                  <a:gd fmla="*/ 7 h 7" name="T15"/>
                  <a:gd fmla="*/ 12 w 15" name="T16"/>
                  <a:gd fmla="*/ 7 h 7" name="T17"/>
                  <a:gd fmla="*/ 15 w 15" name="T18"/>
                  <a:gd fmla="*/ 5 h 7" name="T19"/>
                  <a:gd fmla="*/ 15 w 15" name="T20"/>
                  <a:gd fmla="*/ 0 h 7" name="T21"/>
                  <a:gd fmla="*/ 8 w 15" name="T22"/>
                  <a:gd fmla="*/ 3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15">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6" name="Freeform 17"/>
              <p:cNvSpPr>
                <a:spLocks noEditPoints="1"/>
              </p:cNvSpPr>
              <p:nvPr/>
            </p:nvSpPr>
            <p:spPr bwMode="auto">
              <a:xfrm>
                <a:off x="3996" y="2321"/>
                <a:ext cx="75" cy="59"/>
              </a:xfrm>
              <a:custGeom>
                <a:gdLst>
                  <a:gd fmla="*/ 26 w 29" name="T0"/>
                  <a:gd fmla="*/ 0 h 22" name="T1"/>
                  <a:gd fmla="*/ 3 w 29" name="T2"/>
                  <a:gd fmla="*/ 0 h 22" name="T3"/>
                  <a:gd fmla="*/ 0 w 29" name="T4"/>
                  <a:gd fmla="*/ 3 h 22" name="T5"/>
                  <a:gd fmla="*/ 0 w 29" name="T6"/>
                  <a:gd fmla="*/ 16 h 22" name="T7"/>
                  <a:gd fmla="*/ 3 w 29" name="T8"/>
                  <a:gd fmla="*/ 19 h 22" name="T9"/>
                  <a:gd fmla="*/ 10 w 29" name="T10"/>
                  <a:gd fmla="*/ 19 h 22" name="T11"/>
                  <a:gd fmla="*/ 8 w 29" name="T12"/>
                  <a:gd fmla="*/ 20 h 22" name="T13"/>
                  <a:gd fmla="*/ 5 w 29" name="T14"/>
                  <a:gd fmla="*/ 20 h 22" name="T15"/>
                  <a:gd fmla="*/ 3 w 29" name="T16"/>
                  <a:gd fmla="*/ 21 h 22" name="T17"/>
                  <a:gd fmla="*/ 5 w 29" name="T18"/>
                  <a:gd fmla="*/ 22 h 22" name="T19"/>
                  <a:gd fmla="*/ 24 w 29" name="T20"/>
                  <a:gd fmla="*/ 22 h 22" name="T21"/>
                  <a:gd fmla="*/ 26 w 29" name="T22"/>
                  <a:gd fmla="*/ 21 h 22" name="T23"/>
                  <a:gd fmla="*/ 24 w 29" name="T24"/>
                  <a:gd fmla="*/ 20 h 22" name="T25"/>
                  <a:gd fmla="*/ 20 w 29" name="T26"/>
                  <a:gd fmla="*/ 20 h 22" name="T27"/>
                  <a:gd fmla="*/ 19 w 29" name="T28"/>
                  <a:gd fmla="*/ 19 h 22" name="T29"/>
                  <a:gd fmla="*/ 26 w 29" name="T30"/>
                  <a:gd fmla="*/ 19 h 22" name="T31"/>
                  <a:gd fmla="*/ 29 w 29" name="T32"/>
                  <a:gd fmla="*/ 16 h 22" name="T33"/>
                  <a:gd fmla="*/ 29 w 29" name="T34"/>
                  <a:gd fmla="*/ 3 h 22" name="T35"/>
                  <a:gd fmla="*/ 26 w 29" name="T36"/>
                  <a:gd fmla="*/ 0 h 22" name="T37"/>
                  <a:gd fmla="*/ 27 w 29" name="T38"/>
                  <a:gd fmla="*/ 16 h 22" name="T39"/>
                  <a:gd fmla="*/ 26 w 29" name="T40"/>
                  <a:gd fmla="*/ 17 h 22" name="T41"/>
                  <a:gd fmla="*/ 3 w 29" name="T42"/>
                  <a:gd fmla="*/ 17 h 22" name="T43"/>
                  <a:gd fmla="*/ 1 w 29" name="T44"/>
                  <a:gd fmla="*/ 16 h 22" name="T45"/>
                  <a:gd fmla="*/ 1 w 29" name="T46"/>
                  <a:gd fmla="*/ 3 h 22" name="T47"/>
                  <a:gd fmla="*/ 3 w 29" name="T48"/>
                  <a:gd fmla="*/ 2 h 22" name="T49"/>
                  <a:gd fmla="*/ 26 w 29" name="T50"/>
                  <a:gd fmla="*/ 2 h 22" name="T51"/>
                  <a:gd fmla="*/ 27 w 29" name="T52"/>
                  <a:gd fmla="*/ 3 h 22" name="T53"/>
                  <a:gd fmla="*/ 27 w 29" name="T54"/>
                  <a:gd fmla="*/ 16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28">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52" name="文本框 102"/>
            <p:cNvSpPr txBox="1"/>
            <p:nvPr/>
          </p:nvSpPr>
          <p:spPr>
            <a:xfrm>
              <a:off x="9281878" y="1629594"/>
              <a:ext cx="1493849" cy="365844"/>
            </a:xfrm>
            <a:prstGeom prst="rect">
              <a:avLst/>
            </a:prstGeom>
            <a:noFill/>
          </p:spPr>
          <p:txBody>
            <a:bodyPr rtlCol="0" wrap="square">
              <a:spAutoFit/>
            </a:bodyPr>
            <a:lstStyle/>
            <a:p>
              <a:r>
                <a:rPr altLang="en-US" lang="zh-CN" sz="1200">
                  <a:solidFill>
                    <a:srgbClr val="E87071"/>
                  </a:solidFill>
                  <a:latin charset="-122" pitchFamily="34" typeface="微软雅黑"/>
                  <a:ea charset="-122" pitchFamily="34" typeface="微软雅黑"/>
                </a:rPr>
                <a:t>在此添加标题</a:t>
              </a:r>
            </a:p>
          </p:txBody>
        </p:sp>
      </p:grpSp>
      <p:grpSp>
        <p:nvGrpSpPr>
          <p:cNvPr id="157" name="组合 156"/>
          <p:cNvGrpSpPr/>
          <p:nvPr/>
        </p:nvGrpSpPr>
        <p:grpSpPr>
          <a:xfrm>
            <a:off x="6739626" y="3381656"/>
            <a:ext cx="1387939" cy="276999"/>
            <a:chOff x="8984997" y="4509914"/>
            <a:chExt cx="1850344" cy="369417"/>
          </a:xfrm>
        </p:grpSpPr>
        <p:grpSp>
          <p:nvGrpSpPr>
            <p:cNvPr id="158" name="Group 27"/>
            <p:cNvGrpSpPr>
              <a:grpSpLocks noChangeAspect="1"/>
            </p:cNvGrpSpPr>
            <p:nvPr/>
          </p:nvGrpSpPr>
          <p:grpSpPr>
            <a:xfrm>
              <a:off x="8984997" y="4518199"/>
              <a:ext cx="303918" cy="333814"/>
              <a:chOff x="3811" y="2125"/>
              <a:chExt cx="61" cy="67"/>
            </a:xfrm>
            <a:solidFill>
              <a:srgbClr val="653C76"/>
            </a:solidFill>
            <a:effectLst/>
          </p:grpSpPr>
          <p:sp>
            <p:nvSpPr>
              <p:cNvPr id="160" name="Freeform 28"/>
              <p:cNvSpPr>
                <a:spLocks noEditPoints="1"/>
              </p:cNvSpPr>
              <p:nvPr/>
            </p:nvSpPr>
            <p:spPr bwMode="auto">
              <a:xfrm>
                <a:off x="3811" y="2125"/>
                <a:ext cx="61" cy="67"/>
              </a:xfrm>
              <a:custGeom>
                <a:gdLst>
                  <a:gd fmla="*/ 20 w 23" name="T0"/>
                  <a:gd fmla="*/ 14 h 25" name="T1"/>
                  <a:gd fmla="*/ 18 w 23" name="T2"/>
                  <a:gd fmla="*/ 20 h 25" name="T3"/>
                  <a:gd fmla="*/ 17 w 23" name="T4"/>
                  <a:gd fmla="*/ 16 h 25" name="T5"/>
                  <a:gd fmla="*/ 15 w 23" name="T6"/>
                  <a:gd fmla="*/ 15 h 25" name="T7"/>
                  <a:gd fmla="*/ 15 w 23" name="T8"/>
                  <a:gd fmla="*/ 15 h 25" name="T9"/>
                  <a:gd fmla="*/ 14 w 23" name="T10"/>
                  <a:gd fmla="*/ 15 h 25" name="T11"/>
                  <a:gd fmla="*/ 13 w 23" name="T12"/>
                  <a:gd fmla="*/ 17 h 25" name="T13"/>
                  <a:gd fmla="*/ 12 w 23" name="T14"/>
                  <a:gd fmla="*/ 18 h 25" name="T15"/>
                  <a:gd fmla="*/ 12 w 23" name="T16"/>
                  <a:gd fmla="*/ 15 h 25" name="T17"/>
                  <a:gd fmla="*/ 12 w 23" name="T18"/>
                  <a:gd fmla="*/ 15 h 25" name="T19"/>
                  <a:gd fmla="*/ 12 w 23" name="T20"/>
                  <a:gd fmla="*/ 15 h 25" name="T21"/>
                  <a:gd fmla="*/ 11 w 23" name="T22"/>
                  <a:gd fmla="*/ 15 h 25" name="T23"/>
                  <a:gd fmla="*/ 11 w 23" name="T24"/>
                  <a:gd fmla="*/ 15 h 25" name="T25"/>
                  <a:gd fmla="*/ 11 w 23" name="T26"/>
                  <a:gd fmla="*/ 18 h 25" name="T27"/>
                  <a:gd fmla="*/ 11 w 23" name="T28"/>
                  <a:gd fmla="*/ 17 h 25" name="T29"/>
                  <a:gd fmla="*/ 10 w 23" name="T30"/>
                  <a:gd fmla="*/ 15 h 25" name="T31"/>
                  <a:gd fmla="*/ 8 w 23" name="T32"/>
                  <a:gd fmla="*/ 15 h 25" name="T33"/>
                  <a:gd fmla="*/ 8 w 23" name="T34"/>
                  <a:gd fmla="*/ 15 h 25" name="T35"/>
                  <a:gd fmla="*/ 6 w 23" name="T36"/>
                  <a:gd fmla="*/ 16 h 25" name="T37"/>
                  <a:gd fmla="*/ 5 w 23" name="T38"/>
                  <a:gd fmla="*/ 20 h 25" name="T39"/>
                  <a:gd fmla="*/ 3 w 23" name="T40"/>
                  <a:gd fmla="*/ 14 h 25" name="T41"/>
                  <a:gd fmla="*/ 12 w 23" name="T42"/>
                  <a:gd fmla="*/ 5 h 25" name="T43"/>
                  <a:gd fmla="*/ 12 w 23" name="T44"/>
                  <a:gd fmla="*/ 6 h 25" name="T45"/>
                  <a:gd fmla="*/ 13 w 23" name="T46"/>
                  <a:gd fmla="*/ 7 h 25" name="T47"/>
                  <a:gd fmla="*/ 14 w 23" name="T48"/>
                  <a:gd fmla="*/ 6 h 25" name="T49"/>
                  <a:gd fmla="*/ 16 w 23" name="T50"/>
                  <a:gd fmla="*/ 5 h 25" name="T51"/>
                  <a:gd fmla="*/ 17 w 23" name="T52"/>
                  <a:gd fmla="*/ 4 h 25" name="T53"/>
                  <a:gd fmla="*/ 17 w 23" name="T54"/>
                  <a:gd fmla="*/ 3 h 25" name="T55"/>
                  <a:gd fmla="*/ 16 w 23" name="T56"/>
                  <a:gd fmla="*/ 2 h 25" name="T57"/>
                  <a:gd fmla="*/ 14 w 23" name="T58"/>
                  <a:gd fmla="*/ 1 h 25" name="T59"/>
                  <a:gd fmla="*/ 13 w 23" name="T60"/>
                  <a:gd fmla="*/ 0 h 25" name="T61"/>
                  <a:gd fmla="*/ 12 w 23" name="T62"/>
                  <a:gd fmla="*/ 1 h 25" name="T63"/>
                  <a:gd fmla="*/ 12 w 23" name="T64"/>
                  <a:gd fmla="*/ 2 h 25" name="T65"/>
                  <a:gd fmla="*/ 0 w 23" name="T66"/>
                  <a:gd fmla="*/ 14 h 25" name="T67"/>
                  <a:gd fmla="*/ 12 w 23" name="T68"/>
                  <a:gd fmla="*/ 25 h 25" name="T69"/>
                  <a:gd fmla="*/ 23 w 23" name="T70"/>
                  <a:gd fmla="*/ 14 h 25" name="T71"/>
                  <a:gd fmla="*/ 20 w 23" name="T72"/>
                  <a:gd fmla="*/ 14 h 25" name="T73"/>
                  <a:gd fmla="*/ 15 w 23" name="T74"/>
                  <a:gd fmla="*/ 18 h 25" name="T75"/>
                  <a:gd fmla="*/ 15 w 23" name="T76"/>
                  <a:gd fmla="*/ 18 h 25" name="T77"/>
                  <a:gd fmla="*/ 15 w 23" name="T78"/>
                  <a:gd fmla="*/ 22 h 25" name="T79"/>
                  <a:gd fmla="*/ 15 w 23" name="T80"/>
                  <a:gd fmla="*/ 22 h 25" name="T81"/>
                  <a:gd fmla="*/ 15 w 23" name="T82"/>
                  <a:gd fmla="*/ 18 h 25" name="T83"/>
                  <a:gd fmla="*/ 15 w 23" name="T84"/>
                  <a:gd fmla="*/ 18 h 25" name="T85"/>
                  <a:gd fmla="*/ 8 w 23" name="T86"/>
                  <a:gd fmla="*/ 18 h 25" name="T87"/>
                  <a:gd fmla="*/ 8 w 23" name="T88"/>
                  <a:gd fmla="*/ 22 h 25" name="T89"/>
                  <a:gd fmla="*/ 7 w 23" name="T90"/>
                  <a:gd fmla="*/ 21 h 25" name="T91"/>
                  <a:gd fmla="*/ 8 w 23" name="T92"/>
                  <a:gd fmla="*/ 18 h 25" name="T93"/>
                  <a:gd fmla="*/ 8 w 23" name="T94"/>
                  <a:gd fmla="*/ 18 h 2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5" w="23">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1" name="Oval 29"/>
              <p:cNvSpPr>
                <a:spLocks noChangeArrowheads="1"/>
              </p:cNvSpPr>
              <p:nvPr/>
            </p:nvSpPr>
            <p:spPr bwMode="auto">
              <a:xfrm>
                <a:off x="3835" y="2149"/>
                <a:ext cx="13" cy="14"/>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59" name="文本框 104"/>
            <p:cNvSpPr txBox="1"/>
            <p:nvPr/>
          </p:nvSpPr>
          <p:spPr>
            <a:xfrm>
              <a:off x="9341490" y="4509914"/>
              <a:ext cx="1493849" cy="365844"/>
            </a:xfrm>
            <a:prstGeom prst="rect">
              <a:avLst/>
            </a:prstGeom>
            <a:noFill/>
          </p:spPr>
          <p:txBody>
            <a:bodyPr rtlCol="0" wrap="square">
              <a:spAutoFit/>
            </a:bodyPr>
            <a:lstStyle/>
            <a:p>
              <a:r>
                <a:rPr altLang="en-US" lang="zh-CN" sz="1200">
                  <a:solidFill>
                    <a:srgbClr val="653C76"/>
                  </a:solidFill>
                  <a:latin charset="-122" pitchFamily="34" typeface="微软雅黑"/>
                  <a:ea charset="-122" pitchFamily="34" typeface="微软雅黑"/>
                </a:rPr>
                <a:t>在此添加标题</a:t>
              </a:r>
            </a:p>
          </p:txBody>
        </p:sp>
      </p:grpSp>
      <p:sp>
        <p:nvSpPr>
          <p:cNvPr id="162" name="文本框 113"/>
          <p:cNvSpPr txBox="1"/>
          <p:nvPr/>
        </p:nvSpPr>
        <p:spPr>
          <a:xfrm>
            <a:off x="1430515" y="1450612"/>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63" name="文本框 113"/>
          <p:cNvSpPr txBox="1"/>
          <p:nvPr/>
        </p:nvSpPr>
        <p:spPr>
          <a:xfrm>
            <a:off x="1474112" y="3597628"/>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64" name="文本框 113"/>
          <p:cNvSpPr txBox="1"/>
          <p:nvPr/>
        </p:nvSpPr>
        <p:spPr>
          <a:xfrm>
            <a:off x="6994563" y="1450612"/>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65" name="文本框 113"/>
          <p:cNvSpPr txBox="1"/>
          <p:nvPr/>
        </p:nvSpPr>
        <p:spPr>
          <a:xfrm>
            <a:off x="7037854" y="3578117"/>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Tree>
    <p:extLst>
      <p:ext uri="{BB962C8B-B14F-4D97-AF65-F5344CB8AC3E}">
        <p14:creationId val="12687871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8">
                                  <p:stCondLst>
                                    <p:cond delay="0"/>
                                  </p:stCondLst>
                                  <p:childTnLst>
                                    <p:set>
                                      <p:cBhvr>
                                        <p:cTn dur="1" fill="hold" id="6">
                                          <p:stCondLst>
                                            <p:cond delay="0"/>
                                          </p:stCondLst>
                                        </p:cTn>
                                        <p:tgtEl>
                                          <p:spTgt spid="78"/>
                                        </p:tgtEl>
                                        <p:attrNameLst>
                                          <p:attrName>style.visibility</p:attrName>
                                        </p:attrNameLst>
                                      </p:cBhvr>
                                      <p:to>
                                        <p:strVal val="visible"/>
                                      </p:to>
                                    </p:set>
                                    <p:anim calcmode="lin" valueType="num">
                                      <p:cBhvr additive="base">
                                        <p:cTn dur="2000" fill="hold" id="7"/>
                                        <p:tgtEl>
                                          <p:spTgt spid="78"/>
                                        </p:tgtEl>
                                        <p:attrNameLst>
                                          <p:attrName>ppt_x</p:attrName>
                                        </p:attrNameLst>
                                      </p:cBhvr>
                                      <p:tavLst>
                                        <p:tav tm="0">
                                          <p:val>
                                            <p:strVal val="0-#ppt_w/2"/>
                                          </p:val>
                                        </p:tav>
                                        <p:tav tm="100000">
                                          <p:val>
                                            <p:strVal val="#ppt_x"/>
                                          </p:val>
                                        </p:tav>
                                      </p:tavLst>
                                    </p:anim>
                                    <p:anim calcmode="lin" valueType="num">
                                      <p:cBhvr additive="base">
                                        <p:cTn dur="2000" fill="hold" id="8"/>
                                        <p:tgtEl>
                                          <p:spTgt spid="78"/>
                                        </p:tgtEl>
                                        <p:attrNameLst>
                                          <p:attrName>ppt_y</p:attrName>
                                        </p:attrNameLst>
                                      </p:cBhvr>
                                      <p:tavLst>
                                        <p:tav tm="0">
                                          <p:val>
                                            <p:strVal val="#ppt_y"/>
                                          </p:val>
                                        </p:tav>
                                        <p:tav tm="100000">
                                          <p:val>
                                            <p:strVal val="#ppt_y"/>
                                          </p:val>
                                        </p:tav>
                                      </p:tavLst>
                                    </p:anim>
                                  </p:childTnLst>
                                </p:cTn>
                              </p:par>
                              <p:par>
                                <p:cTn accel="40000" fill="hold" id="9" nodeType="withEffect" presetClass="entr" presetID="2" presetSubtype="8">
                                  <p:stCondLst>
                                    <p:cond delay="500"/>
                                  </p:stCondLst>
                                  <p:childTnLst>
                                    <p:set>
                                      <p:cBhvr>
                                        <p:cTn dur="1" fill="hold" id="10">
                                          <p:stCondLst>
                                            <p:cond delay="0"/>
                                          </p:stCondLst>
                                        </p:cTn>
                                        <p:tgtEl>
                                          <p:spTgt spid="96"/>
                                        </p:tgtEl>
                                        <p:attrNameLst>
                                          <p:attrName>style.visibility</p:attrName>
                                        </p:attrNameLst>
                                      </p:cBhvr>
                                      <p:to>
                                        <p:strVal val="visible"/>
                                      </p:to>
                                    </p:set>
                                    <p:anim calcmode="lin" valueType="num">
                                      <p:cBhvr additive="base">
                                        <p:cTn dur="2000" fill="hold" id="11"/>
                                        <p:tgtEl>
                                          <p:spTgt spid="96"/>
                                        </p:tgtEl>
                                        <p:attrNameLst>
                                          <p:attrName>ppt_x</p:attrName>
                                        </p:attrNameLst>
                                      </p:cBhvr>
                                      <p:tavLst>
                                        <p:tav tm="0">
                                          <p:val>
                                            <p:strVal val="0-#ppt_w/2"/>
                                          </p:val>
                                        </p:tav>
                                        <p:tav tm="100000">
                                          <p:val>
                                            <p:strVal val="#ppt_x"/>
                                          </p:val>
                                        </p:tav>
                                      </p:tavLst>
                                    </p:anim>
                                    <p:anim calcmode="lin" valueType="num">
                                      <p:cBhvr additive="base">
                                        <p:cTn dur="2000" fill="hold" id="12"/>
                                        <p:tgtEl>
                                          <p:spTgt spid="96"/>
                                        </p:tgtEl>
                                        <p:attrNameLst>
                                          <p:attrName>ppt_y</p:attrName>
                                        </p:attrNameLst>
                                      </p:cBhvr>
                                      <p:tavLst>
                                        <p:tav tm="0">
                                          <p:val>
                                            <p:strVal val="#ppt_y"/>
                                          </p:val>
                                        </p:tav>
                                        <p:tav tm="100000">
                                          <p:val>
                                            <p:strVal val="#ppt_y"/>
                                          </p:val>
                                        </p:tav>
                                      </p:tavLst>
                                    </p:anim>
                                  </p:childTnLst>
                                </p:cTn>
                              </p:par>
                              <p:par>
                                <p:cTn accel="40000" fill="hold" id="13" nodeType="withEffect" presetClass="entr" presetID="2" presetSubtype="8">
                                  <p:stCondLst>
                                    <p:cond delay="1000"/>
                                  </p:stCondLst>
                                  <p:childTnLst>
                                    <p:set>
                                      <p:cBhvr>
                                        <p:cTn dur="1" fill="hold" id="14">
                                          <p:stCondLst>
                                            <p:cond delay="0"/>
                                          </p:stCondLst>
                                        </p:cTn>
                                        <p:tgtEl>
                                          <p:spTgt spid="87"/>
                                        </p:tgtEl>
                                        <p:attrNameLst>
                                          <p:attrName>style.visibility</p:attrName>
                                        </p:attrNameLst>
                                      </p:cBhvr>
                                      <p:to>
                                        <p:strVal val="visible"/>
                                      </p:to>
                                    </p:set>
                                    <p:anim calcmode="lin" valueType="num">
                                      <p:cBhvr additive="base">
                                        <p:cTn dur="2000" fill="hold" id="15"/>
                                        <p:tgtEl>
                                          <p:spTgt spid="87"/>
                                        </p:tgtEl>
                                        <p:attrNameLst>
                                          <p:attrName>ppt_x</p:attrName>
                                        </p:attrNameLst>
                                      </p:cBhvr>
                                      <p:tavLst>
                                        <p:tav tm="0">
                                          <p:val>
                                            <p:strVal val="0-#ppt_w/2"/>
                                          </p:val>
                                        </p:tav>
                                        <p:tav tm="100000">
                                          <p:val>
                                            <p:strVal val="#ppt_x"/>
                                          </p:val>
                                        </p:tav>
                                      </p:tavLst>
                                    </p:anim>
                                    <p:anim calcmode="lin" valueType="num">
                                      <p:cBhvr additive="base">
                                        <p:cTn dur="2000" fill="hold" id="16"/>
                                        <p:tgtEl>
                                          <p:spTgt spid="87"/>
                                        </p:tgtEl>
                                        <p:attrNameLst>
                                          <p:attrName>ppt_y</p:attrName>
                                        </p:attrNameLst>
                                      </p:cBhvr>
                                      <p:tavLst>
                                        <p:tav tm="0">
                                          <p:val>
                                            <p:strVal val="#ppt_y"/>
                                          </p:val>
                                        </p:tav>
                                        <p:tav tm="100000">
                                          <p:val>
                                            <p:strVal val="#ppt_y"/>
                                          </p:val>
                                        </p:tav>
                                      </p:tavLst>
                                    </p:anim>
                                  </p:childTnLst>
                                </p:cTn>
                              </p:par>
                              <p:par>
                                <p:cTn accel="40000" fill="hold" id="17" nodeType="withEffect" presetClass="entr" presetID="2" presetSubtype="8">
                                  <p:stCondLst>
                                    <p:cond delay="1500"/>
                                  </p:stCondLst>
                                  <p:childTnLst>
                                    <p:set>
                                      <p:cBhvr>
                                        <p:cTn dur="1" fill="hold" id="18">
                                          <p:stCondLst>
                                            <p:cond delay="0"/>
                                          </p:stCondLst>
                                        </p:cTn>
                                        <p:tgtEl>
                                          <p:spTgt spid="105"/>
                                        </p:tgtEl>
                                        <p:attrNameLst>
                                          <p:attrName>style.visibility</p:attrName>
                                        </p:attrNameLst>
                                      </p:cBhvr>
                                      <p:to>
                                        <p:strVal val="visible"/>
                                      </p:to>
                                    </p:set>
                                    <p:anim calcmode="lin" valueType="num">
                                      <p:cBhvr additive="base">
                                        <p:cTn dur="2000" fill="hold" id="19"/>
                                        <p:tgtEl>
                                          <p:spTgt spid="105"/>
                                        </p:tgtEl>
                                        <p:attrNameLst>
                                          <p:attrName>ppt_x</p:attrName>
                                        </p:attrNameLst>
                                      </p:cBhvr>
                                      <p:tavLst>
                                        <p:tav tm="0">
                                          <p:val>
                                            <p:strVal val="0-#ppt_w/2"/>
                                          </p:val>
                                        </p:tav>
                                        <p:tav tm="100000">
                                          <p:val>
                                            <p:strVal val="#ppt_x"/>
                                          </p:val>
                                        </p:tav>
                                      </p:tavLst>
                                    </p:anim>
                                    <p:anim calcmode="lin" valueType="num">
                                      <p:cBhvr additive="base">
                                        <p:cTn dur="2000" fill="hold" id="20"/>
                                        <p:tgtEl>
                                          <p:spTgt spid="10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3500"/>
                            </p:stCondLst>
                            <p:childTnLst>
                              <p:par>
                                <p:cTn fill="hold" id="22" nodeType="afterEffect" presetClass="entr" presetID="22" presetSubtype="8">
                                  <p:stCondLst>
                                    <p:cond delay="0"/>
                                  </p:stCondLst>
                                  <p:childTnLst>
                                    <p:set>
                                      <p:cBhvr>
                                        <p:cTn dur="1" fill="hold" id="23">
                                          <p:stCondLst>
                                            <p:cond delay="0"/>
                                          </p:stCondLst>
                                        </p:cTn>
                                        <p:tgtEl>
                                          <p:spTgt spid="114"/>
                                        </p:tgtEl>
                                        <p:attrNameLst>
                                          <p:attrName>style.visibility</p:attrName>
                                        </p:attrNameLst>
                                      </p:cBhvr>
                                      <p:to>
                                        <p:strVal val="visible"/>
                                      </p:to>
                                    </p:set>
                                    <p:animEffect filter="wipe(left)" transition="in">
                                      <p:cBhvr>
                                        <p:cTn dur="500" id="24"/>
                                        <p:tgtEl>
                                          <p:spTgt spid="114"/>
                                        </p:tgtEl>
                                      </p:cBhvr>
                                    </p:animEffect>
                                  </p:childTnLst>
                                </p:cTn>
                              </p:par>
                              <p:par>
                                <p:cTn fill="hold" id="25" nodeType="withEffect" presetClass="entr" presetID="22" presetSubtype="2">
                                  <p:stCondLst>
                                    <p:cond delay="0"/>
                                  </p:stCondLst>
                                  <p:childTnLst>
                                    <p:set>
                                      <p:cBhvr>
                                        <p:cTn dur="1" fill="hold" id="26">
                                          <p:stCondLst>
                                            <p:cond delay="0"/>
                                          </p:stCondLst>
                                        </p:cTn>
                                        <p:tgtEl>
                                          <p:spTgt spid="117"/>
                                        </p:tgtEl>
                                        <p:attrNameLst>
                                          <p:attrName>style.visibility</p:attrName>
                                        </p:attrNameLst>
                                      </p:cBhvr>
                                      <p:to>
                                        <p:strVal val="visible"/>
                                      </p:to>
                                    </p:set>
                                    <p:animEffect filter="wipe(right)" transition="in">
                                      <p:cBhvr>
                                        <p:cTn dur="500" id="27"/>
                                        <p:tgtEl>
                                          <p:spTgt spid="117"/>
                                        </p:tgtEl>
                                      </p:cBhvr>
                                    </p:animEffect>
                                  </p:childTnLst>
                                </p:cTn>
                              </p:par>
                              <p:par>
                                <p:cTn fill="hold" id="28" nodeType="withEffect" presetClass="entr" presetID="22" presetSubtype="2">
                                  <p:stCondLst>
                                    <p:cond delay="0"/>
                                  </p:stCondLst>
                                  <p:childTnLst>
                                    <p:set>
                                      <p:cBhvr>
                                        <p:cTn dur="1" fill="hold" id="29">
                                          <p:stCondLst>
                                            <p:cond delay="0"/>
                                          </p:stCondLst>
                                        </p:cTn>
                                        <p:tgtEl>
                                          <p:spTgt spid="140"/>
                                        </p:tgtEl>
                                        <p:attrNameLst>
                                          <p:attrName>style.visibility</p:attrName>
                                        </p:attrNameLst>
                                      </p:cBhvr>
                                      <p:to>
                                        <p:strVal val="visible"/>
                                      </p:to>
                                    </p:set>
                                    <p:animEffect filter="wipe(right)" transition="in">
                                      <p:cBhvr>
                                        <p:cTn dur="500" id="30"/>
                                        <p:tgtEl>
                                          <p:spTgt spid="140"/>
                                        </p:tgtEl>
                                      </p:cBhvr>
                                    </p:animEffect>
                                  </p:childTnLst>
                                </p:cTn>
                              </p:par>
                              <p:par>
                                <p:cTn fill="hold" id="31" nodeType="withEffect" presetClass="entr" presetID="22" presetSubtype="8">
                                  <p:stCondLst>
                                    <p:cond delay="0"/>
                                  </p:stCondLst>
                                  <p:childTnLst>
                                    <p:set>
                                      <p:cBhvr>
                                        <p:cTn dur="1" fill="hold" id="32">
                                          <p:stCondLst>
                                            <p:cond delay="0"/>
                                          </p:stCondLst>
                                        </p:cTn>
                                        <p:tgtEl>
                                          <p:spTgt spid="137"/>
                                        </p:tgtEl>
                                        <p:attrNameLst>
                                          <p:attrName>style.visibility</p:attrName>
                                        </p:attrNameLst>
                                      </p:cBhvr>
                                      <p:to>
                                        <p:strVal val="visible"/>
                                      </p:to>
                                    </p:set>
                                    <p:animEffect filter="wipe(left)" transition="in">
                                      <p:cBhvr>
                                        <p:cTn dur="500" id="33"/>
                                        <p:tgtEl>
                                          <p:spTgt spid="137"/>
                                        </p:tgtEl>
                                      </p:cBhvr>
                                    </p:animEffect>
                                  </p:childTnLst>
                                </p:cTn>
                              </p:par>
                            </p:childTnLst>
                          </p:cTn>
                        </p:par>
                        <p:par>
                          <p:cTn fill="hold" id="34" nodeType="afterGroup">
                            <p:stCondLst>
                              <p:cond delay="4000"/>
                            </p:stCondLst>
                            <p:childTnLst>
                              <p:par>
                                <p:cTn fill="hold" id="35" nodeType="afterEffect" presetClass="entr" presetID="22" presetSubtype="8">
                                  <p:stCondLst>
                                    <p:cond delay="0"/>
                                  </p:stCondLst>
                                  <p:childTnLst>
                                    <p:set>
                                      <p:cBhvr>
                                        <p:cTn dur="1" fill="hold" id="36">
                                          <p:stCondLst>
                                            <p:cond delay="0"/>
                                          </p:stCondLst>
                                        </p:cTn>
                                        <p:tgtEl>
                                          <p:spTgt spid="120"/>
                                        </p:tgtEl>
                                        <p:attrNameLst>
                                          <p:attrName>style.visibility</p:attrName>
                                        </p:attrNameLst>
                                      </p:cBhvr>
                                      <p:to>
                                        <p:strVal val="visible"/>
                                      </p:to>
                                    </p:set>
                                    <p:animEffect filter="wipe(left)" transition="in">
                                      <p:cBhvr>
                                        <p:cTn dur="500" id="37"/>
                                        <p:tgtEl>
                                          <p:spTgt spid="120"/>
                                        </p:tgtEl>
                                      </p:cBhvr>
                                    </p:animEffect>
                                  </p:childTnLst>
                                </p:cTn>
                              </p:par>
                              <p:par>
                                <p:cTn fill="hold" id="38" nodeType="withEffect" presetClass="entr" presetID="22" presetSubtype="8">
                                  <p:stCondLst>
                                    <p:cond delay="0"/>
                                  </p:stCondLst>
                                  <p:childTnLst>
                                    <p:set>
                                      <p:cBhvr>
                                        <p:cTn dur="1" fill="hold" id="39">
                                          <p:stCondLst>
                                            <p:cond delay="0"/>
                                          </p:stCondLst>
                                        </p:cTn>
                                        <p:tgtEl>
                                          <p:spTgt spid="150"/>
                                        </p:tgtEl>
                                        <p:attrNameLst>
                                          <p:attrName>style.visibility</p:attrName>
                                        </p:attrNameLst>
                                      </p:cBhvr>
                                      <p:to>
                                        <p:strVal val="visible"/>
                                      </p:to>
                                    </p:set>
                                    <p:animEffect filter="wipe(left)" transition="in">
                                      <p:cBhvr>
                                        <p:cTn dur="500" id="40"/>
                                        <p:tgtEl>
                                          <p:spTgt spid="150"/>
                                        </p:tgtEl>
                                      </p:cBhvr>
                                    </p:animEffect>
                                  </p:childTnLst>
                                </p:cTn>
                              </p:par>
                              <p:par>
                                <p:cTn fill="hold" id="41" nodeType="withEffect" presetClass="entr" presetID="22" presetSubtype="8">
                                  <p:stCondLst>
                                    <p:cond delay="0"/>
                                  </p:stCondLst>
                                  <p:childTnLst>
                                    <p:set>
                                      <p:cBhvr>
                                        <p:cTn dur="1" fill="hold" id="42">
                                          <p:stCondLst>
                                            <p:cond delay="0"/>
                                          </p:stCondLst>
                                        </p:cTn>
                                        <p:tgtEl>
                                          <p:spTgt spid="143"/>
                                        </p:tgtEl>
                                        <p:attrNameLst>
                                          <p:attrName>style.visibility</p:attrName>
                                        </p:attrNameLst>
                                      </p:cBhvr>
                                      <p:to>
                                        <p:strVal val="visible"/>
                                      </p:to>
                                    </p:set>
                                    <p:animEffect filter="wipe(left)" transition="in">
                                      <p:cBhvr>
                                        <p:cTn dur="500" id="43"/>
                                        <p:tgtEl>
                                          <p:spTgt spid="143"/>
                                        </p:tgtEl>
                                      </p:cBhvr>
                                    </p:animEffect>
                                  </p:childTnLst>
                                </p:cTn>
                              </p:par>
                              <p:par>
                                <p:cTn fill="hold" id="44" nodeType="withEffect" presetClass="entr" presetID="22" presetSubtype="8">
                                  <p:stCondLst>
                                    <p:cond delay="0"/>
                                  </p:stCondLst>
                                  <p:childTnLst>
                                    <p:set>
                                      <p:cBhvr>
                                        <p:cTn dur="1" fill="hold" id="45">
                                          <p:stCondLst>
                                            <p:cond delay="0"/>
                                          </p:stCondLst>
                                        </p:cTn>
                                        <p:tgtEl>
                                          <p:spTgt spid="157"/>
                                        </p:tgtEl>
                                        <p:attrNameLst>
                                          <p:attrName>style.visibility</p:attrName>
                                        </p:attrNameLst>
                                      </p:cBhvr>
                                      <p:to>
                                        <p:strVal val="visible"/>
                                      </p:to>
                                    </p:set>
                                    <p:animEffect filter="wipe(left)" transition="in">
                                      <p:cBhvr>
                                        <p:cTn dur="500" id="46"/>
                                        <p:tgtEl>
                                          <p:spTgt spid="157"/>
                                        </p:tgtEl>
                                      </p:cBhvr>
                                    </p:animEffect>
                                  </p:childTnLst>
                                </p:cTn>
                              </p:par>
                            </p:childTnLst>
                          </p:cTn>
                        </p:par>
                        <p:par>
                          <p:cTn fill="hold" id="47" nodeType="afterGroup">
                            <p:stCondLst>
                              <p:cond delay="4500"/>
                            </p:stCondLst>
                            <p:childTnLst>
                              <p:par>
                                <p:cTn fill="hold" grpId="0" id="48" nodeType="afterEffect" presetClass="entr" presetID="14" presetSubtype="10">
                                  <p:stCondLst>
                                    <p:cond delay="0"/>
                                  </p:stCondLst>
                                  <p:childTnLst>
                                    <p:set>
                                      <p:cBhvr>
                                        <p:cTn dur="1" fill="hold" id="49">
                                          <p:stCondLst>
                                            <p:cond delay="0"/>
                                          </p:stCondLst>
                                        </p:cTn>
                                        <p:tgtEl>
                                          <p:spTgt spid="162"/>
                                        </p:tgtEl>
                                        <p:attrNameLst>
                                          <p:attrName>style.visibility</p:attrName>
                                        </p:attrNameLst>
                                      </p:cBhvr>
                                      <p:to>
                                        <p:strVal val="visible"/>
                                      </p:to>
                                    </p:set>
                                    <p:animEffect filter="randombar(horizontal)" transition="in">
                                      <p:cBhvr>
                                        <p:cTn dur="500" id="50"/>
                                        <p:tgtEl>
                                          <p:spTgt spid="162"/>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164"/>
                                        </p:tgtEl>
                                        <p:attrNameLst>
                                          <p:attrName>style.visibility</p:attrName>
                                        </p:attrNameLst>
                                      </p:cBhvr>
                                      <p:to>
                                        <p:strVal val="visible"/>
                                      </p:to>
                                    </p:set>
                                    <p:animEffect filter="randombar(horizontal)" transition="in">
                                      <p:cBhvr>
                                        <p:cTn dur="500" id="53"/>
                                        <p:tgtEl>
                                          <p:spTgt spid="164"/>
                                        </p:tgtEl>
                                      </p:cBhvr>
                                    </p:animEffect>
                                  </p:childTnLst>
                                </p:cTn>
                              </p:par>
                              <p:par>
                                <p:cTn fill="hold" grpId="0" id="54" nodeType="withEffect" presetClass="entr" presetID="14" presetSubtype="10">
                                  <p:stCondLst>
                                    <p:cond delay="0"/>
                                  </p:stCondLst>
                                  <p:childTnLst>
                                    <p:set>
                                      <p:cBhvr>
                                        <p:cTn dur="1" fill="hold" id="55">
                                          <p:stCondLst>
                                            <p:cond delay="0"/>
                                          </p:stCondLst>
                                        </p:cTn>
                                        <p:tgtEl>
                                          <p:spTgt spid="163"/>
                                        </p:tgtEl>
                                        <p:attrNameLst>
                                          <p:attrName>style.visibility</p:attrName>
                                        </p:attrNameLst>
                                      </p:cBhvr>
                                      <p:to>
                                        <p:strVal val="visible"/>
                                      </p:to>
                                    </p:set>
                                    <p:animEffect filter="randombar(horizontal)" transition="in">
                                      <p:cBhvr>
                                        <p:cTn dur="500" id="56"/>
                                        <p:tgtEl>
                                          <p:spTgt spid="163"/>
                                        </p:tgtEl>
                                      </p:cBhvr>
                                    </p:animEffect>
                                  </p:childTnLst>
                                </p:cTn>
                              </p:par>
                              <p:par>
                                <p:cTn fill="hold" grpId="0" id="57" nodeType="withEffect" presetClass="entr" presetID="14" presetSubtype="10">
                                  <p:stCondLst>
                                    <p:cond delay="0"/>
                                  </p:stCondLst>
                                  <p:childTnLst>
                                    <p:set>
                                      <p:cBhvr>
                                        <p:cTn dur="1" fill="hold" id="58">
                                          <p:stCondLst>
                                            <p:cond delay="0"/>
                                          </p:stCondLst>
                                        </p:cTn>
                                        <p:tgtEl>
                                          <p:spTgt spid="165"/>
                                        </p:tgtEl>
                                        <p:attrNameLst>
                                          <p:attrName>style.visibility</p:attrName>
                                        </p:attrNameLst>
                                      </p:cBhvr>
                                      <p:to>
                                        <p:strVal val="visible"/>
                                      </p:to>
                                    </p:set>
                                    <p:animEffect filter="randombar(horizontal)" transition="in">
                                      <p:cBhvr>
                                        <p:cTn dur="500" id="59"/>
                                        <p:tgtEl>
                                          <p:spTgt spid="1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2"/>
      <p:bldP grpId="0" spid="163"/>
      <p:bldP grpId="0" spid="164"/>
      <p:bldP grpId="0" spid="16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sp>
        <p:nvSpPr>
          <p:cNvPr id="8" name="圆角矩形 7"/>
          <p:cNvSpPr/>
          <p:nvPr/>
        </p:nvSpPr>
        <p:spPr>
          <a:xfrm rot="2581990">
            <a:off x="1566329" y="1738207"/>
            <a:ext cx="1249797" cy="1249345"/>
          </a:xfrm>
          <a:prstGeom prst="roundRect">
            <a:avLst>
              <a:gd fmla="val 12985" name="adj"/>
            </a:avLst>
          </a:prstGeom>
          <a:solidFill>
            <a:srgbClr val="FFB850"/>
          </a:solidFill>
          <a:ln w="25400">
            <a:gradFill flip="none" rotWithShape="1">
              <a:gsLst>
                <a:gs pos="0">
                  <a:schemeClr val="bg1">
                    <a:lumMod val="75000"/>
                  </a:schemeClr>
                </a:gs>
                <a:gs pos="100000">
                  <a:schemeClr val="bg1"/>
                </a:gs>
              </a:gsLst>
              <a:lin ang="2700000" scaled="1"/>
            </a:gradFill>
          </a:ln>
          <a:effectLst>
            <a:innerShdw blurRad="139700" dir="13500000" dist="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 name="圆角矩形 8"/>
          <p:cNvSpPr/>
          <p:nvPr/>
        </p:nvSpPr>
        <p:spPr>
          <a:xfrm rot="2581990">
            <a:off x="3270868" y="2668262"/>
            <a:ext cx="989694" cy="989336"/>
          </a:xfrm>
          <a:prstGeom prst="roundRect">
            <a:avLst>
              <a:gd fmla="val 12985" name="adj"/>
            </a:avLst>
          </a:prstGeom>
          <a:solidFill>
            <a:srgbClr val="E87071"/>
          </a:solidFill>
          <a:ln w="25400">
            <a:gradFill flip="none" rotWithShape="1">
              <a:gsLst>
                <a:gs pos="0">
                  <a:schemeClr val="bg1">
                    <a:lumMod val="75000"/>
                  </a:schemeClr>
                </a:gs>
                <a:gs pos="100000">
                  <a:schemeClr val="bg1"/>
                </a:gs>
              </a:gsLst>
              <a:lin ang="2700000" scaled="1"/>
            </a:gradFill>
          </a:ln>
          <a:effectLst>
            <a:innerShdw blurRad="139700" dir="13500000" dist="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圆角矩形 9"/>
          <p:cNvSpPr/>
          <p:nvPr/>
        </p:nvSpPr>
        <p:spPr>
          <a:xfrm rot="2581990">
            <a:off x="6385640" y="2525507"/>
            <a:ext cx="989694" cy="989336"/>
          </a:xfrm>
          <a:prstGeom prst="roundRect">
            <a:avLst>
              <a:gd fmla="val 12985" name="adj"/>
            </a:avLst>
          </a:prstGeom>
          <a:solidFill>
            <a:srgbClr val="663C77"/>
          </a:solidFill>
          <a:ln w="25400">
            <a:gradFill flip="none" rotWithShape="1">
              <a:gsLst>
                <a:gs pos="0">
                  <a:schemeClr val="bg1">
                    <a:lumMod val="75000"/>
                  </a:schemeClr>
                </a:gs>
                <a:gs pos="100000">
                  <a:schemeClr val="bg1"/>
                </a:gs>
              </a:gsLst>
              <a:lin ang="2700000" scaled="1"/>
            </a:gradFill>
          </a:ln>
          <a:effectLst>
            <a:innerShdw blurRad="139700" dir="13500000" dist="762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圆角矩形 10"/>
          <p:cNvSpPr/>
          <p:nvPr/>
        </p:nvSpPr>
        <p:spPr>
          <a:xfrm rot="2581990">
            <a:off x="4627576" y="1623054"/>
            <a:ext cx="1249797" cy="1249345"/>
          </a:xfrm>
          <a:prstGeom prst="roundRect">
            <a:avLst>
              <a:gd fmla="val 12985" name="adj"/>
            </a:avLst>
          </a:prstGeom>
          <a:solidFill>
            <a:srgbClr val="01ACBE"/>
          </a:solidFill>
          <a:ln w="25400">
            <a:gradFill flip="none" rotWithShape="1">
              <a:gsLst>
                <a:gs pos="0">
                  <a:schemeClr val="bg1">
                    <a:lumMod val="75000"/>
                  </a:schemeClr>
                </a:gs>
                <a:gs pos="100000">
                  <a:schemeClr val="bg1"/>
                </a:gs>
              </a:gsLst>
              <a:lin ang="2700000" scaled="1"/>
            </a:gradFill>
          </a:ln>
          <a:effectLst>
            <a:innerShdw blurRad="139700" dir="13500000" dist="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2" name="组合 11"/>
          <p:cNvGrpSpPr/>
          <p:nvPr/>
        </p:nvGrpSpPr>
        <p:grpSpPr>
          <a:xfrm>
            <a:off x="1400497" y="1940399"/>
            <a:ext cx="6059135" cy="1599168"/>
            <a:chOff x="1867086" y="2587797"/>
            <a:chExt cx="8077794" cy="2132718"/>
          </a:xfrm>
        </p:grpSpPr>
        <p:sp>
          <p:nvSpPr>
            <p:cNvPr id="13" name="任意多边形 12"/>
            <p:cNvSpPr/>
            <p:nvPr/>
          </p:nvSpPr>
          <p:spPr>
            <a:xfrm rot="21481990">
              <a:off x="1867086" y="2587797"/>
              <a:ext cx="8077794" cy="2132718"/>
            </a:xfrm>
            <a:custGeom>
              <a:gdLst>
                <a:gd fmla="*/ 6382501 w 7023637" name="connsiteX0"/>
                <a:gd fmla="*/ 230936 h 1854397" name="connsiteY0"/>
                <a:gd fmla="*/ 6984659 w 7023637" name="connsiteX1"/>
                <a:gd fmla="*/ 833094 h 1854397" name="connsiteY1"/>
                <a:gd fmla="*/ 6984659 w 7023637" name="connsiteX2"/>
                <a:gd fmla="*/ 1021294 h 1854397" name="connsiteY2"/>
                <a:gd fmla="*/ 6382502 w 7023637" name="connsiteX3"/>
                <a:gd fmla="*/ 1623452 h 1854397" name="connsiteY3"/>
                <a:gd fmla="*/ 6238324 w 7023637" name="connsiteX4"/>
                <a:gd fmla="*/ 1652686 h 1854397" name="connsiteY4"/>
                <a:gd fmla="*/ 6233468 w 7023637" name="connsiteX5"/>
                <a:gd fmla="*/ 1649461 h 1854397" name="connsiteY5"/>
                <a:gd fmla="*/ 5619292 w 7023637" name="connsiteX6"/>
                <a:gd fmla="*/ 1035284 h 1854397" name="connsiteY6"/>
                <a:gd fmla="*/ 5381956 w 7023637" name="connsiteX7"/>
                <a:gd fmla="*/ 1035284 h 1854397" name="connsiteY7"/>
                <a:gd fmla="*/ 4622585 w 7023637" name="connsiteX8"/>
                <a:gd fmla="*/ 1794655 h 1854397" name="connsiteY8"/>
                <a:gd fmla="*/ 4612056 w 7023637" name="connsiteX9"/>
                <a:gd fmla="*/ 1810510 h 1854397" name="connsiteY9"/>
                <a:gd fmla="*/ 4564487 w 7023637" name="connsiteX10"/>
                <a:gd fmla="*/ 1842098 h 1854397" name="connsiteY10"/>
                <a:gd fmla="*/ 4423292 w 7023637" name="connsiteX11"/>
                <a:gd fmla="*/ 1835186 h 1854397" name="connsiteY11"/>
                <a:gd fmla="*/ 4387173 w 7023637" name="connsiteX12"/>
                <a:gd fmla="*/ 1808553 h 1854397" name="connsiteY12"/>
                <a:gd fmla="*/ 4380859 w 7023637" name="connsiteX13"/>
                <a:gd fmla="*/ 1799045 h 1854397" name="connsiteY13"/>
                <a:gd fmla="*/ 3621487 w 7023637" name="connsiteX14"/>
                <a:gd fmla="*/ 1039674 h 1854397" name="connsiteY14"/>
                <a:gd fmla="*/ 3439668 w 7023637" name="connsiteX15"/>
                <a:gd fmla="*/ 1002808 h 1854397" name="connsiteY15"/>
                <a:gd fmla="*/ 3407952 w 7023637" name="connsiteX16"/>
                <a:gd fmla="*/ 1023869 h 1854397" name="connsiteY16"/>
                <a:gd fmla="*/ 2808370 w 7023637" name="connsiteX17"/>
                <a:gd fmla="*/ 1623451 h 1854397" name="connsiteY17"/>
                <a:gd fmla="*/ 2620170 w 7023637" name="connsiteX18"/>
                <a:gd fmla="*/ 1623451 h 1854397" name="connsiteY18"/>
                <a:gd fmla="*/ 2194586 w 7023637" name="connsiteX19"/>
                <a:gd fmla="*/ 1197867 h 1854397" name="connsiteY19"/>
                <a:gd fmla="*/ 2194565 w 7023637" name="connsiteX20"/>
                <a:gd fmla="*/ 1197867 h 1854397" name="connsiteY20"/>
                <a:gd fmla="*/ 2042569 w 7023637" name="connsiteX21"/>
                <a:gd fmla="*/ 1045871 h 1854397" name="connsiteY21"/>
                <a:gd fmla="*/ 1805233 w 7023637" name="connsiteX22"/>
                <a:gd fmla="*/ 1045871 h 1854397" name="connsiteY22"/>
                <a:gd fmla="*/ 1045861 w 7023637" name="connsiteX23"/>
                <a:gd fmla="*/ 1805242 h 1854397" name="connsiteY23"/>
                <a:gd fmla="*/ 1045860 w 7023637" name="connsiteX24"/>
                <a:gd fmla="*/ 1805244 h 1854397" name="connsiteY24"/>
                <a:gd fmla="*/ 990345 w 7023637" name="connsiteX25"/>
                <a:gd fmla="*/ 1842109 h 1854397" name="connsiteY25"/>
                <a:gd fmla="*/ 808525 w 7023637" name="connsiteX26"/>
                <a:gd fmla="*/ 1805243 h 1854397" name="connsiteY26"/>
                <a:gd fmla="*/ 49154 w 7023637" name="connsiteX27"/>
                <a:gd fmla="*/ 1045872 h 1854397" name="connsiteY27"/>
                <a:gd fmla="*/ 49154 w 7023637" name="connsiteX28"/>
                <a:gd fmla="*/ 808536 h 1854397" name="connsiteY28"/>
                <a:gd fmla="*/ 808525 w 7023637" name="connsiteX29"/>
                <a:gd fmla="*/ 49164 h 1854397" name="connsiteY29"/>
                <a:gd fmla="*/ 1045861 w 7023637" name="connsiteX30"/>
                <a:gd fmla="*/ 49164 h 1854397" name="connsiteY30"/>
                <a:gd fmla="*/ 1653226 w 7023637" name="connsiteX31"/>
                <a:gd fmla="*/ 656529 h 1854397" name="connsiteY31"/>
                <a:gd fmla="*/ 1653248 w 7023637" name="connsiteX32"/>
                <a:gd fmla="*/ 656529 h 1854397" name="connsiteY32"/>
                <a:gd fmla="*/ 1805243 w 7023637" name="connsiteX33"/>
                <a:gd fmla="*/ 808524 h 1854397" name="connsiteY33"/>
                <a:gd fmla="*/ 2042579 w 7023637" name="connsiteX34"/>
                <a:gd fmla="*/ 808524 h 1854397" name="connsiteY34"/>
                <a:gd fmla="*/ 2112731 w 7023637" name="connsiteX35"/>
                <a:gd fmla="*/ 738372 h 1854397" name="connsiteY35"/>
                <a:gd fmla="*/ 2620169 w 7023637" name="connsiteX36"/>
                <a:gd fmla="*/ 230935 h 1854397" name="connsiteY36"/>
                <a:gd fmla="*/ 2808370 w 7023637" name="connsiteX37"/>
                <a:gd fmla="*/ 230935 h 1854397" name="connsiteY37"/>
                <a:gd fmla="*/ 3236140 w 7023637" name="connsiteX38"/>
                <a:gd fmla="*/ 658705 h 1854397" name="connsiteY38"/>
                <a:gd fmla="*/ 3240530 w 7023637" name="connsiteX39"/>
                <a:gd fmla="*/ 658705 h 1854397" name="connsiteY39"/>
                <a:gd fmla="*/ 3388156 w 7023637" name="connsiteX40"/>
                <a:gd fmla="*/ 806331 h 1854397" name="connsiteY40"/>
                <a:gd fmla="*/ 3625492 w 7023637" name="connsiteX41"/>
                <a:gd fmla="*/ 806331 h 1854397" name="connsiteY41"/>
                <a:gd fmla="*/ 4382672 w 7023637" name="connsiteX42"/>
                <a:gd fmla="*/ 49151 h 1854397" name="connsiteY42"/>
                <a:gd fmla="*/ 4438185 w 7023637" name="connsiteX43"/>
                <a:gd fmla="*/ 12288 h 1854397" name="connsiteY43"/>
                <a:gd fmla="*/ 4579381 w 7023637" name="connsiteX44"/>
                <a:gd fmla="*/ 19201 h 1854397" name="connsiteY44"/>
                <a:gd fmla="*/ 4615497 w 7023637" name="connsiteX45"/>
                <a:gd fmla="*/ 45831 h 1854397" name="connsiteY45"/>
                <a:gd fmla="*/ 4621812 w 7023637" name="connsiteX46"/>
                <a:gd fmla="*/ 55341 h 1854397" name="connsiteY46"/>
                <a:gd fmla="*/ 5381183 w 7023637" name="connsiteX47"/>
                <a:gd fmla="*/ 814712 h 1854397" name="connsiteY47"/>
                <a:gd fmla="*/ 5618519 w 7023637" name="connsiteX48"/>
                <a:gd fmla="*/ 814712 h 1854397" name="connsiteY48"/>
                <a:gd fmla="*/ 6218098 w 7023637" name="connsiteX49"/>
                <a:gd fmla="*/ 215133 h 1854397" name="connsiteY49"/>
                <a:gd fmla="*/ 6238324 w 7023637" name="connsiteX50"/>
                <a:gd fmla="*/ 201702 h 1854397" name="connsiteY50"/>
                <a:gd fmla="*/ 6382501 w 7023637" name="connsiteX51"/>
                <a:gd fmla="*/ 230936 h 1854397"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1854397" w="702363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6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algn="tl" blurRad="1397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4" name="组合 13"/>
            <p:cNvGrpSpPr/>
            <p:nvPr/>
          </p:nvGrpSpPr>
          <p:grpSpPr>
            <a:xfrm>
              <a:off x="2334755" y="2991558"/>
              <a:ext cx="1298236" cy="738835"/>
              <a:chOff x="3499046" y="4615023"/>
              <a:chExt cx="1128815" cy="642418"/>
            </a:xfrm>
          </p:grpSpPr>
          <p:sp>
            <p:nvSpPr>
              <p:cNvPr id="50" name="文本框 45"/>
              <p:cNvSpPr txBox="1"/>
              <p:nvPr/>
            </p:nvSpPr>
            <p:spPr>
              <a:xfrm>
                <a:off x="4005561" y="4615023"/>
                <a:ext cx="622300" cy="636205"/>
              </a:xfrm>
              <a:prstGeom prst="rect">
                <a:avLst/>
              </a:prstGeom>
              <a:noFill/>
            </p:spPr>
            <p:txBody>
              <a:bodyPr rtlCol="0" wrap="square">
                <a:spAutoFit/>
              </a:bodyPr>
              <a:lstStyle/>
              <a:p>
                <a:pPr algn="ctr"/>
                <a:r>
                  <a:rPr altLang="zh-CN" lang="en-US" sz="3000">
                    <a:solidFill>
                      <a:srgbClr val="FFB850"/>
                    </a:solidFill>
                    <a:latin charset="0" panose="020b0806030902050204" pitchFamily="34" typeface="Impact"/>
                  </a:rPr>
                  <a:t>A</a:t>
                </a:r>
              </a:p>
            </p:txBody>
          </p:sp>
          <p:sp>
            <p:nvSpPr>
              <p:cNvPr id="51" name="文本框 46"/>
              <p:cNvSpPr txBox="1"/>
              <p:nvPr/>
            </p:nvSpPr>
            <p:spPr>
              <a:xfrm>
                <a:off x="3499046" y="4891975"/>
                <a:ext cx="745732" cy="285055"/>
              </a:xfrm>
              <a:prstGeom prst="rect">
                <a:avLst/>
              </a:prstGeom>
              <a:noFill/>
            </p:spPr>
            <p:txBody>
              <a:bodyPr rtlCol="0" wrap="square">
                <a:spAutoFit/>
              </a:bodyPr>
              <a:lstStyle/>
              <a:p>
                <a:pPr algn="ctr"/>
                <a:r>
                  <a:rPr altLang="zh-CN" lang="en-US" sz="1013">
                    <a:solidFill>
                      <a:prstClr val="white">
                        <a:lumMod val="65000"/>
                      </a:prstClr>
                    </a:solidFill>
                    <a:latin charset="0" panose="020b0806030902050204" pitchFamily="34" typeface="Impact"/>
                  </a:rPr>
                  <a:t>STEP</a:t>
                </a:r>
              </a:p>
            </p:txBody>
          </p:sp>
        </p:grpSp>
        <p:grpSp>
          <p:nvGrpSpPr>
            <p:cNvPr id="15" name="组合 14"/>
            <p:cNvGrpSpPr/>
            <p:nvPr/>
          </p:nvGrpSpPr>
          <p:grpSpPr>
            <a:xfrm>
              <a:off x="4322326" y="3056886"/>
              <a:ext cx="1239811" cy="677265"/>
              <a:chOff x="3556196" y="4615023"/>
              <a:chExt cx="1078015" cy="588882"/>
            </a:xfrm>
          </p:grpSpPr>
          <p:sp>
            <p:nvSpPr>
              <p:cNvPr id="48" name="文本框 49"/>
              <p:cNvSpPr txBox="1"/>
              <p:nvPr/>
            </p:nvSpPr>
            <p:spPr>
              <a:xfrm>
                <a:off x="4011911" y="4615023"/>
                <a:ext cx="622300" cy="583187"/>
              </a:xfrm>
              <a:prstGeom prst="rect">
                <a:avLst/>
              </a:prstGeom>
              <a:noFill/>
            </p:spPr>
            <p:txBody>
              <a:bodyPr rtlCol="0" wrap="square">
                <a:spAutoFit/>
              </a:bodyPr>
              <a:lstStyle/>
              <a:p>
                <a:pPr algn="ctr"/>
                <a:r>
                  <a:rPr altLang="zh-CN" lang="en-US" sz="2700">
                    <a:solidFill>
                      <a:srgbClr val="E87071"/>
                    </a:solidFill>
                    <a:latin charset="0" panose="020b0806030902050204" pitchFamily="34" typeface="Impact"/>
                  </a:rPr>
                  <a:t>B</a:t>
                </a:r>
              </a:p>
            </p:txBody>
          </p:sp>
          <p:sp>
            <p:nvSpPr>
              <p:cNvPr id="49" name="文本框 50"/>
              <p:cNvSpPr txBox="1"/>
              <p:nvPr/>
            </p:nvSpPr>
            <p:spPr>
              <a:xfrm>
                <a:off x="3556196" y="4860227"/>
                <a:ext cx="745732" cy="318102"/>
              </a:xfrm>
              <a:prstGeom prst="rect">
                <a:avLst/>
              </a:prstGeom>
              <a:noFill/>
            </p:spPr>
            <p:txBody>
              <a:bodyPr rtlCol="0" wrap="square">
                <a:spAutoFit/>
              </a:bodyPr>
              <a:lstStyle/>
              <a:p>
                <a:pPr algn="ctr"/>
                <a:r>
                  <a:rPr altLang="zh-CN" lang="en-US" sz="1200">
                    <a:solidFill>
                      <a:prstClr val="white">
                        <a:lumMod val="65000"/>
                      </a:prstClr>
                    </a:solidFill>
                    <a:latin charset="0" panose="020b0806030902050204" pitchFamily="34" typeface="Impact"/>
                  </a:rPr>
                  <a:t>STEP</a:t>
                </a:r>
              </a:p>
            </p:txBody>
          </p:sp>
        </p:grpSp>
        <p:grpSp>
          <p:nvGrpSpPr>
            <p:cNvPr id="16" name="组合 15"/>
            <p:cNvGrpSpPr/>
            <p:nvPr/>
          </p:nvGrpSpPr>
          <p:grpSpPr>
            <a:xfrm>
              <a:off x="6419525" y="2836259"/>
              <a:ext cx="1298236" cy="738835"/>
              <a:chOff x="3499046" y="4615023"/>
              <a:chExt cx="1128815" cy="642418"/>
            </a:xfrm>
          </p:grpSpPr>
          <p:sp>
            <p:nvSpPr>
              <p:cNvPr id="46" name="文本框 52"/>
              <p:cNvSpPr txBox="1"/>
              <p:nvPr/>
            </p:nvSpPr>
            <p:spPr>
              <a:xfrm>
                <a:off x="4005561" y="4615023"/>
                <a:ext cx="622300" cy="636205"/>
              </a:xfrm>
              <a:prstGeom prst="rect">
                <a:avLst/>
              </a:prstGeom>
              <a:noFill/>
            </p:spPr>
            <p:txBody>
              <a:bodyPr rtlCol="0" wrap="square">
                <a:spAutoFit/>
              </a:bodyPr>
              <a:lstStyle/>
              <a:p>
                <a:pPr algn="ctr"/>
                <a:r>
                  <a:rPr altLang="zh-CN" lang="en-US" sz="3000">
                    <a:solidFill>
                      <a:srgbClr val="01ACBE"/>
                    </a:solidFill>
                    <a:latin charset="0" panose="020b0806030902050204" pitchFamily="34" typeface="Impact"/>
                  </a:rPr>
                  <a:t>C</a:t>
                </a:r>
              </a:p>
            </p:txBody>
          </p:sp>
          <p:sp>
            <p:nvSpPr>
              <p:cNvPr id="47" name="文本框 53"/>
              <p:cNvSpPr txBox="1"/>
              <p:nvPr/>
            </p:nvSpPr>
            <p:spPr>
              <a:xfrm>
                <a:off x="3499046" y="4891975"/>
                <a:ext cx="745732" cy="285055"/>
              </a:xfrm>
              <a:prstGeom prst="rect">
                <a:avLst/>
              </a:prstGeom>
              <a:noFill/>
            </p:spPr>
            <p:txBody>
              <a:bodyPr rtlCol="0" wrap="square">
                <a:spAutoFit/>
              </a:bodyPr>
              <a:lstStyle/>
              <a:p>
                <a:pPr algn="ctr"/>
                <a:r>
                  <a:rPr altLang="zh-CN" lang="en-US" sz="1013">
                    <a:solidFill>
                      <a:prstClr val="white">
                        <a:lumMod val="65000"/>
                      </a:prstClr>
                    </a:solidFill>
                    <a:latin charset="0" panose="020b0806030902050204" pitchFamily="34" typeface="Impact"/>
                  </a:rPr>
                  <a:t>STEP</a:t>
                </a:r>
              </a:p>
            </p:txBody>
          </p:sp>
        </p:grpSp>
        <p:grpSp>
          <p:nvGrpSpPr>
            <p:cNvPr id="17" name="组合 16"/>
            <p:cNvGrpSpPr/>
            <p:nvPr/>
          </p:nvGrpSpPr>
          <p:grpSpPr>
            <a:xfrm>
              <a:off x="8463100" y="2991561"/>
              <a:ext cx="1239811" cy="677265"/>
              <a:chOff x="3556196" y="4615023"/>
              <a:chExt cx="1078015" cy="588882"/>
            </a:xfrm>
          </p:grpSpPr>
          <p:sp>
            <p:nvSpPr>
              <p:cNvPr id="44" name="文本框 55"/>
              <p:cNvSpPr txBox="1"/>
              <p:nvPr/>
            </p:nvSpPr>
            <p:spPr>
              <a:xfrm>
                <a:off x="4011911" y="4615023"/>
                <a:ext cx="622300" cy="583187"/>
              </a:xfrm>
              <a:prstGeom prst="rect">
                <a:avLst/>
              </a:prstGeom>
              <a:noFill/>
            </p:spPr>
            <p:txBody>
              <a:bodyPr rtlCol="0" wrap="square">
                <a:spAutoFit/>
              </a:bodyPr>
              <a:lstStyle/>
              <a:p>
                <a:pPr algn="ctr"/>
                <a:r>
                  <a:rPr altLang="zh-CN" lang="en-US" sz="2700">
                    <a:solidFill>
                      <a:srgbClr val="663C77"/>
                    </a:solidFill>
                    <a:latin charset="0" panose="020b0806030902050204" pitchFamily="34" typeface="Impact"/>
                  </a:rPr>
                  <a:t>D</a:t>
                </a:r>
              </a:p>
            </p:txBody>
          </p:sp>
          <p:sp>
            <p:nvSpPr>
              <p:cNvPr id="45" name="文本框 56"/>
              <p:cNvSpPr txBox="1"/>
              <p:nvPr/>
            </p:nvSpPr>
            <p:spPr>
              <a:xfrm>
                <a:off x="3556197" y="4860226"/>
                <a:ext cx="745732" cy="318102"/>
              </a:xfrm>
              <a:prstGeom prst="rect">
                <a:avLst/>
              </a:prstGeom>
              <a:noFill/>
            </p:spPr>
            <p:txBody>
              <a:bodyPr rtlCol="0" wrap="square">
                <a:spAutoFit/>
              </a:bodyPr>
              <a:lstStyle/>
              <a:p>
                <a:pPr algn="ctr"/>
                <a:r>
                  <a:rPr altLang="zh-CN" lang="en-US" sz="1200">
                    <a:solidFill>
                      <a:prstClr val="white">
                        <a:lumMod val="65000"/>
                      </a:prstClr>
                    </a:solidFill>
                    <a:latin charset="0" panose="020b0806030902050204" pitchFamily="34" typeface="Impact"/>
                  </a:rPr>
                  <a:t>STEP</a:t>
                </a:r>
              </a:p>
            </p:txBody>
          </p:sp>
        </p:grpSp>
        <p:grpSp>
          <p:nvGrpSpPr>
            <p:cNvPr id="18" name="Group 4"/>
            <p:cNvGrpSpPr>
              <a:grpSpLocks noChangeAspect="1"/>
            </p:cNvGrpSpPr>
            <p:nvPr/>
          </p:nvGrpSpPr>
          <p:grpSpPr>
            <a:xfrm>
              <a:off x="6760006" y="3656172"/>
              <a:ext cx="608364" cy="577625"/>
              <a:chOff x="4797" y="1501"/>
              <a:chExt cx="950" cy="902"/>
            </a:xfrm>
            <a:solidFill>
              <a:srgbClr val="01ACBE"/>
            </a:solidFill>
          </p:grpSpPr>
          <p:sp>
            <p:nvSpPr>
              <p:cNvPr id="39" name="Freeform 5"/>
              <p:cNvSpPr/>
              <p:nvPr/>
            </p:nvSpPr>
            <p:spPr bwMode="auto">
              <a:xfrm>
                <a:off x="4797" y="1501"/>
                <a:ext cx="950" cy="902"/>
              </a:xfrm>
              <a:custGeom>
                <a:gdLst>
                  <a:gd fmla="*/ 384 w 399" name="T0"/>
                  <a:gd fmla="*/ 350 h 379" name="T1"/>
                  <a:gd fmla="*/ 371 w 399" name="T2"/>
                  <a:gd fmla="*/ 360 h 379" name="T3"/>
                  <a:gd fmla="*/ 307 w 399" name="T4"/>
                  <a:gd fmla="*/ 360 h 379" name="T5"/>
                  <a:gd fmla="*/ 307 w 399" name="T6"/>
                  <a:gd fmla="*/ 349 h 379" name="T7"/>
                  <a:gd fmla="*/ 297 w 399" name="T8"/>
                  <a:gd fmla="*/ 349 h 379" name="T9"/>
                  <a:gd fmla="*/ 297 w 399" name="T10"/>
                  <a:gd fmla="*/ 360 h 379" name="T11"/>
                  <a:gd fmla="*/ 224 w 399" name="T12"/>
                  <a:gd fmla="*/ 360 h 379" name="T13"/>
                  <a:gd fmla="*/ 224 w 399" name="T14"/>
                  <a:gd fmla="*/ 349 h 379" name="T15"/>
                  <a:gd fmla="*/ 215 w 399" name="T16"/>
                  <a:gd fmla="*/ 349 h 379" name="T17"/>
                  <a:gd fmla="*/ 215 w 399" name="T18"/>
                  <a:gd fmla="*/ 360 h 379" name="T19"/>
                  <a:gd fmla="*/ 141 w 399" name="T20"/>
                  <a:gd fmla="*/ 360 h 379" name="T21"/>
                  <a:gd fmla="*/ 141 w 399" name="T22"/>
                  <a:gd fmla="*/ 349 h 379" name="T23"/>
                  <a:gd fmla="*/ 132 w 399" name="T24"/>
                  <a:gd fmla="*/ 349 h 379" name="T25"/>
                  <a:gd fmla="*/ 132 w 399" name="T26"/>
                  <a:gd fmla="*/ 360 h 379" name="T27"/>
                  <a:gd fmla="*/ 59 w 399" name="T28"/>
                  <a:gd fmla="*/ 360 h 379" name="T29"/>
                  <a:gd fmla="*/ 59 w 399" name="T30"/>
                  <a:gd fmla="*/ 349 h 379" name="T31"/>
                  <a:gd fmla="*/ 49 w 399" name="T32"/>
                  <a:gd fmla="*/ 349 h 379" name="T33"/>
                  <a:gd fmla="*/ 49 w 399" name="T34"/>
                  <a:gd fmla="*/ 360 h 379" name="T35"/>
                  <a:gd fmla="*/ 20 w 399" name="T36"/>
                  <a:gd fmla="*/ 360 h 379" name="T37"/>
                  <a:gd fmla="*/ 20 w 399" name="T38"/>
                  <a:gd fmla="*/ 331 h 379" name="T39"/>
                  <a:gd fmla="*/ 31 w 399" name="T40"/>
                  <a:gd fmla="*/ 331 h 379" name="T41"/>
                  <a:gd fmla="*/ 31 w 399" name="T42"/>
                  <a:gd fmla="*/ 322 h 379" name="T43"/>
                  <a:gd fmla="*/ 20 w 399" name="T44"/>
                  <a:gd fmla="*/ 322 h 379" name="T45"/>
                  <a:gd fmla="*/ 20 w 399" name="T46"/>
                  <a:gd fmla="*/ 244 h 379" name="T47"/>
                  <a:gd fmla="*/ 31 w 399" name="T48"/>
                  <a:gd fmla="*/ 244 h 379" name="T49"/>
                  <a:gd fmla="*/ 31 w 399" name="T50"/>
                  <a:gd fmla="*/ 235 h 379" name="T51"/>
                  <a:gd fmla="*/ 20 w 399" name="T52"/>
                  <a:gd fmla="*/ 235 h 379" name="T53"/>
                  <a:gd fmla="*/ 20 w 399" name="T54"/>
                  <a:gd fmla="*/ 157 h 379" name="T55"/>
                  <a:gd fmla="*/ 31 w 399" name="T56"/>
                  <a:gd fmla="*/ 157 h 379" name="T57"/>
                  <a:gd fmla="*/ 31 w 399" name="T58"/>
                  <a:gd fmla="*/ 148 h 379" name="T59"/>
                  <a:gd fmla="*/ 20 w 399" name="T60"/>
                  <a:gd fmla="*/ 148 h 379" name="T61"/>
                  <a:gd fmla="*/ 20 w 399" name="T62"/>
                  <a:gd fmla="*/ 70 h 379" name="T63"/>
                  <a:gd fmla="*/ 31 w 399" name="T64"/>
                  <a:gd fmla="*/ 70 h 379" name="T65"/>
                  <a:gd fmla="*/ 31 w 399" name="T66"/>
                  <a:gd fmla="*/ 61 h 379" name="T67"/>
                  <a:gd fmla="*/ 20 w 399" name="T68"/>
                  <a:gd fmla="*/ 61 h 379" name="T69"/>
                  <a:gd fmla="*/ 20 w 399" name="T70"/>
                  <a:gd fmla="*/ 28 h 379" name="T71"/>
                  <a:gd fmla="*/ 30 w 399" name="T72"/>
                  <a:gd fmla="*/ 14 h 379" name="T73"/>
                  <a:gd fmla="*/ 16 w 399" name="T74"/>
                  <a:gd fmla="*/ 0 h 379" name="T75"/>
                  <a:gd fmla="*/ 1 w 399" name="T76"/>
                  <a:gd fmla="*/ 14 h 379" name="T77"/>
                  <a:gd fmla="*/ 11 w 399" name="T78"/>
                  <a:gd fmla="*/ 28 h 379" name="T79"/>
                  <a:gd fmla="*/ 11 w 399" name="T80"/>
                  <a:gd fmla="*/ 61 h 379" name="T81"/>
                  <a:gd fmla="*/ 0 w 399" name="T82"/>
                  <a:gd fmla="*/ 61 h 379" name="T83"/>
                  <a:gd fmla="*/ 0 w 399" name="T84"/>
                  <a:gd fmla="*/ 70 h 379" name="T85"/>
                  <a:gd fmla="*/ 11 w 399" name="T86"/>
                  <a:gd fmla="*/ 70 h 379" name="T87"/>
                  <a:gd fmla="*/ 11 w 399" name="T88"/>
                  <a:gd fmla="*/ 148 h 379" name="T89"/>
                  <a:gd fmla="*/ 0 w 399" name="T90"/>
                  <a:gd fmla="*/ 148 h 379" name="T91"/>
                  <a:gd fmla="*/ 0 w 399" name="T92"/>
                  <a:gd fmla="*/ 157 h 379" name="T93"/>
                  <a:gd fmla="*/ 11 w 399" name="T94"/>
                  <a:gd fmla="*/ 157 h 379" name="T95"/>
                  <a:gd fmla="*/ 11 w 399" name="T96"/>
                  <a:gd fmla="*/ 235 h 379" name="T97"/>
                  <a:gd fmla="*/ 0 w 399" name="T98"/>
                  <a:gd fmla="*/ 235 h 379" name="T99"/>
                  <a:gd fmla="*/ 0 w 399" name="T100"/>
                  <a:gd fmla="*/ 244 h 379" name="T101"/>
                  <a:gd fmla="*/ 11 w 399" name="T102"/>
                  <a:gd fmla="*/ 244 h 379" name="T103"/>
                  <a:gd fmla="*/ 11 w 399" name="T104"/>
                  <a:gd fmla="*/ 322 h 379" name="T105"/>
                  <a:gd fmla="*/ 0 w 399" name="T106"/>
                  <a:gd fmla="*/ 322 h 379" name="T107"/>
                  <a:gd fmla="*/ 0 w 399" name="T108"/>
                  <a:gd fmla="*/ 331 h 379" name="T109"/>
                  <a:gd fmla="*/ 11 w 399" name="T110"/>
                  <a:gd fmla="*/ 331 h 379" name="T111"/>
                  <a:gd fmla="*/ 11 w 399" name="T112"/>
                  <a:gd fmla="*/ 369 h 379" name="T113"/>
                  <a:gd fmla="*/ 371 w 399" name="T114"/>
                  <a:gd fmla="*/ 369 h 379" name="T115"/>
                  <a:gd fmla="*/ 384 w 399" name="T116"/>
                  <a:gd fmla="*/ 379 h 379" name="T117"/>
                  <a:gd fmla="*/ 399 w 399" name="T118"/>
                  <a:gd fmla="*/ 365 h 379" name="T119"/>
                  <a:gd fmla="*/ 384 w 399" name="T120"/>
                  <a:gd fmla="*/ 350 h 37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79" w="399">
                    <a:moveTo>
                      <a:pt x="384" y="350"/>
                    </a:moveTo>
                    <a:cubicBezTo>
                      <a:pt x="378" y="350"/>
                      <a:pt x="373" y="354"/>
                      <a:pt x="371" y="360"/>
                    </a:cubicBezTo>
                    <a:cubicBezTo>
                      <a:pt x="307" y="360"/>
                      <a:pt x="307" y="360"/>
                      <a:pt x="307" y="360"/>
                    </a:cubicBezTo>
                    <a:cubicBezTo>
                      <a:pt x="307" y="349"/>
                      <a:pt x="307" y="349"/>
                      <a:pt x="307" y="349"/>
                    </a:cubicBezTo>
                    <a:cubicBezTo>
                      <a:pt x="297" y="349"/>
                      <a:pt x="297" y="349"/>
                      <a:pt x="297" y="349"/>
                    </a:cubicBezTo>
                    <a:cubicBezTo>
                      <a:pt x="297" y="360"/>
                      <a:pt x="297" y="360"/>
                      <a:pt x="297" y="360"/>
                    </a:cubicBezTo>
                    <a:cubicBezTo>
                      <a:pt x="224" y="360"/>
                      <a:pt x="224" y="360"/>
                      <a:pt x="224" y="360"/>
                    </a:cubicBezTo>
                    <a:cubicBezTo>
                      <a:pt x="224" y="349"/>
                      <a:pt x="224" y="349"/>
                      <a:pt x="224" y="349"/>
                    </a:cubicBezTo>
                    <a:cubicBezTo>
                      <a:pt x="215" y="349"/>
                      <a:pt x="215" y="349"/>
                      <a:pt x="215" y="349"/>
                    </a:cubicBezTo>
                    <a:cubicBezTo>
                      <a:pt x="215" y="360"/>
                      <a:pt x="215" y="360"/>
                      <a:pt x="215" y="360"/>
                    </a:cubicBezTo>
                    <a:cubicBezTo>
                      <a:pt x="141" y="360"/>
                      <a:pt x="141" y="360"/>
                      <a:pt x="141" y="360"/>
                    </a:cubicBezTo>
                    <a:cubicBezTo>
                      <a:pt x="141" y="349"/>
                      <a:pt x="141" y="349"/>
                      <a:pt x="141" y="349"/>
                    </a:cubicBezTo>
                    <a:cubicBezTo>
                      <a:pt x="132" y="349"/>
                      <a:pt x="132" y="349"/>
                      <a:pt x="132" y="349"/>
                    </a:cubicBezTo>
                    <a:cubicBezTo>
                      <a:pt x="132" y="360"/>
                      <a:pt x="132" y="360"/>
                      <a:pt x="132" y="360"/>
                    </a:cubicBezTo>
                    <a:cubicBezTo>
                      <a:pt x="59" y="360"/>
                      <a:pt x="59" y="360"/>
                      <a:pt x="59" y="360"/>
                    </a:cubicBezTo>
                    <a:cubicBezTo>
                      <a:pt x="59" y="349"/>
                      <a:pt x="59" y="349"/>
                      <a:pt x="59" y="349"/>
                    </a:cubicBezTo>
                    <a:cubicBezTo>
                      <a:pt x="49" y="349"/>
                      <a:pt x="49" y="349"/>
                      <a:pt x="49" y="349"/>
                    </a:cubicBezTo>
                    <a:cubicBezTo>
                      <a:pt x="49" y="360"/>
                      <a:pt x="49" y="360"/>
                      <a:pt x="49" y="360"/>
                    </a:cubicBezTo>
                    <a:cubicBezTo>
                      <a:pt x="20" y="360"/>
                      <a:pt x="20" y="360"/>
                      <a:pt x="20" y="360"/>
                    </a:cubicBezTo>
                    <a:cubicBezTo>
                      <a:pt x="20" y="331"/>
                      <a:pt x="20" y="331"/>
                      <a:pt x="20" y="331"/>
                    </a:cubicBezTo>
                    <a:cubicBezTo>
                      <a:pt x="31" y="331"/>
                      <a:pt x="31" y="331"/>
                      <a:pt x="31" y="331"/>
                    </a:cubicBezTo>
                    <a:cubicBezTo>
                      <a:pt x="31" y="322"/>
                      <a:pt x="31" y="322"/>
                      <a:pt x="31" y="322"/>
                    </a:cubicBezTo>
                    <a:cubicBezTo>
                      <a:pt x="20" y="322"/>
                      <a:pt x="20" y="322"/>
                      <a:pt x="20" y="322"/>
                    </a:cubicBezTo>
                    <a:cubicBezTo>
                      <a:pt x="20" y="244"/>
                      <a:pt x="20" y="244"/>
                      <a:pt x="20" y="244"/>
                    </a:cubicBezTo>
                    <a:cubicBezTo>
                      <a:pt x="31" y="244"/>
                      <a:pt x="31" y="244"/>
                      <a:pt x="31" y="244"/>
                    </a:cubicBezTo>
                    <a:cubicBezTo>
                      <a:pt x="31" y="235"/>
                      <a:pt x="31" y="235"/>
                      <a:pt x="31" y="235"/>
                    </a:cubicBezTo>
                    <a:cubicBezTo>
                      <a:pt x="20" y="235"/>
                      <a:pt x="20" y="235"/>
                      <a:pt x="20" y="235"/>
                    </a:cubicBezTo>
                    <a:cubicBezTo>
                      <a:pt x="20" y="157"/>
                      <a:pt x="20" y="157"/>
                      <a:pt x="20" y="157"/>
                    </a:cubicBezTo>
                    <a:cubicBezTo>
                      <a:pt x="31" y="157"/>
                      <a:pt x="31" y="157"/>
                      <a:pt x="31" y="157"/>
                    </a:cubicBezTo>
                    <a:cubicBezTo>
                      <a:pt x="31" y="148"/>
                      <a:pt x="31" y="148"/>
                      <a:pt x="31" y="148"/>
                    </a:cubicBezTo>
                    <a:cubicBezTo>
                      <a:pt x="20" y="148"/>
                      <a:pt x="20" y="148"/>
                      <a:pt x="20" y="148"/>
                    </a:cubicBezTo>
                    <a:cubicBezTo>
                      <a:pt x="20" y="70"/>
                      <a:pt x="20" y="70"/>
                      <a:pt x="20" y="70"/>
                    </a:cubicBezTo>
                    <a:cubicBezTo>
                      <a:pt x="31" y="70"/>
                      <a:pt x="31" y="70"/>
                      <a:pt x="31" y="70"/>
                    </a:cubicBezTo>
                    <a:cubicBezTo>
                      <a:pt x="31" y="61"/>
                      <a:pt x="31" y="61"/>
                      <a:pt x="31" y="61"/>
                    </a:cubicBezTo>
                    <a:cubicBezTo>
                      <a:pt x="20" y="61"/>
                      <a:pt x="20" y="61"/>
                      <a:pt x="20" y="61"/>
                    </a:cubicBezTo>
                    <a:cubicBezTo>
                      <a:pt x="20" y="28"/>
                      <a:pt x="20" y="28"/>
                      <a:pt x="20" y="28"/>
                    </a:cubicBezTo>
                    <a:cubicBezTo>
                      <a:pt x="26" y="26"/>
                      <a:pt x="30" y="21"/>
                      <a:pt x="30" y="14"/>
                    </a:cubicBezTo>
                    <a:cubicBezTo>
                      <a:pt x="30" y="6"/>
                      <a:pt x="24" y="0"/>
                      <a:pt x="16" y="0"/>
                    </a:cubicBezTo>
                    <a:cubicBezTo>
                      <a:pt x="8" y="0"/>
                      <a:pt x="1" y="6"/>
                      <a:pt x="1" y="14"/>
                    </a:cubicBezTo>
                    <a:cubicBezTo>
                      <a:pt x="1" y="21"/>
                      <a:pt x="5" y="26"/>
                      <a:pt x="11" y="28"/>
                    </a:cubicBezTo>
                    <a:cubicBezTo>
                      <a:pt x="11" y="61"/>
                      <a:pt x="11" y="61"/>
                      <a:pt x="11" y="61"/>
                    </a:cubicBezTo>
                    <a:cubicBezTo>
                      <a:pt x="0" y="61"/>
                      <a:pt x="0" y="61"/>
                      <a:pt x="0" y="61"/>
                    </a:cubicBezTo>
                    <a:cubicBezTo>
                      <a:pt x="0" y="70"/>
                      <a:pt x="0" y="70"/>
                      <a:pt x="0" y="70"/>
                    </a:cubicBezTo>
                    <a:cubicBezTo>
                      <a:pt x="11" y="70"/>
                      <a:pt x="11" y="70"/>
                      <a:pt x="11" y="70"/>
                    </a:cubicBezTo>
                    <a:cubicBezTo>
                      <a:pt x="11" y="148"/>
                      <a:pt x="11" y="148"/>
                      <a:pt x="11" y="148"/>
                    </a:cubicBezTo>
                    <a:cubicBezTo>
                      <a:pt x="0" y="148"/>
                      <a:pt x="0" y="148"/>
                      <a:pt x="0" y="148"/>
                    </a:cubicBezTo>
                    <a:cubicBezTo>
                      <a:pt x="0" y="157"/>
                      <a:pt x="0" y="157"/>
                      <a:pt x="0" y="157"/>
                    </a:cubicBezTo>
                    <a:cubicBezTo>
                      <a:pt x="11" y="157"/>
                      <a:pt x="11" y="157"/>
                      <a:pt x="11" y="157"/>
                    </a:cubicBezTo>
                    <a:cubicBezTo>
                      <a:pt x="11" y="235"/>
                      <a:pt x="11" y="235"/>
                      <a:pt x="11" y="235"/>
                    </a:cubicBezTo>
                    <a:cubicBezTo>
                      <a:pt x="0" y="235"/>
                      <a:pt x="0" y="235"/>
                      <a:pt x="0" y="235"/>
                    </a:cubicBezTo>
                    <a:cubicBezTo>
                      <a:pt x="0" y="244"/>
                      <a:pt x="0" y="244"/>
                      <a:pt x="0" y="244"/>
                    </a:cubicBezTo>
                    <a:cubicBezTo>
                      <a:pt x="11" y="244"/>
                      <a:pt x="11" y="244"/>
                      <a:pt x="11" y="244"/>
                    </a:cubicBezTo>
                    <a:cubicBezTo>
                      <a:pt x="11" y="322"/>
                      <a:pt x="11" y="322"/>
                      <a:pt x="11" y="322"/>
                    </a:cubicBezTo>
                    <a:cubicBezTo>
                      <a:pt x="0" y="322"/>
                      <a:pt x="0" y="322"/>
                      <a:pt x="0" y="322"/>
                    </a:cubicBezTo>
                    <a:cubicBezTo>
                      <a:pt x="0" y="331"/>
                      <a:pt x="0" y="331"/>
                      <a:pt x="0" y="331"/>
                    </a:cubicBezTo>
                    <a:cubicBezTo>
                      <a:pt x="11" y="331"/>
                      <a:pt x="11" y="331"/>
                      <a:pt x="11" y="331"/>
                    </a:cubicBezTo>
                    <a:cubicBezTo>
                      <a:pt x="11" y="369"/>
                      <a:pt x="11" y="369"/>
                      <a:pt x="11" y="369"/>
                    </a:cubicBezTo>
                    <a:cubicBezTo>
                      <a:pt x="371" y="369"/>
                      <a:pt x="371" y="369"/>
                      <a:pt x="371" y="369"/>
                    </a:cubicBezTo>
                    <a:cubicBezTo>
                      <a:pt x="373" y="375"/>
                      <a:pt x="378" y="379"/>
                      <a:pt x="384" y="379"/>
                    </a:cubicBezTo>
                    <a:cubicBezTo>
                      <a:pt x="392" y="379"/>
                      <a:pt x="399" y="372"/>
                      <a:pt x="399" y="365"/>
                    </a:cubicBezTo>
                    <a:cubicBezTo>
                      <a:pt x="399" y="357"/>
                      <a:pt x="392" y="350"/>
                      <a:pt x="384" y="350"/>
                    </a:cubicBezTo>
                    <a:close/>
                  </a:path>
                </a:pathLst>
              </a:custGeom>
              <a:solidFill>
                <a:schemeClr val="tx1">
                  <a:lumMod val="50000"/>
                  <a:lumOff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0" name="Freeform 6"/>
              <p:cNvSpPr/>
              <p:nvPr/>
            </p:nvSpPr>
            <p:spPr bwMode="auto">
              <a:xfrm>
                <a:off x="4868" y="1594"/>
                <a:ext cx="793" cy="667"/>
              </a:xfrm>
              <a:custGeom>
                <a:gdLst>
                  <a:gd fmla="*/ 206 w 333" name="T0"/>
                  <a:gd fmla="*/ 121 h 280" name="T1"/>
                  <a:gd fmla="*/ 189 w 333" name="T2"/>
                  <a:gd fmla="*/ 104 h 280" name="T3"/>
                  <a:gd fmla="*/ 101 w 333" name="T4"/>
                  <a:gd fmla="*/ 193 h 280" name="T5"/>
                  <a:gd fmla="*/ 80 w 333" name="T6"/>
                  <a:gd fmla="*/ 172 h 280" name="T7"/>
                  <a:gd fmla="*/ 0 w 333" name="T8"/>
                  <a:gd fmla="*/ 252 h 280" name="T9"/>
                  <a:gd fmla="*/ 0 w 333" name="T10"/>
                  <a:gd fmla="*/ 276 h 280" name="T11"/>
                  <a:gd fmla="*/ 8 w 333" name="T12"/>
                  <a:gd fmla="*/ 276 h 280" name="T13"/>
                  <a:gd fmla="*/ 8 w 333" name="T14"/>
                  <a:gd fmla="*/ 280 h 280" name="T15"/>
                  <a:gd fmla="*/ 70 w 333" name="T16"/>
                  <a:gd fmla="*/ 217 h 280" name="T17"/>
                  <a:gd fmla="*/ 115 w 333" name="T18"/>
                  <a:gd fmla="*/ 262 h 280" name="T19"/>
                  <a:gd fmla="*/ 201 w 333" name="T20"/>
                  <a:gd fmla="*/ 176 h 280" name="T21"/>
                  <a:gd fmla="*/ 251 w 333" name="T22"/>
                  <a:gd fmla="*/ 226 h 280" name="T23"/>
                  <a:gd fmla="*/ 333 w 333" name="T24"/>
                  <a:gd fmla="*/ 137 h 280" name="T25"/>
                  <a:gd fmla="*/ 333 w 333" name="T26"/>
                  <a:gd fmla="*/ 0 h 280" name="T27"/>
                  <a:gd fmla="*/ 206 w 333" name="T28"/>
                  <a:gd fmla="*/ 121 h 2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0" w="333">
                    <a:moveTo>
                      <a:pt x="206" y="121"/>
                    </a:moveTo>
                    <a:cubicBezTo>
                      <a:pt x="206" y="121"/>
                      <a:pt x="192" y="107"/>
                      <a:pt x="189" y="104"/>
                    </a:cubicBezTo>
                    <a:cubicBezTo>
                      <a:pt x="185" y="108"/>
                      <a:pt x="101" y="193"/>
                      <a:pt x="101" y="193"/>
                    </a:cubicBezTo>
                    <a:cubicBezTo>
                      <a:pt x="101" y="193"/>
                      <a:pt x="84" y="176"/>
                      <a:pt x="80" y="172"/>
                    </a:cubicBezTo>
                    <a:cubicBezTo>
                      <a:pt x="0" y="252"/>
                      <a:pt x="0" y="252"/>
                      <a:pt x="0" y="252"/>
                    </a:cubicBezTo>
                    <a:cubicBezTo>
                      <a:pt x="0" y="276"/>
                      <a:pt x="0" y="276"/>
                      <a:pt x="0" y="276"/>
                    </a:cubicBezTo>
                    <a:cubicBezTo>
                      <a:pt x="4" y="276"/>
                      <a:pt x="8" y="276"/>
                      <a:pt x="8" y="276"/>
                    </a:cubicBezTo>
                    <a:cubicBezTo>
                      <a:pt x="8" y="280"/>
                      <a:pt x="8" y="280"/>
                      <a:pt x="8" y="280"/>
                    </a:cubicBezTo>
                    <a:cubicBezTo>
                      <a:pt x="70" y="217"/>
                      <a:pt x="70" y="217"/>
                      <a:pt x="70" y="217"/>
                    </a:cubicBezTo>
                    <a:cubicBezTo>
                      <a:pt x="70" y="217"/>
                      <a:pt x="106" y="253"/>
                      <a:pt x="115" y="262"/>
                    </a:cubicBezTo>
                    <a:cubicBezTo>
                      <a:pt x="127" y="251"/>
                      <a:pt x="201" y="176"/>
                      <a:pt x="201" y="176"/>
                    </a:cubicBezTo>
                    <a:cubicBezTo>
                      <a:pt x="201" y="176"/>
                      <a:pt x="240" y="216"/>
                      <a:pt x="251" y="226"/>
                    </a:cubicBezTo>
                    <a:cubicBezTo>
                      <a:pt x="260" y="216"/>
                      <a:pt x="312" y="160"/>
                      <a:pt x="333" y="137"/>
                    </a:cubicBezTo>
                    <a:cubicBezTo>
                      <a:pt x="333" y="0"/>
                      <a:pt x="333" y="0"/>
                      <a:pt x="333" y="0"/>
                    </a:cubicBezTo>
                    <a:lnTo>
                      <a:pt x="206" y="1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Freeform 7"/>
              <p:cNvSpPr/>
              <p:nvPr/>
            </p:nvSpPr>
            <p:spPr bwMode="auto">
              <a:xfrm>
                <a:off x="4868" y="1563"/>
                <a:ext cx="793" cy="621"/>
              </a:xfrm>
              <a:custGeom>
                <a:gdLst>
                  <a:gd fmla="*/ 491 w 793" name="T0"/>
                  <a:gd fmla="*/ 288 h 621" name="T1"/>
                  <a:gd fmla="*/ 458 w 793" name="T2"/>
                  <a:gd fmla="*/ 252 h 621" name="T3"/>
                  <a:gd fmla="*/ 450 w 793" name="T4"/>
                  <a:gd fmla="*/ 248 h 621" name="T5"/>
                  <a:gd fmla="*/ 446 w 793" name="T6"/>
                  <a:gd fmla="*/ 252 h 621" name="T7"/>
                  <a:gd fmla="*/ 241 w 793" name="T8"/>
                  <a:gd fmla="*/ 457 h 621" name="T9"/>
                  <a:gd fmla="*/ 198 w 793" name="T10"/>
                  <a:gd fmla="*/ 414 h 621" name="T11"/>
                  <a:gd fmla="*/ 191 w 793" name="T12"/>
                  <a:gd fmla="*/ 409 h 621" name="T13"/>
                  <a:gd fmla="*/ 0 w 793" name="T14"/>
                  <a:gd fmla="*/ 600 h 621" name="T15"/>
                  <a:gd fmla="*/ 0 w 793" name="T16"/>
                  <a:gd fmla="*/ 609 h 621" name="T17"/>
                  <a:gd fmla="*/ 0 w 793" name="T18"/>
                  <a:gd fmla="*/ 621 h 621" name="T19"/>
                  <a:gd fmla="*/ 191 w 793" name="T20"/>
                  <a:gd fmla="*/ 431 h 621" name="T21"/>
                  <a:gd fmla="*/ 236 w 793" name="T22"/>
                  <a:gd fmla="*/ 474 h 621" name="T23"/>
                  <a:gd fmla="*/ 241 w 793" name="T24"/>
                  <a:gd fmla="*/ 479 h 621" name="T25"/>
                  <a:gd fmla="*/ 246 w 793" name="T26"/>
                  <a:gd fmla="*/ 474 h 621" name="T27"/>
                  <a:gd fmla="*/ 450 w 793" name="T28"/>
                  <a:gd fmla="*/ 269 h 621" name="T29"/>
                  <a:gd fmla="*/ 486 w 793" name="T30"/>
                  <a:gd fmla="*/ 302 h 621" name="T31"/>
                  <a:gd fmla="*/ 491 w 793" name="T32"/>
                  <a:gd fmla="*/ 307 h 621" name="T33"/>
                  <a:gd fmla="*/ 496 w 793" name="T34"/>
                  <a:gd fmla="*/ 302 h 621" name="T35"/>
                  <a:gd fmla="*/ 793 w 793" name="T36"/>
                  <a:gd fmla="*/ 19 h 621" name="T37"/>
                  <a:gd fmla="*/ 793 w 793" name="T38"/>
                  <a:gd fmla="*/ 0 h 621" name="T39"/>
                  <a:gd fmla="*/ 491 w 793" name="T40"/>
                  <a:gd fmla="*/ 288 h 6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21" w="793">
                    <a:moveTo>
                      <a:pt x="491" y="288"/>
                    </a:moveTo>
                    <a:lnTo>
                      <a:pt x="458" y="252"/>
                    </a:lnTo>
                    <a:lnTo>
                      <a:pt x="450" y="248"/>
                    </a:lnTo>
                    <a:lnTo>
                      <a:pt x="446" y="252"/>
                    </a:lnTo>
                    <a:lnTo>
                      <a:pt x="241" y="457"/>
                    </a:lnTo>
                    <a:lnTo>
                      <a:pt x="198" y="414"/>
                    </a:lnTo>
                    <a:lnTo>
                      <a:pt x="191" y="409"/>
                    </a:lnTo>
                    <a:lnTo>
                      <a:pt x="0" y="600"/>
                    </a:lnTo>
                    <a:lnTo>
                      <a:pt x="0" y="609"/>
                    </a:lnTo>
                    <a:lnTo>
                      <a:pt x="0" y="621"/>
                    </a:lnTo>
                    <a:lnTo>
                      <a:pt x="191" y="431"/>
                    </a:lnTo>
                    <a:lnTo>
                      <a:pt x="236" y="474"/>
                    </a:lnTo>
                    <a:lnTo>
                      <a:pt x="241" y="479"/>
                    </a:lnTo>
                    <a:lnTo>
                      <a:pt x="246" y="474"/>
                    </a:lnTo>
                    <a:lnTo>
                      <a:pt x="450" y="269"/>
                    </a:lnTo>
                    <a:lnTo>
                      <a:pt x="486" y="302"/>
                    </a:lnTo>
                    <a:lnTo>
                      <a:pt x="491" y="307"/>
                    </a:lnTo>
                    <a:lnTo>
                      <a:pt x="496" y="302"/>
                    </a:lnTo>
                    <a:lnTo>
                      <a:pt x="793" y="19"/>
                    </a:lnTo>
                    <a:lnTo>
                      <a:pt x="793" y="0"/>
                    </a:lnTo>
                    <a:lnTo>
                      <a:pt x="491" y="28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8"/>
              <p:cNvSpPr/>
              <p:nvPr/>
            </p:nvSpPr>
            <p:spPr bwMode="auto">
              <a:xfrm>
                <a:off x="4868" y="1984"/>
                <a:ext cx="793" cy="360"/>
              </a:xfrm>
              <a:custGeom>
                <a:gdLst>
                  <a:gd fmla="*/ 251 w 333" name="T0"/>
                  <a:gd fmla="*/ 89 h 151" name="T1"/>
                  <a:gd fmla="*/ 201 w 333" name="T2"/>
                  <a:gd fmla="*/ 39 h 151" name="T3"/>
                  <a:gd fmla="*/ 115 w 333" name="T4"/>
                  <a:gd fmla="*/ 125 h 151" name="T5"/>
                  <a:gd fmla="*/ 70 w 333" name="T6"/>
                  <a:gd fmla="*/ 80 h 151" name="T7"/>
                  <a:gd fmla="*/ 0 w 333" name="T8"/>
                  <a:gd fmla="*/ 150 h 151" name="T9"/>
                  <a:gd fmla="*/ 0 w 333" name="T10"/>
                  <a:gd fmla="*/ 151 h 151" name="T11"/>
                  <a:gd fmla="*/ 13 w 333" name="T12"/>
                  <a:gd fmla="*/ 151 h 151" name="T13"/>
                  <a:gd fmla="*/ 13 w 333" name="T14"/>
                  <a:gd fmla="*/ 140 h 151" name="T15"/>
                  <a:gd fmla="*/ 35 w 333" name="T16"/>
                  <a:gd fmla="*/ 140 h 151" name="T17"/>
                  <a:gd fmla="*/ 35 w 333" name="T18"/>
                  <a:gd fmla="*/ 151 h 151" name="T19"/>
                  <a:gd fmla="*/ 96 w 333" name="T20"/>
                  <a:gd fmla="*/ 151 h 151" name="T21"/>
                  <a:gd fmla="*/ 96 w 333" name="T22"/>
                  <a:gd fmla="*/ 140 h 151" name="T23"/>
                  <a:gd fmla="*/ 118 w 333" name="T24"/>
                  <a:gd fmla="*/ 140 h 151" name="T25"/>
                  <a:gd fmla="*/ 118 w 333" name="T26"/>
                  <a:gd fmla="*/ 151 h 151" name="T27"/>
                  <a:gd fmla="*/ 178 w 333" name="T28"/>
                  <a:gd fmla="*/ 151 h 151" name="T29"/>
                  <a:gd fmla="*/ 178 w 333" name="T30"/>
                  <a:gd fmla="*/ 140 h 151" name="T31"/>
                  <a:gd fmla="*/ 200 w 333" name="T32"/>
                  <a:gd fmla="*/ 140 h 151" name="T33"/>
                  <a:gd fmla="*/ 200 w 333" name="T34"/>
                  <a:gd fmla="*/ 151 h 151" name="T35"/>
                  <a:gd fmla="*/ 261 w 333" name="T36"/>
                  <a:gd fmla="*/ 151 h 151" name="T37"/>
                  <a:gd fmla="*/ 261 w 333" name="T38"/>
                  <a:gd fmla="*/ 140 h 151" name="T39"/>
                  <a:gd fmla="*/ 283 w 333" name="T40"/>
                  <a:gd fmla="*/ 140 h 151" name="T41"/>
                  <a:gd fmla="*/ 283 w 333" name="T42"/>
                  <a:gd fmla="*/ 151 h 151" name="T43"/>
                  <a:gd fmla="*/ 333 w 333" name="T44"/>
                  <a:gd fmla="*/ 151 h 151" name="T45"/>
                  <a:gd fmla="*/ 333 w 333" name="T46"/>
                  <a:gd fmla="*/ 0 h 151" name="T47"/>
                  <a:gd fmla="*/ 251 w 333" name="T48"/>
                  <a:gd fmla="*/ 89 h 15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1" w="333">
                    <a:moveTo>
                      <a:pt x="251" y="89"/>
                    </a:moveTo>
                    <a:cubicBezTo>
                      <a:pt x="251" y="89"/>
                      <a:pt x="205" y="43"/>
                      <a:pt x="201" y="39"/>
                    </a:cubicBezTo>
                    <a:cubicBezTo>
                      <a:pt x="197" y="43"/>
                      <a:pt x="115" y="125"/>
                      <a:pt x="115" y="125"/>
                    </a:cubicBezTo>
                    <a:cubicBezTo>
                      <a:pt x="115" y="125"/>
                      <a:pt x="75" y="84"/>
                      <a:pt x="70" y="80"/>
                    </a:cubicBezTo>
                    <a:cubicBezTo>
                      <a:pt x="0" y="150"/>
                      <a:pt x="0" y="150"/>
                      <a:pt x="0" y="150"/>
                    </a:cubicBezTo>
                    <a:cubicBezTo>
                      <a:pt x="0" y="151"/>
                      <a:pt x="0" y="151"/>
                      <a:pt x="0" y="151"/>
                    </a:cubicBezTo>
                    <a:cubicBezTo>
                      <a:pt x="13" y="151"/>
                      <a:pt x="13" y="151"/>
                      <a:pt x="13" y="151"/>
                    </a:cubicBezTo>
                    <a:cubicBezTo>
                      <a:pt x="13" y="148"/>
                      <a:pt x="13" y="140"/>
                      <a:pt x="13" y="140"/>
                    </a:cubicBezTo>
                    <a:cubicBezTo>
                      <a:pt x="35" y="140"/>
                      <a:pt x="35" y="140"/>
                      <a:pt x="35" y="140"/>
                    </a:cubicBezTo>
                    <a:cubicBezTo>
                      <a:pt x="35" y="140"/>
                      <a:pt x="35" y="148"/>
                      <a:pt x="35" y="151"/>
                    </a:cubicBezTo>
                    <a:cubicBezTo>
                      <a:pt x="96" y="151"/>
                      <a:pt x="96" y="151"/>
                      <a:pt x="96" y="151"/>
                    </a:cubicBezTo>
                    <a:cubicBezTo>
                      <a:pt x="96" y="148"/>
                      <a:pt x="96" y="140"/>
                      <a:pt x="96" y="140"/>
                    </a:cubicBezTo>
                    <a:cubicBezTo>
                      <a:pt x="118" y="140"/>
                      <a:pt x="118" y="140"/>
                      <a:pt x="118" y="140"/>
                    </a:cubicBezTo>
                    <a:cubicBezTo>
                      <a:pt x="118" y="140"/>
                      <a:pt x="118" y="148"/>
                      <a:pt x="118" y="151"/>
                    </a:cubicBezTo>
                    <a:cubicBezTo>
                      <a:pt x="178" y="151"/>
                      <a:pt x="178" y="151"/>
                      <a:pt x="178" y="151"/>
                    </a:cubicBezTo>
                    <a:cubicBezTo>
                      <a:pt x="178" y="148"/>
                      <a:pt x="178" y="140"/>
                      <a:pt x="178" y="140"/>
                    </a:cubicBezTo>
                    <a:cubicBezTo>
                      <a:pt x="200" y="140"/>
                      <a:pt x="200" y="140"/>
                      <a:pt x="200" y="140"/>
                    </a:cubicBezTo>
                    <a:cubicBezTo>
                      <a:pt x="200" y="140"/>
                      <a:pt x="200" y="148"/>
                      <a:pt x="200" y="151"/>
                    </a:cubicBezTo>
                    <a:cubicBezTo>
                      <a:pt x="261" y="151"/>
                      <a:pt x="261" y="151"/>
                      <a:pt x="261" y="151"/>
                    </a:cubicBezTo>
                    <a:cubicBezTo>
                      <a:pt x="261" y="148"/>
                      <a:pt x="261" y="140"/>
                      <a:pt x="261" y="140"/>
                    </a:cubicBezTo>
                    <a:cubicBezTo>
                      <a:pt x="283" y="140"/>
                      <a:pt x="283" y="140"/>
                      <a:pt x="283" y="140"/>
                    </a:cubicBezTo>
                    <a:cubicBezTo>
                      <a:pt x="283" y="140"/>
                      <a:pt x="283" y="148"/>
                      <a:pt x="283" y="151"/>
                    </a:cubicBezTo>
                    <a:cubicBezTo>
                      <a:pt x="333" y="151"/>
                      <a:pt x="333" y="151"/>
                      <a:pt x="333" y="151"/>
                    </a:cubicBezTo>
                    <a:cubicBezTo>
                      <a:pt x="333" y="0"/>
                      <a:pt x="333" y="0"/>
                      <a:pt x="333" y="0"/>
                    </a:cubicBezTo>
                    <a:lnTo>
                      <a:pt x="251" y="8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3" name="Freeform 9"/>
              <p:cNvSpPr/>
              <p:nvPr/>
            </p:nvSpPr>
            <p:spPr bwMode="auto">
              <a:xfrm>
                <a:off x="4868" y="1951"/>
                <a:ext cx="793" cy="381"/>
              </a:xfrm>
              <a:custGeom>
                <a:gdLst>
                  <a:gd fmla="*/ 598 w 793" name="T0"/>
                  <a:gd fmla="*/ 212 h 381" name="T1"/>
                  <a:gd fmla="*/ 479 w 793" name="T2"/>
                  <a:gd fmla="*/ 95 h 381" name="T3"/>
                  <a:gd fmla="*/ 474 w 793" name="T4"/>
                  <a:gd fmla="*/ 100 h 381" name="T5"/>
                  <a:gd fmla="*/ 274 w 793" name="T6"/>
                  <a:gd fmla="*/ 300 h 381" name="T7"/>
                  <a:gd fmla="*/ 167 w 793" name="T8"/>
                  <a:gd fmla="*/ 193 h 381" name="T9"/>
                  <a:gd fmla="*/ 0 w 793" name="T10"/>
                  <a:gd fmla="*/ 360 h 381" name="T11"/>
                  <a:gd fmla="*/ 0 w 793" name="T12"/>
                  <a:gd fmla="*/ 369 h 381" name="T13"/>
                  <a:gd fmla="*/ 0 w 793" name="T14"/>
                  <a:gd fmla="*/ 381 h 381" name="T15"/>
                  <a:gd fmla="*/ 167 w 793" name="T16"/>
                  <a:gd fmla="*/ 212 h 381" name="T17"/>
                  <a:gd fmla="*/ 274 w 793" name="T18"/>
                  <a:gd fmla="*/ 319 h 381" name="T19"/>
                  <a:gd fmla="*/ 281 w 793" name="T20"/>
                  <a:gd fmla="*/ 314 h 381" name="T21"/>
                  <a:gd fmla="*/ 479 w 793" name="T22"/>
                  <a:gd fmla="*/ 117 h 381" name="T23"/>
                  <a:gd fmla="*/ 593 w 793" name="T24"/>
                  <a:gd fmla="*/ 229 h 381" name="T25"/>
                  <a:gd fmla="*/ 598 w 793" name="T26"/>
                  <a:gd fmla="*/ 233 h 381" name="T27"/>
                  <a:gd fmla="*/ 603 w 793" name="T28"/>
                  <a:gd fmla="*/ 229 h 381" name="T29"/>
                  <a:gd fmla="*/ 793 w 793" name="T30"/>
                  <a:gd fmla="*/ 24 h 381" name="T31"/>
                  <a:gd fmla="*/ 793 w 793" name="T32"/>
                  <a:gd fmla="*/ 0 h 381" name="T33"/>
                  <a:gd fmla="*/ 598 w 793" name="T34"/>
                  <a:gd fmla="*/ 212 h 38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81" w="793">
                    <a:moveTo>
                      <a:pt x="598" y="212"/>
                    </a:moveTo>
                    <a:lnTo>
                      <a:pt x="479" y="95"/>
                    </a:lnTo>
                    <a:lnTo>
                      <a:pt x="474" y="100"/>
                    </a:lnTo>
                    <a:lnTo>
                      <a:pt x="274" y="300"/>
                    </a:lnTo>
                    <a:lnTo>
                      <a:pt x="167" y="193"/>
                    </a:lnTo>
                    <a:lnTo>
                      <a:pt x="0" y="360"/>
                    </a:lnTo>
                    <a:lnTo>
                      <a:pt x="0" y="369"/>
                    </a:lnTo>
                    <a:lnTo>
                      <a:pt x="0" y="381"/>
                    </a:lnTo>
                    <a:lnTo>
                      <a:pt x="167" y="212"/>
                    </a:lnTo>
                    <a:lnTo>
                      <a:pt x="274" y="319"/>
                    </a:lnTo>
                    <a:lnTo>
                      <a:pt x="281" y="314"/>
                    </a:lnTo>
                    <a:lnTo>
                      <a:pt x="479" y="117"/>
                    </a:lnTo>
                    <a:lnTo>
                      <a:pt x="593" y="229"/>
                    </a:lnTo>
                    <a:lnTo>
                      <a:pt x="598" y="233"/>
                    </a:lnTo>
                    <a:lnTo>
                      <a:pt x="603" y="229"/>
                    </a:lnTo>
                    <a:lnTo>
                      <a:pt x="793" y="24"/>
                    </a:lnTo>
                    <a:lnTo>
                      <a:pt x="793" y="0"/>
                    </a:lnTo>
                    <a:lnTo>
                      <a:pt x="598" y="21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9" name="Group 12"/>
            <p:cNvGrpSpPr>
              <a:grpSpLocks noChangeAspect="1"/>
            </p:cNvGrpSpPr>
            <p:nvPr/>
          </p:nvGrpSpPr>
          <p:grpSpPr>
            <a:xfrm>
              <a:off x="2641103" y="3855164"/>
              <a:ext cx="591336" cy="566092"/>
              <a:chOff x="851" y="1961"/>
              <a:chExt cx="773" cy="740"/>
            </a:xfrm>
            <a:solidFill>
              <a:srgbClr val="FFB850"/>
            </a:solidFill>
          </p:grpSpPr>
          <p:sp>
            <p:nvSpPr>
              <p:cNvPr id="33" name="Freeform 13"/>
              <p:cNvSpPr>
                <a:spLocks noEditPoints="1"/>
              </p:cNvSpPr>
              <p:nvPr/>
            </p:nvSpPr>
            <p:spPr bwMode="auto">
              <a:xfrm>
                <a:off x="851" y="2424"/>
                <a:ext cx="277" cy="277"/>
              </a:xfrm>
              <a:custGeom>
                <a:gdLst>
                  <a:gd fmla="*/ 116 w 116" name="T0"/>
                  <a:gd fmla="*/ 67 h 116" name="T1"/>
                  <a:gd fmla="*/ 116 w 116" name="T2"/>
                  <a:gd fmla="*/ 49 h 116" name="T3"/>
                  <a:gd fmla="*/ 106 w 116" name="T4"/>
                  <a:gd fmla="*/ 49 h 116" name="T5"/>
                  <a:gd fmla="*/ 98 w 116" name="T6"/>
                  <a:gd fmla="*/ 31 h 116" name="T7"/>
                  <a:gd fmla="*/ 106 w 116" name="T8"/>
                  <a:gd fmla="*/ 23 h 116" name="T9"/>
                  <a:gd fmla="*/ 93 w 116" name="T10"/>
                  <a:gd fmla="*/ 10 h 116" name="T11"/>
                  <a:gd fmla="*/ 85 w 116" name="T12"/>
                  <a:gd fmla="*/ 18 h 116" name="T13"/>
                  <a:gd fmla="*/ 67 w 116" name="T14"/>
                  <a:gd fmla="*/ 11 h 116" name="T15"/>
                  <a:gd fmla="*/ 67 w 116" name="T16"/>
                  <a:gd fmla="*/ 0 h 116" name="T17"/>
                  <a:gd fmla="*/ 49 w 116" name="T18"/>
                  <a:gd fmla="*/ 0 h 116" name="T19"/>
                  <a:gd fmla="*/ 49 w 116" name="T20"/>
                  <a:gd fmla="*/ 11 h 116" name="T21"/>
                  <a:gd fmla="*/ 31 w 116" name="T22"/>
                  <a:gd fmla="*/ 18 h 116" name="T23"/>
                  <a:gd fmla="*/ 23 w 116" name="T24"/>
                  <a:gd fmla="*/ 10 h 116" name="T25"/>
                  <a:gd fmla="*/ 10 w 116" name="T26"/>
                  <a:gd fmla="*/ 23 h 116" name="T27"/>
                  <a:gd fmla="*/ 18 w 116" name="T28"/>
                  <a:gd fmla="*/ 31 h 116" name="T29"/>
                  <a:gd fmla="*/ 11 w 116" name="T30"/>
                  <a:gd fmla="*/ 49 h 116" name="T31"/>
                  <a:gd fmla="*/ 0 w 116" name="T32"/>
                  <a:gd fmla="*/ 49 h 116" name="T33"/>
                  <a:gd fmla="*/ 0 w 116" name="T34"/>
                  <a:gd fmla="*/ 67 h 116" name="T35"/>
                  <a:gd fmla="*/ 11 w 116" name="T36"/>
                  <a:gd fmla="*/ 67 h 116" name="T37"/>
                  <a:gd fmla="*/ 18 w 116" name="T38"/>
                  <a:gd fmla="*/ 85 h 116" name="T39"/>
                  <a:gd fmla="*/ 10 w 116" name="T40"/>
                  <a:gd fmla="*/ 93 h 116" name="T41"/>
                  <a:gd fmla="*/ 23 w 116" name="T42"/>
                  <a:gd fmla="*/ 106 h 116" name="T43"/>
                  <a:gd fmla="*/ 31 w 116" name="T44"/>
                  <a:gd fmla="*/ 98 h 116" name="T45"/>
                  <a:gd fmla="*/ 49 w 116" name="T46"/>
                  <a:gd fmla="*/ 106 h 116" name="T47"/>
                  <a:gd fmla="*/ 49 w 116" name="T48"/>
                  <a:gd fmla="*/ 116 h 116" name="T49"/>
                  <a:gd fmla="*/ 67 w 116" name="T50"/>
                  <a:gd fmla="*/ 116 h 116" name="T51"/>
                  <a:gd fmla="*/ 67 w 116" name="T52"/>
                  <a:gd fmla="*/ 106 h 116" name="T53"/>
                  <a:gd fmla="*/ 85 w 116" name="T54"/>
                  <a:gd fmla="*/ 98 h 116" name="T55"/>
                  <a:gd fmla="*/ 93 w 116" name="T56"/>
                  <a:gd fmla="*/ 106 h 116" name="T57"/>
                  <a:gd fmla="*/ 106 w 116" name="T58"/>
                  <a:gd fmla="*/ 93 h 116" name="T59"/>
                  <a:gd fmla="*/ 98 w 116" name="T60"/>
                  <a:gd fmla="*/ 85 h 116" name="T61"/>
                  <a:gd fmla="*/ 106 w 116" name="T62"/>
                  <a:gd fmla="*/ 67 h 116" name="T63"/>
                  <a:gd fmla="*/ 116 w 116" name="T64"/>
                  <a:gd fmla="*/ 67 h 116" name="T65"/>
                  <a:gd fmla="*/ 58 w 116" name="T66"/>
                  <a:gd fmla="*/ 88 h 116" name="T67"/>
                  <a:gd fmla="*/ 28 w 116" name="T68"/>
                  <a:gd fmla="*/ 58 h 116" name="T69"/>
                  <a:gd fmla="*/ 58 w 116" name="T70"/>
                  <a:gd fmla="*/ 28 h 116" name="T71"/>
                  <a:gd fmla="*/ 88 w 116" name="T72"/>
                  <a:gd fmla="*/ 58 h 116" name="T73"/>
                  <a:gd fmla="*/ 58 w 116" name="T74"/>
                  <a:gd fmla="*/ 88 h 11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5" w="115">
                    <a:moveTo>
                      <a:pt x="116" y="67"/>
                    </a:moveTo>
                    <a:cubicBezTo>
                      <a:pt x="116" y="49"/>
                      <a:pt x="116" y="49"/>
                      <a:pt x="116" y="49"/>
                    </a:cubicBezTo>
                    <a:cubicBezTo>
                      <a:pt x="106" y="49"/>
                      <a:pt x="106" y="49"/>
                      <a:pt x="106" y="49"/>
                    </a:cubicBezTo>
                    <a:cubicBezTo>
                      <a:pt x="104" y="42"/>
                      <a:pt x="102" y="36"/>
                      <a:pt x="98" y="31"/>
                    </a:cubicBezTo>
                    <a:cubicBezTo>
                      <a:pt x="106" y="23"/>
                      <a:pt x="106" y="23"/>
                      <a:pt x="106" y="23"/>
                    </a:cubicBezTo>
                    <a:cubicBezTo>
                      <a:pt x="93" y="10"/>
                      <a:pt x="93" y="10"/>
                      <a:pt x="93" y="10"/>
                    </a:cubicBezTo>
                    <a:cubicBezTo>
                      <a:pt x="85" y="18"/>
                      <a:pt x="85" y="18"/>
                      <a:pt x="85" y="18"/>
                    </a:cubicBezTo>
                    <a:cubicBezTo>
                      <a:pt x="80" y="14"/>
                      <a:pt x="74" y="12"/>
                      <a:pt x="67" y="11"/>
                    </a:cubicBezTo>
                    <a:cubicBezTo>
                      <a:pt x="67" y="0"/>
                      <a:pt x="67" y="0"/>
                      <a:pt x="67" y="0"/>
                    </a:cubicBezTo>
                    <a:cubicBezTo>
                      <a:pt x="49" y="0"/>
                      <a:pt x="49" y="0"/>
                      <a:pt x="49" y="0"/>
                    </a:cubicBezTo>
                    <a:cubicBezTo>
                      <a:pt x="49" y="11"/>
                      <a:pt x="49" y="11"/>
                      <a:pt x="49" y="11"/>
                    </a:cubicBezTo>
                    <a:cubicBezTo>
                      <a:pt x="42" y="12"/>
                      <a:pt x="36" y="14"/>
                      <a:pt x="31" y="18"/>
                    </a:cubicBezTo>
                    <a:cubicBezTo>
                      <a:pt x="23" y="10"/>
                      <a:pt x="23" y="10"/>
                      <a:pt x="23" y="10"/>
                    </a:cubicBezTo>
                    <a:cubicBezTo>
                      <a:pt x="10" y="23"/>
                      <a:pt x="10" y="23"/>
                      <a:pt x="10" y="23"/>
                    </a:cubicBezTo>
                    <a:cubicBezTo>
                      <a:pt x="18" y="31"/>
                      <a:pt x="18" y="31"/>
                      <a:pt x="18" y="31"/>
                    </a:cubicBezTo>
                    <a:cubicBezTo>
                      <a:pt x="14" y="36"/>
                      <a:pt x="12" y="42"/>
                      <a:pt x="11" y="49"/>
                    </a:cubicBezTo>
                    <a:cubicBezTo>
                      <a:pt x="0" y="49"/>
                      <a:pt x="0" y="49"/>
                      <a:pt x="0" y="49"/>
                    </a:cubicBezTo>
                    <a:cubicBezTo>
                      <a:pt x="0" y="67"/>
                      <a:pt x="0" y="67"/>
                      <a:pt x="0" y="67"/>
                    </a:cubicBezTo>
                    <a:cubicBezTo>
                      <a:pt x="11" y="67"/>
                      <a:pt x="11" y="67"/>
                      <a:pt x="11" y="67"/>
                    </a:cubicBezTo>
                    <a:cubicBezTo>
                      <a:pt x="12" y="74"/>
                      <a:pt x="14" y="80"/>
                      <a:pt x="18" y="85"/>
                    </a:cubicBezTo>
                    <a:cubicBezTo>
                      <a:pt x="10" y="93"/>
                      <a:pt x="10" y="93"/>
                      <a:pt x="10" y="93"/>
                    </a:cubicBezTo>
                    <a:cubicBezTo>
                      <a:pt x="23" y="106"/>
                      <a:pt x="23" y="106"/>
                      <a:pt x="23" y="106"/>
                    </a:cubicBezTo>
                    <a:cubicBezTo>
                      <a:pt x="31" y="98"/>
                      <a:pt x="31" y="98"/>
                      <a:pt x="31" y="98"/>
                    </a:cubicBezTo>
                    <a:cubicBezTo>
                      <a:pt x="36" y="102"/>
                      <a:pt x="42" y="104"/>
                      <a:pt x="49" y="106"/>
                    </a:cubicBezTo>
                    <a:cubicBezTo>
                      <a:pt x="49" y="116"/>
                      <a:pt x="49" y="116"/>
                      <a:pt x="49" y="116"/>
                    </a:cubicBezTo>
                    <a:cubicBezTo>
                      <a:pt x="67" y="116"/>
                      <a:pt x="67" y="116"/>
                      <a:pt x="67" y="116"/>
                    </a:cubicBezTo>
                    <a:cubicBezTo>
                      <a:pt x="67" y="106"/>
                      <a:pt x="67" y="106"/>
                      <a:pt x="67" y="106"/>
                    </a:cubicBezTo>
                    <a:cubicBezTo>
                      <a:pt x="74" y="104"/>
                      <a:pt x="80" y="102"/>
                      <a:pt x="85" y="98"/>
                    </a:cubicBezTo>
                    <a:cubicBezTo>
                      <a:pt x="93" y="106"/>
                      <a:pt x="93" y="106"/>
                      <a:pt x="93" y="106"/>
                    </a:cubicBezTo>
                    <a:cubicBezTo>
                      <a:pt x="106" y="93"/>
                      <a:pt x="106" y="93"/>
                      <a:pt x="106" y="93"/>
                    </a:cubicBezTo>
                    <a:cubicBezTo>
                      <a:pt x="98" y="85"/>
                      <a:pt x="98" y="85"/>
                      <a:pt x="98" y="85"/>
                    </a:cubicBezTo>
                    <a:cubicBezTo>
                      <a:pt x="102" y="80"/>
                      <a:pt x="104" y="74"/>
                      <a:pt x="106" y="67"/>
                    </a:cubicBezTo>
                    <a:lnTo>
                      <a:pt x="116" y="67"/>
                    </a:lnTo>
                    <a:close/>
                    <a:moveTo>
                      <a:pt x="58" y="88"/>
                    </a:moveTo>
                    <a:cubicBezTo>
                      <a:pt x="41" y="88"/>
                      <a:pt x="28" y="75"/>
                      <a:pt x="28" y="58"/>
                    </a:cubicBezTo>
                    <a:cubicBezTo>
                      <a:pt x="28" y="41"/>
                      <a:pt x="41" y="28"/>
                      <a:pt x="58" y="28"/>
                    </a:cubicBezTo>
                    <a:cubicBezTo>
                      <a:pt x="75" y="28"/>
                      <a:pt x="88" y="41"/>
                      <a:pt x="88" y="58"/>
                    </a:cubicBezTo>
                    <a:cubicBezTo>
                      <a:pt x="88" y="75"/>
                      <a:pt x="75" y="88"/>
                      <a:pt x="58" y="88"/>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4" name="Freeform 14"/>
              <p:cNvSpPr>
                <a:spLocks noEditPoints="1"/>
              </p:cNvSpPr>
              <p:nvPr/>
            </p:nvSpPr>
            <p:spPr bwMode="auto">
              <a:xfrm>
                <a:off x="1202" y="2424"/>
                <a:ext cx="279" cy="277"/>
              </a:xfrm>
              <a:custGeom>
                <a:gdLst>
                  <a:gd fmla="*/ 117 w 117" name="T0"/>
                  <a:gd fmla="*/ 67 h 116" name="T1"/>
                  <a:gd fmla="*/ 117 w 117" name="T2"/>
                  <a:gd fmla="*/ 49 h 116" name="T3"/>
                  <a:gd fmla="*/ 106 w 117" name="T4"/>
                  <a:gd fmla="*/ 49 h 116" name="T5"/>
                  <a:gd fmla="*/ 98 w 117" name="T6"/>
                  <a:gd fmla="*/ 31 h 116" name="T7"/>
                  <a:gd fmla="*/ 106 w 117" name="T8"/>
                  <a:gd fmla="*/ 23 h 116" name="T9"/>
                  <a:gd fmla="*/ 93 w 117" name="T10"/>
                  <a:gd fmla="*/ 10 h 116" name="T11"/>
                  <a:gd fmla="*/ 86 w 117" name="T12"/>
                  <a:gd fmla="*/ 18 h 116" name="T13"/>
                  <a:gd fmla="*/ 67 w 117" name="T14"/>
                  <a:gd fmla="*/ 11 h 116" name="T15"/>
                  <a:gd fmla="*/ 67 w 117" name="T16"/>
                  <a:gd fmla="*/ 0 h 116" name="T17"/>
                  <a:gd fmla="*/ 49 w 117" name="T18"/>
                  <a:gd fmla="*/ 0 h 116" name="T19"/>
                  <a:gd fmla="*/ 49 w 117" name="T20"/>
                  <a:gd fmla="*/ 11 h 116" name="T21"/>
                  <a:gd fmla="*/ 31 w 117" name="T22"/>
                  <a:gd fmla="*/ 18 h 116" name="T23"/>
                  <a:gd fmla="*/ 24 w 117" name="T24"/>
                  <a:gd fmla="*/ 10 h 116" name="T25"/>
                  <a:gd fmla="*/ 11 w 117" name="T26"/>
                  <a:gd fmla="*/ 23 h 116" name="T27"/>
                  <a:gd fmla="*/ 18 w 117" name="T28"/>
                  <a:gd fmla="*/ 31 h 116" name="T29"/>
                  <a:gd fmla="*/ 11 w 117" name="T30"/>
                  <a:gd fmla="*/ 49 h 116" name="T31"/>
                  <a:gd fmla="*/ 0 w 117" name="T32"/>
                  <a:gd fmla="*/ 49 h 116" name="T33"/>
                  <a:gd fmla="*/ 0 w 117" name="T34"/>
                  <a:gd fmla="*/ 67 h 116" name="T35"/>
                  <a:gd fmla="*/ 11 w 117" name="T36"/>
                  <a:gd fmla="*/ 67 h 116" name="T37"/>
                  <a:gd fmla="*/ 18 w 117" name="T38"/>
                  <a:gd fmla="*/ 85 h 116" name="T39"/>
                  <a:gd fmla="*/ 11 w 117" name="T40"/>
                  <a:gd fmla="*/ 93 h 116" name="T41"/>
                  <a:gd fmla="*/ 24 w 117" name="T42"/>
                  <a:gd fmla="*/ 106 h 116" name="T43"/>
                  <a:gd fmla="*/ 31 w 117" name="T44"/>
                  <a:gd fmla="*/ 98 h 116" name="T45"/>
                  <a:gd fmla="*/ 49 w 117" name="T46"/>
                  <a:gd fmla="*/ 106 h 116" name="T47"/>
                  <a:gd fmla="*/ 49 w 117" name="T48"/>
                  <a:gd fmla="*/ 116 h 116" name="T49"/>
                  <a:gd fmla="*/ 67 w 117" name="T50"/>
                  <a:gd fmla="*/ 116 h 116" name="T51"/>
                  <a:gd fmla="*/ 67 w 117" name="T52"/>
                  <a:gd fmla="*/ 106 h 116" name="T53"/>
                  <a:gd fmla="*/ 86 w 117" name="T54"/>
                  <a:gd fmla="*/ 98 h 116" name="T55"/>
                  <a:gd fmla="*/ 93 w 117" name="T56"/>
                  <a:gd fmla="*/ 106 h 116" name="T57"/>
                  <a:gd fmla="*/ 106 w 117" name="T58"/>
                  <a:gd fmla="*/ 93 h 116" name="T59"/>
                  <a:gd fmla="*/ 98 w 117" name="T60"/>
                  <a:gd fmla="*/ 85 h 116" name="T61"/>
                  <a:gd fmla="*/ 106 w 117" name="T62"/>
                  <a:gd fmla="*/ 67 h 116" name="T63"/>
                  <a:gd fmla="*/ 117 w 117" name="T64"/>
                  <a:gd fmla="*/ 67 h 116" name="T65"/>
                  <a:gd fmla="*/ 58 w 117" name="T66"/>
                  <a:gd fmla="*/ 88 h 116" name="T67"/>
                  <a:gd fmla="*/ 28 w 117" name="T68"/>
                  <a:gd fmla="*/ 58 h 116" name="T69"/>
                  <a:gd fmla="*/ 58 w 117" name="T70"/>
                  <a:gd fmla="*/ 28 h 116" name="T71"/>
                  <a:gd fmla="*/ 89 w 117" name="T72"/>
                  <a:gd fmla="*/ 58 h 116" name="T73"/>
                  <a:gd fmla="*/ 58 w 117" name="T74"/>
                  <a:gd fmla="*/ 88 h 11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5" w="117">
                    <a:moveTo>
                      <a:pt x="117" y="67"/>
                    </a:moveTo>
                    <a:cubicBezTo>
                      <a:pt x="117" y="49"/>
                      <a:pt x="117" y="49"/>
                      <a:pt x="117" y="49"/>
                    </a:cubicBezTo>
                    <a:cubicBezTo>
                      <a:pt x="106" y="49"/>
                      <a:pt x="106" y="49"/>
                      <a:pt x="106" y="49"/>
                    </a:cubicBezTo>
                    <a:cubicBezTo>
                      <a:pt x="105" y="42"/>
                      <a:pt x="102" y="36"/>
                      <a:pt x="98" y="31"/>
                    </a:cubicBezTo>
                    <a:cubicBezTo>
                      <a:pt x="106" y="23"/>
                      <a:pt x="106" y="23"/>
                      <a:pt x="106" y="23"/>
                    </a:cubicBezTo>
                    <a:cubicBezTo>
                      <a:pt x="93" y="10"/>
                      <a:pt x="93" y="10"/>
                      <a:pt x="93" y="10"/>
                    </a:cubicBezTo>
                    <a:cubicBezTo>
                      <a:pt x="86" y="18"/>
                      <a:pt x="86" y="18"/>
                      <a:pt x="86" y="18"/>
                    </a:cubicBezTo>
                    <a:cubicBezTo>
                      <a:pt x="80" y="14"/>
                      <a:pt x="74" y="12"/>
                      <a:pt x="67" y="11"/>
                    </a:cubicBezTo>
                    <a:cubicBezTo>
                      <a:pt x="67" y="0"/>
                      <a:pt x="67" y="0"/>
                      <a:pt x="67" y="0"/>
                    </a:cubicBezTo>
                    <a:cubicBezTo>
                      <a:pt x="49" y="0"/>
                      <a:pt x="49" y="0"/>
                      <a:pt x="49" y="0"/>
                    </a:cubicBezTo>
                    <a:cubicBezTo>
                      <a:pt x="49" y="11"/>
                      <a:pt x="49" y="11"/>
                      <a:pt x="49" y="11"/>
                    </a:cubicBezTo>
                    <a:cubicBezTo>
                      <a:pt x="43" y="12"/>
                      <a:pt x="37" y="14"/>
                      <a:pt x="31" y="18"/>
                    </a:cubicBezTo>
                    <a:cubicBezTo>
                      <a:pt x="24" y="10"/>
                      <a:pt x="24" y="10"/>
                      <a:pt x="24" y="10"/>
                    </a:cubicBezTo>
                    <a:cubicBezTo>
                      <a:pt x="11" y="23"/>
                      <a:pt x="11" y="23"/>
                      <a:pt x="11" y="23"/>
                    </a:cubicBezTo>
                    <a:cubicBezTo>
                      <a:pt x="18" y="31"/>
                      <a:pt x="18" y="31"/>
                      <a:pt x="18" y="31"/>
                    </a:cubicBezTo>
                    <a:cubicBezTo>
                      <a:pt x="15" y="36"/>
                      <a:pt x="12" y="42"/>
                      <a:pt x="11" y="49"/>
                    </a:cubicBezTo>
                    <a:cubicBezTo>
                      <a:pt x="0" y="49"/>
                      <a:pt x="0" y="49"/>
                      <a:pt x="0" y="49"/>
                    </a:cubicBezTo>
                    <a:cubicBezTo>
                      <a:pt x="0" y="67"/>
                      <a:pt x="0" y="67"/>
                      <a:pt x="0" y="67"/>
                    </a:cubicBezTo>
                    <a:cubicBezTo>
                      <a:pt x="11" y="67"/>
                      <a:pt x="11" y="67"/>
                      <a:pt x="11" y="67"/>
                    </a:cubicBezTo>
                    <a:cubicBezTo>
                      <a:pt x="12" y="74"/>
                      <a:pt x="15" y="80"/>
                      <a:pt x="18" y="85"/>
                    </a:cubicBezTo>
                    <a:cubicBezTo>
                      <a:pt x="11" y="93"/>
                      <a:pt x="11" y="93"/>
                      <a:pt x="11" y="93"/>
                    </a:cubicBezTo>
                    <a:cubicBezTo>
                      <a:pt x="24" y="106"/>
                      <a:pt x="24" y="106"/>
                      <a:pt x="24" y="106"/>
                    </a:cubicBezTo>
                    <a:cubicBezTo>
                      <a:pt x="31" y="98"/>
                      <a:pt x="31" y="98"/>
                      <a:pt x="31" y="98"/>
                    </a:cubicBezTo>
                    <a:cubicBezTo>
                      <a:pt x="37" y="102"/>
                      <a:pt x="43" y="104"/>
                      <a:pt x="49" y="106"/>
                    </a:cubicBezTo>
                    <a:cubicBezTo>
                      <a:pt x="49" y="116"/>
                      <a:pt x="49" y="116"/>
                      <a:pt x="49" y="116"/>
                    </a:cubicBezTo>
                    <a:cubicBezTo>
                      <a:pt x="67" y="116"/>
                      <a:pt x="67" y="116"/>
                      <a:pt x="67" y="116"/>
                    </a:cubicBezTo>
                    <a:cubicBezTo>
                      <a:pt x="67" y="106"/>
                      <a:pt x="67" y="106"/>
                      <a:pt x="67" y="106"/>
                    </a:cubicBezTo>
                    <a:cubicBezTo>
                      <a:pt x="74" y="104"/>
                      <a:pt x="80" y="102"/>
                      <a:pt x="86" y="98"/>
                    </a:cubicBezTo>
                    <a:cubicBezTo>
                      <a:pt x="93" y="106"/>
                      <a:pt x="93" y="106"/>
                      <a:pt x="93" y="106"/>
                    </a:cubicBezTo>
                    <a:cubicBezTo>
                      <a:pt x="106" y="93"/>
                      <a:pt x="106" y="93"/>
                      <a:pt x="106" y="93"/>
                    </a:cubicBezTo>
                    <a:cubicBezTo>
                      <a:pt x="98" y="85"/>
                      <a:pt x="98" y="85"/>
                      <a:pt x="98" y="85"/>
                    </a:cubicBezTo>
                    <a:cubicBezTo>
                      <a:pt x="102" y="80"/>
                      <a:pt x="105" y="74"/>
                      <a:pt x="106" y="67"/>
                    </a:cubicBezTo>
                    <a:lnTo>
                      <a:pt x="117" y="67"/>
                    </a:lnTo>
                    <a:close/>
                    <a:moveTo>
                      <a:pt x="58" y="88"/>
                    </a:moveTo>
                    <a:cubicBezTo>
                      <a:pt x="42" y="88"/>
                      <a:pt x="28" y="75"/>
                      <a:pt x="28" y="58"/>
                    </a:cubicBezTo>
                    <a:cubicBezTo>
                      <a:pt x="28" y="41"/>
                      <a:pt x="42" y="28"/>
                      <a:pt x="58" y="28"/>
                    </a:cubicBezTo>
                    <a:cubicBezTo>
                      <a:pt x="75" y="28"/>
                      <a:pt x="89" y="41"/>
                      <a:pt x="89" y="58"/>
                    </a:cubicBezTo>
                    <a:cubicBezTo>
                      <a:pt x="89" y="75"/>
                      <a:pt x="75" y="88"/>
                      <a:pt x="58" y="88"/>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5" name="Freeform 15"/>
              <p:cNvSpPr>
                <a:spLocks noEditPoints="1"/>
              </p:cNvSpPr>
              <p:nvPr/>
            </p:nvSpPr>
            <p:spPr bwMode="auto">
              <a:xfrm>
                <a:off x="1059" y="2259"/>
                <a:ext cx="217" cy="220"/>
              </a:xfrm>
              <a:custGeom>
                <a:gdLst>
                  <a:gd fmla="*/ 90 w 91" name="T0"/>
                  <a:gd fmla="*/ 42 h 92" name="T1"/>
                  <a:gd fmla="*/ 88 w 91" name="T2"/>
                  <a:gd fmla="*/ 45 h 92" name="T3"/>
                  <a:gd fmla="*/ 91 w 91" name="T4"/>
                  <a:gd fmla="*/ 44 h 92" name="T5"/>
                  <a:gd fmla="*/ 90 w 91" name="T6"/>
                  <a:gd fmla="*/ 42 h 92" name="T7"/>
                  <a:gd fmla="*/ 80 w 91" name="T8"/>
                  <a:gd fmla="*/ 57 h 92" name="T9"/>
                  <a:gd fmla="*/ 81 w 91" name="T10"/>
                  <a:gd fmla="*/ 51 h 92" name="T11"/>
                  <a:gd fmla="*/ 73 w 91" name="T12"/>
                  <a:gd fmla="*/ 56 h 92" name="T13"/>
                  <a:gd fmla="*/ 61 w 91" name="T14"/>
                  <a:gd fmla="*/ 56 h 92" name="T15"/>
                  <a:gd fmla="*/ 35 w 91" name="T16"/>
                  <a:gd fmla="*/ 62 h 92" name="T17"/>
                  <a:gd fmla="*/ 28 w 91" name="T18"/>
                  <a:gd fmla="*/ 36 h 92" name="T19"/>
                  <a:gd fmla="*/ 54 w 91" name="T20"/>
                  <a:gd fmla="*/ 29 h 92" name="T21"/>
                  <a:gd fmla="*/ 66 w 91" name="T22"/>
                  <a:gd fmla="*/ 6 h 92" name="T23"/>
                  <a:gd fmla="*/ 60 w 91" name="T24"/>
                  <a:gd fmla="*/ 3 h 92" name="T25"/>
                  <a:gd fmla="*/ 56 w 91" name="T26"/>
                  <a:gd fmla="*/ 10 h 92" name="T27"/>
                  <a:gd fmla="*/ 45 w 91" name="T28"/>
                  <a:gd fmla="*/ 9 h 92" name="T29"/>
                  <a:gd fmla="*/ 43 w 91" name="T30"/>
                  <a:gd fmla="*/ 0 h 92" name="T31"/>
                  <a:gd fmla="*/ 37 w 91" name="T32"/>
                  <a:gd fmla="*/ 1 h 92" name="T33"/>
                  <a:gd fmla="*/ 27 w 91" name="T34"/>
                  <a:gd fmla="*/ 9 h 92" name="T35"/>
                  <a:gd fmla="*/ 27 w 91" name="T36"/>
                  <a:gd fmla="*/ 13 h 92" name="T37"/>
                  <a:gd fmla="*/ 19 w 91" name="T38"/>
                  <a:gd fmla="*/ 19 h 92" name="T39"/>
                  <a:gd fmla="*/ 15 w 91" name="T40"/>
                  <a:gd fmla="*/ 17 h 92" name="T41"/>
                  <a:gd fmla="*/ 15 w 91" name="T42"/>
                  <a:gd fmla="*/ 20 h 92" name="T43"/>
                  <a:gd fmla="*/ 9 w 91" name="T44"/>
                  <a:gd fmla="*/ 30 h 92" name="T45"/>
                  <a:gd fmla="*/ 8 w 91" name="T46"/>
                  <a:gd fmla="*/ 34 h 92" name="T47"/>
                  <a:gd fmla="*/ 9 w 91" name="T48"/>
                  <a:gd fmla="*/ 35 h 92" name="T49"/>
                  <a:gd fmla="*/ 8 w 91" name="T50"/>
                  <a:gd fmla="*/ 45 h 92" name="T51"/>
                  <a:gd fmla="*/ 5 w 91" name="T52"/>
                  <a:gd fmla="*/ 46 h 92" name="T53"/>
                  <a:gd fmla="*/ 0 w 91" name="T54"/>
                  <a:gd fmla="*/ 54 h 92" name="T55"/>
                  <a:gd fmla="*/ 3 w 91" name="T56"/>
                  <a:gd fmla="*/ 65 h 92" name="T57"/>
                  <a:gd fmla="*/ 12 w 91" name="T58"/>
                  <a:gd fmla="*/ 63 h 92" name="T59"/>
                  <a:gd fmla="*/ 18 w 91" name="T60"/>
                  <a:gd fmla="*/ 72 h 92" name="T61"/>
                  <a:gd fmla="*/ 13 w 91" name="T62"/>
                  <a:gd fmla="*/ 79 h 92" name="T63"/>
                  <a:gd fmla="*/ 29 w 91" name="T64"/>
                  <a:gd fmla="*/ 89 h 92" name="T65"/>
                  <a:gd fmla="*/ 34 w 91" name="T66"/>
                  <a:gd fmla="*/ 81 h 92" name="T67"/>
                  <a:gd fmla="*/ 44 w 91" name="T68"/>
                  <a:gd fmla="*/ 83 h 92" name="T69"/>
                  <a:gd fmla="*/ 46 w 91" name="T70"/>
                  <a:gd fmla="*/ 92 h 92" name="T71"/>
                  <a:gd fmla="*/ 64 w 91" name="T72"/>
                  <a:gd fmla="*/ 88 h 92" name="T73"/>
                  <a:gd fmla="*/ 62 w 91" name="T74"/>
                  <a:gd fmla="*/ 79 h 92" name="T75"/>
                  <a:gd fmla="*/ 71 w 91" name="T76"/>
                  <a:gd fmla="*/ 72 h 92" name="T77"/>
                  <a:gd fmla="*/ 78 w 91" name="T78"/>
                  <a:gd fmla="*/ 77 h 92" name="T79"/>
                  <a:gd fmla="*/ 88 w 91" name="T80"/>
                  <a:gd fmla="*/ 62 h 92" name="T81"/>
                  <a:gd fmla="*/ 80 w 91" name="T82"/>
                  <a:gd fmla="*/ 57 h 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2" w="91">
                    <a:moveTo>
                      <a:pt x="90" y="42"/>
                    </a:moveTo>
                    <a:cubicBezTo>
                      <a:pt x="89" y="43"/>
                      <a:pt x="89" y="44"/>
                      <a:pt x="88" y="45"/>
                    </a:cubicBezTo>
                    <a:cubicBezTo>
                      <a:pt x="91" y="44"/>
                      <a:pt x="91" y="44"/>
                      <a:pt x="91" y="44"/>
                    </a:cubicBezTo>
                    <a:lnTo>
                      <a:pt x="90" y="42"/>
                    </a:lnTo>
                    <a:close/>
                    <a:moveTo>
                      <a:pt x="80" y="57"/>
                    </a:moveTo>
                    <a:cubicBezTo>
                      <a:pt x="81" y="55"/>
                      <a:pt x="81" y="53"/>
                      <a:pt x="81" y="51"/>
                    </a:cubicBezTo>
                    <a:cubicBezTo>
                      <a:pt x="79" y="54"/>
                      <a:pt x="76" y="55"/>
                      <a:pt x="73" y="56"/>
                    </a:cubicBezTo>
                    <a:cubicBezTo>
                      <a:pt x="69" y="58"/>
                      <a:pt x="64" y="58"/>
                      <a:pt x="61" y="56"/>
                    </a:cubicBezTo>
                    <a:cubicBezTo>
                      <a:pt x="55" y="65"/>
                      <a:pt x="44" y="67"/>
                      <a:pt x="35" y="62"/>
                    </a:cubicBezTo>
                    <a:cubicBezTo>
                      <a:pt x="26" y="57"/>
                      <a:pt x="23" y="45"/>
                      <a:pt x="28" y="36"/>
                    </a:cubicBezTo>
                    <a:cubicBezTo>
                      <a:pt x="34" y="27"/>
                      <a:pt x="45" y="25"/>
                      <a:pt x="54" y="29"/>
                    </a:cubicBezTo>
                    <a:cubicBezTo>
                      <a:pt x="56" y="21"/>
                      <a:pt x="62" y="13"/>
                      <a:pt x="66" y="6"/>
                    </a:cubicBezTo>
                    <a:cubicBezTo>
                      <a:pt x="60" y="3"/>
                      <a:pt x="60" y="3"/>
                      <a:pt x="60" y="3"/>
                    </a:cubicBezTo>
                    <a:cubicBezTo>
                      <a:pt x="56" y="10"/>
                      <a:pt x="56" y="10"/>
                      <a:pt x="56" y="10"/>
                    </a:cubicBezTo>
                    <a:cubicBezTo>
                      <a:pt x="52" y="9"/>
                      <a:pt x="49" y="9"/>
                      <a:pt x="45" y="9"/>
                    </a:cubicBezTo>
                    <a:cubicBezTo>
                      <a:pt x="43" y="0"/>
                      <a:pt x="43" y="0"/>
                      <a:pt x="43" y="0"/>
                    </a:cubicBezTo>
                    <a:cubicBezTo>
                      <a:pt x="37" y="1"/>
                      <a:pt x="37" y="1"/>
                      <a:pt x="37" y="1"/>
                    </a:cubicBezTo>
                    <a:cubicBezTo>
                      <a:pt x="34" y="4"/>
                      <a:pt x="31" y="7"/>
                      <a:pt x="27" y="9"/>
                    </a:cubicBezTo>
                    <a:cubicBezTo>
                      <a:pt x="27" y="13"/>
                      <a:pt x="27" y="13"/>
                      <a:pt x="27" y="13"/>
                    </a:cubicBezTo>
                    <a:cubicBezTo>
                      <a:pt x="24" y="15"/>
                      <a:pt x="21" y="17"/>
                      <a:pt x="19" y="19"/>
                    </a:cubicBezTo>
                    <a:cubicBezTo>
                      <a:pt x="15" y="17"/>
                      <a:pt x="15" y="17"/>
                      <a:pt x="15" y="17"/>
                    </a:cubicBezTo>
                    <a:cubicBezTo>
                      <a:pt x="15" y="18"/>
                      <a:pt x="15" y="19"/>
                      <a:pt x="15" y="20"/>
                    </a:cubicBezTo>
                    <a:cubicBezTo>
                      <a:pt x="14" y="24"/>
                      <a:pt x="12" y="28"/>
                      <a:pt x="9" y="30"/>
                    </a:cubicBezTo>
                    <a:cubicBezTo>
                      <a:pt x="9" y="32"/>
                      <a:pt x="8" y="33"/>
                      <a:pt x="8" y="34"/>
                    </a:cubicBezTo>
                    <a:cubicBezTo>
                      <a:pt x="9" y="35"/>
                      <a:pt x="9" y="35"/>
                      <a:pt x="9" y="35"/>
                    </a:cubicBezTo>
                    <a:cubicBezTo>
                      <a:pt x="8" y="38"/>
                      <a:pt x="8" y="42"/>
                      <a:pt x="8" y="45"/>
                    </a:cubicBezTo>
                    <a:cubicBezTo>
                      <a:pt x="5" y="46"/>
                      <a:pt x="5" y="46"/>
                      <a:pt x="5" y="46"/>
                    </a:cubicBezTo>
                    <a:cubicBezTo>
                      <a:pt x="4" y="49"/>
                      <a:pt x="2" y="52"/>
                      <a:pt x="0" y="54"/>
                    </a:cubicBezTo>
                    <a:cubicBezTo>
                      <a:pt x="3" y="65"/>
                      <a:pt x="3" y="65"/>
                      <a:pt x="3" y="65"/>
                    </a:cubicBezTo>
                    <a:cubicBezTo>
                      <a:pt x="12" y="63"/>
                      <a:pt x="12" y="63"/>
                      <a:pt x="12" y="63"/>
                    </a:cubicBezTo>
                    <a:cubicBezTo>
                      <a:pt x="13" y="66"/>
                      <a:pt x="16" y="69"/>
                      <a:pt x="18" y="72"/>
                    </a:cubicBezTo>
                    <a:cubicBezTo>
                      <a:pt x="13" y="79"/>
                      <a:pt x="13" y="79"/>
                      <a:pt x="13" y="79"/>
                    </a:cubicBezTo>
                    <a:cubicBezTo>
                      <a:pt x="29" y="89"/>
                      <a:pt x="29" y="89"/>
                      <a:pt x="29" y="89"/>
                    </a:cubicBezTo>
                    <a:cubicBezTo>
                      <a:pt x="34" y="81"/>
                      <a:pt x="34" y="81"/>
                      <a:pt x="34" y="81"/>
                    </a:cubicBezTo>
                    <a:cubicBezTo>
                      <a:pt x="37" y="82"/>
                      <a:pt x="41" y="83"/>
                      <a:pt x="44" y="83"/>
                    </a:cubicBezTo>
                    <a:cubicBezTo>
                      <a:pt x="46" y="92"/>
                      <a:pt x="46" y="92"/>
                      <a:pt x="46" y="92"/>
                    </a:cubicBezTo>
                    <a:cubicBezTo>
                      <a:pt x="64" y="88"/>
                      <a:pt x="64" y="88"/>
                      <a:pt x="64" y="88"/>
                    </a:cubicBezTo>
                    <a:cubicBezTo>
                      <a:pt x="62" y="79"/>
                      <a:pt x="62" y="79"/>
                      <a:pt x="62" y="79"/>
                    </a:cubicBezTo>
                    <a:cubicBezTo>
                      <a:pt x="65" y="77"/>
                      <a:pt x="68" y="75"/>
                      <a:pt x="71" y="72"/>
                    </a:cubicBezTo>
                    <a:cubicBezTo>
                      <a:pt x="78" y="77"/>
                      <a:pt x="78" y="77"/>
                      <a:pt x="78" y="77"/>
                    </a:cubicBezTo>
                    <a:cubicBezTo>
                      <a:pt x="88" y="62"/>
                      <a:pt x="88" y="62"/>
                      <a:pt x="88" y="62"/>
                    </a:cubicBezTo>
                    <a:lnTo>
                      <a:pt x="80" y="5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6" name="Freeform 16"/>
              <p:cNvSpPr/>
              <p:nvPr/>
            </p:nvSpPr>
            <p:spPr bwMode="auto">
              <a:xfrm>
                <a:off x="1014" y="2014"/>
                <a:ext cx="460" cy="389"/>
              </a:xfrm>
              <a:custGeom>
                <a:gdLst>
                  <a:gd fmla="*/ 193 w 193" name="T0"/>
                  <a:gd fmla="*/ 50 h 163" name="T1"/>
                  <a:gd fmla="*/ 160 w 193" name="T2"/>
                  <a:gd fmla="*/ 69 h 163" name="T3"/>
                  <a:gd fmla="*/ 119 w 193" name="T4"/>
                  <a:gd fmla="*/ 115 h 163" name="T5"/>
                  <a:gd fmla="*/ 81 w 193" name="T6"/>
                  <a:gd fmla="*/ 153 h 163" name="T7"/>
                  <a:gd fmla="*/ 91 w 193" name="T8"/>
                  <a:gd fmla="*/ 110 h 163" name="T9"/>
                  <a:gd fmla="*/ 94 w 193" name="T10"/>
                  <a:gd fmla="*/ 89 h 163" name="T11"/>
                  <a:gd fmla="*/ 56 w 193" name="T12"/>
                  <a:gd fmla="*/ 97 h 163" name="T13"/>
                  <a:gd fmla="*/ 30 w 193" name="T14"/>
                  <a:gd fmla="*/ 111 h 163" name="T15"/>
                  <a:gd fmla="*/ 22 w 193" name="T16"/>
                  <a:gd fmla="*/ 130 h 163" name="T17"/>
                  <a:gd fmla="*/ 11 w 193" name="T18"/>
                  <a:gd fmla="*/ 156 h 163" name="T19"/>
                  <a:gd fmla="*/ 2 w 193" name="T20"/>
                  <a:gd fmla="*/ 149 h 163" name="T21"/>
                  <a:gd fmla="*/ 5 w 193" name="T22"/>
                  <a:gd fmla="*/ 126 h 163" name="T23"/>
                  <a:gd fmla="*/ 10 w 193" name="T24"/>
                  <a:gd fmla="*/ 99 h 163" name="T25"/>
                  <a:gd fmla="*/ 46 w 193" name="T26"/>
                  <a:gd fmla="*/ 71 h 163" name="T27"/>
                  <a:gd fmla="*/ 64 w 193" name="T28"/>
                  <a:gd fmla="*/ 55 h 163" name="T29"/>
                  <a:gd fmla="*/ 92 w 193" name="T30"/>
                  <a:gd fmla="*/ 44 h 163" name="T31"/>
                  <a:gd fmla="*/ 137 w 193" name="T32"/>
                  <a:gd fmla="*/ 19 h 163" name="T33"/>
                  <a:gd fmla="*/ 175 w 193" name="T34"/>
                  <a:gd fmla="*/ 0 h 163" name="T35"/>
                  <a:gd fmla="*/ 193 w 193" name="T36"/>
                  <a:gd fmla="*/ 50 h 16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3" w="193">
                    <a:moveTo>
                      <a:pt x="193" y="50"/>
                    </a:moveTo>
                    <a:cubicBezTo>
                      <a:pt x="177" y="50"/>
                      <a:pt x="161" y="57"/>
                      <a:pt x="160" y="69"/>
                    </a:cubicBezTo>
                    <a:cubicBezTo>
                      <a:pt x="158" y="81"/>
                      <a:pt x="128" y="106"/>
                      <a:pt x="119" y="115"/>
                    </a:cubicBezTo>
                    <a:cubicBezTo>
                      <a:pt x="114" y="129"/>
                      <a:pt x="96" y="163"/>
                      <a:pt x="81" y="153"/>
                    </a:cubicBezTo>
                    <a:cubicBezTo>
                      <a:pt x="66" y="144"/>
                      <a:pt x="89" y="114"/>
                      <a:pt x="91" y="110"/>
                    </a:cubicBezTo>
                    <a:cubicBezTo>
                      <a:pt x="98" y="100"/>
                      <a:pt x="100" y="94"/>
                      <a:pt x="94" y="89"/>
                    </a:cubicBezTo>
                    <a:cubicBezTo>
                      <a:pt x="89" y="84"/>
                      <a:pt x="69" y="100"/>
                      <a:pt x="56" y="97"/>
                    </a:cubicBezTo>
                    <a:cubicBezTo>
                      <a:pt x="50" y="103"/>
                      <a:pt x="37" y="114"/>
                      <a:pt x="30" y="111"/>
                    </a:cubicBezTo>
                    <a:cubicBezTo>
                      <a:pt x="30" y="116"/>
                      <a:pt x="28" y="129"/>
                      <a:pt x="22" y="130"/>
                    </a:cubicBezTo>
                    <a:cubicBezTo>
                      <a:pt x="23" y="135"/>
                      <a:pt x="20" y="154"/>
                      <a:pt x="11" y="156"/>
                    </a:cubicBezTo>
                    <a:cubicBezTo>
                      <a:pt x="2" y="157"/>
                      <a:pt x="0" y="154"/>
                      <a:pt x="2" y="149"/>
                    </a:cubicBezTo>
                    <a:cubicBezTo>
                      <a:pt x="3" y="145"/>
                      <a:pt x="3" y="132"/>
                      <a:pt x="5" y="126"/>
                    </a:cubicBezTo>
                    <a:cubicBezTo>
                      <a:pt x="7" y="120"/>
                      <a:pt x="8" y="105"/>
                      <a:pt x="10" y="99"/>
                    </a:cubicBezTo>
                    <a:cubicBezTo>
                      <a:pt x="12" y="94"/>
                      <a:pt x="42" y="75"/>
                      <a:pt x="46" y="71"/>
                    </a:cubicBezTo>
                    <a:cubicBezTo>
                      <a:pt x="50" y="66"/>
                      <a:pt x="62" y="58"/>
                      <a:pt x="64" y="55"/>
                    </a:cubicBezTo>
                    <a:cubicBezTo>
                      <a:pt x="66" y="53"/>
                      <a:pt x="85" y="47"/>
                      <a:pt x="92" y="44"/>
                    </a:cubicBezTo>
                    <a:cubicBezTo>
                      <a:pt x="98" y="40"/>
                      <a:pt x="124" y="22"/>
                      <a:pt x="137" y="19"/>
                    </a:cubicBezTo>
                    <a:cubicBezTo>
                      <a:pt x="151" y="16"/>
                      <a:pt x="160" y="9"/>
                      <a:pt x="175" y="0"/>
                    </a:cubicBezTo>
                    <a:lnTo>
                      <a:pt x="193" y="50"/>
                    </a:ln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7" name="Freeform 17"/>
              <p:cNvSpPr/>
              <p:nvPr/>
            </p:nvSpPr>
            <p:spPr bwMode="auto">
              <a:xfrm>
                <a:off x="1419" y="1985"/>
                <a:ext cx="103" cy="160"/>
              </a:xfrm>
              <a:custGeom>
                <a:gdLst>
                  <a:gd fmla="*/ 67 w 103" name="T0"/>
                  <a:gd fmla="*/ 0 h 160" name="T1"/>
                  <a:gd fmla="*/ 0 w 103" name="T2"/>
                  <a:gd fmla="*/ 26 h 160" name="T3"/>
                  <a:gd fmla="*/ 53 w 103" name="T4"/>
                  <a:gd fmla="*/ 160 h 160" name="T5"/>
                  <a:gd fmla="*/ 103 w 103" name="T6"/>
                  <a:gd fmla="*/ 143 h 160" name="T7"/>
                  <a:gd fmla="*/ 67 w 103" name="T8"/>
                  <a:gd fmla="*/ 0 h 160" name="T9"/>
                </a:gdLst>
                <a:cxnLst>
                  <a:cxn ang="0">
                    <a:pos x="T0" y="T1"/>
                  </a:cxn>
                  <a:cxn ang="0">
                    <a:pos x="T2" y="T3"/>
                  </a:cxn>
                  <a:cxn ang="0">
                    <a:pos x="T4" y="T5"/>
                  </a:cxn>
                  <a:cxn ang="0">
                    <a:pos x="T6" y="T7"/>
                  </a:cxn>
                  <a:cxn ang="0">
                    <a:pos x="T8" y="T9"/>
                  </a:cxn>
                </a:cxnLst>
                <a:rect b="b" l="0" r="r" t="0"/>
                <a:pathLst>
                  <a:path h="160" w="103">
                    <a:moveTo>
                      <a:pt x="67" y="0"/>
                    </a:moveTo>
                    <a:lnTo>
                      <a:pt x="0" y="26"/>
                    </a:lnTo>
                    <a:lnTo>
                      <a:pt x="53" y="160"/>
                    </a:lnTo>
                    <a:lnTo>
                      <a:pt x="103" y="143"/>
                    </a:lnTo>
                    <a:lnTo>
                      <a:pt x="6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8" name="Freeform 18"/>
              <p:cNvSpPr/>
              <p:nvPr/>
            </p:nvSpPr>
            <p:spPr bwMode="auto">
              <a:xfrm>
                <a:off x="1474" y="1961"/>
                <a:ext cx="150" cy="191"/>
              </a:xfrm>
              <a:custGeom>
                <a:gdLst>
                  <a:gd fmla="*/ 26 w 63" name="T0"/>
                  <a:gd fmla="*/ 1 h 80" name="T1"/>
                  <a:gd fmla="*/ 0 w 63" name="T2"/>
                  <a:gd fmla="*/ 9 h 80" name="T3"/>
                  <a:gd fmla="*/ 21 w 63" name="T4"/>
                  <a:gd fmla="*/ 80 h 80" name="T5"/>
                  <a:gd fmla="*/ 56 w 63" name="T6"/>
                  <a:gd fmla="*/ 72 h 80" name="T7"/>
                  <a:gd fmla="*/ 58 w 63" name="T8"/>
                  <a:gd fmla="*/ 48 h 80" name="T9"/>
                  <a:gd fmla="*/ 39 w 63" name="T10"/>
                  <a:gd fmla="*/ 31 h 80" name="T11"/>
                  <a:gd fmla="*/ 46 w 63" name="T12"/>
                  <a:gd fmla="*/ 8 h 80" name="T13"/>
                  <a:gd fmla="*/ 26 w 63" name="T14"/>
                  <a:gd fmla="*/ 1 h 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0" w="62">
                    <a:moveTo>
                      <a:pt x="26" y="1"/>
                    </a:moveTo>
                    <a:cubicBezTo>
                      <a:pt x="0" y="9"/>
                      <a:pt x="0" y="9"/>
                      <a:pt x="0" y="9"/>
                    </a:cubicBezTo>
                    <a:cubicBezTo>
                      <a:pt x="21" y="80"/>
                      <a:pt x="21" y="80"/>
                      <a:pt x="21" y="80"/>
                    </a:cubicBezTo>
                    <a:cubicBezTo>
                      <a:pt x="56" y="72"/>
                      <a:pt x="56" y="72"/>
                      <a:pt x="56" y="72"/>
                    </a:cubicBezTo>
                    <a:cubicBezTo>
                      <a:pt x="56" y="72"/>
                      <a:pt x="63" y="56"/>
                      <a:pt x="58" y="48"/>
                    </a:cubicBezTo>
                    <a:cubicBezTo>
                      <a:pt x="53" y="40"/>
                      <a:pt x="41" y="40"/>
                      <a:pt x="39" y="31"/>
                    </a:cubicBezTo>
                    <a:cubicBezTo>
                      <a:pt x="37" y="22"/>
                      <a:pt x="48" y="16"/>
                      <a:pt x="46" y="8"/>
                    </a:cubicBezTo>
                    <a:cubicBezTo>
                      <a:pt x="43" y="0"/>
                      <a:pt x="35" y="1"/>
                      <a:pt x="26" y="1"/>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0" name="Group 21"/>
            <p:cNvGrpSpPr>
              <a:grpSpLocks noChangeAspect="1"/>
            </p:cNvGrpSpPr>
            <p:nvPr/>
          </p:nvGrpSpPr>
          <p:grpSpPr>
            <a:xfrm>
              <a:off x="4567282" y="3975271"/>
              <a:ext cx="739106" cy="258527"/>
              <a:chOff x="4095" y="2571"/>
              <a:chExt cx="1155" cy="404"/>
            </a:xfrm>
            <a:solidFill>
              <a:srgbClr val="E87071"/>
            </a:solidFill>
          </p:grpSpPr>
          <p:sp>
            <p:nvSpPr>
              <p:cNvPr id="30" name="Freeform 22"/>
              <p:cNvSpPr>
                <a:spLocks noEditPoints="1"/>
              </p:cNvSpPr>
              <p:nvPr/>
            </p:nvSpPr>
            <p:spPr bwMode="auto">
              <a:xfrm>
                <a:off x="4741" y="2730"/>
                <a:ext cx="242" cy="245"/>
              </a:xfrm>
              <a:custGeom>
                <a:gdLst>
                  <a:gd fmla="*/ 31 w 102" name="T0"/>
                  <a:gd fmla="*/ 65 h 102" name="T1"/>
                  <a:gd fmla="*/ 11 w 102" name="T2"/>
                  <a:gd fmla="*/ 66 h 102" name="T3"/>
                  <a:gd fmla="*/ 8 w 102" name="T4"/>
                  <a:gd fmla="*/ 70 h 102" name="T5"/>
                  <a:gd fmla="*/ 0 w 102" name="T6"/>
                  <a:gd fmla="*/ 79 h 102" name="T7"/>
                  <a:gd fmla="*/ 11 w 102" name="T8"/>
                  <a:gd fmla="*/ 87 h 102" name="T9"/>
                  <a:gd fmla="*/ 36 w 102" name="T10"/>
                  <a:gd fmla="*/ 66 h 102" name="T11"/>
                  <a:gd fmla="*/ 31 w 102" name="T12"/>
                  <a:gd fmla="*/ 65 h 102" name="T13"/>
                  <a:gd fmla="*/ 33 w 102" name="T14"/>
                  <a:gd fmla="*/ 87 h 102" name="T15"/>
                  <a:gd fmla="*/ 43 w 102" name="T16"/>
                  <a:gd fmla="*/ 102 h 102" name="T17"/>
                  <a:gd fmla="*/ 70 w 102" name="T18"/>
                  <a:gd fmla="*/ 77 h 102" name="T19"/>
                  <a:gd fmla="*/ 70 w 102" name="T20"/>
                  <a:gd fmla="*/ 77 h 102" name="T21"/>
                  <a:gd fmla="*/ 43 w 102" name="T22"/>
                  <a:gd fmla="*/ 67 h 102" name="T23"/>
                  <a:gd fmla="*/ 33 w 102" name="T24"/>
                  <a:gd fmla="*/ 87 h 102" name="T25"/>
                  <a:gd fmla="*/ 76 w 102" name="T26"/>
                  <a:gd fmla="*/ 80 h 102" name="T27"/>
                  <a:gd fmla="*/ 74 w 102" name="T28"/>
                  <a:gd fmla="*/ 84 h 102" name="T29"/>
                  <a:gd fmla="*/ 84 w 102" name="T30"/>
                  <a:gd fmla="*/ 99 h 102" name="T31"/>
                  <a:gd fmla="*/ 102 w 102" name="T32"/>
                  <a:gd fmla="*/ 89 h 102" name="T33"/>
                  <a:gd fmla="*/ 76 w 102" name="T34"/>
                  <a:gd fmla="*/ 80 h 102" name="T35"/>
                  <a:gd fmla="*/ 68 w 102" name="T36"/>
                  <a:gd fmla="*/ 3 h 102" name="T37"/>
                  <a:gd fmla="*/ 38 w 102" name="T38"/>
                  <a:gd fmla="*/ 2 h 102" name="T39"/>
                  <a:gd fmla="*/ 32 w 102" name="T40"/>
                  <a:gd fmla="*/ 13 h 102" name="T41"/>
                  <a:gd fmla="*/ 46 w 102" name="T42"/>
                  <a:gd fmla="*/ 14 h 102" name="T43"/>
                  <a:gd fmla="*/ 70 w 102" name="T44"/>
                  <a:gd fmla="*/ 8 h 102" name="T45"/>
                  <a:gd fmla="*/ 70 w 102" name="T46"/>
                  <a:gd fmla="*/ 6 h 102" name="T47"/>
                  <a:gd fmla="*/ 68 w 102" name="T48"/>
                  <a:gd fmla="*/ 3 h 10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2" w="102">
                    <a:moveTo>
                      <a:pt x="31" y="65"/>
                    </a:moveTo>
                    <a:cubicBezTo>
                      <a:pt x="24" y="65"/>
                      <a:pt x="17" y="65"/>
                      <a:pt x="11" y="66"/>
                    </a:cubicBezTo>
                    <a:cubicBezTo>
                      <a:pt x="8" y="70"/>
                      <a:pt x="8" y="70"/>
                      <a:pt x="8" y="70"/>
                    </a:cubicBezTo>
                    <a:cubicBezTo>
                      <a:pt x="6" y="73"/>
                      <a:pt x="3" y="76"/>
                      <a:pt x="0" y="79"/>
                    </a:cubicBezTo>
                    <a:cubicBezTo>
                      <a:pt x="2" y="83"/>
                      <a:pt x="5" y="87"/>
                      <a:pt x="11" y="87"/>
                    </a:cubicBezTo>
                    <a:cubicBezTo>
                      <a:pt x="21" y="87"/>
                      <a:pt x="28" y="79"/>
                      <a:pt x="36" y="66"/>
                    </a:cubicBezTo>
                    <a:cubicBezTo>
                      <a:pt x="34" y="65"/>
                      <a:pt x="33" y="65"/>
                      <a:pt x="31" y="65"/>
                    </a:cubicBezTo>
                    <a:close/>
                    <a:moveTo>
                      <a:pt x="33" y="87"/>
                    </a:moveTo>
                    <a:cubicBezTo>
                      <a:pt x="30" y="92"/>
                      <a:pt x="34" y="102"/>
                      <a:pt x="43" y="102"/>
                    </a:cubicBezTo>
                    <a:cubicBezTo>
                      <a:pt x="53" y="102"/>
                      <a:pt x="61" y="93"/>
                      <a:pt x="70" y="77"/>
                    </a:cubicBezTo>
                    <a:cubicBezTo>
                      <a:pt x="70" y="77"/>
                      <a:pt x="70" y="77"/>
                      <a:pt x="70" y="77"/>
                    </a:cubicBezTo>
                    <a:cubicBezTo>
                      <a:pt x="60" y="73"/>
                      <a:pt x="50" y="70"/>
                      <a:pt x="43" y="67"/>
                    </a:cubicBezTo>
                    <a:cubicBezTo>
                      <a:pt x="38" y="76"/>
                      <a:pt x="34" y="84"/>
                      <a:pt x="33" y="87"/>
                    </a:cubicBezTo>
                    <a:close/>
                    <a:moveTo>
                      <a:pt x="76" y="80"/>
                    </a:moveTo>
                    <a:cubicBezTo>
                      <a:pt x="76" y="81"/>
                      <a:pt x="75" y="83"/>
                      <a:pt x="74" y="84"/>
                    </a:cubicBezTo>
                    <a:cubicBezTo>
                      <a:pt x="71" y="89"/>
                      <a:pt x="75" y="99"/>
                      <a:pt x="84" y="99"/>
                    </a:cubicBezTo>
                    <a:cubicBezTo>
                      <a:pt x="91" y="99"/>
                      <a:pt x="96" y="95"/>
                      <a:pt x="102" y="89"/>
                    </a:cubicBezTo>
                    <a:cubicBezTo>
                      <a:pt x="93" y="86"/>
                      <a:pt x="85" y="83"/>
                      <a:pt x="76" y="80"/>
                    </a:cubicBezTo>
                    <a:close/>
                    <a:moveTo>
                      <a:pt x="68" y="3"/>
                    </a:moveTo>
                    <a:cubicBezTo>
                      <a:pt x="62" y="0"/>
                      <a:pt x="52" y="0"/>
                      <a:pt x="38" y="2"/>
                    </a:cubicBezTo>
                    <a:cubicBezTo>
                      <a:pt x="36" y="6"/>
                      <a:pt x="34" y="10"/>
                      <a:pt x="32" y="13"/>
                    </a:cubicBezTo>
                    <a:cubicBezTo>
                      <a:pt x="36" y="14"/>
                      <a:pt x="41" y="14"/>
                      <a:pt x="46" y="14"/>
                    </a:cubicBezTo>
                    <a:cubicBezTo>
                      <a:pt x="61" y="14"/>
                      <a:pt x="68" y="11"/>
                      <a:pt x="70" y="8"/>
                    </a:cubicBezTo>
                    <a:cubicBezTo>
                      <a:pt x="70" y="8"/>
                      <a:pt x="71" y="8"/>
                      <a:pt x="70" y="6"/>
                    </a:cubicBezTo>
                    <a:cubicBezTo>
                      <a:pt x="70" y="4"/>
                      <a:pt x="69" y="3"/>
                      <a:pt x="6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1" name="Freeform 23"/>
              <p:cNvSpPr/>
              <p:nvPr/>
            </p:nvSpPr>
            <p:spPr bwMode="auto">
              <a:xfrm>
                <a:off x="4095" y="2706"/>
                <a:ext cx="648" cy="236"/>
              </a:xfrm>
              <a:custGeom>
                <a:gdLst>
                  <a:gd fmla="*/ 267 w 273" name="T0"/>
                  <a:gd fmla="*/ 76 h 98" name="T1"/>
                  <a:gd fmla="*/ 259 w 273" name="T2"/>
                  <a:gd fmla="*/ 75 h 98" name="T3"/>
                  <a:gd fmla="*/ 232 w 273" name="T4"/>
                  <a:gd fmla="*/ 87 h 98" name="T5"/>
                  <a:gd fmla="*/ 194 w 273" name="T6"/>
                  <a:gd fmla="*/ 49 h 98" name="T7"/>
                  <a:gd fmla="*/ 232 w 273" name="T8"/>
                  <a:gd fmla="*/ 11 h 98" name="T9"/>
                  <a:gd fmla="*/ 259 w 273" name="T10"/>
                  <a:gd fmla="*/ 23 h 98" name="T11"/>
                  <a:gd fmla="*/ 270 w 273" name="T12"/>
                  <a:gd fmla="*/ 21 h 98" name="T13"/>
                  <a:gd fmla="*/ 273 w 273" name="T14"/>
                  <a:gd fmla="*/ 21 h 98" name="T15"/>
                  <a:gd fmla="*/ 232 w 273" name="T16"/>
                  <a:gd fmla="*/ 0 h 98" name="T17"/>
                  <a:gd fmla="*/ 183 w 273" name="T18"/>
                  <a:gd fmla="*/ 43 h 98" name="T19"/>
                  <a:gd fmla="*/ 90 w 273" name="T20"/>
                  <a:gd fmla="*/ 43 h 98" name="T21"/>
                  <a:gd fmla="*/ 90 w 273" name="T22"/>
                  <a:gd fmla="*/ 12 h 98" name="T23"/>
                  <a:gd fmla="*/ 79 w 273" name="T24"/>
                  <a:gd fmla="*/ 12 h 98" name="T25"/>
                  <a:gd fmla="*/ 79 w 273" name="T26"/>
                  <a:gd fmla="*/ 34 h 98" name="T27"/>
                  <a:gd fmla="*/ 69 w 273" name="T28"/>
                  <a:gd fmla="*/ 34 h 98" name="T29"/>
                  <a:gd fmla="*/ 69 w 273" name="T30"/>
                  <a:gd fmla="*/ 24 h 98" name="T31"/>
                  <a:gd fmla="*/ 52 w 273" name="T32"/>
                  <a:gd fmla="*/ 24 h 98" name="T33"/>
                  <a:gd fmla="*/ 52 w 273" name="T34"/>
                  <a:gd fmla="*/ 43 h 98" name="T35"/>
                  <a:gd fmla="*/ 44 w 273" name="T36"/>
                  <a:gd fmla="*/ 43 h 98" name="T37"/>
                  <a:gd fmla="*/ 44 w 273" name="T38"/>
                  <a:gd fmla="*/ 13 h 98" name="T39"/>
                  <a:gd fmla="*/ 24 w 273" name="T40"/>
                  <a:gd fmla="*/ 13 h 98" name="T41"/>
                  <a:gd fmla="*/ 24 w 273" name="T42"/>
                  <a:gd fmla="*/ 43 h 98" name="T43"/>
                  <a:gd fmla="*/ 6 w 273" name="T44"/>
                  <a:gd fmla="*/ 43 h 98" name="T45"/>
                  <a:gd fmla="*/ 0 w 273" name="T46"/>
                  <a:gd fmla="*/ 49 h 98" name="T47"/>
                  <a:gd fmla="*/ 6 w 273" name="T48"/>
                  <a:gd fmla="*/ 55 h 98" name="T49"/>
                  <a:gd fmla="*/ 24 w 273" name="T50"/>
                  <a:gd fmla="*/ 55 h 98" name="T51"/>
                  <a:gd fmla="*/ 24 w 273" name="T52"/>
                  <a:gd fmla="*/ 81 h 98" name="T53"/>
                  <a:gd fmla="*/ 44 w 273" name="T54"/>
                  <a:gd fmla="*/ 81 h 98" name="T55"/>
                  <a:gd fmla="*/ 44 w 273" name="T56"/>
                  <a:gd fmla="*/ 71 h 98" name="T57"/>
                  <a:gd fmla="*/ 54 w 273" name="T58"/>
                  <a:gd fmla="*/ 71 h 98" name="T59"/>
                  <a:gd fmla="*/ 54 w 273" name="T60"/>
                  <a:gd fmla="*/ 77 h 98" name="T61"/>
                  <a:gd fmla="*/ 65 w 273" name="T62"/>
                  <a:gd fmla="*/ 77 h 98" name="T63"/>
                  <a:gd fmla="*/ 65 w 273" name="T64"/>
                  <a:gd fmla="*/ 61 h 98" name="T65"/>
                  <a:gd fmla="*/ 76 w 273" name="T66"/>
                  <a:gd fmla="*/ 61 h 98" name="T67"/>
                  <a:gd fmla="*/ 76 w 273" name="T68"/>
                  <a:gd fmla="*/ 83 h 98" name="T69"/>
                  <a:gd fmla="*/ 93 w 273" name="T70"/>
                  <a:gd fmla="*/ 83 h 98" name="T71"/>
                  <a:gd fmla="*/ 93 w 273" name="T72"/>
                  <a:gd fmla="*/ 55 h 98" name="T73"/>
                  <a:gd fmla="*/ 183 w 273" name="T74"/>
                  <a:gd fmla="*/ 55 h 98" name="T75"/>
                  <a:gd fmla="*/ 232 w 273" name="T76"/>
                  <a:gd fmla="*/ 98 h 98" name="T77"/>
                  <a:gd fmla="*/ 273 w 273" name="T78"/>
                  <a:gd fmla="*/ 76 h 98" name="T79"/>
                  <a:gd fmla="*/ 267 w 273" name="T80"/>
                  <a:gd fmla="*/ 76 h 9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98" w="273">
                    <a:moveTo>
                      <a:pt x="267" y="76"/>
                    </a:moveTo>
                    <a:cubicBezTo>
                      <a:pt x="264" y="76"/>
                      <a:pt x="262" y="76"/>
                      <a:pt x="259" y="75"/>
                    </a:cubicBezTo>
                    <a:cubicBezTo>
                      <a:pt x="252" y="82"/>
                      <a:pt x="242" y="87"/>
                      <a:pt x="232" y="87"/>
                    </a:cubicBezTo>
                    <a:cubicBezTo>
                      <a:pt x="211" y="87"/>
                      <a:pt x="194" y="70"/>
                      <a:pt x="194" y="49"/>
                    </a:cubicBezTo>
                    <a:cubicBezTo>
                      <a:pt x="194" y="28"/>
                      <a:pt x="211" y="11"/>
                      <a:pt x="232" y="11"/>
                    </a:cubicBezTo>
                    <a:cubicBezTo>
                      <a:pt x="242" y="11"/>
                      <a:pt x="252" y="15"/>
                      <a:pt x="259" y="23"/>
                    </a:cubicBezTo>
                    <a:cubicBezTo>
                      <a:pt x="263" y="22"/>
                      <a:pt x="267" y="21"/>
                      <a:pt x="270" y="21"/>
                    </a:cubicBezTo>
                    <a:cubicBezTo>
                      <a:pt x="270" y="21"/>
                      <a:pt x="271" y="21"/>
                      <a:pt x="273" y="21"/>
                    </a:cubicBezTo>
                    <a:cubicBezTo>
                      <a:pt x="264" y="8"/>
                      <a:pt x="249" y="0"/>
                      <a:pt x="232" y="0"/>
                    </a:cubicBezTo>
                    <a:cubicBezTo>
                      <a:pt x="206" y="0"/>
                      <a:pt x="186" y="19"/>
                      <a:pt x="183" y="43"/>
                    </a:cubicBezTo>
                    <a:cubicBezTo>
                      <a:pt x="90" y="43"/>
                      <a:pt x="90" y="43"/>
                      <a:pt x="90" y="43"/>
                    </a:cubicBezTo>
                    <a:cubicBezTo>
                      <a:pt x="90" y="12"/>
                      <a:pt x="90" y="12"/>
                      <a:pt x="90" y="12"/>
                    </a:cubicBezTo>
                    <a:cubicBezTo>
                      <a:pt x="79" y="12"/>
                      <a:pt x="79" y="12"/>
                      <a:pt x="79" y="12"/>
                    </a:cubicBezTo>
                    <a:cubicBezTo>
                      <a:pt x="79" y="34"/>
                      <a:pt x="79" y="34"/>
                      <a:pt x="79" y="34"/>
                    </a:cubicBezTo>
                    <a:cubicBezTo>
                      <a:pt x="69" y="34"/>
                      <a:pt x="69" y="34"/>
                      <a:pt x="69" y="34"/>
                    </a:cubicBezTo>
                    <a:cubicBezTo>
                      <a:pt x="69" y="24"/>
                      <a:pt x="69" y="24"/>
                      <a:pt x="69" y="24"/>
                    </a:cubicBezTo>
                    <a:cubicBezTo>
                      <a:pt x="52" y="24"/>
                      <a:pt x="52" y="24"/>
                      <a:pt x="52" y="24"/>
                    </a:cubicBezTo>
                    <a:cubicBezTo>
                      <a:pt x="52" y="43"/>
                      <a:pt x="52" y="43"/>
                      <a:pt x="52" y="43"/>
                    </a:cubicBezTo>
                    <a:cubicBezTo>
                      <a:pt x="44" y="43"/>
                      <a:pt x="44" y="43"/>
                      <a:pt x="44" y="43"/>
                    </a:cubicBezTo>
                    <a:cubicBezTo>
                      <a:pt x="44" y="13"/>
                      <a:pt x="44" y="13"/>
                      <a:pt x="44" y="13"/>
                    </a:cubicBezTo>
                    <a:cubicBezTo>
                      <a:pt x="24" y="13"/>
                      <a:pt x="24" y="13"/>
                      <a:pt x="24" y="13"/>
                    </a:cubicBezTo>
                    <a:cubicBezTo>
                      <a:pt x="24" y="43"/>
                      <a:pt x="24" y="43"/>
                      <a:pt x="24" y="43"/>
                    </a:cubicBezTo>
                    <a:cubicBezTo>
                      <a:pt x="6" y="43"/>
                      <a:pt x="6" y="43"/>
                      <a:pt x="6" y="43"/>
                    </a:cubicBezTo>
                    <a:cubicBezTo>
                      <a:pt x="3" y="43"/>
                      <a:pt x="0" y="46"/>
                      <a:pt x="0" y="49"/>
                    </a:cubicBezTo>
                    <a:cubicBezTo>
                      <a:pt x="0" y="52"/>
                      <a:pt x="3" y="55"/>
                      <a:pt x="6" y="55"/>
                    </a:cubicBezTo>
                    <a:cubicBezTo>
                      <a:pt x="24" y="55"/>
                      <a:pt x="24" y="55"/>
                      <a:pt x="24" y="55"/>
                    </a:cubicBezTo>
                    <a:cubicBezTo>
                      <a:pt x="24" y="81"/>
                      <a:pt x="24" y="81"/>
                      <a:pt x="24" y="81"/>
                    </a:cubicBezTo>
                    <a:cubicBezTo>
                      <a:pt x="44" y="81"/>
                      <a:pt x="44" y="81"/>
                      <a:pt x="44" y="81"/>
                    </a:cubicBezTo>
                    <a:cubicBezTo>
                      <a:pt x="44" y="71"/>
                      <a:pt x="44" y="71"/>
                      <a:pt x="44" y="71"/>
                    </a:cubicBezTo>
                    <a:cubicBezTo>
                      <a:pt x="54" y="71"/>
                      <a:pt x="54" y="71"/>
                      <a:pt x="54" y="71"/>
                    </a:cubicBezTo>
                    <a:cubicBezTo>
                      <a:pt x="54" y="77"/>
                      <a:pt x="54" y="77"/>
                      <a:pt x="54" y="77"/>
                    </a:cubicBezTo>
                    <a:cubicBezTo>
                      <a:pt x="65" y="77"/>
                      <a:pt x="65" y="77"/>
                      <a:pt x="65" y="77"/>
                    </a:cubicBezTo>
                    <a:cubicBezTo>
                      <a:pt x="65" y="61"/>
                      <a:pt x="65" y="61"/>
                      <a:pt x="65" y="61"/>
                    </a:cubicBezTo>
                    <a:cubicBezTo>
                      <a:pt x="76" y="61"/>
                      <a:pt x="76" y="61"/>
                      <a:pt x="76" y="61"/>
                    </a:cubicBezTo>
                    <a:cubicBezTo>
                      <a:pt x="76" y="83"/>
                      <a:pt x="76" y="83"/>
                      <a:pt x="76" y="83"/>
                    </a:cubicBezTo>
                    <a:cubicBezTo>
                      <a:pt x="93" y="83"/>
                      <a:pt x="93" y="83"/>
                      <a:pt x="93" y="83"/>
                    </a:cubicBezTo>
                    <a:cubicBezTo>
                      <a:pt x="93" y="55"/>
                      <a:pt x="93" y="55"/>
                      <a:pt x="93" y="55"/>
                    </a:cubicBezTo>
                    <a:cubicBezTo>
                      <a:pt x="183" y="55"/>
                      <a:pt x="183" y="55"/>
                      <a:pt x="183" y="55"/>
                    </a:cubicBezTo>
                    <a:cubicBezTo>
                      <a:pt x="186" y="79"/>
                      <a:pt x="206" y="98"/>
                      <a:pt x="232" y="98"/>
                    </a:cubicBezTo>
                    <a:cubicBezTo>
                      <a:pt x="249" y="98"/>
                      <a:pt x="264" y="89"/>
                      <a:pt x="273" y="76"/>
                    </a:cubicBezTo>
                    <a:lnTo>
                      <a:pt x="267" y="7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2" name="Freeform 24"/>
              <p:cNvSpPr>
                <a:spLocks noEditPoints="1"/>
              </p:cNvSpPr>
              <p:nvPr/>
            </p:nvSpPr>
            <p:spPr bwMode="auto">
              <a:xfrm>
                <a:off x="4594" y="2571"/>
                <a:ext cx="656" cy="380"/>
              </a:xfrm>
              <a:custGeom>
                <a:gdLst>
                  <a:gd fmla="*/ 22 w 276" name="T0"/>
                  <a:gd fmla="*/ 75 h 158" name="T1"/>
                  <a:gd fmla="*/ 0 w 276" name="T2"/>
                  <a:gd fmla="*/ 84 h 158" name="T3"/>
                  <a:gd fmla="*/ 4 w 276" name="T4"/>
                  <a:gd fmla="*/ 95 h 158" name="T5"/>
                  <a:gd fmla="*/ 40 w 276" name="T6"/>
                  <a:gd fmla="*/ 81 h 158" name="T7"/>
                  <a:gd fmla="*/ 22 w 276" name="T8"/>
                  <a:gd fmla="*/ 75 h 158" name="T9"/>
                  <a:gd fmla="*/ 252 w 276" name="T10"/>
                  <a:gd fmla="*/ 68 h 158" name="T11"/>
                  <a:gd fmla="*/ 151 w 276" name="T12"/>
                  <a:gd fmla="*/ 0 h 158" name="T13"/>
                  <a:gd fmla="*/ 51 w 276" name="T14"/>
                  <a:gd fmla="*/ 41 h 158" name="T15"/>
                  <a:gd fmla="*/ 36 w 276" name="T16"/>
                  <a:gd fmla="*/ 50 h 158" name="T17"/>
                  <a:gd fmla="*/ 67 w 276" name="T18"/>
                  <a:gd fmla="*/ 70 h 158" name="T19"/>
                  <a:gd fmla="*/ 140 w 276" name="T20"/>
                  <a:gd fmla="*/ 70 h 158" name="T21"/>
                  <a:gd fmla="*/ 108 w 276" name="T22"/>
                  <a:gd fmla="*/ 88 h 158" name="T23"/>
                  <a:gd fmla="*/ 60 w 276" name="T24"/>
                  <a:gd fmla="*/ 85 h 158" name="T25"/>
                  <a:gd fmla="*/ 25 w 276" name="T26"/>
                  <a:gd fmla="*/ 107 h 158" name="T27"/>
                  <a:gd fmla="*/ 57 w 276" name="T28"/>
                  <a:gd fmla="*/ 124 h 158" name="T29"/>
                  <a:gd fmla="*/ 93 w 276" name="T30"/>
                  <a:gd fmla="*/ 123 h 158" name="T31"/>
                  <a:gd fmla="*/ 212 w 276" name="T32"/>
                  <a:gd fmla="*/ 158 h 158" name="T33"/>
                  <a:gd fmla="*/ 276 w 276" name="T34"/>
                  <a:gd fmla="*/ 133 h 158" name="T35"/>
                  <a:gd fmla="*/ 276 w 276" name="T36"/>
                  <a:gd fmla="*/ 61 h 158" name="T37"/>
                  <a:gd fmla="*/ 252 w 276" name="T38"/>
                  <a:gd fmla="*/ 68 h 15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8" w="276">
                    <a:moveTo>
                      <a:pt x="22" y="75"/>
                    </a:moveTo>
                    <a:cubicBezTo>
                      <a:pt x="13" y="75"/>
                      <a:pt x="6" y="78"/>
                      <a:pt x="0" y="84"/>
                    </a:cubicBezTo>
                    <a:cubicBezTo>
                      <a:pt x="0" y="88"/>
                      <a:pt x="1" y="91"/>
                      <a:pt x="4" y="95"/>
                    </a:cubicBezTo>
                    <a:cubicBezTo>
                      <a:pt x="12" y="102"/>
                      <a:pt x="29" y="89"/>
                      <a:pt x="40" y="81"/>
                    </a:cubicBezTo>
                    <a:cubicBezTo>
                      <a:pt x="35" y="77"/>
                      <a:pt x="28" y="75"/>
                      <a:pt x="22" y="75"/>
                    </a:cubicBezTo>
                    <a:close/>
                    <a:moveTo>
                      <a:pt x="252" y="68"/>
                    </a:moveTo>
                    <a:cubicBezTo>
                      <a:pt x="231" y="67"/>
                      <a:pt x="177" y="0"/>
                      <a:pt x="151" y="0"/>
                    </a:cubicBezTo>
                    <a:cubicBezTo>
                      <a:pt x="126" y="0"/>
                      <a:pt x="70" y="29"/>
                      <a:pt x="51" y="41"/>
                    </a:cubicBezTo>
                    <a:cubicBezTo>
                      <a:pt x="47" y="43"/>
                      <a:pt x="42" y="46"/>
                      <a:pt x="36" y="50"/>
                    </a:cubicBezTo>
                    <a:cubicBezTo>
                      <a:pt x="48" y="53"/>
                      <a:pt x="59" y="60"/>
                      <a:pt x="67" y="70"/>
                    </a:cubicBezTo>
                    <a:cubicBezTo>
                      <a:pt x="97" y="59"/>
                      <a:pt x="135" y="51"/>
                      <a:pt x="140" y="70"/>
                    </a:cubicBezTo>
                    <a:cubicBezTo>
                      <a:pt x="143" y="82"/>
                      <a:pt x="130" y="88"/>
                      <a:pt x="108" y="88"/>
                    </a:cubicBezTo>
                    <a:cubicBezTo>
                      <a:pt x="87" y="88"/>
                      <a:pt x="70" y="85"/>
                      <a:pt x="60" y="85"/>
                    </a:cubicBezTo>
                    <a:cubicBezTo>
                      <a:pt x="49" y="85"/>
                      <a:pt x="25" y="93"/>
                      <a:pt x="25" y="107"/>
                    </a:cubicBezTo>
                    <a:cubicBezTo>
                      <a:pt x="25" y="121"/>
                      <a:pt x="49" y="124"/>
                      <a:pt x="57" y="124"/>
                    </a:cubicBezTo>
                    <a:cubicBezTo>
                      <a:pt x="65" y="124"/>
                      <a:pt x="78" y="123"/>
                      <a:pt x="93" y="123"/>
                    </a:cubicBezTo>
                    <a:cubicBezTo>
                      <a:pt x="114" y="123"/>
                      <a:pt x="175" y="158"/>
                      <a:pt x="212" y="158"/>
                    </a:cubicBezTo>
                    <a:cubicBezTo>
                      <a:pt x="249" y="158"/>
                      <a:pt x="268" y="140"/>
                      <a:pt x="276" y="133"/>
                    </a:cubicBezTo>
                    <a:cubicBezTo>
                      <a:pt x="276" y="122"/>
                      <a:pt x="276" y="61"/>
                      <a:pt x="276" y="61"/>
                    </a:cubicBezTo>
                    <a:cubicBezTo>
                      <a:pt x="261" y="68"/>
                      <a:pt x="259" y="69"/>
                      <a:pt x="252" y="68"/>
                    </a:cubicBez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1" name="Group 27"/>
            <p:cNvGrpSpPr>
              <a:grpSpLocks noChangeAspect="1"/>
            </p:cNvGrpSpPr>
            <p:nvPr/>
          </p:nvGrpSpPr>
          <p:grpSpPr>
            <a:xfrm>
              <a:off x="8868096" y="3812611"/>
              <a:ext cx="381960" cy="388640"/>
              <a:chOff x="4766" y="1799"/>
              <a:chExt cx="629" cy="640"/>
            </a:xfrm>
            <a:solidFill>
              <a:srgbClr val="663C77"/>
            </a:solidFill>
          </p:grpSpPr>
          <p:sp>
            <p:nvSpPr>
              <p:cNvPr id="26" name="Freeform 28"/>
              <p:cNvSpPr>
                <a:spLocks noEditPoints="1"/>
              </p:cNvSpPr>
              <p:nvPr/>
            </p:nvSpPr>
            <p:spPr bwMode="auto">
              <a:xfrm>
                <a:off x="5017" y="2057"/>
                <a:ext cx="191" cy="191"/>
              </a:xfrm>
              <a:custGeom>
                <a:gdLst>
                  <a:gd fmla="*/ 40 w 80" name="T0"/>
                  <a:gd fmla="*/ 61 h 80" name="T1"/>
                  <a:gd fmla="*/ 20 w 80" name="T2"/>
                  <a:gd fmla="*/ 40 h 80" name="T3"/>
                  <a:gd fmla="*/ 40 w 80" name="T4"/>
                  <a:gd fmla="*/ 20 h 80" name="T5"/>
                  <a:gd fmla="*/ 61 w 80" name="T6"/>
                  <a:gd fmla="*/ 40 h 80" name="T7"/>
                  <a:gd fmla="*/ 40 w 80" name="T8"/>
                  <a:gd fmla="*/ 61 h 80" name="T9"/>
                  <a:gd fmla="*/ 40 w 80" name="T10"/>
                  <a:gd fmla="*/ 61 h 80" name="T11"/>
                  <a:gd fmla="*/ 34 w 80" name="T12"/>
                  <a:gd fmla="*/ 0 h 80" name="T13"/>
                  <a:gd fmla="*/ 34 w 80" name="T14"/>
                  <a:gd fmla="*/ 8 h 80" name="T15"/>
                  <a:gd fmla="*/ 22 w 80" name="T16"/>
                  <a:gd fmla="*/ 13 h 80" name="T17"/>
                  <a:gd fmla="*/ 17 w 80" name="T18"/>
                  <a:gd fmla="*/ 8 h 80" name="T19"/>
                  <a:gd fmla="*/ 8 w 80" name="T20"/>
                  <a:gd fmla="*/ 16 h 80" name="T21"/>
                  <a:gd fmla="*/ 13 w 80" name="T22"/>
                  <a:gd fmla="*/ 22 h 80" name="T23"/>
                  <a:gd fmla="*/ 8 w 80" name="T24"/>
                  <a:gd fmla="*/ 34 h 80" name="T25"/>
                  <a:gd fmla="*/ 0 w 80" name="T26"/>
                  <a:gd fmla="*/ 34 h 80" name="T27"/>
                  <a:gd fmla="*/ 0 w 80" name="T28"/>
                  <a:gd fmla="*/ 47 h 80" name="T29"/>
                  <a:gd fmla="*/ 8 w 80" name="T30"/>
                  <a:gd fmla="*/ 47 h 80" name="T31"/>
                  <a:gd fmla="*/ 13 w 80" name="T32"/>
                  <a:gd fmla="*/ 59 h 80" name="T33"/>
                  <a:gd fmla="*/ 8 w 80" name="T34"/>
                  <a:gd fmla="*/ 64 h 80" name="T35"/>
                  <a:gd fmla="*/ 17 w 80" name="T36"/>
                  <a:gd fmla="*/ 73 h 80" name="T37"/>
                  <a:gd fmla="*/ 22 w 80" name="T38"/>
                  <a:gd fmla="*/ 68 h 80" name="T39"/>
                  <a:gd fmla="*/ 34 w 80" name="T40"/>
                  <a:gd fmla="*/ 73 h 80" name="T41"/>
                  <a:gd fmla="*/ 34 w 80" name="T42"/>
                  <a:gd fmla="*/ 80 h 80" name="T43"/>
                  <a:gd fmla="*/ 47 w 80" name="T44"/>
                  <a:gd fmla="*/ 80 h 80" name="T45"/>
                  <a:gd fmla="*/ 47 w 80" name="T46"/>
                  <a:gd fmla="*/ 73 h 80" name="T47"/>
                  <a:gd fmla="*/ 59 w 80" name="T48"/>
                  <a:gd fmla="*/ 68 h 80" name="T49"/>
                  <a:gd fmla="*/ 64 w 80" name="T50"/>
                  <a:gd fmla="*/ 73 h 80" name="T51"/>
                  <a:gd fmla="*/ 73 w 80" name="T52"/>
                  <a:gd fmla="*/ 64 h 80" name="T53"/>
                  <a:gd fmla="*/ 68 w 80" name="T54"/>
                  <a:gd fmla="*/ 59 h 80" name="T55"/>
                  <a:gd fmla="*/ 73 w 80" name="T56"/>
                  <a:gd fmla="*/ 47 h 80" name="T57"/>
                  <a:gd fmla="*/ 80 w 80" name="T58"/>
                  <a:gd fmla="*/ 47 h 80" name="T59"/>
                  <a:gd fmla="*/ 80 w 80" name="T60"/>
                  <a:gd fmla="*/ 34 h 80" name="T61"/>
                  <a:gd fmla="*/ 73 w 80" name="T62"/>
                  <a:gd fmla="*/ 34 h 80" name="T63"/>
                  <a:gd fmla="*/ 68 w 80" name="T64"/>
                  <a:gd fmla="*/ 22 h 80" name="T65"/>
                  <a:gd fmla="*/ 73 w 80" name="T66"/>
                  <a:gd fmla="*/ 16 h 80" name="T67"/>
                  <a:gd fmla="*/ 64 w 80" name="T68"/>
                  <a:gd fmla="*/ 8 h 80" name="T69"/>
                  <a:gd fmla="*/ 59 w 80" name="T70"/>
                  <a:gd fmla="*/ 13 h 80" name="T71"/>
                  <a:gd fmla="*/ 47 w 80" name="T72"/>
                  <a:gd fmla="*/ 8 h 80" name="T73"/>
                  <a:gd fmla="*/ 47 w 80" name="T74"/>
                  <a:gd fmla="*/ 0 h 80" name="T75"/>
                  <a:gd fmla="*/ 34 w 80" name="T76"/>
                  <a:gd fmla="*/ 0 h 8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0" w="80">
                    <a:moveTo>
                      <a:pt x="40" y="61"/>
                    </a:moveTo>
                    <a:cubicBezTo>
                      <a:pt x="29" y="61"/>
                      <a:pt x="20" y="52"/>
                      <a:pt x="20" y="40"/>
                    </a:cubicBezTo>
                    <a:cubicBezTo>
                      <a:pt x="20" y="29"/>
                      <a:pt x="29" y="20"/>
                      <a:pt x="40" y="20"/>
                    </a:cubicBezTo>
                    <a:cubicBezTo>
                      <a:pt x="52" y="20"/>
                      <a:pt x="61" y="29"/>
                      <a:pt x="61" y="40"/>
                    </a:cubicBezTo>
                    <a:cubicBezTo>
                      <a:pt x="61" y="52"/>
                      <a:pt x="52" y="61"/>
                      <a:pt x="40" y="61"/>
                    </a:cubicBezTo>
                    <a:cubicBezTo>
                      <a:pt x="40" y="61"/>
                      <a:pt x="40" y="61"/>
                      <a:pt x="40" y="61"/>
                    </a:cubicBezTo>
                    <a:moveTo>
                      <a:pt x="34" y="0"/>
                    </a:moveTo>
                    <a:cubicBezTo>
                      <a:pt x="34" y="8"/>
                      <a:pt x="34" y="8"/>
                      <a:pt x="34" y="8"/>
                    </a:cubicBezTo>
                    <a:cubicBezTo>
                      <a:pt x="30" y="9"/>
                      <a:pt x="25" y="10"/>
                      <a:pt x="22" y="13"/>
                    </a:cubicBezTo>
                    <a:cubicBezTo>
                      <a:pt x="17" y="8"/>
                      <a:pt x="17" y="8"/>
                      <a:pt x="17" y="8"/>
                    </a:cubicBezTo>
                    <a:cubicBezTo>
                      <a:pt x="8" y="16"/>
                      <a:pt x="8" y="16"/>
                      <a:pt x="8" y="16"/>
                    </a:cubicBezTo>
                    <a:cubicBezTo>
                      <a:pt x="13" y="22"/>
                      <a:pt x="13" y="22"/>
                      <a:pt x="13" y="22"/>
                    </a:cubicBezTo>
                    <a:cubicBezTo>
                      <a:pt x="10" y="25"/>
                      <a:pt x="9" y="30"/>
                      <a:pt x="8" y="34"/>
                    </a:cubicBezTo>
                    <a:cubicBezTo>
                      <a:pt x="0" y="34"/>
                      <a:pt x="0" y="34"/>
                      <a:pt x="0" y="34"/>
                    </a:cubicBezTo>
                    <a:cubicBezTo>
                      <a:pt x="0" y="47"/>
                      <a:pt x="0" y="47"/>
                      <a:pt x="0" y="47"/>
                    </a:cubicBezTo>
                    <a:cubicBezTo>
                      <a:pt x="8" y="47"/>
                      <a:pt x="8" y="47"/>
                      <a:pt x="8" y="47"/>
                    </a:cubicBezTo>
                    <a:cubicBezTo>
                      <a:pt x="9" y="51"/>
                      <a:pt x="10" y="55"/>
                      <a:pt x="13" y="59"/>
                    </a:cubicBezTo>
                    <a:cubicBezTo>
                      <a:pt x="8" y="64"/>
                      <a:pt x="8" y="64"/>
                      <a:pt x="8" y="64"/>
                    </a:cubicBezTo>
                    <a:cubicBezTo>
                      <a:pt x="17" y="73"/>
                      <a:pt x="17" y="73"/>
                      <a:pt x="17" y="73"/>
                    </a:cubicBezTo>
                    <a:cubicBezTo>
                      <a:pt x="22" y="68"/>
                      <a:pt x="22" y="68"/>
                      <a:pt x="22" y="68"/>
                    </a:cubicBezTo>
                    <a:cubicBezTo>
                      <a:pt x="25" y="70"/>
                      <a:pt x="30" y="72"/>
                      <a:pt x="34" y="73"/>
                    </a:cubicBezTo>
                    <a:cubicBezTo>
                      <a:pt x="34" y="80"/>
                      <a:pt x="34" y="80"/>
                      <a:pt x="34" y="80"/>
                    </a:cubicBezTo>
                    <a:cubicBezTo>
                      <a:pt x="47" y="80"/>
                      <a:pt x="47" y="80"/>
                      <a:pt x="47" y="80"/>
                    </a:cubicBezTo>
                    <a:cubicBezTo>
                      <a:pt x="47" y="73"/>
                      <a:pt x="47" y="73"/>
                      <a:pt x="47" y="73"/>
                    </a:cubicBezTo>
                    <a:cubicBezTo>
                      <a:pt x="51" y="72"/>
                      <a:pt x="55" y="70"/>
                      <a:pt x="59" y="68"/>
                    </a:cubicBezTo>
                    <a:cubicBezTo>
                      <a:pt x="64" y="73"/>
                      <a:pt x="64" y="73"/>
                      <a:pt x="64" y="73"/>
                    </a:cubicBezTo>
                    <a:cubicBezTo>
                      <a:pt x="73" y="64"/>
                      <a:pt x="73" y="64"/>
                      <a:pt x="73" y="64"/>
                    </a:cubicBezTo>
                    <a:cubicBezTo>
                      <a:pt x="68" y="59"/>
                      <a:pt x="68" y="59"/>
                      <a:pt x="68" y="59"/>
                    </a:cubicBezTo>
                    <a:cubicBezTo>
                      <a:pt x="70" y="55"/>
                      <a:pt x="72" y="51"/>
                      <a:pt x="73" y="47"/>
                    </a:cubicBezTo>
                    <a:cubicBezTo>
                      <a:pt x="80" y="47"/>
                      <a:pt x="80" y="47"/>
                      <a:pt x="80" y="47"/>
                    </a:cubicBezTo>
                    <a:cubicBezTo>
                      <a:pt x="80" y="34"/>
                      <a:pt x="80" y="34"/>
                      <a:pt x="80" y="34"/>
                    </a:cubicBezTo>
                    <a:cubicBezTo>
                      <a:pt x="73" y="34"/>
                      <a:pt x="73" y="34"/>
                      <a:pt x="73" y="34"/>
                    </a:cubicBezTo>
                    <a:cubicBezTo>
                      <a:pt x="72" y="30"/>
                      <a:pt x="70" y="25"/>
                      <a:pt x="68" y="22"/>
                    </a:cubicBezTo>
                    <a:cubicBezTo>
                      <a:pt x="73" y="16"/>
                      <a:pt x="73" y="16"/>
                      <a:pt x="73" y="16"/>
                    </a:cubicBezTo>
                    <a:cubicBezTo>
                      <a:pt x="64" y="8"/>
                      <a:pt x="64" y="8"/>
                      <a:pt x="64" y="8"/>
                    </a:cubicBezTo>
                    <a:cubicBezTo>
                      <a:pt x="59" y="13"/>
                      <a:pt x="59" y="13"/>
                      <a:pt x="59" y="13"/>
                    </a:cubicBezTo>
                    <a:cubicBezTo>
                      <a:pt x="55" y="10"/>
                      <a:pt x="51" y="9"/>
                      <a:pt x="47" y="8"/>
                    </a:cubicBezTo>
                    <a:cubicBezTo>
                      <a:pt x="47" y="0"/>
                      <a:pt x="47" y="0"/>
                      <a:pt x="47" y="0"/>
                    </a:cubicBezTo>
                    <a:cubicBezTo>
                      <a:pt x="34" y="0"/>
                      <a:pt x="34" y="0"/>
                      <a:pt x="34" y="0"/>
                    </a:cubicBezTo>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7" name="Freeform 29"/>
              <p:cNvSpPr>
                <a:spLocks noEditPoints="1"/>
              </p:cNvSpPr>
              <p:nvPr/>
            </p:nvSpPr>
            <p:spPr bwMode="auto">
              <a:xfrm>
                <a:off x="5203" y="1799"/>
                <a:ext cx="192" cy="174"/>
              </a:xfrm>
              <a:custGeom>
                <a:gdLst>
                  <a:gd fmla="*/ 40 w 80" name="T0"/>
                  <a:gd fmla="*/ 53 h 73" name="T1"/>
                  <a:gd fmla="*/ 27 w 80" name="T2"/>
                  <a:gd fmla="*/ 40 h 73" name="T3"/>
                  <a:gd fmla="*/ 40 w 80" name="T4"/>
                  <a:gd fmla="*/ 27 h 73" name="T5"/>
                  <a:gd fmla="*/ 53 w 80" name="T6"/>
                  <a:gd fmla="*/ 40 h 73" name="T7"/>
                  <a:gd fmla="*/ 40 w 80" name="T8"/>
                  <a:gd fmla="*/ 53 h 73" name="T9"/>
                  <a:gd fmla="*/ 34 w 80" name="T10"/>
                  <a:gd fmla="*/ 0 h 73" name="T11"/>
                  <a:gd fmla="*/ 34 w 80" name="T12"/>
                  <a:gd fmla="*/ 7 h 73" name="T13"/>
                  <a:gd fmla="*/ 21 w 80" name="T14"/>
                  <a:gd fmla="*/ 12 h 73" name="T15"/>
                  <a:gd fmla="*/ 16 w 80" name="T16"/>
                  <a:gd fmla="*/ 7 h 73" name="T17"/>
                  <a:gd fmla="*/ 7 w 80" name="T18"/>
                  <a:gd fmla="*/ 16 h 73" name="T19"/>
                  <a:gd fmla="*/ 13 w 80" name="T20"/>
                  <a:gd fmla="*/ 21 h 73" name="T21"/>
                  <a:gd fmla="*/ 7 w 80" name="T22"/>
                  <a:gd fmla="*/ 34 h 73" name="T23"/>
                  <a:gd fmla="*/ 0 w 80" name="T24"/>
                  <a:gd fmla="*/ 34 h 73" name="T25"/>
                  <a:gd fmla="*/ 0 w 80" name="T26"/>
                  <a:gd fmla="*/ 39 h 73" name="T27"/>
                  <a:gd fmla="*/ 22 w 80" name="T28"/>
                  <a:gd fmla="*/ 48 h 73" name="T29"/>
                  <a:gd fmla="*/ 18 w 80" name="T30"/>
                  <a:gd fmla="*/ 57 h 73" name="T31"/>
                  <a:gd fmla="*/ 27 w 80" name="T32"/>
                  <a:gd fmla="*/ 63 h 73" name="T33"/>
                  <a:gd fmla="*/ 34 w 80" name="T34"/>
                  <a:gd fmla="*/ 56 h 73" name="T35"/>
                  <a:gd fmla="*/ 49 w 80" name="T36"/>
                  <a:gd fmla="*/ 72 h 73" name="T37"/>
                  <a:gd fmla="*/ 59 w 80" name="T38"/>
                  <a:gd fmla="*/ 67 h 73" name="T39"/>
                  <a:gd fmla="*/ 64 w 80" name="T40"/>
                  <a:gd fmla="*/ 73 h 73" name="T41"/>
                  <a:gd fmla="*/ 73 w 80" name="T42"/>
                  <a:gd fmla="*/ 64 h 73" name="T43"/>
                  <a:gd fmla="*/ 67 w 80" name="T44"/>
                  <a:gd fmla="*/ 59 h 73" name="T45"/>
                  <a:gd fmla="*/ 73 w 80" name="T46"/>
                  <a:gd fmla="*/ 46 h 73" name="T47"/>
                  <a:gd fmla="*/ 80 w 80" name="T48"/>
                  <a:gd fmla="*/ 46 h 73" name="T49"/>
                  <a:gd fmla="*/ 80 w 80" name="T50"/>
                  <a:gd fmla="*/ 34 h 73" name="T51"/>
                  <a:gd fmla="*/ 73 w 80" name="T52"/>
                  <a:gd fmla="*/ 34 h 73" name="T53"/>
                  <a:gd fmla="*/ 67 w 80" name="T54"/>
                  <a:gd fmla="*/ 21 h 73" name="T55"/>
                  <a:gd fmla="*/ 73 w 80" name="T56"/>
                  <a:gd fmla="*/ 16 h 73" name="T57"/>
                  <a:gd fmla="*/ 64 w 80" name="T58"/>
                  <a:gd fmla="*/ 7 h 73" name="T59"/>
                  <a:gd fmla="*/ 59 w 80" name="T60"/>
                  <a:gd fmla="*/ 12 h 73" name="T61"/>
                  <a:gd fmla="*/ 46 w 80" name="T62"/>
                  <a:gd fmla="*/ 7 h 73" name="T63"/>
                  <a:gd fmla="*/ 46 w 80" name="T64"/>
                  <a:gd fmla="*/ 0 h 73" name="T65"/>
                  <a:gd fmla="*/ 34 w 80" name="T66"/>
                  <a:gd fmla="*/ 0 h 7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3" w="80">
                    <a:moveTo>
                      <a:pt x="40" y="53"/>
                    </a:moveTo>
                    <a:cubicBezTo>
                      <a:pt x="33" y="53"/>
                      <a:pt x="27" y="47"/>
                      <a:pt x="27" y="40"/>
                    </a:cubicBezTo>
                    <a:cubicBezTo>
                      <a:pt x="27" y="33"/>
                      <a:pt x="33" y="27"/>
                      <a:pt x="40" y="27"/>
                    </a:cubicBezTo>
                    <a:cubicBezTo>
                      <a:pt x="47" y="27"/>
                      <a:pt x="53" y="33"/>
                      <a:pt x="53" y="40"/>
                    </a:cubicBezTo>
                    <a:cubicBezTo>
                      <a:pt x="53" y="47"/>
                      <a:pt x="47" y="53"/>
                      <a:pt x="40" y="53"/>
                    </a:cubicBezTo>
                    <a:moveTo>
                      <a:pt x="34" y="0"/>
                    </a:moveTo>
                    <a:cubicBezTo>
                      <a:pt x="34" y="7"/>
                      <a:pt x="34" y="7"/>
                      <a:pt x="34" y="7"/>
                    </a:cubicBezTo>
                    <a:cubicBezTo>
                      <a:pt x="29" y="8"/>
                      <a:pt x="25" y="10"/>
                      <a:pt x="21" y="12"/>
                    </a:cubicBezTo>
                    <a:cubicBezTo>
                      <a:pt x="16" y="7"/>
                      <a:pt x="16" y="7"/>
                      <a:pt x="16" y="7"/>
                    </a:cubicBezTo>
                    <a:cubicBezTo>
                      <a:pt x="7" y="16"/>
                      <a:pt x="7" y="16"/>
                      <a:pt x="7" y="16"/>
                    </a:cubicBezTo>
                    <a:cubicBezTo>
                      <a:pt x="13" y="21"/>
                      <a:pt x="13" y="21"/>
                      <a:pt x="13" y="21"/>
                    </a:cubicBezTo>
                    <a:cubicBezTo>
                      <a:pt x="10" y="25"/>
                      <a:pt x="8" y="29"/>
                      <a:pt x="7" y="34"/>
                    </a:cubicBezTo>
                    <a:cubicBezTo>
                      <a:pt x="0" y="34"/>
                      <a:pt x="0" y="34"/>
                      <a:pt x="0" y="34"/>
                    </a:cubicBezTo>
                    <a:cubicBezTo>
                      <a:pt x="0" y="39"/>
                      <a:pt x="0" y="39"/>
                      <a:pt x="0" y="39"/>
                    </a:cubicBezTo>
                    <a:cubicBezTo>
                      <a:pt x="22" y="48"/>
                      <a:pt x="22" y="48"/>
                      <a:pt x="22" y="48"/>
                    </a:cubicBezTo>
                    <a:cubicBezTo>
                      <a:pt x="22" y="48"/>
                      <a:pt x="19" y="56"/>
                      <a:pt x="18" y="57"/>
                    </a:cubicBezTo>
                    <a:cubicBezTo>
                      <a:pt x="21" y="59"/>
                      <a:pt x="24" y="61"/>
                      <a:pt x="27" y="63"/>
                    </a:cubicBezTo>
                    <a:cubicBezTo>
                      <a:pt x="28" y="62"/>
                      <a:pt x="34" y="56"/>
                      <a:pt x="34" y="56"/>
                    </a:cubicBezTo>
                    <a:cubicBezTo>
                      <a:pt x="49" y="72"/>
                      <a:pt x="49" y="72"/>
                      <a:pt x="49" y="72"/>
                    </a:cubicBezTo>
                    <a:cubicBezTo>
                      <a:pt x="53" y="71"/>
                      <a:pt x="56" y="69"/>
                      <a:pt x="59" y="67"/>
                    </a:cubicBezTo>
                    <a:cubicBezTo>
                      <a:pt x="64" y="73"/>
                      <a:pt x="64" y="73"/>
                      <a:pt x="64" y="73"/>
                    </a:cubicBezTo>
                    <a:cubicBezTo>
                      <a:pt x="73" y="64"/>
                      <a:pt x="73" y="64"/>
                      <a:pt x="73" y="64"/>
                    </a:cubicBezTo>
                    <a:cubicBezTo>
                      <a:pt x="67" y="59"/>
                      <a:pt x="67" y="59"/>
                      <a:pt x="67" y="59"/>
                    </a:cubicBezTo>
                    <a:cubicBezTo>
                      <a:pt x="70" y="55"/>
                      <a:pt x="72" y="51"/>
                      <a:pt x="73" y="46"/>
                    </a:cubicBezTo>
                    <a:cubicBezTo>
                      <a:pt x="80" y="46"/>
                      <a:pt x="80" y="46"/>
                      <a:pt x="80" y="46"/>
                    </a:cubicBezTo>
                    <a:cubicBezTo>
                      <a:pt x="80" y="34"/>
                      <a:pt x="80" y="34"/>
                      <a:pt x="80" y="34"/>
                    </a:cubicBezTo>
                    <a:cubicBezTo>
                      <a:pt x="73" y="34"/>
                      <a:pt x="73" y="34"/>
                      <a:pt x="73" y="34"/>
                    </a:cubicBezTo>
                    <a:cubicBezTo>
                      <a:pt x="72" y="29"/>
                      <a:pt x="70" y="25"/>
                      <a:pt x="67" y="21"/>
                    </a:cubicBezTo>
                    <a:cubicBezTo>
                      <a:pt x="73" y="16"/>
                      <a:pt x="73" y="16"/>
                      <a:pt x="73" y="16"/>
                    </a:cubicBezTo>
                    <a:cubicBezTo>
                      <a:pt x="64" y="7"/>
                      <a:pt x="64" y="7"/>
                      <a:pt x="64" y="7"/>
                    </a:cubicBezTo>
                    <a:cubicBezTo>
                      <a:pt x="59" y="12"/>
                      <a:pt x="59" y="12"/>
                      <a:pt x="59" y="12"/>
                    </a:cubicBezTo>
                    <a:cubicBezTo>
                      <a:pt x="55" y="10"/>
                      <a:pt x="51" y="8"/>
                      <a:pt x="46" y="7"/>
                    </a:cubicBezTo>
                    <a:cubicBezTo>
                      <a:pt x="46" y="0"/>
                      <a:pt x="46" y="0"/>
                      <a:pt x="46" y="0"/>
                    </a:cubicBezTo>
                    <a:cubicBezTo>
                      <a:pt x="34" y="0"/>
                      <a:pt x="34" y="0"/>
                      <a:pt x="34"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8" name="Freeform 30"/>
              <p:cNvSpPr/>
              <p:nvPr/>
            </p:nvSpPr>
            <p:spPr bwMode="auto">
              <a:xfrm>
                <a:off x="4766" y="2248"/>
                <a:ext cx="191" cy="191"/>
              </a:xfrm>
              <a:custGeom>
                <a:gdLst>
                  <a:gd fmla="*/ 17 w 80" name="T0"/>
                  <a:gd fmla="*/ 0 h 80" name="T1"/>
                  <a:gd fmla="*/ 8 w 80" name="T2"/>
                  <a:gd fmla="*/ 10 h 80" name="T3"/>
                  <a:gd fmla="*/ 13 w 80" name="T4"/>
                  <a:gd fmla="*/ 16 h 80" name="T5"/>
                  <a:gd fmla="*/ 8 w 80" name="T6"/>
                  <a:gd fmla="*/ 29 h 80" name="T7"/>
                  <a:gd fmla="*/ 0 w 80" name="T8"/>
                  <a:gd fmla="*/ 29 h 80" name="T9"/>
                  <a:gd fmla="*/ 0 w 80" name="T10"/>
                  <a:gd fmla="*/ 43 h 80" name="T11"/>
                  <a:gd fmla="*/ 8 w 80" name="T12"/>
                  <a:gd fmla="*/ 43 h 80" name="T13"/>
                  <a:gd fmla="*/ 13 w 80" name="T14"/>
                  <a:gd fmla="*/ 57 h 80" name="T15"/>
                  <a:gd fmla="*/ 8 w 80" name="T16"/>
                  <a:gd fmla="*/ 63 h 80" name="T17"/>
                  <a:gd fmla="*/ 17 w 80" name="T18"/>
                  <a:gd fmla="*/ 72 h 80" name="T19"/>
                  <a:gd fmla="*/ 23 w 80" name="T20"/>
                  <a:gd fmla="*/ 67 h 80" name="T21"/>
                  <a:gd fmla="*/ 37 w 80" name="T22"/>
                  <a:gd fmla="*/ 72 h 80" name="T23"/>
                  <a:gd fmla="*/ 37 w 80" name="T24"/>
                  <a:gd fmla="*/ 80 h 80" name="T25"/>
                  <a:gd fmla="*/ 51 w 80" name="T26"/>
                  <a:gd fmla="*/ 80 h 80" name="T27"/>
                  <a:gd fmla="*/ 51 w 80" name="T28"/>
                  <a:gd fmla="*/ 72 h 80" name="T29"/>
                  <a:gd fmla="*/ 64 w 80" name="T30"/>
                  <a:gd fmla="*/ 67 h 80" name="T31"/>
                  <a:gd fmla="*/ 70 w 80" name="T32"/>
                  <a:gd fmla="*/ 72 h 80" name="T33"/>
                  <a:gd fmla="*/ 80 w 80" name="T34"/>
                  <a:gd fmla="*/ 63 h 80" name="T35"/>
                  <a:gd fmla="*/ 74 w 80" name="T36"/>
                  <a:gd fmla="*/ 57 h 80" name="T37"/>
                  <a:gd fmla="*/ 78 w 80" name="T38"/>
                  <a:gd fmla="*/ 49 h 80" name="T39"/>
                  <a:gd fmla="*/ 74 w 80" name="T40"/>
                  <a:gd fmla="*/ 53 h 80" name="T41"/>
                  <a:gd fmla="*/ 53 w 80" name="T42"/>
                  <a:gd fmla="*/ 32 h 80" name="T43"/>
                  <a:gd fmla="*/ 60 w 80" name="T44"/>
                  <a:gd fmla="*/ 24 h 80" name="T45"/>
                  <a:gd fmla="*/ 53 w 80" name="T46"/>
                  <a:gd fmla="*/ 13 h 80" name="T47"/>
                  <a:gd fmla="*/ 43 w 80" name="T48"/>
                  <a:gd fmla="*/ 17 h 80" name="T49"/>
                  <a:gd fmla="*/ 37 w 80" name="T50"/>
                  <a:gd fmla="*/ 0 h 80" name="T51"/>
                  <a:gd fmla="*/ 37 w 80" name="T52"/>
                  <a:gd fmla="*/ 0 h 80" name="T53"/>
                  <a:gd fmla="*/ 23 w 80" name="T54"/>
                  <a:gd fmla="*/ 6 h 80" name="T55"/>
                  <a:gd fmla="*/ 17 w 80" name="T56"/>
                  <a:gd fmla="*/ 0 h 8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0" w="80">
                    <a:moveTo>
                      <a:pt x="17" y="0"/>
                    </a:moveTo>
                    <a:cubicBezTo>
                      <a:pt x="8" y="10"/>
                      <a:pt x="8" y="10"/>
                      <a:pt x="8" y="10"/>
                    </a:cubicBezTo>
                    <a:cubicBezTo>
                      <a:pt x="13" y="16"/>
                      <a:pt x="13" y="16"/>
                      <a:pt x="13" y="16"/>
                    </a:cubicBezTo>
                    <a:cubicBezTo>
                      <a:pt x="11" y="20"/>
                      <a:pt x="9" y="24"/>
                      <a:pt x="8" y="29"/>
                    </a:cubicBezTo>
                    <a:cubicBezTo>
                      <a:pt x="0" y="29"/>
                      <a:pt x="0" y="29"/>
                      <a:pt x="0" y="29"/>
                    </a:cubicBezTo>
                    <a:cubicBezTo>
                      <a:pt x="0" y="43"/>
                      <a:pt x="0" y="43"/>
                      <a:pt x="0" y="43"/>
                    </a:cubicBezTo>
                    <a:cubicBezTo>
                      <a:pt x="8" y="43"/>
                      <a:pt x="8" y="43"/>
                      <a:pt x="8" y="43"/>
                    </a:cubicBezTo>
                    <a:cubicBezTo>
                      <a:pt x="9" y="48"/>
                      <a:pt x="11" y="53"/>
                      <a:pt x="13" y="57"/>
                    </a:cubicBezTo>
                    <a:cubicBezTo>
                      <a:pt x="8" y="63"/>
                      <a:pt x="8" y="63"/>
                      <a:pt x="8" y="63"/>
                    </a:cubicBezTo>
                    <a:cubicBezTo>
                      <a:pt x="17" y="72"/>
                      <a:pt x="17" y="72"/>
                      <a:pt x="17" y="72"/>
                    </a:cubicBezTo>
                    <a:cubicBezTo>
                      <a:pt x="23" y="67"/>
                      <a:pt x="23" y="67"/>
                      <a:pt x="23" y="67"/>
                    </a:cubicBezTo>
                    <a:cubicBezTo>
                      <a:pt x="27" y="69"/>
                      <a:pt x="32" y="71"/>
                      <a:pt x="37" y="72"/>
                    </a:cubicBezTo>
                    <a:cubicBezTo>
                      <a:pt x="37" y="80"/>
                      <a:pt x="37" y="80"/>
                      <a:pt x="37" y="80"/>
                    </a:cubicBezTo>
                    <a:cubicBezTo>
                      <a:pt x="51" y="80"/>
                      <a:pt x="51" y="80"/>
                      <a:pt x="51" y="80"/>
                    </a:cubicBezTo>
                    <a:cubicBezTo>
                      <a:pt x="51" y="72"/>
                      <a:pt x="51" y="72"/>
                      <a:pt x="51" y="72"/>
                    </a:cubicBezTo>
                    <a:cubicBezTo>
                      <a:pt x="56" y="71"/>
                      <a:pt x="60" y="69"/>
                      <a:pt x="64" y="67"/>
                    </a:cubicBezTo>
                    <a:cubicBezTo>
                      <a:pt x="70" y="72"/>
                      <a:pt x="70" y="72"/>
                      <a:pt x="70" y="72"/>
                    </a:cubicBezTo>
                    <a:cubicBezTo>
                      <a:pt x="80" y="63"/>
                      <a:pt x="80" y="63"/>
                      <a:pt x="80" y="63"/>
                    </a:cubicBezTo>
                    <a:cubicBezTo>
                      <a:pt x="74" y="57"/>
                      <a:pt x="74" y="57"/>
                      <a:pt x="74" y="57"/>
                    </a:cubicBezTo>
                    <a:cubicBezTo>
                      <a:pt x="76" y="54"/>
                      <a:pt x="77" y="52"/>
                      <a:pt x="78" y="49"/>
                    </a:cubicBezTo>
                    <a:cubicBezTo>
                      <a:pt x="76" y="51"/>
                      <a:pt x="74" y="53"/>
                      <a:pt x="74" y="53"/>
                    </a:cubicBezTo>
                    <a:cubicBezTo>
                      <a:pt x="53" y="32"/>
                      <a:pt x="53" y="32"/>
                      <a:pt x="53" y="32"/>
                    </a:cubicBezTo>
                    <a:cubicBezTo>
                      <a:pt x="53" y="32"/>
                      <a:pt x="59" y="26"/>
                      <a:pt x="60" y="24"/>
                    </a:cubicBezTo>
                    <a:cubicBezTo>
                      <a:pt x="57" y="21"/>
                      <a:pt x="55" y="17"/>
                      <a:pt x="53" y="13"/>
                    </a:cubicBezTo>
                    <a:cubicBezTo>
                      <a:pt x="51" y="14"/>
                      <a:pt x="43" y="17"/>
                      <a:pt x="43" y="17"/>
                    </a:cubicBezTo>
                    <a:cubicBezTo>
                      <a:pt x="37" y="0"/>
                      <a:pt x="37" y="0"/>
                      <a:pt x="37" y="0"/>
                    </a:cubicBezTo>
                    <a:cubicBezTo>
                      <a:pt x="37" y="0"/>
                      <a:pt x="37" y="0"/>
                      <a:pt x="37" y="0"/>
                    </a:cubicBezTo>
                    <a:cubicBezTo>
                      <a:pt x="32" y="1"/>
                      <a:pt x="27" y="3"/>
                      <a:pt x="23" y="6"/>
                    </a:cubicBezTo>
                    <a:cubicBezTo>
                      <a:pt x="17" y="0"/>
                      <a:pt x="17"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9" name="Freeform 31"/>
              <p:cNvSpPr>
                <a:spLocks noEditPoints="1"/>
              </p:cNvSpPr>
              <p:nvPr/>
            </p:nvSpPr>
            <p:spPr bwMode="auto">
              <a:xfrm>
                <a:off x="4852" y="1892"/>
                <a:ext cx="523" cy="523"/>
              </a:xfrm>
              <a:custGeom>
                <a:gdLst>
                  <a:gd fmla="*/ 49 w 219" name="T0"/>
                  <a:gd fmla="*/ 159 h 219" name="T1"/>
                  <a:gd fmla="*/ 74 w 219" name="T2"/>
                  <a:gd fmla="*/ 159 h 219" name="T3"/>
                  <a:gd fmla="*/ 156 w 219" name="T4"/>
                  <a:gd fmla="*/ 172 h 219" name="T5"/>
                  <a:gd fmla="*/ 156 w 219" name="T6"/>
                  <a:gd fmla="*/ 147 h 219" name="T7"/>
                  <a:gd fmla="*/ 156 w 219" name="T8"/>
                  <a:gd fmla="*/ 172 h 219" name="T9"/>
                  <a:gd fmla="*/ 92 w 219" name="T10"/>
                  <a:gd fmla="*/ 74 h 219" name="T11"/>
                  <a:gd fmla="*/ 97 w 219" name="T12"/>
                  <a:gd fmla="*/ 63 h 219" name="T13"/>
                  <a:gd fmla="*/ 122 w 219" name="T14"/>
                  <a:gd fmla="*/ 72 h 219" name="T15"/>
                  <a:gd fmla="*/ 133 w 219" name="T16"/>
                  <a:gd fmla="*/ 68 h 219" name="T17"/>
                  <a:gd fmla="*/ 145 w 219" name="T18"/>
                  <a:gd fmla="*/ 92 h 219" name="T19"/>
                  <a:gd fmla="*/ 150 w 219" name="T20"/>
                  <a:gd fmla="*/ 97 h 219" name="T21"/>
                  <a:gd fmla="*/ 156 w 219" name="T22"/>
                  <a:gd fmla="*/ 122 h 219" name="T23"/>
                  <a:gd fmla="*/ 145 w 219" name="T24"/>
                  <a:gd fmla="*/ 127 h 219" name="T25"/>
                  <a:gd fmla="*/ 133 w 219" name="T26"/>
                  <a:gd fmla="*/ 151 h 219" name="T27"/>
                  <a:gd fmla="*/ 122 w 219" name="T28"/>
                  <a:gd fmla="*/ 147 h 219" name="T29"/>
                  <a:gd fmla="*/ 97 w 219" name="T30"/>
                  <a:gd fmla="*/ 156 h 219" name="T31"/>
                  <a:gd fmla="*/ 92 w 219" name="T32"/>
                  <a:gd fmla="*/ 145 h 219" name="T33"/>
                  <a:gd fmla="*/ 68 w 219" name="T34"/>
                  <a:gd fmla="*/ 133 h 219" name="T35"/>
                  <a:gd fmla="*/ 72 w 219" name="T36"/>
                  <a:gd fmla="*/ 122 h 219" name="T37"/>
                  <a:gd fmla="*/ 63 w 219" name="T38"/>
                  <a:gd fmla="*/ 97 h 219" name="T39"/>
                  <a:gd fmla="*/ 72 w 219" name="T40"/>
                  <a:gd fmla="*/ 97 h 219" name="T41"/>
                  <a:gd fmla="*/ 68 w 219" name="T42"/>
                  <a:gd fmla="*/ 85 h 219" name="T43"/>
                  <a:gd fmla="*/ 92 w 219" name="T44"/>
                  <a:gd fmla="*/ 74 h 219" name="T45"/>
                  <a:gd fmla="*/ 143 w 219" name="T46"/>
                  <a:gd fmla="*/ 59 h 219" name="T47"/>
                  <a:gd fmla="*/ 168 w 219" name="T48"/>
                  <a:gd fmla="*/ 59 h 219" name="T49"/>
                  <a:gd fmla="*/ 61 w 219" name="T50"/>
                  <a:gd fmla="*/ 71 h 219" name="T51"/>
                  <a:gd fmla="*/ 61 w 219" name="T52"/>
                  <a:gd fmla="*/ 46 h 219" name="T53"/>
                  <a:gd fmla="*/ 61 w 219" name="T54"/>
                  <a:gd fmla="*/ 71 h 219" name="T55"/>
                  <a:gd fmla="*/ 101 w 219" name="T56"/>
                  <a:gd fmla="*/ 0 h 219" name="T57"/>
                  <a:gd fmla="*/ 81 w 219" name="T58"/>
                  <a:gd fmla="*/ 13 h 219" name="T59"/>
                  <a:gd fmla="*/ 61 w 219" name="T60"/>
                  <a:gd fmla="*/ 11 h 219" name="T61"/>
                  <a:gd fmla="*/ 45 w 219" name="T62"/>
                  <a:gd fmla="*/ 32 h 219" name="T63"/>
                  <a:gd fmla="*/ 26 w 219" name="T64"/>
                  <a:gd fmla="*/ 38 h 219" name="T65"/>
                  <a:gd fmla="*/ 21 w 219" name="T66"/>
                  <a:gd fmla="*/ 62 h 219" name="T67"/>
                  <a:gd fmla="*/ 5 w 219" name="T68"/>
                  <a:gd fmla="*/ 74 h 219" name="T69"/>
                  <a:gd fmla="*/ 9 w 219" name="T70"/>
                  <a:gd fmla="*/ 101 h 219" name="T71"/>
                  <a:gd fmla="*/ 0 w 219" name="T72"/>
                  <a:gd fmla="*/ 118 h 219" name="T73"/>
                  <a:gd fmla="*/ 13 w 219" name="T74"/>
                  <a:gd fmla="*/ 138 h 219" name="T75"/>
                  <a:gd fmla="*/ 11 w 219" name="T76"/>
                  <a:gd fmla="*/ 158 h 219" name="T77"/>
                  <a:gd fmla="*/ 32 w 219" name="T78"/>
                  <a:gd fmla="*/ 174 h 219" name="T79"/>
                  <a:gd fmla="*/ 38 w 219" name="T80"/>
                  <a:gd fmla="*/ 193 h 219" name="T81"/>
                  <a:gd fmla="*/ 62 w 219" name="T82"/>
                  <a:gd fmla="*/ 198 h 219" name="T83"/>
                  <a:gd fmla="*/ 74 w 219" name="T84"/>
                  <a:gd fmla="*/ 213 h 219" name="T85"/>
                  <a:gd fmla="*/ 101 w 219" name="T86"/>
                  <a:gd fmla="*/ 210 h 219" name="T87"/>
                  <a:gd fmla="*/ 118 w 219" name="T88"/>
                  <a:gd fmla="*/ 219 h 219" name="T89"/>
                  <a:gd fmla="*/ 138 w 219" name="T90"/>
                  <a:gd fmla="*/ 206 h 219" name="T91"/>
                  <a:gd fmla="*/ 158 w 219" name="T92"/>
                  <a:gd fmla="*/ 208 h 219" name="T93"/>
                  <a:gd fmla="*/ 174 w 219" name="T94"/>
                  <a:gd fmla="*/ 186 h 219" name="T95"/>
                  <a:gd fmla="*/ 193 w 219" name="T96"/>
                  <a:gd fmla="*/ 181 h 219" name="T97"/>
                  <a:gd fmla="*/ 198 w 219" name="T98"/>
                  <a:gd fmla="*/ 157 h 219" name="T99"/>
                  <a:gd fmla="*/ 213 w 219" name="T100"/>
                  <a:gd fmla="*/ 145 h 219" name="T101"/>
                  <a:gd fmla="*/ 210 w 219" name="T102"/>
                  <a:gd fmla="*/ 118 h 219" name="T103"/>
                  <a:gd fmla="*/ 219 w 219" name="T104"/>
                  <a:gd fmla="*/ 101 h 219" name="T105"/>
                  <a:gd fmla="*/ 206 w 219" name="T106"/>
                  <a:gd fmla="*/ 81 h 219" name="T107"/>
                  <a:gd fmla="*/ 208 w 219" name="T108"/>
                  <a:gd fmla="*/ 61 h 219" name="T109"/>
                  <a:gd fmla="*/ 187 w 219" name="T110"/>
                  <a:gd fmla="*/ 45 h 219" name="T111"/>
                  <a:gd fmla="*/ 181 w 219" name="T112"/>
                  <a:gd fmla="*/ 26 h 219" name="T113"/>
                  <a:gd fmla="*/ 157 w 219" name="T114"/>
                  <a:gd fmla="*/ 21 h 219" name="T115"/>
                  <a:gd fmla="*/ 145 w 219" name="T116"/>
                  <a:gd fmla="*/ 5 h 219" name="T117"/>
                  <a:gd fmla="*/ 118 w 219" name="T118"/>
                  <a:gd fmla="*/ 9 h 21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19" w="219">
                    <a:moveTo>
                      <a:pt x="61" y="172"/>
                    </a:moveTo>
                    <a:cubicBezTo>
                      <a:pt x="54" y="172"/>
                      <a:pt x="49" y="166"/>
                      <a:pt x="49" y="159"/>
                    </a:cubicBezTo>
                    <a:cubicBezTo>
                      <a:pt x="49" y="152"/>
                      <a:pt x="54" y="147"/>
                      <a:pt x="61" y="147"/>
                    </a:cubicBezTo>
                    <a:cubicBezTo>
                      <a:pt x="68" y="147"/>
                      <a:pt x="74" y="152"/>
                      <a:pt x="74" y="159"/>
                    </a:cubicBezTo>
                    <a:cubicBezTo>
                      <a:pt x="74" y="166"/>
                      <a:pt x="68" y="172"/>
                      <a:pt x="61" y="172"/>
                    </a:cubicBezTo>
                    <a:moveTo>
                      <a:pt x="156" y="172"/>
                    </a:moveTo>
                    <a:cubicBezTo>
                      <a:pt x="149" y="172"/>
                      <a:pt x="143" y="166"/>
                      <a:pt x="143" y="159"/>
                    </a:cubicBezTo>
                    <a:cubicBezTo>
                      <a:pt x="143" y="152"/>
                      <a:pt x="149" y="147"/>
                      <a:pt x="156" y="147"/>
                    </a:cubicBezTo>
                    <a:cubicBezTo>
                      <a:pt x="163" y="147"/>
                      <a:pt x="168" y="152"/>
                      <a:pt x="168" y="159"/>
                    </a:cubicBezTo>
                    <a:cubicBezTo>
                      <a:pt x="168" y="166"/>
                      <a:pt x="163" y="172"/>
                      <a:pt x="156" y="172"/>
                    </a:cubicBezTo>
                    <a:cubicBezTo>
                      <a:pt x="156" y="172"/>
                      <a:pt x="156" y="172"/>
                      <a:pt x="156" y="172"/>
                    </a:cubicBezTo>
                    <a:moveTo>
                      <a:pt x="92" y="74"/>
                    </a:moveTo>
                    <a:cubicBezTo>
                      <a:pt x="94" y="73"/>
                      <a:pt x="95" y="73"/>
                      <a:pt x="97" y="72"/>
                    </a:cubicBezTo>
                    <a:cubicBezTo>
                      <a:pt x="97" y="71"/>
                      <a:pt x="97" y="63"/>
                      <a:pt x="97" y="63"/>
                    </a:cubicBezTo>
                    <a:cubicBezTo>
                      <a:pt x="122" y="63"/>
                      <a:pt x="122" y="63"/>
                      <a:pt x="122" y="63"/>
                    </a:cubicBezTo>
                    <a:cubicBezTo>
                      <a:pt x="122" y="63"/>
                      <a:pt x="122" y="71"/>
                      <a:pt x="122" y="72"/>
                    </a:cubicBezTo>
                    <a:cubicBezTo>
                      <a:pt x="124" y="73"/>
                      <a:pt x="125" y="73"/>
                      <a:pt x="127" y="74"/>
                    </a:cubicBezTo>
                    <a:cubicBezTo>
                      <a:pt x="128" y="73"/>
                      <a:pt x="133" y="68"/>
                      <a:pt x="133" y="68"/>
                    </a:cubicBezTo>
                    <a:cubicBezTo>
                      <a:pt x="151" y="85"/>
                      <a:pt x="151" y="85"/>
                      <a:pt x="151" y="85"/>
                    </a:cubicBezTo>
                    <a:cubicBezTo>
                      <a:pt x="151" y="85"/>
                      <a:pt x="146" y="91"/>
                      <a:pt x="145" y="92"/>
                    </a:cubicBezTo>
                    <a:cubicBezTo>
                      <a:pt x="145" y="93"/>
                      <a:pt x="146" y="95"/>
                      <a:pt x="147" y="97"/>
                    </a:cubicBezTo>
                    <a:cubicBezTo>
                      <a:pt x="147" y="97"/>
                      <a:pt x="148" y="97"/>
                      <a:pt x="150" y="97"/>
                    </a:cubicBezTo>
                    <a:cubicBezTo>
                      <a:pt x="152" y="97"/>
                      <a:pt x="156" y="97"/>
                      <a:pt x="156" y="97"/>
                    </a:cubicBezTo>
                    <a:cubicBezTo>
                      <a:pt x="156" y="122"/>
                      <a:pt x="156" y="122"/>
                      <a:pt x="156" y="122"/>
                    </a:cubicBezTo>
                    <a:cubicBezTo>
                      <a:pt x="156" y="122"/>
                      <a:pt x="148" y="122"/>
                      <a:pt x="147" y="122"/>
                    </a:cubicBezTo>
                    <a:cubicBezTo>
                      <a:pt x="146" y="124"/>
                      <a:pt x="145" y="125"/>
                      <a:pt x="145" y="127"/>
                    </a:cubicBezTo>
                    <a:cubicBezTo>
                      <a:pt x="146" y="128"/>
                      <a:pt x="151" y="133"/>
                      <a:pt x="151" y="133"/>
                    </a:cubicBezTo>
                    <a:cubicBezTo>
                      <a:pt x="133" y="151"/>
                      <a:pt x="133" y="151"/>
                      <a:pt x="133" y="151"/>
                    </a:cubicBezTo>
                    <a:cubicBezTo>
                      <a:pt x="133" y="151"/>
                      <a:pt x="128" y="145"/>
                      <a:pt x="127" y="145"/>
                    </a:cubicBezTo>
                    <a:cubicBezTo>
                      <a:pt x="125" y="145"/>
                      <a:pt x="124" y="146"/>
                      <a:pt x="122" y="147"/>
                    </a:cubicBezTo>
                    <a:cubicBezTo>
                      <a:pt x="122" y="148"/>
                      <a:pt x="122" y="156"/>
                      <a:pt x="122" y="156"/>
                    </a:cubicBezTo>
                    <a:cubicBezTo>
                      <a:pt x="97" y="156"/>
                      <a:pt x="97" y="156"/>
                      <a:pt x="97" y="156"/>
                    </a:cubicBezTo>
                    <a:cubicBezTo>
                      <a:pt x="97" y="156"/>
                      <a:pt x="97" y="148"/>
                      <a:pt x="97" y="147"/>
                    </a:cubicBezTo>
                    <a:cubicBezTo>
                      <a:pt x="95" y="146"/>
                      <a:pt x="94" y="145"/>
                      <a:pt x="92" y="145"/>
                    </a:cubicBezTo>
                    <a:cubicBezTo>
                      <a:pt x="91" y="145"/>
                      <a:pt x="86" y="151"/>
                      <a:pt x="86" y="151"/>
                    </a:cubicBezTo>
                    <a:cubicBezTo>
                      <a:pt x="68" y="133"/>
                      <a:pt x="68" y="133"/>
                      <a:pt x="68" y="133"/>
                    </a:cubicBezTo>
                    <a:cubicBezTo>
                      <a:pt x="68" y="133"/>
                      <a:pt x="73" y="128"/>
                      <a:pt x="74" y="127"/>
                    </a:cubicBezTo>
                    <a:cubicBezTo>
                      <a:pt x="73" y="125"/>
                      <a:pt x="73" y="124"/>
                      <a:pt x="72" y="122"/>
                    </a:cubicBezTo>
                    <a:cubicBezTo>
                      <a:pt x="71" y="122"/>
                      <a:pt x="63" y="122"/>
                      <a:pt x="63" y="122"/>
                    </a:cubicBezTo>
                    <a:cubicBezTo>
                      <a:pt x="63" y="97"/>
                      <a:pt x="63" y="97"/>
                      <a:pt x="63" y="97"/>
                    </a:cubicBezTo>
                    <a:cubicBezTo>
                      <a:pt x="63" y="97"/>
                      <a:pt x="67" y="97"/>
                      <a:pt x="69" y="97"/>
                    </a:cubicBezTo>
                    <a:cubicBezTo>
                      <a:pt x="71" y="97"/>
                      <a:pt x="72" y="97"/>
                      <a:pt x="72" y="97"/>
                    </a:cubicBezTo>
                    <a:cubicBezTo>
                      <a:pt x="73" y="95"/>
                      <a:pt x="73" y="93"/>
                      <a:pt x="74" y="92"/>
                    </a:cubicBezTo>
                    <a:cubicBezTo>
                      <a:pt x="73" y="91"/>
                      <a:pt x="68" y="85"/>
                      <a:pt x="68" y="85"/>
                    </a:cubicBezTo>
                    <a:cubicBezTo>
                      <a:pt x="86" y="68"/>
                      <a:pt x="86" y="68"/>
                      <a:pt x="86" y="68"/>
                    </a:cubicBezTo>
                    <a:cubicBezTo>
                      <a:pt x="86" y="68"/>
                      <a:pt x="91" y="73"/>
                      <a:pt x="92" y="74"/>
                    </a:cubicBezTo>
                    <a:moveTo>
                      <a:pt x="156" y="71"/>
                    </a:moveTo>
                    <a:cubicBezTo>
                      <a:pt x="149" y="71"/>
                      <a:pt x="143" y="65"/>
                      <a:pt x="143" y="59"/>
                    </a:cubicBezTo>
                    <a:cubicBezTo>
                      <a:pt x="143" y="52"/>
                      <a:pt x="149" y="46"/>
                      <a:pt x="156" y="46"/>
                    </a:cubicBezTo>
                    <a:cubicBezTo>
                      <a:pt x="163" y="46"/>
                      <a:pt x="168" y="52"/>
                      <a:pt x="168" y="59"/>
                    </a:cubicBezTo>
                    <a:cubicBezTo>
                      <a:pt x="168" y="65"/>
                      <a:pt x="163" y="71"/>
                      <a:pt x="156" y="71"/>
                    </a:cubicBezTo>
                    <a:moveTo>
                      <a:pt x="61" y="71"/>
                    </a:moveTo>
                    <a:cubicBezTo>
                      <a:pt x="54" y="71"/>
                      <a:pt x="49" y="65"/>
                      <a:pt x="49" y="59"/>
                    </a:cubicBezTo>
                    <a:cubicBezTo>
                      <a:pt x="49" y="52"/>
                      <a:pt x="54" y="46"/>
                      <a:pt x="61" y="46"/>
                    </a:cubicBezTo>
                    <a:cubicBezTo>
                      <a:pt x="68" y="46"/>
                      <a:pt x="74" y="52"/>
                      <a:pt x="74" y="59"/>
                    </a:cubicBezTo>
                    <a:cubicBezTo>
                      <a:pt x="74" y="65"/>
                      <a:pt x="68" y="71"/>
                      <a:pt x="61" y="71"/>
                    </a:cubicBezTo>
                    <a:moveTo>
                      <a:pt x="118" y="0"/>
                    </a:moveTo>
                    <a:cubicBezTo>
                      <a:pt x="101" y="0"/>
                      <a:pt x="101" y="0"/>
                      <a:pt x="101" y="0"/>
                    </a:cubicBezTo>
                    <a:cubicBezTo>
                      <a:pt x="101" y="9"/>
                      <a:pt x="101" y="9"/>
                      <a:pt x="101" y="9"/>
                    </a:cubicBezTo>
                    <a:cubicBezTo>
                      <a:pt x="94" y="10"/>
                      <a:pt x="87" y="11"/>
                      <a:pt x="81" y="13"/>
                    </a:cubicBezTo>
                    <a:cubicBezTo>
                      <a:pt x="77" y="4"/>
                      <a:pt x="77" y="4"/>
                      <a:pt x="77" y="4"/>
                    </a:cubicBezTo>
                    <a:cubicBezTo>
                      <a:pt x="61" y="11"/>
                      <a:pt x="61" y="11"/>
                      <a:pt x="61" y="11"/>
                    </a:cubicBezTo>
                    <a:cubicBezTo>
                      <a:pt x="64" y="19"/>
                      <a:pt x="64" y="19"/>
                      <a:pt x="64" y="19"/>
                    </a:cubicBezTo>
                    <a:cubicBezTo>
                      <a:pt x="57" y="23"/>
                      <a:pt x="51" y="27"/>
                      <a:pt x="45" y="32"/>
                    </a:cubicBezTo>
                    <a:cubicBezTo>
                      <a:pt x="38" y="26"/>
                      <a:pt x="38" y="26"/>
                      <a:pt x="38" y="26"/>
                    </a:cubicBezTo>
                    <a:cubicBezTo>
                      <a:pt x="26" y="38"/>
                      <a:pt x="26" y="38"/>
                      <a:pt x="26" y="38"/>
                    </a:cubicBezTo>
                    <a:cubicBezTo>
                      <a:pt x="32" y="45"/>
                      <a:pt x="32" y="45"/>
                      <a:pt x="32" y="45"/>
                    </a:cubicBezTo>
                    <a:cubicBezTo>
                      <a:pt x="28" y="50"/>
                      <a:pt x="24" y="55"/>
                      <a:pt x="21" y="62"/>
                    </a:cubicBezTo>
                    <a:cubicBezTo>
                      <a:pt x="12" y="58"/>
                      <a:pt x="12" y="58"/>
                      <a:pt x="12" y="58"/>
                    </a:cubicBezTo>
                    <a:cubicBezTo>
                      <a:pt x="5" y="74"/>
                      <a:pt x="5" y="74"/>
                      <a:pt x="5" y="74"/>
                    </a:cubicBezTo>
                    <a:cubicBezTo>
                      <a:pt x="14" y="78"/>
                      <a:pt x="14" y="78"/>
                      <a:pt x="14" y="78"/>
                    </a:cubicBezTo>
                    <a:cubicBezTo>
                      <a:pt x="11" y="85"/>
                      <a:pt x="10" y="93"/>
                      <a:pt x="9" y="101"/>
                    </a:cubicBezTo>
                    <a:cubicBezTo>
                      <a:pt x="0" y="101"/>
                      <a:pt x="0" y="101"/>
                      <a:pt x="0" y="101"/>
                    </a:cubicBezTo>
                    <a:cubicBezTo>
                      <a:pt x="0" y="118"/>
                      <a:pt x="0" y="118"/>
                      <a:pt x="0" y="118"/>
                    </a:cubicBezTo>
                    <a:cubicBezTo>
                      <a:pt x="9" y="118"/>
                      <a:pt x="9" y="118"/>
                      <a:pt x="9" y="118"/>
                    </a:cubicBezTo>
                    <a:cubicBezTo>
                      <a:pt x="10" y="125"/>
                      <a:pt x="11" y="132"/>
                      <a:pt x="13" y="138"/>
                    </a:cubicBezTo>
                    <a:cubicBezTo>
                      <a:pt x="4" y="142"/>
                      <a:pt x="4" y="142"/>
                      <a:pt x="4" y="142"/>
                    </a:cubicBezTo>
                    <a:cubicBezTo>
                      <a:pt x="11" y="158"/>
                      <a:pt x="11" y="158"/>
                      <a:pt x="11" y="158"/>
                    </a:cubicBezTo>
                    <a:cubicBezTo>
                      <a:pt x="19" y="154"/>
                      <a:pt x="19" y="154"/>
                      <a:pt x="19" y="154"/>
                    </a:cubicBezTo>
                    <a:cubicBezTo>
                      <a:pt x="23" y="161"/>
                      <a:pt x="27" y="168"/>
                      <a:pt x="32" y="174"/>
                    </a:cubicBezTo>
                    <a:cubicBezTo>
                      <a:pt x="26" y="181"/>
                      <a:pt x="26" y="181"/>
                      <a:pt x="26" y="181"/>
                    </a:cubicBezTo>
                    <a:cubicBezTo>
                      <a:pt x="38" y="193"/>
                      <a:pt x="38" y="193"/>
                      <a:pt x="38" y="193"/>
                    </a:cubicBezTo>
                    <a:cubicBezTo>
                      <a:pt x="45" y="186"/>
                      <a:pt x="45" y="186"/>
                      <a:pt x="45" y="186"/>
                    </a:cubicBezTo>
                    <a:cubicBezTo>
                      <a:pt x="50" y="191"/>
                      <a:pt x="56" y="195"/>
                      <a:pt x="62" y="198"/>
                    </a:cubicBezTo>
                    <a:cubicBezTo>
                      <a:pt x="58" y="206"/>
                      <a:pt x="58" y="206"/>
                      <a:pt x="58" y="206"/>
                    </a:cubicBezTo>
                    <a:cubicBezTo>
                      <a:pt x="74" y="213"/>
                      <a:pt x="74" y="213"/>
                      <a:pt x="74" y="213"/>
                    </a:cubicBezTo>
                    <a:cubicBezTo>
                      <a:pt x="78" y="205"/>
                      <a:pt x="78" y="205"/>
                      <a:pt x="78" y="205"/>
                    </a:cubicBezTo>
                    <a:cubicBezTo>
                      <a:pt x="85" y="207"/>
                      <a:pt x="93" y="209"/>
                      <a:pt x="101" y="210"/>
                    </a:cubicBezTo>
                    <a:cubicBezTo>
                      <a:pt x="101" y="219"/>
                      <a:pt x="101" y="219"/>
                      <a:pt x="101" y="219"/>
                    </a:cubicBezTo>
                    <a:cubicBezTo>
                      <a:pt x="118" y="219"/>
                      <a:pt x="118" y="219"/>
                      <a:pt x="118" y="219"/>
                    </a:cubicBezTo>
                    <a:cubicBezTo>
                      <a:pt x="118" y="210"/>
                      <a:pt x="118" y="210"/>
                      <a:pt x="118" y="210"/>
                    </a:cubicBezTo>
                    <a:cubicBezTo>
                      <a:pt x="125" y="209"/>
                      <a:pt x="132" y="208"/>
                      <a:pt x="138" y="206"/>
                    </a:cubicBezTo>
                    <a:cubicBezTo>
                      <a:pt x="142" y="214"/>
                      <a:pt x="142" y="214"/>
                      <a:pt x="142" y="214"/>
                    </a:cubicBezTo>
                    <a:cubicBezTo>
                      <a:pt x="158" y="208"/>
                      <a:pt x="158" y="208"/>
                      <a:pt x="158" y="208"/>
                    </a:cubicBezTo>
                    <a:cubicBezTo>
                      <a:pt x="155" y="199"/>
                      <a:pt x="155" y="199"/>
                      <a:pt x="155" y="199"/>
                    </a:cubicBezTo>
                    <a:cubicBezTo>
                      <a:pt x="162" y="196"/>
                      <a:pt x="168" y="191"/>
                      <a:pt x="174" y="186"/>
                    </a:cubicBezTo>
                    <a:cubicBezTo>
                      <a:pt x="181" y="193"/>
                      <a:pt x="181" y="193"/>
                      <a:pt x="181" y="193"/>
                    </a:cubicBezTo>
                    <a:cubicBezTo>
                      <a:pt x="193" y="181"/>
                      <a:pt x="193" y="181"/>
                      <a:pt x="193" y="181"/>
                    </a:cubicBezTo>
                    <a:cubicBezTo>
                      <a:pt x="187" y="174"/>
                      <a:pt x="187" y="174"/>
                      <a:pt x="187" y="174"/>
                    </a:cubicBezTo>
                    <a:cubicBezTo>
                      <a:pt x="191" y="169"/>
                      <a:pt x="195" y="163"/>
                      <a:pt x="198" y="157"/>
                    </a:cubicBezTo>
                    <a:cubicBezTo>
                      <a:pt x="206" y="161"/>
                      <a:pt x="206" y="161"/>
                      <a:pt x="206" y="161"/>
                    </a:cubicBezTo>
                    <a:cubicBezTo>
                      <a:pt x="213" y="145"/>
                      <a:pt x="213" y="145"/>
                      <a:pt x="213" y="145"/>
                    </a:cubicBezTo>
                    <a:cubicBezTo>
                      <a:pt x="205" y="141"/>
                      <a:pt x="205" y="141"/>
                      <a:pt x="205" y="141"/>
                    </a:cubicBezTo>
                    <a:cubicBezTo>
                      <a:pt x="207" y="134"/>
                      <a:pt x="209" y="126"/>
                      <a:pt x="210" y="118"/>
                    </a:cubicBezTo>
                    <a:cubicBezTo>
                      <a:pt x="219" y="118"/>
                      <a:pt x="219" y="118"/>
                      <a:pt x="219" y="118"/>
                    </a:cubicBezTo>
                    <a:cubicBezTo>
                      <a:pt x="219" y="101"/>
                      <a:pt x="219" y="101"/>
                      <a:pt x="219" y="101"/>
                    </a:cubicBezTo>
                    <a:cubicBezTo>
                      <a:pt x="210" y="101"/>
                      <a:pt x="210" y="101"/>
                      <a:pt x="210" y="101"/>
                    </a:cubicBezTo>
                    <a:cubicBezTo>
                      <a:pt x="209" y="94"/>
                      <a:pt x="208" y="87"/>
                      <a:pt x="206" y="81"/>
                    </a:cubicBezTo>
                    <a:cubicBezTo>
                      <a:pt x="214" y="77"/>
                      <a:pt x="214" y="77"/>
                      <a:pt x="214" y="77"/>
                    </a:cubicBezTo>
                    <a:cubicBezTo>
                      <a:pt x="208" y="61"/>
                      <a:pt x="208" y="61"/>
                      <a:pt x="208" y="61"/>
                    </a:cubicBezTo>
                    <a:cubicBezTo>
                      <a:pt x="199" y="64"/>
                      <a:pt x="199" y="64"/>
                      <a:pt x="199" y="64"/>
                    </a:cubicBezTo>
                    <a:cubicBezTo>
                      <a:pt x="196" y="57"/>
                      <a:pt x="192" y="51"/>
                      <a:pt x="187" y="45"/>
                    </a:cubicBezTo>
                    <a:cubicBezTo>
                      <a:pt x="193" y="38"/>
                      <a:pt x="193" y="38"/>
                      <a:pt x="193" y="38"/>
                    </a:cubicBezTo>
                    <a:cubicBezTo>
                      <a:pt x="181" y="26"/>
                      <a:pt x="181" y="26"/>
                      <a:pt x="181" y="26"/>
                    </a:cubicBezTo>
                    <a:cubicBezTo>
                      <a:pt x="174" y="32"/>
                      <a:pt x="174" y="32"/>
                      <a:pt x="174" y="32"/>
                    </a:cubicBezTo>
                    <a:cubicBezTo>
                      <a:pt x="169" y="28"/>
                      <a:pt x="163" y="24"/>
                      <a:pt x="157" y="21"/>
                    </a:cubicBezTo>
                    <a:cubicBezTo>
                      <a:pt x="161" y="12"/>
                      <a:pt x="161" y="12"/>
                      <a:pt x="161" y="12"/>
                    </a:cubicBezTo>
                    <a:cubicBezTo>
                      <a:pt x="145" y="5"/>
                      <a:pt x="145" y="5"/>
                      <a:pt x="145" y="5"/>
                    </a:cubicBezTo>
                    <a:cubicBezTo>
                      <a:pt x="141" y="14"/>
                      <a:pt x="141" y="14"/>
                      <a:pt x="141" y="14"/>
                    </a:cubicBezTo>
                    <a:cubicBezTo>
                      <a:pt x="134" y="11"/>
                      <a:pt x="126" y="10"/>
                      <a:pt x="118" y="9"/>
                    </a:cubicBezTo>
                    <a:cubicBezTo>
                      <a:pt x="118" y="0"/>
                      <a:pt x="118" y="0"/>
                      <a:pt x="118" y="0"/>
                    </a:cubicBezTo>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22" name="Freeform 35"/>
            <p:cNvSpPr>
              <a:spLocks noEditPoints="1"/>
            </p:cNvSpPr>
            <p:nvPr/>
          </p:nvSpPr>
          <p:spPr bwMode="auto">
            <a:xfrm>
              <a:off x="4807401" y="3702635"/>
              <a:ext cx="302717" cy="189607"/>
            </a:xfrm>
            <a:custGeom>
              <a:gdLst>
                <a:gd fmla="*/ 10 w 193" name="T0"/>
                <a:gd fmla="*/ 0 h 120" name="T1"/>
                <a:gd fmla="*/ 0 w 193" name="T2"/>
                <a:gd fmla="*/ 9 h 120" name="T3"/>
                <a:gd fmla="*/ 10 w 193" name="T4"/>
                <a:gd fmla="*/ 18 h 120" name="T5"/>
                <a:gd fmla="*/ 19 w 193" name="T6"/>
                <a:gd fmla="*/ 9 h 120" name="T7"/>
                <a:gd fmla="*/ 10 w 193" name="T8"/>
                <a:gd fmla="*/ 0 h 120" name="T9"/>
                <a:gd fmla="*/ 145 w 193" name="T10"/>
                <a:gd fmla="*/ 33 h 120" name="T11"/>
                <a:gd fmla="*/ 130 w 193" name="T12"/>
                <a:gd fmla="*/ 48 h 120" name="T13"/>
                <a:gd fmla="*/ 145 w 193" name="T14"/>
                <a:gd fmla="*/ 63 h 120" name="T15"/>
                <a:gd fmla="*/ 160 w 193" name="T16"/>
                <a:gd fmla="*/ 48 h 120" name="T17"/>
                <a:gd fmla="*/ 145 w 193" name="T18"/>
                <a:gd fmla="*/ 33 h 120" name="T19"/>
                <a:gd fmla="*/ 49 w 193" name="T20"/>
                <a:gd fmla="*/ 33 h 120" name="T21"/>
                <a:gd fmla="*/ 34 w 193" name="T22"/>
                <a:gd fmla="*/ 48 h 120" name="T23"/>
                <a:gd fmla="*/ 49 w 193" name="T24"/>
                <a:gd fmla="*/ 63 h 120" name="T25"/>
                <a:gd fmla="*/ 64 w 193" name="T26"/>
                <a:gd fmla="*/ 48 h 120" name="T27"/>
                <a:gd fmla="*/ 49 w 193" name="T28"/>
                <a:gd fmla="*/ 33 h 120" name="T29"/>
                <a:gd fmla="*/ 97 w 193" name="T30"/>
                <a:gd fmla="*/ 73 h 120" name="T31"/>
                <a:gd fmla="*/ 73 w 193" name="T32"/>
                <a:gd fmla="*/ 96 h 120" name="T33"/>
                <a:gd fmla="*/ 97 w 193" name="T34"/>
                <a:gd fmla="*/ 120 h 120" name="T35"/>
                <a:gd fmla="*/ 120 w 193" name="T36"/>
                <a:gd fmla="*/ 96 h 120" name="T37"/>
                <a:gd fmla="*/ 97 w 193" name="T38"/>
                <a:gd fmla="*/ 73 h 120" name="T39"/>
                <a:gd fmla="*/ 184 w 193" name="T40"/>
                <a:gd fmla="*/ 0 h 120" name="T41"/>
                <a:gd fmla="*/ 175 w 193" name="T42"/>
                <a:gd fmla="*/ 9 h 120" name="T43"/>
                <a:gd fmla="*/ 184 w 193" name="T44"/>
                <a:gd fmla="*/ 18 h 120" name="T45"/>
                <a:gd fmla="*/ 193 w 193" name="T46"/>
                <a:gd fmla="*/ 9 h 120" name="T47"/>
                <a:gd fmla="*/ 184 w 193" name="T48"/>
                <a:gd fmla="*/ 0 h 1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0" w="193">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3" name="Freeform 35"/>
            <p:cNvSpPr>
              <a:spLocks noEditPoints="1"/>
            </p:cNvSpPr>
            <p:nvPr/>
          </p:nvSpPr>
          <p:spPr bwMode="auto">
            <a:xfrm>
              <a:off x="2812657" y="3695865"/>
              <a:ext cx="302717" cy="189607"/>
            </a:xfrm>
            <a:custGeom>
              <a:gdLst>
                <a:gd fmla="*/ 10 w 193" name="T0"/>
                <a:gd fmla="*/ 0 h 120" name="T1"/>
                <a:gd fmla="*/ 0 w 193" name="T2"/>
                <a:gd fmla="*/ 9 h 120" name="T3"/>
                <a:gd fmla="*/ 10 w 193" name="T4"/>
                <a:gd fmla="*/ 18 h 120" name="T5"/>
                <a:gd fmla="*/ 19 w 193" name="T6"/>
                <a:gd fmla="*/ 9 h 120" name="T7"/>
                <a:gd fmla="*/ 10 w 193" name="T8"/>
                <a:gd fmla="*/ 0 h 120" name="T9"/>
                <a:gd fmla="*/ 145 w 193" name="T10"/>
                <a:gd fmla="*/ 33 h 120" name="T11"/>
                <a:gd fmla="*/ 130 w 193" name="T12"/>
                <a:gd fmla="*/ 48 h 120" name="T13"/>
                <a:gd fmla="*/ 145 w 193" name="T14"/>
                <a:gd fmla="*/ 63 h 120" name="T15"/>
                <a:gd fmla="*/ 160 w 193" name="T16"/>
                <a:gd fmla="*/ 48 h 120" name="T17"/>
                <a:gd fmla="*/ 145 w 193" name="T18"/>
                <a:gd fmla="*/ 33 h 120" name="T19"/>
                <a:gd fmla="*/ 49 w 193" name="T20"/>
                <a:gd fmla="*/ 33 h 120" name="T21"/>
                <a:gd fmla="*/ 34 w 193" name="T22"/>
                <a:gd fmla="*/ 48 h 120" name="T23"/>
                <a:gd fmla="*/ 49 w 193" name="T24"/>
                <a:gd fmla="*/ 63 h 120" name="T25"/>
                <a:gd fmla="*/ 64 w 193" name="T26"/>
                <a:gd fmla="*/ 48 h 120" name="T27"/>
                <a:gd fmla="*/ 49 w 193" name="T28"/>
                <a:gd fmla="*/ 33 h 120" name="T29"/>
                <a:gd fmla="*/ 97 w 193" name="T30"/>
                <a:gd fmla="*/ 73 h 120" name="T31"/>
                <a:gd fmla="*/ 73 w 193" name="T32"/>
                <a:gd fmla="*/ 96 h 120" name="T33"/>
                <a:gd fmla="*/ 97 w 193" name="T34"/>
                <a:gd fmla="*/ 120 h 120" name="T35"/>
                <a:gd fmla="*/ 120 w 193" name="T36"/>
                <a:gd fmla="*/ 96 h 120" name="T37"/>
                <a:gd fmla="*/ 97 w 193" name="T38"/>
                <a:gd fmla="*/ 73 h 120" name="T39"/>
                <a:gd fmla="*/ 184 w 193" name="T40"/>
                <a:gd fmla="*/ 0 h 120" name="T41"/>
                <a:gd fmla="*/ 175 w 193" name="T42"/>
                <a:gd fmla="*/ 9 h 120" name="T43"/>
                <a:gd fmla="*/ 184 w 193" name="T44"/>
                <a:gd fmla="*/ 18 h 120" name="T45"/>
                <a:gd fmla="*/ 193 w 193" name="T46"/>
                <a:gd fmla="*/ 9 h 120" name="T47"/>
                <a:gd fmla="*/ 184 w 193" name="T48"/>
                <a:gd fmla="*/ 0 h 1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0" w="193">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4" name="Freeform 35"/>
            <p:cNvSpPr>
              <a:spLocks noEditPoints="1"/>
            </p:cNvSpPr>
            <p:nvPr/>
          </p:nvSpPr>
          <p:spPr bwMode="auto">
            <a:xfrm>
              <a:off x="6928825" y="3528860"/>
              <a:ext cx="302717" cy="189607"/>
            </a:xfrm>
            <a:custGeom>
              <a:gdLst>
                <a:gd fmla="*/ 10 w 193" name="T0"/>
                <a:gd fmla="*/ 0 h 120" name="T1"/>
                <a:gd fmla="*/ 0 w 193" name="T2"/>
                <a:gd fmla="*/ 9 h 120" name="T3"/>
                <a:gd fmla="*/ 10 w 193" name="T4"/>
                <a:gd fmla="*/ 18 h 120" name="T5"/>
                <a:gd fmla="*/ 19 w 193" name="T6"/>
                <a:gd fmla="*/ 9 h 120" name="T7"/>
                <a:gd fmla="*/ 10 w 193" name="T8"/>
                <a:gd fmla="*/ 0 h 120" name="T9"/>
                <a:gd fmla="*/ 145 w 193" name="T10"/>
                <a:gd fmla="*/ 33 h 120" name="T11"/>
                <a:gd fmla="*/ 130 w 193" name="T12"/>
                <a:gd fmla="*/ 48 h 120" name="T13"/>
                <a:gd fmla="*/ 145 w 193" name="T14"/>
                <a:gd fmla="*/ 63 h 120" name="T15"/>
                <a:gd fmla="*/ 160 w 193" name="T16"/>
                <a:gd fmla="*/ 48 h 120" name="T17"/>
                <a:gd fmla="*/ 145 w 193" name="T18"/>
                <a:gd fmla="*/ 33 h 120" name="T19"/>
                <a:gd fmla="*/ 49 w 193" name="T20"/>
                <a:gd fmla="*/ 33 h 120" name="T21"/>
                <a:gd fmla="*/ 34 w 193" name="T22"/>
                <a:gd fmla="*/ 48 h 120" name="T23"/>
                <a:gd fmla="*/ 49 w 193" name="T24"/>
                <a:gd fmla="*/ 63 h 120" name="T25"/>
                <a:gd fmla="*/ 64 w 193" name="T26"/>
                <a:gd fmla="*/ 48 h 120" name="T27"/>
                <a:gd fmla="*/ 49 w 193" name="T28"/>
                <a:gd fmla="*/ 33 h 120" name="T29"/>
                <a:gd fmla="*/ 97 w 193" name="T30"/>
                <a:gd fmla="*/ 73 h 120" name="T31"/>
                <a:gd fmla="*/ 73 w 193" name="T32"/>
                <a:gd fmla="*/ 96 h 120" name="T33"/>
                <a:gd fmla="*/ 97 w 193" name="T34"/>
                <a:gd fmla="*/ 120 h 120" name="T35"/>
                <a:gd fmla="*/ 120 w 193" name="T36"/>
                <a:gd fmla="*/ 96 h 120" name="T37"/>
                <a:gd fmla="*/ 97 w 193" name="T38"/>
                <a:gd fmla="*/ 73 h 120" name="T39"/>
                <a:gd fmla="*/ 184 w 193" name="T40"/>
                <a:gd fmla="*/ 0 h 120" name="T41"/>
                <a:gd fmla="*/ 175 w 193" name="T42"/>
                <a:gd fmla="*/ 9 h 120" name="T43"/>
                <a:gd fmla="*/ 184 w 193" name="T44"/>
                <a:gd fmla="*/ 18 h 120" name="T45"/>
                <a:gd fmla="*/ 193 w 193" name="T46"/>
                <a:gd fmla="*/ 9 h 120" name="T47"/>
                <a:gd fmla="*/ 184 w 193" name="T48"/>
                <a:gd fmla="*/ 0 h 1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0" w="193">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5" name="Freeform 35"/>
            <p:cNvSpPr>
              <a:spLocks noEditPoints="1"/>
            </p:cNvSpPr>
            <p:nvPr/>
          </p:nvSpPr>
          <p:spPr bwMode="auto">
            <a:xfrm>
              <a:off x="8948104" y="3609802"/>
              <a:ext cx="302717" cy="189607"/>
            </a:xfrm>
            <a:custGeom>
              <a:gdLst>
                <a:gd fmla="*/ 10 w 193" name="T0"/>
                <a:gd fmla="*/ 0 h 120" name="T1"/>
                <a:gd fmla="*/ 0 w 193" name="T2"/>
                <a:gd fmla="*/ 9 h 120" name="T3"/>
                <a:gd fmla="*/ 10 w 193" name="T4"/>
                <a:gd fmla="*/ 18 h 120" name="T5"/>
                <a:gd fmla="*/ 19 w 193" name="T6"/>
                <a:gd fmla="*/ 9 h 120" name="T7"/>
                <a:gd fmla="*/ 10 w 193" name="T8"/>
                <a:gd fmla="*/ 0 h 120" name="T9"/>
                <a:gd fmla="*/ 145 w 193" name="T10"/>
                <a:gd fmla="*/ 33 h 120" name="T11"/>
                <a:gd fmla="*/ 130 w 193" name="T12"/>
                <a:gd fmla="*/ 48 h 120" name="T13"/>
                <a:gd fmla="*/ 145 w 193" name="T14"/>
                <a:gd fmla="*/ 63 h 120" name="T15"/>
                <a:gd fmla="*/ 160 w 193" name="T16"/>
                <a:gd fmla="*/ 48 h 120" name="T17"/>
                <a:gd fmla="*/ 145 w 193" name="T18"/>
                <a:gd fmla="*/ 33 h 120" name="T19"/>
                <a:gd fmla="*/ 49 w 193" name="T20"/>
                <a:gd fmla="*/ 33 h 120" name="T21"/>
                <a:gd fmla="*/ 34 w 193" name="T22"/>
                <a:gd fmla="*/ 48 h 120" name="T23"/>
                <a:gd fmla="*/ 49 w 193" name="T24"/>
                <a:gd fmla="*/ 63 h 120" name="T25"/>
                <a:gd fmla="*/ 64 w 193" name="T26"/>
                <a:gd fmla="*/ 48 h 120" name="T27"/>
                <a:gd fmla="*/ 49 w 193" name="T28"/>
                <a:gd fmla="*/ 33 h 120" name="T29"/>
                <a:gd fmla="*/ 97 w 193" name="T30"/>
                <a:gd fmla="*/ 73 h 120" name="T31"/>
                <a:gd fmla="*/ 73 w 193" name="T32"/>
                <a:gd fmla="*/ 96 h 120" name="T33"/>
                <a:gd fmla="*/ 97 w 193" name="T34"/>
                <a:gd fmla="*/ 120 h 120" name="T35"/>
                <a:gd fmla="*/ 120 w 193" name="T36"/>
                <a:gd fmla="*/ 96 h 120" name="T37"/>
                <a:gd fmla="*/ 97 w 193" name="T38"/>
                <a:gd fmla="*/ 73 h 120" name="T39"/>
                <a:gd fmla="*/ 184 w 193" name="T40"/>
                <a:gd fmla="*/ 0 h 120" name="T41"/>
                <a:gd fmla="*/ 175 w 193" name="T42"/>
                <a:gd fmla="*/ 9 h 120" name="T43"/>
                <a:gd fmla="*/ 184 w 193" name="T44"/>
                <a:gd fmla="*/ 18 h 120" name="T45"/>
                <a:gd fmla="*/ 193 w 193" name="T46"/>
                <a:gd fmla="*/ 9 h 120" name="T47"/>
                <a:gd fmla="*/ 184 w 193" name="T48"/>
                <a:gd fmla="*/ 0 h 1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0" w="193">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52" name="组合 51"/>
          <p:cNvGrpSpPr/>
          <p:nvPr/>
        </p:nvGrpSpPr>
        <p:grpSpPr>
          <a:xfrm>
            <a:off x="1621960" y="3668765"/>
            <a:ext cx="1281164" cy="839271"/>
            <a:chOff x="2162332" y="4892821"/>
            <a:chExt cx="1707996" cy="1119288"/>
          </a:xfrm>
        </p:grpSpPr>
        <p:sp>
          <p:nvSpPr>
            <p:cNvPr id="53" name="文本框 91"/>
            <p:cNvSpPr txBox="1"/>
            <p:nvPr/>
          </p:nvSpPr>
          <p:spPr>
            <a:xfrm>
              <a:off x="2162332" y="4892822"/>
              <a:ext cx="1707996" cy="731690"/>
            </a:xfrm>
            <a:prstGeom prst="rect">
              <a:avLst/>
            </a:prstGeom>
            <a:noFill/>
          </p:spPr>
          <p:txBody>
            <a:bodyPr rtlCol="0" wrap="square">
              <a:spAutoFit/>
            </a:bodyPr>
            <a:lstStyle/>
            <a:p>
              <a:r>
                <a:rPr altLang="en-US" lang="zh-CN" sz="1500">
                  <a:solidFill>
                    <a:srgbClr val="FFB850"/>
                  </a:solidFill>
                  <a:latin charset="-122" pitchFamily="34" typeface="微软雅黑"/>
                  <a:ea charset="-122" pitchFamily="34" typeface="微软雅黑"/>
                </a:rPr>
                <a:t>在此添加标题</a:t>
              </a:r>
            </a:p>
          </p:txBody>
        </p:sp>
        <p:sp>
          <p:nvSpPr>
            <p:cNvPr id="54" name="文本框 113"/>
            <p:cNvSpPr txBox="1"/>
            <p:nvPr/>
          </p:nvSpPr>
          <p:spPr>
            <a:xfrm>
              <a:off x="2278782" y="5334844"/>
              <a:ext cx="1411667" cy="670716"/>
            </a:xfrm>
            <a:prstGeom prst="rect">
              <a:avLst/>
            </a:prstGeom>
            <a:noFill/>
          </p:spPr>
          <p:txBody>
            <a:bodyPr rtlCol="0" wrap="square">
              <a:spAutoFit/>
            </a:bodyPr>
            <a:lstStyle/>
            <a:p>
              <a:pPr algn="ctr">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55" name="组合 54"/>
          <p:cNvGrpSpPr/>
          <p:nvPr/>
        </p:nvGrpSpPr>
        <p:grpSpPr>
          <a:xfrm>
            <a:off x="3088090" y="1275905"/>
            <a:ext cx="1281164" cy="777798"/>
            <a:chOff x="4116918" y="1701602"/>
            <a:chExt cx="1707996" cy="1037304"/>
          </a:xfrm>
        </p:grpSpPr>
        <p:sp>
          <p:nvSpPr>
            <p:cNvPr id="56" name="文本框 99"/>
            <p:cNvSpPr txBox="1"/>
            <p:nvPr/>
          </p:nvSpPr>
          <p:spPr>
            <a:xfrm>
              <a:off x="4116918" y="1701602"/>
              <a:ext cx="1707996" cy="731689"/>
            </a:xfrm>
            <a:prstGeom prst="rect">
              <a:avLst/>
            </a:prstGeom>
            <a:noFill/>
          </p:spPr>
          <p:txBody>
            <a:bodyPr rtlCol="0" wrap="square">
              <a:spAutoFit/>
            </a:bodyPr>
            <a:lstStyle/>
            <a:p>
              <a:r>
                <a:rPr altLang="en-US" lang="zh-CN" sz="1500">
                  <a:solidFill>
                    <a:srgbClr val="E87071"/>
                  </a:solidFill>
                  <a:latin charset="-122" pitchFamily="34" typeface="微软雅黑"/>
                  <a:ea charset="-122" pitchFamily="34" typeface="微软雅黑"/>
                </a:rPr>
                <a:t>在此添加标题</a:t>
              </a:r>
            </a:p>
          </p:txBody>
        </p:sp>
        <p:sp>
          <p:nvSpPr>
            <p:cNvPr id="57" name="文本框 113"/>
            <p:cNvSpPr txBox="1"/>
            <p:nvPr/>
          </p:nvSpPr>
          <p:spPr>
            <a:xfrm>
              <a:off x="4222998" y="2061641"/>
              <a:ext cx="1411667" cy="670715"/>
            </a:xfrm>
            <a:prstGeom prst="rect">
              <a:avLst/>
            </a:prstGeom>
            <a:noFill/>
          </p:spPr>
          <p:txBody>
            <a:bodyPr rtlCol="0" wrap="square">
              <a:spAutoFit/>
            </a:bodyPr>
            <a:lstStyle/>
            <a:p>
              <a:pPr algn="ctr">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58" name="组合 57"/>
          <p:cNvGrpSpPr/>
          <p:nvPr/>
        </p:nvGrpSpPr>
        <p:grpSpPr>
          <a:xfrm>
            <a:off x="4670247" y="3668765"/>
            <a:ext cx="1281164" cy="839271"/>
            <a:chOff x="6226185" y="4892821"/>
            <a:chExt cx="1707996" cy="1119288"/>
          </a:xfrm>
        </p:grpSpPr>
        <p:sp>
          <p:nvSpPr>
            <p:cNvPr id="59" name="文本框 94"/>
            <p:cNvSpPr txBox="1"/>
            <p:nvPr/>
          </p:nvSpPr>
          <p:spPr>
            <a:xfrm>
              <a:off x="6226185" y="4892822"/>
              <a:ext cx="1707996" cy="731690"/>
            </a:xfrm>
            <a:prstGeom prst="rect">
              <a:avLst/>
            </a:prstGeom>
            <a:noFill/>
          </p:spPr>
          <p:txBody>
            <a:bodyPr rtlCol="0" wrap="square">
              <a:spAutoFit/>
            </a:bodyPr>
            <a:lstStyle/>
            <a:p>
              <a:r>
                <a:rPr altLang="en-US" lang="zh-CN" sz="1500">
                  <a:solidFill>
                    <a:srgbClr val="01ACBE"/>
                  </a:solidFill>
                  <a:latin charset="-122" pitchFamily="34" typeface="微软雅黑"/>
                  <a:ea charset="-122" pitchFamily="34" typeface="微软雅黑"/>
                </a:rPr>
                <a:t>在此添加标题</a:t>
              </a:r>
            </a:p>
          </p:txBody>
        </p:sp>
        <p:sp>
          <p:nvSpPr>
            <p:cNvPr id="60" name="文本框 113"/>
            <p:cNvSpPr txBox="1"/>
            <p:nvPr/>
          </p:nvSpPr>
          <p:spPr>
            <a:xfrm>
              <a:off x="6368560" y="5334844"/>
              <a:ext cx="1411667" cy="670716"/>
            </a:xfrm>
            <a:prstGeom prst="rect">
              <a:avLst/>
            </a:prstGeom>
            <a:noFill/>
          </p:spPr>
          <p:txBody>
            <a:bodyPr rtlCol="0" wrap="square">
              <a:spAutoFit/>
            </a:bodyPr>
            <a:lstStyle/>
            <a:p>
              <a:pPr algn="ctr">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61" name="组合 60"/>
          <p:cNvGrpSpPr/>
          <p:nvPr/>
        </p:nvGrpSpPr>
        <p:grpSpPr>
          <a:xfrm>
            <a:off x="6169641" y="1275905"/>
            <a:ext cx="1281164" cy="777798"/>
            <a:chOff x="8225117" y="1701602"/>
            <a:chExt cx="1707996" cy="1037304"/>
          </a:xfrm>
        </p:grpSpPr>
        <p:sp>
          <p:nvSpPr>
            <p:cNvPr id="62" name="文本框 101"/>
            <p:cNvSpPr txBox="1"/>
            <p:nvPr/>
          </p:nvSpPr>
          <p:spPr>
            <a:xfrm>
              <a:off x="8225117" y="1701602"/>
              <a:ext cx="1707996" cy="731689"/>
            </a:xfrm>
            <a:prstGeom prst="rect">
              <a:avLst/>
            </a:prstGeom>
            <a:noFill/>
          </p:spPr>
          <p:txBody>
            <a:bodyPr rtlCol="0" wrap="square">
              <a:spAutoFit/>
            </a:bodyPr>
            <a:lstStyle/>
            <a:p>
              <a:r>
                <a:rPr altLang="en-US" lang="zh-CN" sz="1500">
                  <a:solidFill>
                    <a:srgbClr val="663C77"/>
                  </a:solidFill>
                  <a:latin charset="-122" pitchFamily="34" typeface="微软雅黑"/>
                  <a:ea charset="-122" pitchFamily="34" typeface="微软雅黑"/>
                </a:rPr>
                <a:t>在此添加标题</a:t>
              </a:r>
            </a:p>
          </p:txBody>
        </p:sp>
        <p:sp>
          <p:nvSpPr>
            <p:cNvPr id="63" name="文本框 113"/>
            <p:cNvSpPr txBox="1"/>
            <p:nvPr/>
          </p:nvSpPr>
          <p:spPr>
            <a:xfrm>
              <a:off x="8327454" y="2061641"/>
              <a:ext cx="1411667" cy="670715"/>
            </a:xfrm>
            <a:prstGeom prst="rect">
              <a:avLst/>
            </a:prstGeom>
            <a:noFill/>
          </p:spPr>
          <p:txBody>
            <a:bodyPr rtlCol="0" wrap="square">
              <a:spAutoFit/>
            </a:bodyPr>
            <a:lstStyle/>
            <a:p>
              <a:pPr algn="ctr">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spTree>
    <p:extLst>
      <p:ext uri="{BB962C8B-B14F-4D97-AF65-F5344CB8AC3E}">
        <p14:creationId val="35960737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anim calcmode="lin" valueType="num">
                                      <p:cBhvr>
                                        <p:cTn dur="500" fill="hold" id="8"/>
                                        <p:tgtEl>
                                          <p:spTgt spid="8"/>
                                        </p:tgtEl>
                                        <p:attrNameLst>
                                          <p:attrName>ppt_x</p:attrName>
                                        </p:attrNameLst>
                                      </p:cBhvr>
                                      <p:tavLst>
                                        <p:tav tm="0">
                                          <p:val>
                                            <p:strVal val="#ppt_x"/>
                                          </p:val>
                                        </p:tav>
                                        <p:tav tm="100000">
                                          <p:val>
                                            <p:strVal val="#ppt_x"/>
                                          </p:val>
                                        </p:tav>
                                      </p:tavLst>
                                    </p:anim>
                                    <p:anim calcmode="lin" valueType="num">
                                      <p:cBhvr>
                                        <p:cTn dur="5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7"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anim calcmode="lin" valueType="num">
                                      <p:cBhvr>
                                        <p:cTn dur="500" fill="hold" id="14"/>
                                        <p:tgtEl>
                                          <p:spTgt spid="9"/>
                                        </p:tgtEl>
                                        <p:attrNameLst>
                                          <p:attrName>ppt_x</p:attrName>
                                        </p:attrNameLst>
                                      </p:cBhvr>
                                      <p:tavLst>
                                        <p:tav tm="0">
                                          <p:val>
                                            <p:strVal val="#ppt_x"/>
                                          </p:val>
                                        </p:tav>
                                        <p:tav tm="100000">
                                          <p:val>
                                            <p:strVal val="#ppt_x"/>
                                          </p:val>
                                        </p:tav>
                                      </p:tavLst>
                                    </p:anim>
                                    <p:anim calcmode="lin" valueType="num">
                                      <p:cBhvr>
                                        <p:cTn dur="500" fill="hold" id="15"/>
                                        <p:tgtEl>
                                          <p:spTgt spid="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anim calcmode="lin" valueType="num">
                                      <p:cBhvr>
                                        <p:cTn dur="500" fill="hold" id="20"/>
                                        <p:tgtEl>
                                          <p:spTgt spid="11"/>
                                        </p:tgtEl>
                                        <p:attrNameLst>
                                          <p:attrName>ppt_x</p:attrName>
                                        </p:attrNameLst>
                                      </p:cBhvr>
                                      <p:tavLst>
                                        <p:tav tm="0">
                                          <p:val>
                                            <p:strVal val="#ppt_x"/>
                                          </p:val>
                                        </p:tav>
                                        <p:tav tm="100000">
                                          <p:val>
                                            <p:strVal val="#ppt_x"/>
                                          </p:val>
                                        </p:tav>
                                      </p:tavLst>
                                    </p:anim>
                                    <p:anim calcmode="lin" valueType="num">
                                      <p:cBhvr>
                                        <p:cTn dur="500" fill="hold" id="21"/>
                                        <p:tgtEl>
                                          <p:spTgt spid="1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47"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anim calcmode="lin" valueType="num">
                                      <p:cBhvr>
                                        <p:cTn dur="500" fill="hold" id="26"/>
                                        <p:tgtEl>
                                          <p:spTgt spid="10"/>
                                        </p:tgtEl>
                                        <p:attrNameLst>
                                          <p:attrName>ppt_x</p:attrName>
                                        </p:attrNameLst>
                                      </p:cBhvr>
                                      <p:tavLst>
                                        <p:tav tm="0">
                                          <p:val>
                                            <p:strVal val="#ppt_x"/>
                                          </p:val>
                                        </p:tav>
                                        <p:tav tm="100000">
                                          <p:val>
                                            <p:strVal val="#ppt_x"/>
                                          </p:val>
                                        </p:tav>
                                      </p:tavLst>
                                    </p:anim>
                                    <p:anim calcmode="lin" valueType="num">
                                      <p:cBhvr>
                                        <p:cTn dur="500" fill="hold" id="27"/>
                                        <p:tgtEl>
                                          <p:spTgt spid="1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000"/>
                            </p:stCondLst>
                            <p:childTnLst>
                              <p:par>
                                <p:cTn fill="hold" id="29" nodeType="afterEffect" presetClass="entr" presetID="14" presetSubtype="10">
                                  <p:stCondLst>
                                    <p:cond delay="0"/>
                                  </p:stCondLst>
                                  <p:childTnLst>
                                    <p:set>
                                      <p:cBhvr>
                                        <p:cTn dur="1" fill="hold" id="30">
                                          <p:stCondLst>
                                            <p:cond delay="0"/>
                                          </p:stCondLst>
                                        </p:cTn>
                                        <p:tgtEl>
                                          <p:spTgt spid="12"/>
                                        </p:tgtEl>
                                        <p:attrNameLst>
                                          <p:attrName>style.visibility</p:attrName>
                                        </p:attrNameLst>
                                      </p:cBhvr>
                                      <p:to>
                                        <p:strVal val="visible"/>
                                      </p:to>
                                    </p:set>
                                    <p:animEffect filter="randombar(horizontal)" transition="in">
                                      <p:cBhvr>
                                        <p:cTn dur="500" id="31"/>
                                        <p:tgtEl>
                                          <p:spTgt spid="12"/>
                                        </p:tgtEl>
                                      </p:cBhvr>
                                    </p:animEffect>
                                  </p:childTnLst>
                                </p:cTn>
                              </p:par>
                            </p:childTnLst>
                          </p:cTn>
                        </p:par>
                        <p:par>
                          <p:cTn fill="hold" id="32" nodeType="afterGroup">
                            <p:stCondLst>
                              <p:cond delay="2500"/>
                            </p:stCondLst>
                            <p:childTnLst>
                              <p:par>
                                <p:cTn fill="hold" id="33" nodeType="afterEffect" presetClass="entr" presetID="22" presetSubtype="1">
                                  <p:stCondLst>
                                    <p:cond delay="0"/>
                                  </p:stCondLst>
                                  <p:childTnLst>
                                    <p:set>
                                      <p:cBhvr>
                                        <p:cTn dur="1" fill="hold" id="34">
                                          <p:stCondLst>
                                            <p:cond delay="0"/>
                                          </p:stCondLst>
                                        </p:cTn>
                                        <p:tgtEl>
                                          <p:spTgt spid="52"/>
                                        </p:tgtEl>
                                        <p:attrNameLst>
                                          <p:attrName>style.visibility</p:attrName>
                                        </p:attrNameLst>
                                      </p:cBhvr>
                                      <p:to>
                                        <p:strVal val="visible"/>
                                      </p:to>
                                    </p:set>
                                    <p:animEffect filter="wipe(up)" transition="in">
                                      <p:cBhvr>
                                        <p:cTn dur="500" id="35"/>
                                        <p:tgtEl>
                                          <p:spTgt spid="52"/>
                                        </p:tgtEl>
                                      </p:cBhvr>
                                    </p:animEffect>
                                  </p:childTnLst>
                                </p:cTn>
                              </p:par>
                            </p:childTnLst>
                          </p:cTn>
                        </p:par>
                        <p:par>
                          <p:cTn fill="hold" id="36" nodeType="afterGroup">
                            <p:stCondLst>
                              <p:cond delay="3000"/>
                            </p:stCondLst>
                            <p:childTnLst>
                              <p:par>
                                <p:cTn fill="hold" id="37" nodeType="afterEffect" presetClass="entr" presetID="22" presetSubtype="4">
                                  <p:stCondLst>
                                    <p:cond delay="0"/>
                                  </p:stCondLst>
                                  <p:childTnLst>
                                    <p:set>
                                      <p:cBhvr>
                                        <p:cTn dur="1" fill="hold" id="38">
                                          <p:stCondLst>
                                            <p:cond delay="0"/>
                                          </p:stCondLst>
                                        </p:cTn>
                                        <p:tgtEl>
                                          <p:spTgt spid="55"/>
                                        </p:tgtEl>
                                        <p:attrNameLst>
                                          <p:attrName>style.visibility</p:attrName>
                                        </p:attrNameLst>
                                      </p:cBhvr>
                                      <p:to>
                                        <p:strVal val="visible"/>
                                      </p:to>
                                    </p:set>
                                    <p:animEffect filter="wipe(down)" transition="in">
                                      <p:cBhvr>
                                        <p:cTn dur="500" id="39"/>
                                        <p:tgtEl>
                                          <p:spTgt spid="55"/>
                                        </p:tgtEl>
                                      </p:cBhvr>
                                    </p:animEffect>
                                  </p:childTnLst>
                                </p:cTn>
                              </p:par>
                            </p:childTnLst>
                          </p:cTn>
                        </p:par>
                        <p:par>
                          <p:cTn fill="hold" id="40" nodeType="afterGroup">
                            <p:stCondLst>
                              <p:cond delay="3500"/>
                            </p:stCondLst>
                            <p:childTnLst>
                              <p:par>
                                <p:cTn fill="hold" id="41" nodeType="afterEffect" presetClass="entr" presetID="22" presetSubtype="1">
                                  <p:stCondLst>
                                    <p:cond delay="0"/>
                                  </p:stCondLst>
                                  <p:childTnLst>
                                    <p:set>
                                      <p:cBhvr>
                                        <p:cTn dur="1" fill="hold" id="42">
                                          <p:stCondLst>
                                            <p:cond delay="0"/>
                                          </p:stCondLst>
                                        </p:cTn>
                                        <p:tgtEl>
                                          <p:spTgt spid="58"/>
                                        </p:tgtEl>
                                        <p:attrNameLst>
                                          <p:attrName>style.visibility</p:attrName>
                                        </p:attrNameLst>
                                      </p:cBhvr>
                                      <p:to>
                                        <p:strVal val="visible"/>
                                      </p:to>
                                    </p:set>
                                    <p:animEffect filter="wipe(up)" transition="in">
                                      <p:cBhvr>
                                        <p:cTn dur="500" id="43"/>
                                        <p:tgtEl>
                                          <p:spTgt spid="58"/>
                                        </p:tgtEl>
                                      </p:cBhvr>
                                    </p:animEffect>
                                  </p:childTnLst>
                                </p:cTn>
                              </p:par>
                            </p:childTnLst>
                          </p:cTn>
                        </p:par>
                        <p:par>
                          <p:cTn fill="hold" id="44" nodeType="afterGroup">
                            <p:stCondLst>
                              <p:cond delay="4000"/>
                            </p:stCondLst>
                            <p:childTnLst>
                              <p:par>
                                <p:cTn fill="hold" id="45" nodeType="afterEffect" presetClass="entr" presetID="22" presetSubtype="4">
                                  <p:stCondLst>
                                    <p:cond delay="0"/>
                                  </p:stCondLst>
                                  <p:childTnLst>
                                    <p:set>
                                      <p:cBhvr>
                                        <p:cTn dur="1" fill="hold" id="46">
                                          <p:stCondLst>
                                            <p:cond delay="0"/>
                                          </p:stCondLst>
                                        </p:cTn>
                                        <p:tgtEl>
                                          <p:spTgt spid="61"/>
                                        </p:tgtEl>
                                        <p:attrNameLst>
                                          <p:attrName>style.visibility</p:attrName>
                                        </p:attrNameLst>
                                      </p:cBhvr>
                                      <p:to>
                                        <p:strVal val="visible"/>
                                      </p:to>
                                    </p:set>
                                    <p:animEffect filter="wipe(down)" transition="in">
                                      <p:cBhvr>
                                        <p:cTn dur="500" id="47"/>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4571189" y="1320433"/>
            <a:ext cx="2153964" cy="2062442"/>
            <a:chOff x="6094126" y="1640002"/>
            <a:chExt cx="2871578" cy="2750560"/>
          </a:xfrm>
        </p:grpSpPr>
        <p:sp>
          <p:nvSpPr>
            <p:cNvPr id="9" name="矩形 8"/>
            <p:cNvSpPr/>
            <p:nvPr/>
          </p:nvSpPr>
          <p:spPr>
            <a:xfrm rot="2700000">
              <a:off x="6628205" y="2053063"/>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0" name="组合 9"/>
            <p:cNvGrpSpPr/>
            <p:nvPr/>
          </p:nvGrpSpPr>
          <p:grpSpPr>
            <a:xfrm>
              <a:off x="6094126" y="1640002"/>
              <a:ext cx="1817810" cy="1835785"/>
              <a:chOff x="6094126" y="1640002"/>
              <a:chExt cx="1817810" cy="1835785"/>
            </a:xfrm>
          </p:grpSpPr>
          <p:grpSp>
            <p:nvGrpSpPr>
              <p:cNvPr id="11" name="组合 10"/>
              <p:cNvGrpSpPr/>
              <p:nvPr/>
            </p:nvGrpSpPr>
            <p:grpSpPr>
              <a:xfrm>
                <a:off x="6094126" y="1640002"/>
                <a:ext cx="1817810" cy="1835785"/>
                <a:chOff x="6901278" y="1014873"/>
                <a:chExt cx="1564989" cy="1580464"/>
              </a:xfrm>
              <a:effectLst/>
            </p:grpSpPr>
            <p:grpSp>
              <p:nvGrpSpPr>
                <p:cNvPr id="13" name="组合 12"/>
                <p:cNvGrpSpPr/>
                <p:nvPr/>
              </p:nvGrpSpPr>
              <p:grpSpPr>
                <a:xfrm rot="2700000">
                  <a:off x="6901278" y="1014874"/>
                  <a:ext cx="509201" cy="509202"/>
                  <a:chOff x="3052763" y="1803400"/>
                  <a:chExt cx="2273300" cy="2273300"/>
                </a:xfrm>
              </p:grpSpPr>
              <p:sp>
                <p:nvSpPr>
                  <p:cNvPr id="89" name="直角三角形 8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0" name="直角三角形 8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1" name="直角三角形 90"/>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2" name="直角三角形 9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4" name="组合 13"/>
                <p:cNvGrpSpPr/>
                <p:nvPr/>
              </p:nvGrpSpPr>
              <p:grpSpPr>
                <a:xfrm rot="2700000">
                  <a:off x="7255495" y="1014874"/>
                  <a:ext cx="509201" cy="509202"/>
                  <a:chOff x="3052763" y="1803400"/>
                  <a:chExt cx="2273300" cy="2273300"/>
                </a:xfrm>
              </p:grpSpPr>
              <p:sp>
                <p:nvSpPr>
                  <p:cNvPr id="85" name="直角三角形 8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6" name="直角三角形 8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7" name="直角三角形 86"/>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8" name="直角三角形 8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5" name="组合 14"/>
                <p:cNvGrpSpPr/>
                <p:nvPr/>
              </p:nvGrpSpPr>
              <p:grpSpPr>
                <a:xfrm rot="2700000">
                  <a:off x="7603356" y="1014874"/>
                  <a:ext cx="509201" cy="509202"/>
                  <a:chOff x="3052763" y="1803400"/>
                  <a:chExt cx="2273300" cy="2273300"/>
                </a:xfrm>
              </p:grpSpPr>
              <p:sp>
                <p:nvSpPr>
                  <p:cNvPr id="81" name="直角三角形 8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2" name="直角三角形 8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3" name="直角三角形 82"/>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4" name="直角三角形 8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6" name="组合 15"/>
                <p:cNvGrpSpPr/>
                <p:nvPr/>
              </p:nvGrpSpPr>
              <p:grpSpPr>
                <a:xfrm rot="2700000">
                  <a:off x="7957065" y="1014873"/>
                  <a:ext cx="509201" cy="509202"/>
                  <a:chOff x="3052763" y="1803400"/>
                  <a:chExt cx="2273300" cy="2273300"/>
                </a:xfrm>
              </p:grpSpPr>
              <p:sp>
                <p:nvSpPr>
                  <p:cNvPr id="77" name="直角三角形 7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8" name="直角三角形 7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9" name="直角三角形 78"/>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0" name="直角三角形 7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7" name="组合 16"/>
                <p:cNvGrpSpPr/>
                <p:nvPr/>
              </p:nvGrpSpPr>
              <p:grpSpPr>
                <a:xfrm rot="2700000">
                  <a:off x="6901278" y="1371487"/>
                  <a:ext cx="509201" cy="509202"/>
                  <a:chOff x="3052763" y="1803400"/>
                  <a:chExt cx="2273300" cy="2273300"/>
                </a:xfrm>
              </p:grpSpPr>
              <p:sp>
                <p:nvSpPr>
                  <p:cNvPr id="73" name="直角三角形 7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4" name="直角三角形 7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5" name="直角三角形 74"/>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6" name="直角三角形 7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 name="组合 17"/>
                <p:cNvGrpSpPr/>
                <p:nvPr/>
              </p:nvGrpSpPr>
              <p:grpSpPr>
                <a:xfrm rot="2700000">
                  <a:off x="7255495" y="1371487"/>
                  <a:ext cx="509201" cy="509202"/>
                  <a:chOff x="3052763" y="1803400"/>
                  <a:chExt cx="2273300" cy="2273300"/>
                </a:xfrm>
              </p:grpSpPr>
              <p:sp>
                <p:nvSpPr>
                  <p:cNvPr id="69" name="直角三角形 6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0" name="直角三角形 6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1" name="直角三角形 70"/>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2" name="直角三角形 7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 name="组合 18"/>
                <p:cNvGrpSpPr/>
                <p:nvPr/>
              </p:nvGrpSpPr>
              <p:grpSpPr>
                <a:xfrm rot="2700000">
                  <a:off x="7603356" y="1371487"/>
                  <a:ext cx="509201" cy="509202"/>
                  <a:chOff x="3052763" y="1803400"/>
                  <a:chExt cx="2273300" cy="2273300"/>
                </a:xfrm>
              </p:grpSpPr>
              <p:sp>
                <p:nvSpPr>
                  <p:cNvPr id="65" name="直角三角形 6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 name="直角三角形 6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 name="直角三角形 66"/>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 name="直角三角形 6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0" name="组合 19"/>
                <p:cNvGrpSpPr/>
                <p:nvPr/>
              </p:nvGrpSpPr>
              <p:grpSpPr>
                <a:xfrm rot="2700000">
                  <a:off x="7957065" y="1371486"/>
                  <a:ext cx="509201" cy="509202"/>
                  <a:chOff x="3052763" y="1803400"/>
                  <a:chExt cx="2273300" cy="2273300"/>
                </a:xfrm>
              </p:grpSpPr>
              <p:sp>
                <p:nvSpPr>
                  <p:cNvPr id="61" name="直角三角形 6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2" name="直角三角形 6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 name="直角三角形 62"/>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 name="直角三角形 6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1" name="组合 20"/>
                <p:cNvGrpSpPr/>
                <p:nvPr/>
              </p:nvGrpSpPr>
              <p:grpSpPr>
                <a:xfrm rot="2700000">
                  <a:off x="6901278" y="1729523"/>
                  <a:ext cx="509201" cy="509202"/>
                  <a:chOff x="3052763" y="1803400"/>
                  <a:chExt cx="2273300" cy="2273300"/>
                </a:xfrm>
              </p:grpSpPr>
              <p:sp>
                <p:nvSpPr>
                  <p:cNvPr id="57" name="直角三角形 5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 name="直角三角形 5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 name="直角三角形 58"/>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 name="直角三角形 5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2" name="组合 21"/>
                <p:cNvGrpSpPr/>
                <p:nvPr/>
              </p:nvGrpSpPr>
              <p:grpSpPr>
                <a:xfrm rot="2700000">
                  <a:off x="7255495" y="1729523"/>
                  <a:ext cx="509201" cy="509202"/>
                  <a:chOff x="3052763" y="1803400"/>
                  <a:chExt cx="2273300" cy="2273300"/>
                </a:xfrm>
              </p:grpSpPr>
              <p:sp>
                <p:nvSpPr>
                  <p:cNvPr id="53" name="直角三角形 5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4" name="直角三角形 5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 name="直角三角形 54"/>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 name="直角三角形 5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3" name="组合 22"/>
                <p:cNvGrpSpPr/>
                <p:nvPr/>
              </p:nvGrpSpPr>
              <p:grpSpPr>
                <a:xfrm rot="2700000">
                  <a:off x="7603356" y="1729523"/>
                  <a:ext cx="509201" cy="509202"/>
                  <a:chOff x="3052763" y="1803400"/>
                  <a:chExt cx="2273300" cy="2273300"/>
                </a:xfrm>
              </p:grpSpPr>
              <p:sp>
                <p:nvSpPr>
                  <p:cNvPr id="49" name="直角三角形 4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 name="直角三角形 4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 name="直角三角形 50"/>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2" name="直角三角形 5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4" name="组合 23"/>
                <p:cNvGrpSpPr/>
                <p:nvPr/>
              </p:nvGrpSpPr>
              <p:grpSpPr>
                <a:xfrm rot="2700000">
                  <a:off x="7957065" y="1729522"/>
                  <a:ext cx="509201" cy="509202"/>
                  <a:chOff x="3052763" y="1803400"/>
                  <a:chExt cx="2273300" cy="2273300"/>
                </a:xfrm>
              </p:grpSpPr>
              <p:sp>
                <p:nvSpPr>
                  <p:cNvPr id="45" name="直角三角形 4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 name="直角三角形 4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 name="直角三角形 46"/>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 name="直角三角形 4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5" name="组合 24"/>
                <p:cNvGrpSpPr/>
                <p:nvPr/>
              </p:nvGrpSpPr>
              <p:grpSpPr>
                <a:xfrm rot="2700000">
                  <a:off x="6901278" y="2086136"/>
                  <a:ext cx="509201" cy="509202"/>
                  <a:chOff x="3052763" y="1803400"/>
                  <a:chExt cx="2273300" cy="2273300"/>
                </a:xfrm>
              </p:grpSpPr>
              <p:sp>
                <p:nvSpPr>
                  <p:cNvPr id="41" name="直角三角形 4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 name="直角三角形 4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3" name="直角三角形 42"/>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4" name="直角三角形 4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6" name="组合 25"/>
                <p:cNvGrpSpPr/>
                <p:nvPr/>
              </p:nvGrpSpPr>
              <p:grpSpPr>
                <a:xfrm rot="2700000">
                  <a:off x="7255495" y="2086136"/>
                  <a:ext cx="509201" cy="509202"/>
                  <a:chOff x="3052763" y="1803400"/>
                  <a:chExt cx="2273300" cy="2273300"/>
                </a:xfrm>
              </p:grpSpPr>
              <p:sp>
                <p:nvSpPr>
                  <p:cNvPr id="37" name="直角三角形 3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 name="直角三角形 3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 name="直角三角形 38"/>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 name="直角三角形 3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 name="组合 26"/>
                <p:cNvGrpSpPr/>
                <p:nvPr/>
              </p:nvGrpSpPr>
              <p:grpSpPr>
                <a:xfrm rot="2700000">
                  <a:off x="7603356" y="2086136"/>
                  <a:ext cx="509201" cy="509202"/>
                  <a:chOff x="3052763" y="1803400"/>
                  <a:chExt cx="2273300" cy="2273300"/>
                </a:xfrm>
              </p:grpSpPr>
              <p:sp>
                <p:nvSpPr>
                  <p:cNvPr id="33" name="直角三角形 3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 name="直角三角形 3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5" name="直角三角形 34"/>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6" name="直角三角形 3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8" name="组合 27"/>
                <p:cNvGrpSpPr/>
                <p:nvPr/>
              </p:nvGrpSpPr>
              <p:grpSpPr>
                <a:xfrm rot="2700000">
                  <a:off x="7957065" y="2086135"/>
                  <a:ext cx="509201" cy="509202"/>
                  <a:chOff x="3052763" y="1803400"/>
                  <a:chExt cx="2273300" cy="2273300"/>
                </a:xfrm>
              </p:grpSpPr>
              <p:sp>
                <p:nvSpPr>
                  <p:cNvPr id="29" name="直角三角形 2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 name="直角三角形 2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 name="直角三角形 30"/>
                  <p:cNvSpPr/>
                  <p:nvPr/>
                </p:nvSpPr>
                <p:spPr>
                  <a:xfrm flipH="1" flipV="1" rot="5400000">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 name="直角三角形 3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12" name="文本框 744"/>
              <p:cNvSpPr txBox="1"/>
              <p:nvPr/>
            </p:nvSpPr>
            <p:spPr>
              <a:xfrm>
                <a:off x="6220573" y="1996068"/>
                <a:ext cx="1600392" cy="1036560"/>
              </a:xfrm>
              <a:prstGeom prst="rect">
                <a:avLst/>
              </a:prstGeom>
              <a:noFill/>
            </p:spPr>
            <p:txBody>
              <a:bodyPr rtlCol="0" wrap="square">
                <a:spAutoFit/>
              </a:bodyPr>
              <a:lstStyle/>
              <a:p>
                <a:pPr algn="ctr"/>
                <a:r>
                  <a:rPr altLang="zh-CN" lang="en-US" sz="4500">
                    <a:solidFill>
                      <a:prstClr val="white">
                        <a:lumMod val="95000"/>
                      </a:prstClr>
                    </a:solidFill>
                    <a:latin charset="0" panose="020b0806030902050204" pitchFamily="34" typeface="Impact"/>
                  </a:rPr>
                  <a:t>02</a:t>
                </a:r>
              </a:p>
            </p:txBody>
          </p:sp>
        </p:grpSp>
      </p:grpSp>
      <p:grpSp>
        <p:nvGrpSpPr>
          <p:cNvPr id="93" name="组合 92"/>
          <p:cNvGrpSpPr/>
          <p:nvPr/>
        </p:nvGrpSpPr>
        <p:grpSpPr>
          <a:xfrm>
            <a:off x="1603711" y="1312928"/>
            <a:ext cx="2286455" cy="2326739"/>
            <a:chOff x="2448033" y="1629995"/>
            <a:chExt cx="3048209" cy="3103036"/>
          </a:xfrm>
        </p:grpSpPr>
        <p:sp>
          <p:nvSpPr>
            <p:cNvPr id="94" name="矩形 93"/>
            <p:cNvSpPr/>
            <p:nvPr/>
          </p:nvSpPr>
          <p:spPr>
            <a:xfrm rot="2700000">
              <a:off x="2945622" y="2182411"/>
              <a:ext cx="2613204"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95" name="组合 94"/>
            <p:cNvGrpSpPr/>
            <p:nvPr/>
          </p:nvGrpSpPr>
          <p:grpSpPr>
            <a:xfrm>
              <a:off x="2448033" y="1629995"/>
              <a:ext cx="1839355" cy="1837176"/>
              <a:chOff x="2448033" y="1629995"/>
              <a:chExt cx="1839355" cy="1837176"/>
            </a:xfrm>
          </p:grpSpPr>
          <p:grpSp>
            <p:nvGrpSpPr>
              <p:cNvPr id="96" name="组合 95"/>
              <p:cNvGrpSpPr/>
              <p:nvPr/>
            </p:nvGrpSpPr>
            <p:grpSpPr>
              <a:xfrm>
                <a:off x="2448033" y="1629995"/>
                <a:ext cx="1839355" cy="1837176"/>
                <a:chOff x="5743308" y="2091705"/>
                <a:chExt cx="2384585" cy="2381762"/>
              </a:xfrm>
              <a:effectLst/>
            </p:grpSpPr>
            <p:grpSp>
              <p:nvGrpSpPr>
                <p:cNvPr id="98" name="组合 97"/>
                <p:cNvGrpSpPr/>
                <p:nvPr/>
              </p:nvGrpSpPr>
              <p:grpSpPr>
                <a:xfrm rot="2700000">
                  <a:off x="5743308" y="2091707"/>
                  <a:ext cx="766786" cy="766786"/>
                  <a:chOff x="3052763" y="1803400"/>
                  <a:chExt cx="2273300" cy="2273300"/>
                </a:xfrm>
              </p:grpSpPr>
              <p:sp>
                <p:nvSpPr>
                  <p:cNvPr id="174" name="直角三角形 17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5" name="直角三角形 17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6" name="直角三角形 175"/>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7" name="直角三角形 17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99" name="组合 98"/>
                <p:cNvGrpSpPr/>
                <p:nvPr/>
              </p:nvGrpSpPr>
              <p:grpSpPr>
                <a:xfrm rot="2700000">
                  <a:off x="6276708" y="2091706"/>
                  <a:ext cx="766786" cy="766786"/>
                  <a:chOff x="3052763" y="1803400"/>
                  <a:chExt cx="2273300" cy="2273300"/>
                </a:xfrm>
              </p:grpSpPr>
              <p:sp>
                <p:nvSpPr>
                  <p:cNvPr id="170" name="直角三角形 16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1" name="直角三角形 17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2" name="直角三角形 171"/>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3" name="直角三角形 17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0" name="组合 99"/>
                <p:cNvGrpSpPr/>
                <p:nvPr/>
              </p:nvGrpSpPr>
              <p:grpSpPr>
                <a:xfrm rot="2700000">
                  <a:off x="6820088" y="2091706"/>
                  <a:ext cx="766786" cy="766786"/>
                  <a:chOff x="3052763" y="1803400"/>
                  <a:chExt cx="2273300" cy="2273300"/>
                </a:xfrm>
              </p:grpSpPr>
              <p:sp>
                <p:nvSpPr>
                  <p:cNvPr id="166" name="直角三角形 16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7" name="直角三角形 16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8" name="直角三角形 167"/>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9" name="直角三角形 16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1" name="组合 100"/>
                <p:cNvGrpSpPr/>
                <p:nvPr/>
              </p:nvGrpSpPr>
              <p:grpSpPr>
                <a:xfrm rot="2700000">
                  <a:off x="7361107" y="2091705"/>
                  <a:ext cx="766786" cy="766786"/>
                  <a:chOff x="3052763" y="1803400"/>
                  <a:chExt cx="2273300" cy="2273300"/>
                </a:xfrm>
              </p:grpSpPr>
              <p:sp>
                <p:nvSpPr>
                  <p:cNvPr id="162" name="直角三角形 16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3" name="直角三角形 16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4" name="直角三角形 163"/>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5" name="直角三角形 16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2" name="组合 101"/>
                <p:cNvGrpSpPr/>
                <p:nvPr/>
              </p:nvGrpSpPr>
              <p:grpSpPr>
                <a:xfrm rot="2700000">
                  <a:off x="5743308" y="2631905"/>
                  <a:ext cx="766786" cy="766786"/>
                  <a:chOff x="3052763" y="1803400"/>
                  <a:chExt cx="2273300" cy="2273300"/>
                </a:xfrm>
              </p:grpSpPr>
              <p:sp>
                <p:nvSpPr>
                  <p:cNvPr id="158" name="直角三角形 15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9" name="直角三角形 15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0" name="直角三角形 159"/>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1" name="直角三角形 16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3" name="组合 102"/>
                <p:cNvGrpSpPr/>
                <p:nvPr/>
              </p:nvGrpSpPr>
              <p:grpSpPr>
                <a:xfrm rot="2700000">
                  <a:off x="6276708" y="2631904"/>
                  <a:ext cx="766786" cy="766786"/>
                  <a:chOff x="3052763" y="1803400"/>
                  <a:chExt cx="2273300" cy="2273300"/>
                </a:xfrm>
              </p:grpSpPr>
              <p:sp>
                <p:nvSpPr>
                  <p:cNvPr id="154" name="直角三角形 15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5" name="直角三角形 15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6" name="直角三角形 155"/>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7" name="直角三角形 15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4" name="组合 103"/>
                <p:cNvGrpSpPr/>
                <p:nvPr/>
              </p:nvGrpSpPr>
              <p:grpSpPr>
                <a:xfrm rot="2700000">
                  <a:off x="6820088" y="2631904"/>
                  <a:ext cx="766786" cy="766786"/>
                  <a:chOff x="3052763" y="1803400"/>
                  <a:chExt cx="2273300" cy="2273300"/>
                </a:xfrm>
              </p:grpSpPr>
              <p:sp>
                <p:nvSpPr>
                  <p:cNvPr id="150" name="直角三角形 14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1" name="直角三角形 15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2" name="直角三角形 151"/>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3" name="直角三角形 15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5" name="组合 104"/>
                <p:cNvGrpSpPr/>
                <p:nvPr/>
              </p:nvGrpSpPr>
              <p:grpSpPr>
                <a:xfrm rot="2700000">
                  <a:off x="7361107" y="2631903"/>
                  <a:ext cx="766786" cy="766786"/>
                  <a:chOff x="3052763" y="1803400"/>
                  <a:chExt cx="2273300" cy="2273300"/>
                </a:xfrm>
              </p:grpSpPr>
              <p:sp>
                <p:nvSpPr>
                  <p:cNvPr id="146" name="直角三角形 14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7" name="直角三角形 14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8" name="直角三角形 147"/>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9" name="直角三角形 14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6" name="组合 105"/>
                <p:cNvGrpSpPr/>
                <p:nvPr/>
              </p:nvGrpSpPr>
              <p:grpSpPr>
                <a:xfrm rot="2700000">
                  <a:off x="5743308" y="3168484"/>
                  <a:ext cx="766786" cy="766786"/>
                  <a:chOff x="3052763" y="1803400"/>
                  <a:chExt cx="2273300" cy="2273300"/>
                </a:xfrm>
              </p:grpSpPr>
              <p:sp>
                <p:nvSpPr>
                  <p:cNvPr id="142" name="直角三角形 14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3" name="直角三角形 14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4" name="直角三角形 143"/>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5" name="直角三角形 14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7" name="组合 106"/>
                <p:cNvGrpSpPr/>
                <p:nvPr/>
              </p:nvGrpSpPr>
              <p:grpSpPr>
                <a:xfrm rot="2700000">
                  <a:off x="6276708" y="3168483"/>
                  <a:ext cx="766786" cy="766786"/>
                  <a:chOff x="3052763" y="1803400"/>
                  <a:chExt cx="2273300" cy="2273300"/>
                </a:xfrm>
              </p:grpSpPr>
              <p:sp>
                <p:nvSpPr>
                  <p:cNvPr id="138" name="直角三角形 13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9" name="直角三角形 13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0" name="直角三角形 139"/>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1" name="直角三角形 14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8" name="组合 107"/>
                <p:cNvGrpSpPr/>
                <p:nvPr/>
              </p:nvGrpSpPr>
              <p:grpSpPr>
                <a:xfrm rot="2700000">
                  <a:off x="6820088" y="3168483"/>
                  <a:ext cx="766786" cy="766786"/>
                  <a:chOff x="3052763" y="1803400"/>
                  <a:chExt cx="2273300" cy="2273300"/>
                </a:xfrm>
              </p:grpSpPr>
              <p:sp>
                <p:nvSpPr>
                  <p:cNvPr id="134" name="直角三角形 13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5" name="直角三角形 13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6" name="直角三角形 135"/>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7" name="直角三角形 13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09" name="组合 108"/>
                <p:cNvGrpSpPr/>
                <p:nvPr/>
              </p:nvGrpSpPr>
              <p:grpSpPr>
                <a:xfrm rot="2700000">
                  <a:off x="7361107" y="3168482"/>
                  <a:ext cx="766786" cy="766786"/>
                  <a:chOff x="3052763" y="1803400"/>
                  <a:chExt cx="2273300" cy="2273300"/>
                </a:xfrm>
              </p:grpSpPr>
              <p:sp>
                <p:nvSpPr>
                  <p:cNvPr id="130" name="直角三角形 12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1" name="直角三角形 13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2" name="直角三角形 131"/>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3" name="直角三角形 13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10" name="组合 109"/>
                <p:cNvGrpSpPr/>
                <p:nvPr/>
              </p:nvGrpSpPr>
              <p:grpSpPr>
                <a:xfrm rot="2700000">
                  <a:off x="5743308" y="3706681"/>
                  <a:ext cx="766786" cy="766786"/>
                  <a:chOff x="3052763" y="1803400"/>
                  <a:chExt cx="2273300" cy="2273300"/>
                </a:xfrm>
              </p:grpSpPr>
              <p:sp>
                <p:nvSpPr>
                  <p:cNvPr id="126" name="直角三角形 12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7" name="直角三角形 12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8" name="直角三角形 127"/>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9" name="直角三角形 12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11" name="组合 110"/>
                <p:cNvGrpSpPr/>
                <p:nvPr/>
              </p:nvGrpSpPr>
              <p:grpSpPr>
                <a:xfrm rot="2700000">
                  <a:off x="6276708" y="3706680"/>
                  <a:ext cx="766786" cy="766786"/>
                  <a:chOff x="3052763" y="1803400"/>
                  <a:chExt cx="2273300" cy="2273300"/>
                </a:xfrm>
              </p:grpSpPr>
              <p:sp>
                <p:nvSpPr>
                  <p:cNvPr id="122" name="直角三角形 12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3" name="直角三角形 12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4" name="直角三角形 123"/>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5" name="直角三角形 12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12" name="组合 111"/>
                <p:cNvGrpSpPr/>
                <p:nvPr/>
              </p:nvGrpSpPr>
              <p:grpSpPr>
                <a:xfrm rot="2700000">
                  <a:off x="6820088" y="3706680"/>
                  <a:ext cx="766786" cy="766786"/>
                  <a:chOff x="3052763" y="1803400"/>
                  <a:chExt cx="2273300" cy="2273300"/>
                </a:xfrm>
              </p:grpSpPr>
              <p:sp>
                <p:nvSpPr>
                  <p:cNvPr id="118" name="直角三角形 11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9" name="直角三角形 11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0" name="直角三角形 119"/>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1" name="直角三角形 12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13" name="组合 112"/>
                <p:cNvGrpSpPr/>
                <p:nvPr/>
              </p:nvGrpSpPr>
              <p:grpSpPr>
                <a:xfrm rot="2700000">
                  <a:off x="7361107" y="3706679"/>
                  <a:ext cx="766786" cy="766786"/>
                  <a:chOff x="3052763" y="1803400"/>
                  <a:chExt cx="2273300" cy="2273300"/>
                </a:xfrm>
              </p:grpSpPr>
              <p:sp>
                <p:nvSpPr>
                  <p:cNvPr id="114" name="直角三角形 11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5" name="直角三角形 11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6" name="直角三角形 115"/>
                  <p:cNvSpPr/>
                  <p:nvPr/>
                </p:nvSpPr>
                <p:spPr>
                  <a:xfrm flipH="1" flipV="1" rot="5400000">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7" name="直角三角形 11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97" name="文本框 91"/>
              <p:cNvSpPr txBox="1"/>
              <p:nvPr/>
            </p:nvSpPr>
            <p:spPr>
              <a:xfrm>
                <a:off x="2811556" y="1997333"/>
                <a:ext cx="1031438" cy="1036560"/>
              </a:xfrm>
              <a:prstGeom prst="rect">
                <a:avLst/>
              </a:prstGeom>
              <a:noFill/>
            </p:spPr>
            <p:txBody>
              <a:bodyPr rtlCol="0" wrap="square">
                <a:spAutoFit/>
              </a:bodyPr>
              <a:lstStyle/>
              <a:p>
                <a:pPr algn="ctr"/>
                <a:r>
                  <a:rPr altLang="zh-CN" lang="en-US" sz="4500">
                    <a:solidFill>
                      <a:prstClr val="white">
                        <a:lumMod val="95000"/>
                      </a:prstClr>
                    </a:solidFill>
                    <a:latin charset="0" panose="020b0806030902050204" pitchFamily="34" typeface="Impact"/>
                  </a:rPr>
                  <a:t>01</a:t>
                </a:r>
              </a:p>
            </p:txBody>
          </p:sp>
        </p:grpSp>
      </p:grpSp>
      <p:grpSp>
        <p:nvGrpSpPr>
          <p:cNvPr id="178" name="组合 177"/>
          <p:cNvGrpSpPr/>
          <p:nvPr/>
        </p:nvGrpSpPr>
        <p:grpSpPr>
          <a:xfrm>
            <a:off x="4585817" y="2842586"/>
            <a:ext cx="2159126" cy="2043517"/>
            <a:chOff x="6113627" y="3670010"/>
            <a:chExt cx="2878459" cy="2725320"/>
          </a:xfrm>
        </p:grpSpPr>
        <p:sp>
          <p:nvSpPr>
            <p:cNvPr id="179" name="矩形 178"/>
            <p:cNvSpPr/>
            <p:nvPr/>
          </p:nvSpPr>
          <p:spPr>
            <a:xfrm rot="2700000">
              <a:off x="6654587" y="4057831"/>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80" name="组合 179"/>
            <p:cNvGrpSpPr/>
            <p:nvPr/>
          </p:nvGrpSpPr>
          <p:grpSpPr>
            <a:xfrm>
              <a:off x="6113627" y="3670010"/>
              <a:ext cx="1841260" cy="1840583"/>
              <a:chOff x="6113627" y="3670010"/>
              <a:chExt cx="1841260" cy="1840583"/>
            </a:xfrm>
          </p:grpSpPr>
          <p:grpSp>
            <p:nvGrpSpPr>
              <p:cNvPr id="181" name="组合 180"/>
              <p:cNvGrpSpPr/>
              <p:nvPr/>
            </p:nvGrpSpPr>
            <p:grpSpPr>
              <a:xfrm>
                <a:off x="6113627" y="3670010"/>
                <a:ext cx="1841260" cy="1840583"/>
                <a:chOff x="3762283" y="4253506"/>
                <a:chExt cx="1585178" cy="1584595"/>
              </a:xfrm>
            </p:grpSpPr>
            <p:grpSp>
              <p:nvGrpSpPr>
                <p:cNvPr id="183" name="组合 182"/>
                <p:cNvGrpSpPr/>
                <p:nvPr/>
              </p:nvGrpSpPr>
              <p:grpSpPr>
                <a:xfrm rot="2700000">
                  <a:off x="3762283" y="4253508"/>
                  <a:ext cx="509201" cy="509202"/>
                  <a:chOff x="3052763" y="1803400"/>
                  <a:chExt cx="2273300" cy="2273300"/>
                </a:xfrm>
                <a:effectLst/>
              </p:grpSpPr>
              <p:sp>
                <p:nvSpPr>
                  <p:cNvPr id="259" name="直角三角形 25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60" name="直角三角形 25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61" name="直角三角形 260"/>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62" name="直角三角形 26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4" name="组合 183"/>
                <p:cNvGrpSpPr/>
                <p:nvPr/>
              </p:nvGrpSpPr>
              <p:grpSpPr>
                <a:xfrm rot="2700000">
                  <a:off x="4123055" y="4253507"/>
                  <a:ext cx="509201" cy="509202"/>
                  <a:chOff x="3052763" y="1803400"/>
                  <a:chExt cx="2273300" cy="2273300"/>
                </a:xfrm>
                <a:effectLst/>
              </p:grpSpPr>
              <p:sp>
                <p:nvSpPr>
                  <p:cNvPr id="255" name="直角三角形 25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6" name="直角三角形 25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7" name="直角三角形 256"/>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8" name="直角三角形 25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5" name="组合 184"/>
                <p:cNvGrpSpPr/>
                <p:nvPr/>
              </p:nvGrpSpPr>
              <p:grpSpPr>
                <a:xfrm rot="2700000">
                  <a:off x="4481079" y="4253506"/>
                  <a:ext cx="509201" cy="509202"/>
                  <a:chOff x="3052763" y="1803400"/>
                  <a:chExt cx="2273300" cy="2273300"/>
                </a:xfrm>
                <a:effectLst/>
              </p:grpSpPr>
              <p:sp>
                <p:nvSpPr>
                  <p:cNvPr id="251" name="直角三角形 25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2" name="直角三角形 25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3" name="直角三角形 252"/>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4" name="直角三角形 25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6" name="组合 185"/>
                <p:cNvGrpSpPr/>
                <p:nvPr/>
              </p:nvGrpSpPr>
              <p:grpSpPr>
                <a:xfrm rot="2700000">
                  <a:off x="4838259" y="4253506"/>
                  <a:ext cx="509201" cy="509202"/>
                  <a:chOff x="3052763" y="1803400"/>
                  <a:chExt cx="2273300" cy="2273300"/>
                </a:xfrm>
                <a:effectLst/>
              </p:grpSpPr>
              <p:sp>
                <p:nvSpPr>
                  <p:cNvPr id="247" name="直角三角形 24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8" name="直角三角形 24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9" name="直角三角形 248"/>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0" name="直角三角形 24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7" name="组合 186"/>
                <p:cNvGrpSpPr/>
                <p:nvPr/>
              </p:nvGrpSpPr>
              <p:grpSpPr>
                <a:xfrm rot="2700000">
                  <a:off x="3762283" y="4612625"/>
                  <a:ext cx="509201" cy="509202"/>
                  <a:chOff x="3052763" y="1803400"/>
                  <a:chExt cx="2273300" cy="2273300"/>
                </a:xfrm>
                <a:effectLst/>
              </p:grpSpPr>
              <p:sp>
                <p:nvSpPr>
                  <p:cNvPr id="243" name="直角三角形 24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4" name="直角三角形 24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5" name="直角三角形 244"/>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6" name="直角三角形 24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8" name="组合 187"/>
                <p:cNvGrpSpPr/>
                <p:nvPr/>
              </p:nvGrpSpPr>
              <p:grpSpPr>
                <a:xfrm rot="2700000">
                  <a:off x="4123055" y="4612624"/>
                  <a:ext cx="509201" cy="509202"/>
                  <a:chOff x="3052763" y="1803400"/>
                  <a:chExt cx="2273300" cy="2273300"/>
                </a:xfrm>
                <a:effectLst/>
              </p:grpSpPr>
              <p:sp>
                <p:nvSpPr>
                  <p:cNvPr id="239" name="直角三角形 23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0" name="直角三角形 23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1" name="直角三角形 240"/>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2" name="直角三角形 24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9" name="组合 188"/>
                <p:cNvGrpSpPr/>
                <p:nvPr/>
              </p:nvGrpSpPr>
              <p:grpSpPr>
                <a:xfrm rot="2700000">
                  <a:off x="4481079" y="4612623"/>
                  <a:ext cx="509201" cy="509202"/>
                  <a:chOff x="3052763" y="1803400"/>
                  <a:chExt cx="2273300" cy="2273300"/>
                </a:xfrm>
                <a:effectLst/>
              </p:grpSpPr>
              <p:sp>
                <p:nvSpPr>
                  <p:cNvPr id="235" name="直角三角形 23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6" name="直角三角形 23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7" name="直角三角形 236"/>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8" name="直角三角形 23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0" name="组合 189"/>
                <p:cNvGrpSpPr/>
                <p:nvPr/>
              </p:nvGrpSpPr>
              <p:grpSpPr>
                <a:xfrm rot="2700000">
                  <a:off x="4838259" y="4612623"/>
                  <a:ext cx="509201" cy="509202"/>
                  <a:chOff x="3052763" y="1803400"/>
                  <a:chExt cx="2273300" cy="2273300"/>
                </a:xfrm>
                <a:effectLst/>
              </p:grpSpPr>
              <p:sp>
                <p:nvSpPr>
                  <p:cNvPr id="231" name="直角三角形 23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2" name="直角三角形 23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3" name="直角三角形 232"/>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4" name="直角三角形 23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1" name="组合 190"/>
                <p:cNvGrpSpPr/>
                <p:nvPr/>
              </p:nvGrpSpPr>
              <p:grpSpPr>
                <a:xfrm rot="2700000">
                  <a:off x="3762283" y="4969783"/>
                  <a:ext cx="509201" cy="509202"/>
                  <a:chOff x="3052763" y="1803400"/>
                  <a:chExt cx="2273300" cy="2273300"/>
                </a:xfrm>
                <a:effectLst/>
              </p:grpSpPr>
              <p:sp>
                <p:nvSpPr>
                  <p:cNvPr id="227" name="直角三角形 22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8" name="直角三角形 22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9" name="直角三角形 228"/>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0" name="直角三角形 22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2" name="组合 191"/>
                <p:cNvGrpSpPr/>
                <p:nvPr/>
              </p:nvGrpSpPr>
              <p:grpSpPr>
                <a:xfrm rot="2700000">
                  <a:off x="4123055" y="4969782"/>
                  <a:ext cx="509201" cy="509202"/>
                  <a:chOff x="3052763" y="1803400"/>
                  <a:chExt cx="2273300" cy="2273300"/>
                </a:xfrm>
                <a:effectLst/>
              </p:grpSpPr>
              <p:sp>
                <p:nvSpPr>
                  <p:cNvPr id="223" name="直角三角形 22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4" name="直角三角形 22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5" name="直角三角形 224"/>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6" name="直角三角形 22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3" name="组合 192"/>
                <p:cNvGrpSpPr/>
                <p:nvPr/>
              </p:nvGrpSpPr>
              <p:grpSpPr>
                <a:xfrm rot="2700000">
                  <a:off x="4481079" y="4969781"/>
                  <a:ext cx="509201" cy="509202"/>
                  <a:chOff x="3052763" y="1803400"/>
                  <a:chExt cx="2273300" cy="2273300"/>
                </a:xfrm>
                <a:effectLst/>
              </p:grpSpPr>
              <p:sp>
                <p:nvSpPr>
                  <p:cNvPr id="219" name="直角三角形 21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0" name="直角三角形 21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1" name="直角三角形 220"/>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2" name="直角三角形 22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4" name="组合 193"/>
                <p:cNvGrpSpPr/>
                <p:nvPr/>
              </p:nvGrpSpPr>
              <p:grpSpPr>
                <a:xfrm rot="2700000">
                  <a:off x="4838259" y="4969781"/>
                  <a:ext cx="509201" cy="509202"/>
                  <a:chOff x="3052763" y="1803400"/>
                  <a:chExt cx="2273300" cy="2273300"/>
                </a:xfrm>
                <a:effectLst/>
              </p:grpSpPr>
              <p:sp>
                <p:nvSpPr>
                  <p:cNvPr id="215" name="直角三角形 21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6" name="直角三角形 21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7" name="直角三角形 216"/>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8" name="直角三角形 21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5" name="组合 194"/>
                <p:cNvGrpSpPr/>
                <p:nvPr/>
              </p:nvGrpSpPr>
              <p:grpSpPr>
                <a:xfrm rot="2700000">
                  <a:off x="3762283" y="5328900"/>
                  <a:ext cx="509201" cy="509202"/>
                  <a:chOff x="3052763" y="1803400"/>
                  <a:chExt cx="2273300" cy="2273300"/>
                </a:xfrm>
                <a:effectLst/>
              </p:grpSpPr>
              <p:sp>
                <p:nvSpPr>
                  <p:cNvPr id="211" name="直角三角形 21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2" name="直角三角形 21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3" name="直角三角形 212"/>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4" name="直角三角形 21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6" name="组合 195"/>
                <p:cNvGrpSpPr/>
                <p:nvPr/>
              </p:nvGrpSpPr>
              <p:grpSpPr>
                <a:xfrm rot="2700000">
                  <a:off x="4123055" y="5328899"/>
                  <a:ext cx="509201" cy="509202"/>
                  <a:chOff x="3052763" y="1803400"/>
                  <a:chExt cx="2273300" cy="2273300"/>
                </a:xfrm>
                <a:effectLst/>
              </p:grpSpPr>
              <p:sp>
                <p:nvSpPr>
                  <p:cNvPr id="207" name="直角三角形 20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8" name="直角三角形 20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9" name="直角三角形 208"/>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0" name="直角三角形 20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7" name="组合 196"/>
                <p:cNvGrpSpPr/>
                <p:nvPr/>
              </p:nvGrpSpPr>
              <p:grpSpPr>
                <a:xfrm rot="2700000">
                  <a:off x="4481079" y="5328898"/>
                  <a:ext cx="509201" cy="509202"/>
                  <a:chOff x="3052763" y="1803400"/>
                  <a:chExt cx="2273300" cy="2273300"/>
                </a:xfrm>
                <a:effectLst/>
              </p:grpSpPr>
              <p:sp>
                <p:nvSpPr>
                  <p:cNvPr id="203" name="直角三角形 20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4" name="直角三角形 20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5" name="直角三角形 204"/>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6" name="直角三角形 20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98" name="组合 197"/>
                <p:cNvGrpSpPr/>
                <p:nvPr/>
              </p:nvGrpSpPr>
              <p:grpSpPr>
                <a:xfrm rot="2700000">
                  <a:off x="4838259" y="5328898"/>
                  <a:ext cx="509201" cy="509202"/>
                  <a:chOff x="3052763" y="1803400"/>
                  <a:chExt cx="2273300" cy="2273300"/>
                </a:xfrm>
                <a:effectLst/>
              </p:grpSpPr>
              <p:sp>
                <p:nvSpPr>
                  <p:cNvPr id="199" name="直角三角形 19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0" name="直角三角形 19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1" name="直角三角形 200"/>
                  <p:cNvSpPr/>
                  <p:nvPr/>
                </p:nvSpPr>
                <p:spPr>
                  <a:xfrm flipH="1" flipV="1" rot="5400000">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2" name="直角三角形 20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182" name="文本框 742"/>
              <p:cNvSpPr txBox="1"/>
              <p:nvPr/>
            </p:nvSpPr>
            <p:spPr>
              <a:xfrm>
                <a:off x="6338136" y="4094640"/>
                <a:ext cx="1362980" cy="1036560"/>
              </a:xfrm>
              <a:prstGeom prst="rect">
                <a:avLst/>
              </a:prstGeom>
              <a:noFill/>
            </p:spPr>
            <p:txBody>
              <a:bodyPr rtlCol="0" wrap="square">
                <a:spAutoFit/>
              </a:bodyPr>
              <a:lstStyle/>
              <a:p>
                <a:pPr algn="ctr"/>
                <a:r>
                  <a:rPr altLang="zh-CN" lang="en-US" sz="4500">
                    <a:solidFill>
                      <a:prstClr val="white">
                        <a:lumMod val="95000"/>
                      </a:prstClr>
                    </a:solidFill>
                    <a:latin charset="0" panose="020b0806030902050204" pitchFamily="34" typeface="Impact"/>
                  </a:rPr>
                  <a:t>04</a:t>
                </a:r>
              </a:p>
            </p:txBody>
          </p:sp>
        </p:grpSp>
      </p:grpSp>
      <p:grpSp>
        <p:nvGrpSpPr>
          <p:cNvPr id="263" name="组合 262"/>
          <p:cNvGrpSpPr/>
          <p:nvPr/>
        </p:nvGrpSpPr>
        <p:grpSpPr>
          <a:xfrm>
            <a:off x="1601283" y="2850344"/>
            <a:ext cx="2148617" cy="2038437"/>
            <a:chOff x="2444797" y="3680356"/>
            <a:chExt cx="2864449" cy="2718545"/>
          </a:xfrm>
        </p:grpSpPr>
        <p:sp>
          <p:nvSpPr>
            <p:cNvPr id="264" name="矩形 263"/>
            <p:cNvSpPr/>
            <p:nvPr/>
          </p:nvSpPr>
          <p:spPr>
            <a:xfrm rot="2700000">
              <a:off x="2971416" y="4061072"/>
              <a:ext cx="2187623"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265" name="组合 264"/>
            <p:cNvGrpSpPr/>
            <p:nvPr/>
          </p:nvGrpSpPr>
          <p:grpSpPr>
            <a:xfrm>
              <a:off x="2444797" y="3680356"/>
              <a:ext cx="1846121" cy="1832789"/>
              <a:chOff x="2444797" y="3680356"/>
              <a:chExt cx="1846121" cy="1832789"/>
            </a:xfrm>
          </p:grpSpPr>
          <p:grpSp>
            <p:nvGrpSpPr>
              <p:cNvPr id="266" name="组合 265"/>
              <p:cNvGrpSpPr/>
              <p:nvPr/>
            </p:nvGrpSpPr>
            <p:grpSpPr>
              <a:xfrm>
                <a:off x="2444797" y="3680356"/>
                <a:ext cx="1846121" cy="1832789"/>
                <a:chOff x="6901278" y="4253508"/>
                <a:chExt cx="1589363" cy="1577885"/>
              </a:xfrm>
              <a:effectLst/>
            </p:grpSpPr>
            <p:grpSp>
              <p:nvGrpSpPr>
                <p:cNvPr id="268" name="组合 267"/>
                <p:cNvGrpSpPr/>
                <p:nvPr/>
              </p:nvGrpSpPr>
              <p:grpSpPr>
                <a:xfrm rot="2700000">
                  <a:off x="6901278" y="4253508"/>
                  <a:ext cx="509201" cy="509202"/>
                  <a:chOff x="3052763" y="1803400"/>
                  <a:chExt cx="2273300" cy="2273300"/>
                </a:xfrm>
              </p:grpSpPr>
              <p:sp>
                <p:nvSpPr>
                  <p:cNvPr id="344" name="直角三角形 34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5" name="直角三角形 34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6" name="直角三角形 345"/>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7" name="直角三角形 34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69" name="组合 268"/>
                <p:cNvGrpSpPr/>
                <p:nvPr/>
              </p:nvGrpSpPr>
              <p:grpSpPr>
                <a:xfrm rot="2700000">
                  <a:off x="7262170" y="4253508"/>
                  <a:ext cx="509201" cy="509202"/>
                  <a:chOff x="3052763" y="1803400"/>
                  <a:chExt cx="2273300" cy="2273300"/>
                </a:xfrm>
              </p:grpSpPr>
              <p:sp>
                <p:nvSpPr>
                  <p:cNvPr id="340" name="直角三角形 33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1" name="直角三角形 34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2" name="直角三角形 341"/>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3" name="直角三角形 34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0" name="组合 269"/>
                <p:cNvGrpSpPr/>
                <p:nvPr/>
              </p:nvGrpSpPr>
              <p:grpSpPr>
                <a:xfrm rot="2700000">
                  <a:off x="7620389" y="4253508"/>
                  <a:ext cx="509201" cy="509202"/>
                  <a:chOff x="3052763" y="1803400"/>
                  <a:chExt cx="2273300" cy="2273300"/>
                </a:xfrm>
              </p:grpSpPr>
              <p:sp>
                <p:nvSpPr>
                  <p:cNvPr id="336" name="直角三角形 33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7" name="直角三角形 33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8" name="直角三角形 337"/>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9" name="直角三角形 33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1" name="组合 270"/>
                <p:cNvGrpSpPr/>
                <p:nvPr/>
              </p:nvGrpSpPr>
              <p:grpSpPr>
                <a:xfrm rot="2700000">
                  <a:off x="7981438" y="4253508"/>
                  <a:ext cx="509201" cy="509202"/>
                  <a:chOff x="3052763" y="1803400"/>
                  <a:chExt cx="2273300" cy="2273300"/>
                </a:xfrm>
              </p:grpSpPr>
              <p:sp>
                <p:nvSpPr>
                  <p:cNvPr id="332" name="直角三角形 33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3" name="直角三角形 33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4" name="直角三角形 333"/>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5" name="直角三角形 33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2" name="组合 271"/>
                <p:cNvGrpSpPr/>
                <p:nvPr/>
              </p:nvGrpSpPr>
              <p:grpSpPr>
                <a:xfrm rot="2700000">
                  <a:off x="6901279" y="4609151"/>
                  <a:ext cx="509201" cy="509202"/>
                  <a:chOff x="3052763" y="1803400"/>
                  <a:chExt cx="2273300" cy="2273300"/>
                </a:xfrm>
              </p:grpSpPr>
              <p:sp>
                <p:nvSpPr>
                  <p:cNvPr id="328" name="直角三角形 32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9" name="直角三角形 32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0" name="直角三角形 329"/>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1" name="直角三角形 33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3" name="组合 272"/>
                <p:cNvGrpSpPr/>
                <p:nvPr/>
              </p:nvGrpSpPr>
              <p:grpSpPr>
                <a:xfrm rot="2700000">
                  <a:off x="7262171" y="4609151"/>
                  <a:ext cx="509201" cy="509202"/>
                  <a:chOff x="3052763" y="1803400"/>
                  <a:chExt cx="2273300" cy="2273300"/>
                </a:xfrm>
              </p:grpSpPr>
              <p:sp>
                <p:nvSpPr>
                  <p:cNvPr id="324" name="直角三角形 32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5" name="直角三角形 32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6" name="直角三角形 325"/>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7" name="直角三角形 32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4" name="组合 273"/>
                <p:cNvGrpSpPr/>
                <p:nvPr/>
              </p:nvGrpSpPr>
              <p:grpSpPr>
                <a:xfrm rot="2700000">
                  <a:off x="7620390" y="4609151"/>
                  <a:ext cx="509201" cy="509202"/>
                  <a:chOff x="3052763" y="1803400"/>
                  <a:chExt cx="2273300" cy="2273300"/>
                </a:xfrm>
              </p:grpSpPr>
              <p:sp>
                <p:nvSpPr>
                  <p:cNvPr id="320" name="直角三角形 31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1" name="直角三角形 32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2" name="直角三角形 321"/>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3" name="直角三角形 32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5" name="组合 274"/>
                <p:cNvGrpSpPr/>
                <p:nvPr/>
              </p:nvGrpSpPr>
              <p:grpSpPr>
                <a:xfrm rot="2700000">
                  <a:off x="7981439" y="4609151"/>
                  <a:ext cx="509201" cy="509202"/>
                  <a:chOff x="3052763" y="1803400"/>
                  <a:chExt cx="2273300" cy="2273300"/>
                </a:xfrm>
              </p:grpSpPr>
              <p:sp>
                <p:nvSpPr>
                  <p:cNvPr id="316" name="直角三角形 31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7" name="直角三角形 31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8" name="直角三角形 317"/>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9" name="直角三角形 31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6" name="组合 275"/>
                <p:cNvGrpSpPr/>
                <p:nvPr/>
              </p:nvGrpSpPr>
              <p:grpSpPr>
                <a:xfrm rot="2700000">
                  <a:off x="6901278" y="4966549"/>
                  <a:ext cx="509201" cy="509202"/>
                  <a:chOff x="3052763" y="1803400"/>
                  <a:chExt cx="2273300" cy="2273300"/>
                </a:xfrm>
              </p:grpSpPr>
              <p:sp>
                <p:nvSpPr>
                  <p:cNvPr id="312" name="直角三角形 31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3" name="直角三角形 31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4" name="直角三角形 313"/>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5" name="直角三角形 31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7" name="组合 276"/>
                <p:cNvGrpSpPr/>
                <p:nvPr/>
              </p:nvGrpSpPr>
              <p:grpSpPr>
                <a:xfrm rot="2700000">
                  <a:off x="7262170" y="4966549"/>
                  <a:ext cx="509201" cy="509202"/>
                  <a:chOff x="3052763" y="1803400"/>
                  <a:chExt cx="2273300" cy="2273300"/>
                </a:xfrm>
              </p:grpSpPr>
              <p:sp>
                <p:nvSpPr>
                  <p:cNvPr id="308" name="直角三角形 30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9" name="直角三角形 30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0" name="直角三角形 309"/>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1" name="直角三角形 31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8" name="组合 277"/>
                <p:cNvGrpSpPr/>
                <p:nvPr/>
              </p:nvGrpSpPr>
              <p:grpSpPr>
                <a:xfrm rot="2700000">
                  <a:off x="7620389" y="4966549"/>
                  <a:ext cx="509201" cy="509202"/>
                  <a:chOff x="3052763" y="1803400"/>
                  <a:chExt cx="2273300" cy="2273300"/>
                </a:xfrm>
              </p:grpSpPr>
              <p:sp>
                <p:nvSpPr>
                  <p:cNvPr id="304" name="直角三角形 30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5" name="直角三角形 30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6" name="直角三角形 305"/>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7" name="直角三角形 30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79" name="组合 278"/>
                <p:cNvGrpSpPr/>
                <p:nvPr/>
              </p:nvGrpSpPr>
              <p:grpSpPr>
                <a:xfrm rot="2700000">
                  <a:off x="7981438" y="4966549"/>
                  <a:ext cx="509201" cy="509202"/>
                  <a:chOff x="3052763" y="1803400"/>
                  <a:chExt cx="2273300" cy="2273300"/>
                </a:xfrm>
              </p:grpSpPr>
              <p:sp>
                <p:nvSpPr>
                  <p:cNvPr id="300" name="直角三角形 29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1" name="直角三角形 30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2" name="直角三角形 301"/>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3" name="直角三角形 30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80" name="组合 279"/>
                <p:cNvGrpSpPr/>
                <p:nvPr/>
              </p:nvGrpSpPr>
              <p:grpSpPr>
                <a:xfrm rot="2700000">
                  <a:off x="6901279" y="5322192"/>
                  <a:ext cx="509201" cy="509202"/>
                  <a:chOff x="3052763" y="1803400"/>
                  <a:chExt cx="2273300" cy="2273300"/>
                </a:xfrm>
              </p:grpSpPr>
              <p:sp>
                <p:nvSpPr>
                  <p:cNvPr id="296" name="直角三角形 29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7" name="直角三角形 29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8" name="直角三角形 297"/>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9" name="直角三角形 29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81" name="组合 280"/>
                <p:cNvGrpSpPr/>
                <p:nvPr/>
              </p:nvGrpSpPr>
              <p:grpSpPr>
                <a:xfrm rot="2700000">
                  <a:off x="7262171" y="5322192"/>
                  <a:ext cx="509201" cy="509202"/>
                  <a:chOff x="3052763" y="1803400"/>
                  <a:chExt cx="2273300" cy="2273300"/>
                </a:xfrm>
              </p:grpSpPr>
              <p:sp>
                <p:nvSpPr>
                  <p:cNvPr id="292" name="直角三角形 29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3" name="直角三角形 29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4" name="直角三角形 293"/>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5" name="直角三角形 29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82" name="组合 281"/>
                <p:cNvGrpSpPr/>
                <p:nvPr/>
              </p:nvGrpSpPr>
              <p:grpSpPr>
                <a:xfrm rot="2700000">
                  <a:off x="7620390" y="5322192"/>
                  <a:ext cx="509201" cy="509202"/>
                  <a:chOff x="3052763" y="1803400"/>
                  <a:chExt cx="2273300" cy="2273300"/>
                </a:xfrm>
              </p:grpSpPr>
              <p:sp>
                <p:nvSpPr>
                  <p:cNvPr id="288" name="直角三角形 28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89" name="直角三角形 28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0" name="直角三角形 289"/>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1" name="直角三角形 29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83" name="组合 282"/>
                <p:cNvGrpSpPr/>
                <p:nvPr/>
              </p:nvGrpSpPr>
              <p:grpSpPr>
                <a:xfrm rot="2700000">
                  <a:off x="7981439" y="5322192"/>
                  <a:ext cx="509201" cy="509202"/>
                  <a:chOff x="3052763" y="1803400"/>
                  <a:chExt cx="2273300" cy="2273300"/>
                </a:xfrm>
              </p:grpSpPr>
              <p:sp>
                <p:nvSpPr>
                  <p:cNvPr id="284" name="直角三角形 28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85" name="直角三角形 28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86" name="直角三角形 285"/>
                  <p:cNvSpPr/>
                  <p:nvPr/>
                </p:nvSpPr>
                <p:spPr>
                  <a:xfrm flipH="1" flipV="1" rot="5400000">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87" name="直角三角形 28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267" name="文本框 743"/>
              <p:cNvSpPr txBox="1"/>
              <p:nvPr/>
            </p:nvSpPr>
            <p:spPr>
              <a:xfrm>
                <a:off x="2636161" y="4082857"/>
                <a:ext cx="1468719" cy="1036560"/>
              </a:xfrm>
              <a:prstGeom prst="rect">
                <a:avLst/>
              </a:prstGeom>
              <a:noFill/>
            </p:spPr>
            <p:txBody>
              <a:bodyPr rtlCol="0" wrap="square">
                <a:spAutoFit/>
              </a:bodyPr>
              <a:lstStyle/>
              <a:p>
                <a:pPr algn="ctr"/>
                <a:r>
                  <a:rPr altLang="zh-CN" lang="en-US" sz="4500">
                    <a:solidFill>
                      <a:prstClr val="white">
                        <a:lumMod val="95000"/>
                      </a:prstClr>
                    </a:solidFill>
                    <a:latin charset="0" panose="020b0806030902050204" pitchFamily="34" typeface="Impact"/>
                  </a:rPr>
                  <a:t>03</a:t>
                </a:r>
              </a:p>
            </p:txBody>
          </p:sp>
        </p:grpSp>
      </p:grpSp>
      <p:grpSp>
        <p:nvGrpSpPr>
          <p:cNvPr id="348" name="组合 347"/>
          <p:cNvGrpSpPr/>
          <p:nvPr/>
        </p:nvGrpSpPr>
        <p:grpSpPr>
          <a:xfrm>
            <a:off x="3076663" y="1307866"/>
            <a:ext cx="2160899" cy="2060885"/>
            <a:chOff x="4245698" y="1623243"/>
            <a:chExt cx="2880824" cy="2748482"/>
          </a:xfrm>
        </p:grpSpPr>
        <p:sp>
          <p:nvSpPr>
            <p:cNvPr id="349" name="矩形 348"/>
            <p:cNvSpPr/>
            <p:nvPr/>
          </p:nvSpPr>
          <p:spPr>
            <a:xfrm rot="2700000">
              <a:off x="4789023" y="2034226"/>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350" name="组合 349"/>
            <p:cNvGrpSpPr/>
            <p:nvPr/>
          </p:nvGrpSpPr>
          <p:grpSpPr>
            <a:xfrm>
              <a:off x="4245698" y="1623243"/>
              <a:ext cx="1840110" cy="1848987"/>
              <a:chOff x="4245698" y="1623243"/>
              <a:chExt cx="1840110" cy="1848987"/>
            </a:xfrm>
          </p:grpSpPr>
          <p:grpSp>
            <p:nvGrpSpPr>
              <p:cNvPr id="351" name="组合 350"/>
              <p:cNvGrpSpPr/>
              <p:nvPr/>
            </p:nvGrpSpPr>
            <p:grpSpPr>
              <a:xfrm>
                <a:off x="4245698" y="1623243"/>
                <a:ext cx="1832564" cy="1848987"/>
                <a:chOff x="2194319" y="3933570"/>
                <a:chExt cx="1577691" cy="1591830"/>
              </a:xfrm>
              <a:effectLst/>
            </p:grpSpPr>
            <p:grpSp>
              <p:nvGrpSpPr>
                <p:cNvPr id="355" name="组合 354"/>
                <p:cNvGrpSpPr/>
                <p:nvPr/>
              </p:nvGrpSpPr>
              <p:grpSpPr>
                <a:xfrm rot="2700000">
                  <a:off x="2194319" y="3933570"/>
                  <a:ext cx="509201" cy="509202"/>
                  <a:chOff x="3052763" y="1803400"/>
                  <a:chExt cx="2273300" cy="2273300"/>
                </a:xfrm>
              </p:grpSpPr>
              <p:sp>
                <p:nvSpPr>
                  <p:cNvPr id="431" name="直角三角形 43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32" name="直角三角形 43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33" name="直角三角形 43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34" name="直角三角形 43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56" name="组合 355"/>
                <p:cNvGrpSpPr/>
                <p:nvPr/>
              </p:nvGrpSpPr>
              <p:grpSpPr>
                <a:xfrm rot="2700000">
                  <a:off x="2548534" y="3933570"/>
                  <a:ext cx="509201" cy="509202"/>
                  <a:chOff x="3052763" y="1803400"/>
                  <a:chExt cx="2273300" cy="2273300"/>
                </a:xfrm>
              </p:grpSpPr>
              <p:sp>
                <p:nvSpPr>
                  <p:cNvPr id="427" name="直角三角形 42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8" name="直角三角形 42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9" name="直角三角形 42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30" name="直角三角形 42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57" name="组合 356"/>
                <p:cNvGrpSpPr/>
                <p:nvPr/>
              </p:nvGrpSpPr>
              <p:grpSpPr>
                <a:xfrm rot="2700000">
                  <a:off x="2908594" y="3933570"/>
                  <a:ext cx="509201" cy="509202"/>
                  <a:chOff x="3052763" y="1803400"/>
                  <a:chExt cx="2273300" cy="2273300"/>
                </a:xfrm>
              </p:grpSpPr>
              <p:sp>
                <p:nvSpPr>
                  <p:cNvPr id="423" name="直角三角形 42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4" name="直角三角形 42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5" name="直角三角形 42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6" name="直角三角形 42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58" name="组合 357"/>
                <p:cNvGrpSpPr/>
                <p:nvPr/>
              </p:nvGrpSpPr>
              <p:grpSpPr>
                <a:xfrm rot="2700000">
                  <a:off x="3262808" y="3933570"/>
                  <a:ext cx="509201" cy="509202"/>
                  <a:chOff x="3052763" y="1803400"/>
                  <a:chExt cx="2273300" cy="2273300"/>
                </a:xfrm>
              </p:grpSpPr>
              <p:sp>
                <p:nvSpPr>
                  <p:cNvPr id="419" name="直角三角形 41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0" name="直角三角形 41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1" name="直角三角形 42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2" name="直角三角形 42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59" name="组合 358"/>
                <p:cNvGrpSpPr/>
                <p:nvPr/>
              </p:nvGrpSpPr>
              <p:grpSpPr>
                <a:xfrm rot="2700000">
                  <a:off x="2194319" y="4295521"/>
                  <a:ext cx="509201" cy="509202"/>
                  <a:chOff x="3052763" y="1803400"/>
                  <a:chExt cx="2273300" cy="2273300"/>
                </a:xfrm>
              </p:grpSpPr>
              <p:sp>
                <p:nvSpPr>
                  <p:cNvPr id="415" name="直角三角形 41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6" name="直角三角形 41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7" name="直角三角形 41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8" name="直角三角形 41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0" name="组合 359"/>
                <p:cNvGrpSpPr/>
                <p:nvPr/>
              </p:nvGrpSpPr>
              <p:grpSpPr>
                <a:xfrm rot="2700000">
                  <a:off x="2548534" y="4295521"/>
                  <a:ext cx="509201" cy="509202"/>
                  <a:chOff x="3052763" y="1803400"/>
                  <a:chExt cx="2273300" cy="2273300"/>
                </a:xfrm>
              </p:grpSpPr>
              <p:sp>
                <p:nvSpPr>
                  <p:cNvPr id="411" name="直角三角形 41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2" name="直角三角形 41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3" name="直角三角形 41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4" name="直角三角形 41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1" name="组合 360"/>
                <p:cNvGrpSpPr/>
                <p:nvPr/>
              </p:nvGrpSpPr>
              <p:grpSpPr>
                <a:xfrm rot="2700000">
                  <a:off x="2908594" y="4295521"/>
                  <a:ext cx="509201" cy="509202"/>
                  <a:chOff x="3052763" y="1803400"/>
                  <a:chExt cx="2273300" cy="2273300"/>
                </a:xfrm>
              </p:grpSpPr>
              <p:sp>
                <p:nvSpPr>
                  <p:cNvPr id="407" name="直角三角形 40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8" name="直角三角形 40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9" name="直角三角形 40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0" name="直角三角形 40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2" name="组合 361"/>
                <p:cNvGrpSpPr/>
                <p:nvPr/>
              </p:nvGrpSpPr>
              <p:grpSpPr>
                <a:xfrm rot="2700000">
                  <a:off x="3262808" y="4295521"/>
                  <a:ext cx="509201" cy="509202"/>
                  <a:chOff x="3052763" y="1803400"/>
                  <a:chExt cx="2273300" cy="2273300"/>
                </a:xfrm>
              </p:grpSpPr>
              <p:sp>
                <p:nvSpPr>
                  <p:cNvPr id="403" name="直角三角形 40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4" name="直角三角形 40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5" name="直角三角形 40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6" name="直角三角形 40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3" name="组合 362"/>
                <p:cNvGrpSpPr/>
                <p:nvPr/>
              </p:nvGrpSpPr>
              <p:grpSpPr>
                <a:xfrm rot="2700000">
                  <a:off x="2194319" y="4654248"/>
                  <a:ext cx="509201" cy="509202"/>
                  <a:chOff x="3052763" y="1803400"/>
                  <a:chExt cx="2273300" cy="2273300"/>
                </a:xfrm>
              </p:grpSpPr>
              <p:sp>
                <p:nvSpPr>
                  <p:cNvPr id="399" name="直角三角形 39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0" name="直角三角形 39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1" name="直角三角形 40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2" name="直角三角形 40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4" name="组合 363"/>
                <p:cNvGrpSpPr/>
                <p:nvPr/>
              </p:nvGrpSpPr>
              <p:grpSpPr>
                <a:xfrm rot="2700000">
                  <a:off x="2548534" y="4654248"/>
                  <a:ext cx="509201" cy="509202"/>
                  <a:chOff x="3052763" y="1803400"/>
                  <a:chExt cx="2273300" cy="2273300"/>
                </a:xfrm>
              </p:grpSpPr>
              <p:sp>
                <p:nvSpPr>
                  <p:cNvPr id="395" name="直角三角形 39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6" name="直角三角形 39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7" name="直角三角形 39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8" name="直角三角形 39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5" name="组合 364"/>
                <p:cNvGrpSpPr/>
                <p:nvPr/>
              </p:nvGrpSpPr>
              <p:grpSpPr>
                <a:xfrm rot="2700000">
                  <a:off x="2908594" y="4654248"/>
                  <a:ext cx="509201" cy="509202"/>
                  <a:chOff x="3052763" y="1803400"/>
                  <a:chExt cx="2273300" cy="2273300"/>
                </a:xfrm>
              </p:grpSpPr>
              <p:sp>
                <p:nvSpPr>
                  <p:cNvPr id="391" name="直角三角形 39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2" name="直角三角形 39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3" name="直角三角形 39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4" name="直角三角形 39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6" name="组合 365"/>
                <p:cNvGrpSpPr/>
                <p:nvPr/>
              </p:nvGrpSpPr>
              <p:grpSpPr>
                <a:xfrm rot="2700000">
                  <a:off x="3262808" y="4654248"/>
                  <a:ext cx="509201" cy="509202"/>
                  <a:chOff x="3052763" y="1803400"/>
                  <a:chExt cx="2273300" cy="2273300"/>
                </a:xfrm>
              </p:grpSpPr>
              <p:sp>
                <p:nvSpPr>
                  <p:cNvPr id="387" name="直角三角形 38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8" name="直角三角形 38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9" name="直角三角形 38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0" name="直角三角形 38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7" name="组合 366"/>
                <p:cNvGrpSpPr/>
                <p:nvPr/>
              </p:nvGrpSpPr>
              <p:grpSpPr>
                <a:xfrm rot="2700000">
                  <a:off x="2194319" y="5016199"/>
                  <a:ext cx="509201" cy="509202"/>
                  <a:chOff x="3052763" y="1803400"/>
                  <a:chExt cx="2273300" cy="2273300"/>
                </a:xfrm>
              </p:grpSpPr>
              <p:sp>
                <p:nvSpPr>
                  <p:cNvPr id="383" name="直角三角形 38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4" name="直角三角形 38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5" name="直角三角形 38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6" name="直角三角形 38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8" name="组合 367"/>
                <p:cNvGrpSpPr/>
                <p:nvPr/>
              </p:nvGrpSpPr>
              <p:grpSpPr>
                <a:xfrm rot="2700000">
                  <a:off x="2548534" y="5016199"/>
                  <a:ext cx="509201" cy="509202"/>
                  <a:chOff x="3052763" y="1803400"/>
                  <a:chExt cx="2273300" cy="2273300"/>
                </a:xfrm>
              </p:grpSpPr>
              <p:sp>
                <p:nvSpPr>
                  <p:cNvPr id="379" name="直角三角形 37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0" name="直角三角形 37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1" name="直角三角形 38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2" name="直角三角形 38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69" name="组合 368"/>
                <p:cNvGrpSpPr/>
                <p:nvPr/>
              </p:nvGrpSpPr>
              <p:grpSpPr>
                <a:xfrm rot="2700000">
                  <a:off x="2908594" y="5016199"/>
                  <a:ext cx="509201" cy="509202"/>
                  <a:chOff x="3052763" y="1803400"/>
                  <a:chExt cx="2273300" cy="2273300"/>
                </a:xfrm>
              </p:grpSpPr>
              <p:sp>
                <p:nvSpPr>
                  <p:cNvPr id="375" name="直角三角形 37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76" name="直角三角形 37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77" name="直角三角形 37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78" name="直角三角形 37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370" name="组合 369"/>
                <p:cNvGrpSpPr/>
                <p:nvPr/>
              </p:nvGrpSpPr>
              <p:grpSpPr>
                <a:xfrm rot="2700000">
                  <a:off x="3262808" y="5016199"/>
                  <a:ext cx="509201" cy="509202"/>
                  <a:chOff x="3052763" y="1803400"/>
                  <a:chExt cx="2273300" cy="2273300"/>
                </a:xfrm>
              </p:grpSpPr>
              <p:sp>
                <p:nvSpPr>
                  <p:cNvPr id="371" name="直角三角形 37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72" name="直角三角形 37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73" name="直角三角形 37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74" name="直角三角形 37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352" name="文本框 747"/>
              <p:cNvSpPr txBox="1"/>
              <p:nvPr/>
            </p:nvSpPr>
            <p:spPr>
              <a:xfrm>
                <a:off x="4673324" y="2774065"/>
                <a:ext cx="1041061" cy="426819"/>
              </a:xfrm>
              <a:prstGeom prst="rect">
                <a:avLst/>
              </a:prstGeom>
              <a:noFill/>
            </p:spPr>
            <p:txBody>
              <a:bodyPr rtlCol="0" wrap="square">
                <a:spAutoFit/>
              </a:bodyPr>
              <a:lstStyle/>
              <a:p>
                <a:pPr algn="ctr"/>
                <a:r>
                  <a:rPr altLang="zh-CN" lang="en-US" sz="1500">
                    <a:solidFill>
                      <a:prstClr val="white">
                        <a:lumMod val="95000"/>
                      </a:prstClr>
                    </a:solidFill>
                    <a:latin charset="-122" panose="01010104010101010101" pitchFamily="2" typeface="时尚中黑简体"/>
                    <a:ea charset="-122" panose="01010104010101010101" pitchFamily="2" typeface="时尚中黑简体"/>
                  </a:rPr>
                  <a:t>STEP</a:t>
                </a:r>
              </a:p>
            </p:txBody>
          </p:sp>
          <p:sp>
            <p:nvSpPr>
              <p:cNvPr id="353" name="文本框 724"/>
              <p:cNvSpPr txBox="1"/>
              <p:nvPr/>
            </p:nvSpPr>
            <p:spPr>
              <a:xfrm>
                <a:off x="4293369" y="1902489"/>
                <a:ext cx="1792439" cy="327837"/>
              </a:xfrm>
              <a:prstGeom prst="rect">
                <a:avLst/>
              </a:prstGeom>
              <a:noFill/>
            </p:spPr>
            <p:txBody>
              <a:bodyPr rtlCol="0" wrap="square">
                <a:spAutoFit/>
              </a:bodyPr>
              <a:lstStyle/>
              <a:p>
                <a:pPr algn="ctr"/>
                <a:r>
                  <a:rPr altLang="en-US" lang="zh-CN" sz="1013">
                    <a:solidFill>
                      <a:srgbClr val="E87071"/>
                    </a:solidFill>
                    <a:latin charset="-122" pitchFamily="34" typeface="微软雅黑"/>
                    <a:ea charset="-122" pitchFamily="34" typeface="微软雅黑"/>
                  </a:rPr>
                  <a:t>添加标题</a:t>
                </a:r>
              </a:p>
            </p:txBody>
          </p:sp>
          <p:sp>
            <p:nvSpPr>
              <p:cNvPr id="354" name="文本框 113"/>
              <p:cNvSpPr txBox="1"/>
              <p:nvPr/>
            </p:nvSpPr>
            <p:spPr>
              <a:xfrm>
                <a:off x="4439022" y="2372875"/>
                <a:ext cx="1411666" cy="670715"/>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grpSp>
        <p:nvGrpSpPr>
          <p:cNvPr id="435" name="组合 434"/>
          <p:cNvGrpSpPr/>
          <p:nvPr/>
        </p:nvGrpSpPr>
        <p:grpSpPr>
          <a:xfrm>
            <a:off x="6090603" y="1307866"/>
            <a:ext cx="2154284" cy="2061083"/>
            <a:chOff x="7926925" y="1623243"/>
            <a:chExt cx="2872005" cy="2748746"/>
          </a:xfrm>
        </p:grpSpPr>
        <p:sp>
          <p:nvSpPr>
            <p:cNvPr id="436" name="矩形 435"/>
            <p:cNvSpPr/>
            <p:nvPr/>
          </p:nvSpPr>
          <p:spPr>
            <a:xfrm rot="2700000">
              <a:off x="8461431" y="2034490"/>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437" name="组合 436"/>
            <p:cNvGrpSpPr/>
            <p:nvPr/>
          </p:nvGrpSpPr>
          <p:grpSpPr>
            <a:xfrm>
              <a:off x="7926925" y="1623243"/>
              <a:ext cx="1840689" cy="1848987"/>
              <a:chOff x="7926925" y="1623243"/>
              <a:chExt cx="1840689" cy="1848987"/>
            </a:xfrm>
          </p:grpSpPr>
          <p:grpSp>
            <p:nvGrpSpPr>
              <p:cNvPr id="438" name="组合 437"/>
              <p:cNvGrpSpPr/>
              <p:nvPr/>
            </p:nvGrpSpPr>
            <p:grpSpPr>
              <a:xfrm>
                <a:off x="7926925" y="1623243"/>
                <a:ext cx="1832564" cy="1848987"/>
                <a:chOff x="2194319" y="3933570"/>
                <a:chExt cx="1577691" cy="1591830"/>
              </a:xfrm>
              <a:effectLst/>
            </p:grpSpPr>
            <p:grpSp>
              <p:nvGrpSpPr>
                <p:cNvPr id="441" name="组合 440"/>
                <p:cNvGrpSpPr/>
                <p:nvPr/>
              </p:nvGrpSpPr>
              <p:grpSpPr>
                <a:xfrm rot="2700000">
                  <a:off x="2194319" y="3933570"/>
                  <a:ext cx="509201" cy="509202"/>
                  <a:chOff x="3052763" y="1803400"/>
                  <a:chExt cx="2273300" cy="2273300"/>
                </a:xfrm>
              </p:grpSpPr>
              <p:sp>
                <p:nvSpPr>
                  <p:cNvPr id="517" name="直角三角形 51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8" name="直角三角形 51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9" name="直角三角形 51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20" name="直角三角形 51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2" name="组合 441"/>
                <p:cNvGrpSpPr/>
                <p:nvPr/>
              </p:nvGrpSpPr>
              <p:grpSpPr>
                <a:xfrm rot="2700000">
                  <a:off x="2548534" y="3933570"/>
                  <a:ext cx="509201" cy="509202"/>
                  <a:chOff x="3052763" y="1803400"/>
                  <a:chExt cx="2273300" cy="2273300"/>
                </a:xfrm>
              </p:grpSpPr>
              <p:sp>
                <p:nvSpPr>
                  <p:cNvPr id="513" name="直角三角形 51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4" name="直角三角形 51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5" name="直角三角形 51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6" name="直角三角形 51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3" name="组合 442"/>
                <p:cNvGrpSpPr/>
                <p:nvPr/>
              </p:nvGrpSpPr>
              <p:grpSpPr>
                <a:xfrm rot="2700000">
                  <a:off x="2908594" y="3933570"/>
                  <a:ext cx="509201" cy="509202"/>
                  <a:chOff x="3052763" y="1803400"/>
                  <a:chExt cx="2273300" cy="2273300"/>
                </a:xfrm>
              </p:grpSpPr>
              <p:sp>
                <p:nvSpPr>
                  <p:cNvPr id="509" name="直角三角形 50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0" name="直角三角形 50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1" name="直角三角形 51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2" name="直角三角形 51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4" name="组合 443"/>
                <p:cNvGrpSpPr/>
                <p:nvPr/>
              </p:nvGrpSpPr>
              <p:grpSpPr>
                <a:xfrm rot="2700000">
                  <a:off x="3262808" y="3933570"/>
                  <a:ext cx="509201" cy="509202"/>
                  <a:chOff x="3052763" y="1803400"/>
                  <a:chExt cx="2273300" cy="2273300"/>
                </a:xfrm>
              </p:grpSpPr>
              <p:sp>
                <p:nvSpPr>
                  <p:cNvPr id="505" name="直角三角形 50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6" name="直角三角形 50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7" name="直角三角形 50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8" name="直角三角形 50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5" name="组合 444"/>
                <p:cNvGrpSpPr/>
                <p:nvPr/>
              </p:nvGrpSpPr>
              <p:grpSpPr>
                <a:xfrm rot="2700000">
                  <a:off x="2194319" y="4295521"/>
                  <a:ext cx="509201" cy="509202"/>
                  <a:chOff x="3052763" y="1803400"/>
                  <a:chExt cx="2273300" cy="2273300"/>
                </a:xfrm>
              </p:grpSpPr>
              <p:sp>
                <p:nvSpPr>
                  <p:cNvPr id="501" name="直角三角形 50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2" name="直角三角形 50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3" name="直角三角形 50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4" name="直角三角形 50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6" name="组合 445"/>
                <p:cNvGrpSpPr/>
                <p:nvPr/>
              </p:nvGrpSpPr>
              <p:grpSpPr>
                <a:xfrm rot="2700000">
                  <a:off x="2548534" y="4295521"/>
                  <a:ext cx="509201" cy="509202"/>
                  <a:chOff x="3052763" y="1803400"/>
                  <a:chExt cx="2273300" cy="2273300"/>
                </a:xfrm>
              </p:grpSpPr>
              <p:sp>
                <p:nvSpPr>
                  <p:cNvPr id="497" name="直角三角形 49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8" name="直角三角形 49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9" name="直角三角形 49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0" name="直角三角形 49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7" name="组合 446"/>
                <p:cNvGrpSpPr/>
                <p:nvPr/>
              </p:nvGrpSpPr>
              <p:grpSpPr>
                <a:xfrm rot="2700000">
                  <a:off x="2908594" y="4295521"/>
                  <a:ext cx="509201" cy="509202"/>
                  <a:chOff x="3052763" y="1803400"/>
                  <a:chExt cx="2273300" cy="2273300"/>
                </a:xfrm>
              </p:grpSpPr>
              <p:sp>
                <p:nvSpPr>
                  <p:cNvPr id="493" name="直角三角形 49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4" name="直角三角形 49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5" name="直角三角形 49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6" name="直角三角形 49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8" name="组合 447"/>
                <p:cNvGrpSpPr/>
                <p:nvPr/>
              </p:nvGrpSpPr>
              <p:grpSpPr>
                <a:xfrm rot="2700000">
                  <a:off x="3262808" y="4295521"/>
                  <a:ext cx="509201" cy="509202"/>
                  <a:chOff x="3052763" y="1803400"/>
                  <a:chExt cx="2273300" cy="2273300"/>
                </a:xfrm>
              </p:grpSpPr>
              <p:sp>
                <p:nvSpPr>
                  <p:cNvPr id="489" name="直角三角形 48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0" name="直角三角形 48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1" name="直角三角形 49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2" name="直角三角形 49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49" name="组合 448"/>
                <p:cNvGrpSpPr/>
                <p:nvPr/>
              </p:nvGrpSpPr>
              <p:grpSpPr>
                <a:xfrm rot="2700000">
                  <a:off x="2194319" y="4654248"/>
                  <a:ext cx="509201" cy="509202"/>
                  <a:chOff x="3052763" y="1803400"/>
                  <a:chExt cx="2273300" cy="2273300"/>
                </a:xfrm>
              </p:grpSpPr>
              <p:sp>
                <p:nvSpPr>
                  <p:cNvPr id="485" name="直角三角形 48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6" name="直角三角形 48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7" name="直角三角形 48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8" name="直角三角形 48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50" name="组合 449"/>
                <p:cNvGrpSpPr/>
                <p:nvPr/>
              </p:nvGrpSpPr>
              <p:grpSpPr>
                <a:xfrm rot="2700000">
                  <a:off x="2548534" y="4654248"/>
                  <a:ext cx="509201" cy="509202"/>
                  <a:chOff x="3052763" y="1803400"/>
                  <a:chExt cx="2273300" cy="2273300"/>
                </a:xfrm>
              </p:grpSpPr>
              <p:sp>
                <p:nvSpPr>
                  <p:cNvPr id="481" name="直角三角形 48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2" name="直角三角形 48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3" name="直角三角形 48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4" name="直角三角形 48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51" name="组合 450"/>
                <p:cNvGrpSpPr/>
                <p:nvPr/>
              </p:nvGrpSpPr>
              <p:grpSpPr>
                <a:xfrm rot="2700000">
                  <a:off x="2908594" y="4654248"/>
                  <a:ext cx="509201" cy="509202"/>
                  <a:chOff x="3052763" y="1803400"/>
                  <a:chExt cx="2273300" cy="2273300"/>
                </a:xfrm>
              </p:grpSpPr>
              <p:sp>
                <p:nvSpPr>
                  <p:cNvPr id="477" name="直角三角形 47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8" name="直角三角形 47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9" name="直角三角形 47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0" name="直角三角形 47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52" name="组合 451"/>
                <p:cNvGrpSpPr/>
                <p:nvPr/>
              </p:nvGrpSpPr>
              <p:grpSpPr>
                <a:xfrm rot="2700000">
                  <a:off x="3262808" y="4654248"/>
                  <a:ext cx="509201" cy="509202"/>
                  <a:chOff x="3052763" y="1803400"/>
                  <a:chExt cx="2273300" cy="2273300"/>
                </a:xfrm>
              </p:grpSpPr>
              <p:sp>
                <p:nvSpPr>
                  <p:cNvPr id="473" name="直角三角形 47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4" name="直角三角形 47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5" name="直角三角形 47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6" name="直角三角形 47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53" name="组合 452"/>
                <p:cNvGrpSpPr/>
                <p:nvPr/>
              </p:nvGrpSpPr>
              <p:grpSpPr>
                <a:xfrm rot="2700000">
                  <a:off x="2194319" y="5016199"/>
                  <a:ext cx="509201" cy="509202"/>
                  <a:chOff x="3052763" y="1803400"/>
                  <a:chExt cx="2273300" cy="2273300"/>
                </a:xfrm>
              </p:grpSpPr>
              <p:sp>
                <p:nvSpPr>
                  <p:cNvPr id="469" name="直角三角形 46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0" name="直角三角形 46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1" name="直角三角形 47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2" name="直角三角形 47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54" name="组合 453"/>
                <p:cNvGrpSpPr/>
                <p:nvPr/>
              </p:nvGrpSpPr>
              <p:grpSpPr>
                <a:xfrm rot="2700000">
                  <a:off x="2548534" y="5016199"/>
                  <a:ext cx="509201" cy="509202"/>
                  <a:chOff x="3052763" y="1803400"/>
                  <a:chExt cx="2273300" cy="2273300"/>
                </a:xfrm>
              </p:grpSpPr>
              <p:sp>
                <p:nvSpPr>
                  <p:cNvPr id="465" name="直角三角形 46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6" name="直角三角形 46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7" name="直角三角形 46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8" name="直角三角形 46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55" name="组合 454"/>
                <p:cNvGrpSpPr/>
                <p:nvPr/>
              </p:nvGrpSpPr>
              <p:grpSpPr>
                <a:xfrm rot="2700000">
                  <a:off x="2908594" y="5016199"/>
                  <a:ext cx="509201" cy="509202"/>
                  <a:chOff x="3052763" y="1803400"/>
                  <a:chExt cx="2273300" cy="2273300"/>
                </a:xfrm>
              </p:grpSpPr>
              <p:sp>
                <p:nvSpPr>
                  <p:cNvPr id="461" name="直角三角形 46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2" name="直角三角形 46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3" name="直角三角形 46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4" name="直角三角形 46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56" name="组合 455"/>
                <p:cNvGrpSpPr/>
                <p:nvPr/>
              </p:nvGrpSpPr>
              <p:grpSpPr>
                <a:xfrm rot="2700000">
                  <a:off x="3262808" y="5016199"/>
                  <a:ext cx="509201" cy="509202"/>
                  <a:chOff x="3052763" y="1803400"/>
                  <a:chExt cx="2273300" cy="2273300"/>
                </a:xfrm>
              </p:grpSpPr>
              <p:sp>
                <p:nvSpPr>
                  <p:cNvPr id="457" name="直角三角形 45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58" name="直角三角形 45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59" name="直角三角形 45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0" name="直角三角形 45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439" name="文本框 740"/>
              <p:cNvSpPr txBox="1"/>
              <p:nvPr/>
            </p:nvSpPr>
            <p:spPr>
              <a:xfrm>
                <a:off x="7975174" y="1902629"/>
                <a:ext cx="1792439" cy="327837"/>
              </a:xfrm>
              <a:prstGeom prst="rect">
                <a:avLst/>
              </a:prstGeom>
              <a:noFill/>
            </p:spPr>
            <p:txBody>
              <a:bodyPr rtlCol="0" wrap="square">
                <a:spAutoFit/>
              </a:bodyPr>
              <a:lstStyle/>
              <a:p>
                <a:pPr algn="ctr"/>
                <a:r>
                  <a:rPr altLang="en-US" lang="zh-CN" sz="1013">
                    <a:solidFill>
                      <a:srgbClr val="FFB850"/>
                    </a:solidFill>
                    <a:latin charset="-122" pitchFamily="34" typeface="微软雅黑"/>
                    <a:ea charset="-122" pitchFamily="34" typeface="微软雅黑"/>
                  </a:rPr>
                  <a:t>添加标题</a:t>
                </a:r>
              </a:p>
            </p:txBody>
          </p:sp>
          <p:sp>
            <p:nvSpPr>
              <p:cNvPr id="440" name="文本框 113"/>
              <p:cNvSpPr txBox="1"/>
              <p:nvPr/>
            </p:nvSpPr>
            <p:spPr>
              <a:xfrm>
                <a:off x="8111428" y="2384141"/>
                <a:ext cx="1411666" cy="670715"/>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grpSp>
        <p:nvGrpSpPr>
          <p:cNvPr id="521" name="组合 520"/>
          <p:cNvGrpSpPr/>
          <p:nvPr/>
        </p:nvGrpSpPr>
        <p:grpSpPr>
          <a:xfrm>
            <a:off x="3095192" y="2829015"/>
            <a:ext cx="2142369" cy="2064456"/>
            <a:chOff x="4270402" y="3651911"/>
            <a:chExt cx="2856120" cy="2753245"/>
          </a:xfrm>
        </p:grpSpPr>
        <p:sp>
          <p:nvSpPr>
            <p:cNvPr id="522" name="矩形 521"/>
            <p:cNvSpPr/>
            <p:nvPr/>
          </p:nvSpPr>
          <p:spPr>
            <a:xfrm rot="2700000">
              <a:off x="4789023" y="4067657"/>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523" name="组合 522"/>
            <p:cNvGrpSpPr/>
            <p:nvPr/>
          </p:nvGrpSpPr>
          <p:grpSpPr>
            <a:xfrm>
              <a:off x="4270402" y="3651911"/>
              <a:ext cx="1842022" cy="1848987"/>
              <a:chOff x="4270402" y="3651911"/>
              <a:chExt cx="1842022" cy="1848987"/>
            </a:xfrm>
          </p:grpSpPr>
          <p:grpSp>
            <p:nvGrpSpPr>
              <p:cNvPr id="524" name="组合 523"/>
              <p:cNvGrpSpPr/>
              <p:nvPr/>
            </p:nvGrpSpPr>
            <p:grpSpPr>
              <a:xfrm>
                <a:off x="4270402" y="3651911"/>
                <a:ext cx="1832564" cy="1848987"/>
                <a:chOff x="2194319" y="3933570"/>
                <a:chExt cx="1577691" cy="1591830"/>
              </a:xfrm>
              <a:effectLst/>
            </p:grpSpPr>
            <p:grpSp>
              <p:nvGrpSpPr>
                <p:cNvPr id="527" name="组合 526"/>
                <p:cNvGrpSpPr/>
                <p:nvPr/>
              </p:nvGrpSpPr>
              <p:grpSpPr>
                <a:xfrm rot="2700000">
                  <a:off x="2194319" y="3933570"/>
                  <a:ext cx="509201" cy="509202"/>
                  <a:chOff x="3052763" y="1803400"/>
                  <a:chExt cx="2273300" cy="2273300"/>
                </a:xfrm>
              </p:grpSpPr>
              <p:sp>
                <p:nvSpPr>
                  <p:cNvPr id="603" name="直角三角形 60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4" name="直角三角形 60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5" name="直角三角形 60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6" name="直角三角形 60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28" name="组合 527"/>
                <p:cNvGrpSpPr/>
                <p:nvPr/>
              </p:nvGrpSpPr>
              <p:grpSpPr>
                <a:xfrm rot="2700000">
                  <a:off x="2548534" y="3933570"/>
                  <a:ext cx="509201" cy="509202"/>
                  <a:chOff x="3052763" y="1803400"/>
                  <a:chExt cx="2273300" cy="2273300"/>
                </a:xfrm>
              </p:grpSpPr>
              <p:sp>
                <p:nvSpPr>
                  <p:cNvPr id="599" name="直角三角形 59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0" name="直角三角形 59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1" name="直角三角形 60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2" name="直角三角形 60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29" name="组合 528"/>
                <p:cNvGrpSpPr/>
                <p:nvPr/>
              </p:nvGrpSpPr>
              <p:grpSpPr>
                <a:xfrm rot="2700000">
                  <a:off x="2908594" y="3933570"/>
                  <a:ext cx="509201" cy="509202"/>
                  <a:chOff x="3052763" y="1803400"/>
                  <a:chExt cx="2273300" cy="2273300"/>
                </a:xfrm>
              </p:grpSpPr>
              <p:sp>
                <p:nvSpPr>
                  <p:cNvPr id="595" name="直角三角形 59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6" name="直角三角形 59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7" name="直角三角形 59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8" name="直角三角形 59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0" name="组合 529"/>
                <p:cNvGrpSpPr/>
                <p:nvPr/>
              </p:nvGrpSpPr>
              <p:grpSpPr>
                <a:xfrm rot="2700000">
                  <a:off x="3262808" y="3933570"/>
                  <a:ext cx="509201" cy="509202"/>
                  <a:chOff x="3052763" y="1803400"/>
                  <a:chExt cx="2273300" cy="2273300"/>
                </a:xfrm>
              </p:grpSpPr>
              <p:sp>
                <p:nvSpPr>
                  <p:cNvPr id="591" name="直角三角形 59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2" name="直角三角形 59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3" name="直角三角形 59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4" name="直角三角形 59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1" name="组合 530"/>
                <p:cNvGrpSpPr/>
                <p:nvPr/>
              </p:nvGrpSpPr>
              <p:grpSpPr>
                <a:xfrm rot="2700000">
                  <a:off x="2194319" y="4295521"/>
                  <a:ext cx="509201" cy="509202"/>
                  <a:chOff x="3052763" y="1803400"/>
                  <a:chExt cx="2273300" cy="2273300"/>
                </a:xfrm>
              </p:grpSpPr>
              <p:sp>
                <p:nvSpPr>
                  <p:cNvPr id="587" name="直角三角形 58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8" name="直角三角形 58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9" name="直角三角形 58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90" name="直角三角形 58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2" name="组合 531"/>
                <p:cNvGrpSpPr/>
                <p:nvPr/>
              </p:nvGrpSpPr>
              <p:grpSpPr>
                <a:xfrm rot="2700000">
                  <a:off x="2548534" y="4295521"/>
                  <a:ext cx="509201" cy="509202"/>
                  <a:chOff x="3052763" y="1803400"/>
                  <a:chExt cx="2273300" cy="2273300"/>
                </a:xfrm>
              </p:grpSpPr>
              <p:sp>
                <p:nvSpPr>
                  <p:cNvPr id="583" name="直角三角形 58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4" name="直角三角形 58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5" name="直角三角形 58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6" name="直角三角形 58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3" name="组合 532"/>
                <p:cNvGrpSpPr/>
                <p:nvPr/>
              </p:nvGrpSpPr>
              <p:grpSpPr>
                <a:xfrm rot="2700000">
                  <a:off x="2908594" y="4295521"/>
                  <a:ext cx="509201" cy="509202"/>
                  <a:chOff x="3052763" y="1803400"/>
                  <a:chExt cx="2273300" cy="2273300"/>
                </a:xfrm>
              </p:grpSpPr>
              <p:sp>
                <p:nvSpPr>
                  <p:cNvPr id="579" name="直角三角形 57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0" name="直角三角形 57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1" name="直角三角形 58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2" name="直角三角形 58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4" name="组合 533"/>
                <p:cNvGrpSpPr/>
                <p:nvPr/>
              </p:nvGrpSpPr>
              <p:grpSpPr>
                <a:xfrm rot="2700000">
                  <a:off x="3262808" y="4295521"/>
                  <a:ext cx="509201" cy="509202"/>
                  <a:chOff x="3052763" y="1803400"/>
                  <a:chExt cx="2273300" cy="2273300"/>
                </a:xfrm>
              </p:grpSpPr>
              <p:sp>
                <p:nvSpPr>
                  <p:cNvPr id="575" name="直角三角形 57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76" name="直角三角形 57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77" name="直角三角形 57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78" name="直角三角形 57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5" name="组合 534"/>
                <p:cNvGrpSpPr/>
                <p:nvPr/>
              </p:nvGrpSpPr>
              <p:grpSpPr>
                <a:xfrm rot="2700000">
                  <a:off x="2194319" y="4654248"/>
                  <a:ext cx="509201" cy="509202"/>
                  <a:chOff x="3052763" y="1803400"/>
                  <a:chExt cx="2273300" cy="2273300"/>
                </a:xfrm>
              </p:grpSpPr>
              <p:sp>
                <p:nvSpPr>
                  <p:cNvPr id="571" name="直角三角形 57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72" name="直角三角形 57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73" name="直角三角形 57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74" name="直角三角形 57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6" name="组合 535"/>
                <p:cNvGrpSpPr/>
                <p:nvPr/>
              </p:nvGrpSpPr>
              <p:grpSpPr>
                <a:xfrm rot="2700000">
                  <a:off x="2548534" y="4654248"/>
                  <a:ext cx="509201" cy="509202"/>
                  <a:chOff x="3052763" y="1803400"/>
                  <a:chExt cx="2273300" cy="2273300"/>
                </a:xfrm>
              </p:grpSpPr>
              <p:sp>
                <p:nvSpPr>
                  <p:cNvPr id="567" name="直角三角形 56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8" name="直角三角形 56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9" name="直角三角形 56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70" name="直角三角形 56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7" name="组合 536"/>
                <p:cNvGrpSpPr/>
                <p:nvPr/>
              </p:nvGrpSpPr>
              <p:grpSpPr>
                <a:xfrm rot="2700000">
                  <a:off x="2908594" y="4654248"/>
                  <a:ext cx="509201" cy="509202"/>
                  <a:chOff x="3052763" y="1803400"/>
                  <a:chExt cx="2273300" cy="2273300"/>
                </a:xfrm>
              </p:grpSpPr>
              <p:sp>
                <p:nvSpPr>
                  <p:cNvPr id="563" name="直角三角形 56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4" name="直角三角形 56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5" name="直角三角形 56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6" name="直角三角形 56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8" name="组合 537"/>
                <p:cNvGrpSpPr/>
                <p:nvPr/>
              </p:nvGrpSpPr>
              <p:grpSpPr>
                <a:xfrm rot="2700000">
                  <a:off x="3262808" y="4654248"/>
                  <a:ext cx="509201" cy="509202"/>
                  <a:chOff x="3052763" y="1803400"/>
                  <a:chExt cx="2273300" cy="2273300"/>
                </a:xfrm>
              </p:grpSpPr>
              <p:sp>
                <p:nvSpPr>
                  <p:cNvPr id="559" name="直角三角形 55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0" name="直角三角形 55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1" name="直角三角形 56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2" name="直角三角形 56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39" name="组合 538"/>
                <p:cNvGrpSpPr/>
                <p:nvPr/>
              </p:nvGrpSpPr>
              <p:grpSpPr>
                <a:xfrm rot="2700000">
                  <a:off x="2194319" y="5016199"/>
                  <a:ext cx="509201" cy="509202"/>
                  <a:chOff x="3052763" y="1803400"/>
                  <a:chExt cx="2273300" cy="2273300"/>
                </a:xfrm>
              </p:grpSpPr>
              <p:sp>
                <p:nvSpPr>
                  <p:cNvPr id="555" name="直角三角形 55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6" name="直角三角形 55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7" name="直角三角形 55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8" name="直角三角形 55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40" name="组合 539"/>
                <p:cNvGrpSpPr/>
                <p:nvPr/>
              </p:nvGrpSpPr>
              <p:grpSpPr>
                <a:xfrm rot="2700000">
                  <a:off x="2548534" y="5016199"/>
                  <a:ext cx="509201" cy="509202"/>
                  <a:chOff x="3052763" y="1803400"/>
                  <a:chExt cx="2273300" cy="2273300"/>
                </a:xfrm>
              </p:grpSpPr>
              <p:sp>
                <p:nvSpPr>
                  <p:cNvPr id="551" name="直角三角形 55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2" name="直角三角形 55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3" name="直角三角形 55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4" name="直角三角形 55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41" name="组合 540"/>
                <p:cNvGrpSpPr/>
                <p:nvPr/>
              </p:nvGrpSpPr>
              <p:grpSpPr>
                <a:xfrm rot="2700000">
                  <a:off x="2908594" y="5016199"/>
                  <a:ext cx="509201" cy="509202"/>
                  <a:chOff x="3052763" y="1803400"/>
                  <a:chExt cx="2273300" cy="2273300"/>
                </a:xfrm>
              </p:grpSpPr>
              <p:sp>
                <p:nvSpPr>
                  <p:cNvPr id="547" name="直角三角形 54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48" name="直角三角形 54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49" name="直角三角形 54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0" name="直角三角形 54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42" name="组合 541"/>
                <p:cNvGrpSpPr/>
                <p:nvPr/>
              </p:nvGrpSpPr>
              <p:grpSpPr>
                <a:xfrm rot="2700000">
                  <a:off x="3262808" y="5016199"/>
                  <a:ext cx="509201" cy="509202"/>
                  <a:chOff x="3052763" y="1803400"/>
                  <a:chExt cx="2273300" cy="2273300"/>
                </a:xfrm>
              </p:grpSpPr>
              <p:sp>
                <p:nvSpPr>
                  <p:cNvPr id="543" name="直角三角形 54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44" name="直角三角形 54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45" name="直角三角形 54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46" name="直角三角形 54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525" name="文本框 727"/>
              <p:cNvSpPr txBox="1"/>
              <p:nvPr/>
            </p:nvSpPr>
            <p:spPr>
              <a:xfrm>
                <a:off x="4319985" y="3931932"/>
                <a:ext cx="1792439" cy="327837"/>
              </a:xfrm>
              <a:prstGeom prst="rect">
                <a:avLst/>
              </a:prstGeom>
              <a:noFill/>
            </p:spPr>
            <p:txBody>
              <a:bodyPr rtlCol="0" wrap="square">
                <a:spAutoFit/>
              </a:bodyPr>
              <a:lstStyle/>
              <a:p>
                <a:pPr algn="ctr"/>
                <a:r>
                  <a:rPr altLang="en-US" lang="zh-CN" sz="1013">
                    <a:solidFill>
                      <a:srgbClr val="1A9BA9"/>
                    </a:solidFill>
                    <a:latin charset="-122" pitchFamily="34" typeface="微软雅黑"/>
                    <a:ea charset="-122" pitchFamily="34" typeface="微软雅黑"/>
                  </a:rPr>
                  <a:t>添加标题</a:t>
                </a:r>
              </a:p>
            </p:txBody>
          </p:sp>
          <p:sp>
            <p:nvSpPr>
              <p:cNvPr id="526" name="文本框 113"/>
              <p:cNvSpPr txBox="1"/>
              <p:nvPr/>
            </p:nvSpPr>
            <p:spPr>
              <a:xfrm>
                <a:off x="4467516" y="4450379"/>
                <a:ext cx="1411666" cy="670715"/>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grpSp>
        <p:nvGrpSpPr>
          <p:cNvPr id="607" name="组合 606"/>
          <p:cNvGrpSpPr/>
          <p:nvPr/>
        </p:nvGrpSpPr>
        <p:grpSpPr>
          <a:xfrm>
            <a:off x="6076459" y="2838739"/>
            <a:ext cx="2149776" cy="2044988"/>
            <a:chOff x="7908070" y="3664880"/>
            <a:chExt cx="2865995" cy="2727281"/>
          </a:xfrm>
        </p:grpSpPr>
        <p:sp>
          <p:nvSpPr>
            <p:cNvPr id="608" name="矩形 607"/>
            <p:cNvSpPr/>
            <p:nvPr/>
          </p:nvSpPr>
          <p:spPr>
            <a:xfrm rot="2700000">
              <a:off x="8436566" y="4054662"/>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609" name="组合 608"/>
            <p:cNvGrpSpPr/>
            <p:nvPr/>
          </p:nvGrpSpPr>
          <p:grpSpPr>
            <a:xfrm>
              <a:off x="7908070" y="3664880"/>
              <a:ext cx="1840689" cy="1848987"/>
              <a:chOff x="7908070" y="3664880"/>
              <a:chExt cx="1840689" cy="1848987"/>
            </a:xfrm>
          </p:grpSpPr>
          <p:grpSp>
            <p:nvGrpSpPr>
              <p:cNvPr id="610" name="组合 609"/>
              <p:cNvGrpSpPr/>
              <p:nvPr/>
            </p:nvGrpSpPr>
            <p:grpSpPr>
              <a:xfrm>
                <a:off x="7908070" y="3664880"/>
                <a:ext cx="1832564" cy="1848987"/>
                <a:chOff x="2194319" y="3933570"/>
                <a:chExt cx="1577691" cy="1591830"/>
              </a:xfrm>
              <a:effectLst/>
            </p:grpSpPr>
            <p:grpSp>
              <p:nvGrpSpPr>
                <p:cNvPr id="613" name="组合 612"/>
                <p:cNvGrpSpPr/>
                <p:nvPr/>
              </p:nvGrpSpPr>
              <p:grpSpPr>
                <a:xfrm rot="2700000">
                  <a:off x="2194319" y="3933570"/>
                  <a:ext cx="509201" cy="509202"/>
                  <a:chOff x="3052763" y="1803400"/>
                  <a:chExt cx="2273300" cy="2273300"/>
                </a:xfrm>
              </p:grpSpPr>
              <p:sp>
                <p:nvSpPr>
                  <p:cNvPr id="689" name="直角三角形 68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90" name="直角三角形 68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91" name="直角三角形 69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92" name="直角三角形 69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14" name="组合 613"/>
                <p:cNvGrpSpPr/>
                <p:nvPr/>
              </p:nvGrpSpPr>
              <p:grpSpPr>
                <a:xfrm rot="2700000">
                  <a:off x="2548534" y="3933570"/>
                  <a:ext cx="509201" cy="509202"/>
                  <a:chOff x="3052763" y="1803400"/>
                  <a:chExt cx="2273300" cy="2273300"/>
                </a:xfrm>
              </p:grpSpPr>
              <p:sp>
                <p:nvSpPr>
                  <p:cNvPr id="685" name="直角三角形 68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6" name="直角三角形 68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7" name="直角三角形 68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8" name="直角三角形 68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15" name="组合 614"/>
                <p:cNvGrpSpPr/>
                <p:nvPr/>
              </p:nvGrpSpPr>
              <p:grpSpPr>
                <a:xfrm rot="2700000">
                  <a:off x="2908594" y="3933570"/>
                  <a:ext cx="509201" cy="509202"/>
                  <a:chOff x="3052763" y="1803400"/>
                  <a:chExt cx="2273300" cy="2273300"/>
                </a:xfrm>
              </p:grpSpPr>
              <p:sp>
                <p:nvSpPr>
                  <p:cNvPr id="681" name="直角三角形 68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2" name="直角三角形 68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3" name="直角三角形 68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4" name="直角三角形 68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16" name="组合 615"/>
                <p:cNvGrpSpPr/>
                <p:nvPr/>
              </p:nvGrpSpPr>
              <p:grpSpPr>
                <a:xfrm rot="2700000">
                  <a:off x="3262808" y="3933570"/>
                  <a:ext cx="509201" cy="509202"/>
                  <a:chOff x="3052763" y="1803400"/>
                  <a:chExt cx="2273300" cy="2273300"/>
                </a:xfrm>
              </p:grpSpPr>
              <p:sp>
                <p:nvSpPr>
                  <p:cNvPr id="677" name="直角三角形 67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8" name="直角三角形 67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9" name="直角三角形 67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0" name="直角三角形 67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17" name="组合 616"/>
                <p:cNvGrpSpPr/>
                <p:nvPr/>
              </p:nvGrpSpPr>
              <p:grpSpPr>
                <a:xfrm rot="2700000">
                  <a:off x="2194319" y="4295521"/>
                  <a:ext cx="509201" cy="509202"/>
                  <a:chOff x="3052763" y="1803400"/>
                  <a:chExt cx="2273300" cy="2273300"/>
                </a:xfrm>
              </p:grpSpPr>
              <p:sp>
                <p:nvSpPr>
                  <p:cNvPr id="673" name="直角三角形 67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4" name="直角三角形 67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5" name="直角三角形 67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6" name="直角三角形 67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18" name="组合 617"/>
                <p:cNvGrpSpPr/>
                <p:nvPr/>
              </p:nvGrpSpPr>
              <p:grpSpPr>
                <a:xfrm rot="2700000">
                  <a:off x="2548534" y="4295521"/>
                  <a:ext cx="509201" cy="509202"/>
                  <a:chOff x="3052763" y="1803400"/>
                  <a:chExt cx="2273300" cy="2273300"/>
                </a:xfrm>
              </p:grpSpPr>
              <p:sp>
                <p:nvSpPr>
                  <p:cNvPr id="669" name="直角三角形 66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0" name="直角三角形 66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1" name="直角三角形 67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72" name="直角三角形 67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19" name="组合 618"/>
                <p:cNvGrpSpPr/>
                <p:nvPr/>
              </p:nvGrpSpPr>
              <p:grpSpPr>
                <a:xfrm rot="2700000">
                  <a:off x="2908594" y="4295521"/>
                  <a:ext cx="509201" cy="509202"/>
                  <a:chOff x="3052763" y="1803400"/>
                  <a:chExt cx="2273300" cy="2273300"/>
                </a:xfrm>
              </p:grpSpPr>
              <p:sp>
                <p:nvSpPr>
                  <p:cNvPr id="665" name="直角三角形 66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6" name="直角三角形 66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7" name="直角三角形 66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8" name="直角三角形 66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0" name="组合 619"/>
                <p:cNvGrpSpPr/>
                <p:nvPr/>
              </p:nvGrpSpPr>
              <p:grpSpPr>
                <a:xfrm rot="2700000">
                  <a:off x="3262808" y="4295521"/>
                  <a:ext cx="509201" cy="509202"/>
                  <a:chOff x="3052763" y="1803400"/>
                  <a:chExt cx="2273300" cy="2273300"/>
                </a:xfrm>
              </p:grpSpPr>
              <p:sp>
                <p:nvSpPr>
                  <p:cNvPr id="661" name="直角三角形 66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2" name="直角三角形 66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3" name="直角三角形 66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4" name="直角三角形 66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1" name="组合 620"/>
                <p:cNvGrpSpPr/>
                <p:nvPr/>
              </p:nvGrpSpPr>
              <p:grpSpPr>
                <a:xfrm rot="2700000">
                  <a:off x="2194319" y="4654248"/>
                  <a:ext cx="509201" cy="509202"/>
                  <a:chOff x="3052763" y="1803400"/>
                  <a:chExt cx="2273300" cy="2273300"/>
                </a:xfrm>
              </p:grpSpPr>
              <p:sp>
                <p:nvSpPr>
                  <p:cNvPr id="657" name="直角三角形 65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8" name="直角三角形 65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9" name="直角三角形 65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0" name="直角三角形 65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2" name="组合 621"/>
                <p:cNvGrpSpPr/>
                <p:nvPr/>
              </p:nvGrpSpPr>
              <p:grpSpPr>
                <a:xfrm rot="2700000">
                  <a:off x="2548534" y="4654248"/>
                  <a:ext cx="509201" cy="509202"/>
                  <a:chOff x="3052763" y="1803400"/>
                  <a:chExt cx="2273300" cy="2273300"/>
                </a:xfrm>
              </p:grpSpPr>
              <p:sp>
                <p:nvSpPr>
                  <p:cNvPr id="653" name="直角三角形 65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4" name="直角三角形 65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5" name="直角三角形 65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6" name="直角三角形 65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3" name="组合 622"/>
                <p:cNvGrpSpPr/>
                <p:nvPr/>
              </p:nvGrpSpPr>
              <p:grpSpPr>
                <a:xfrm rot="2700000">
                  <a:off x="2908594" y="4654248"/>
                  <a:ext cx="509201" cy="509202"/>
                  <a:chOff x="3052763" y="1803400"/>
                  <a:chExt cx="2273300" cy="2273300"/>
                </a:xfrm>
              </p:grpSpPr>
              <p:sp>
                <p:nvSpPr>
                  <p:cNvPr id="649" name="直角三角形 64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0" name="直角三角形 64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1" name="直角三角形 65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2" name="直角三角形 65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4" name="组合 623"/>
                <p:cNvGrpSpPr/>
                <p:nvPr/>
              </p:nvGrpSpPr>
              <p:grpSpPr>
                <a:xfrm rot="2700000">
                  <a:off x="3262808" y="4654248"/>
                  <a:ext cx="509201" cy="509202"/>
                  <a:chOff x="3052763" y="1803400"/>
                  <a:chExt cx="2273300" cy="2273300"/>
                </a:xfrm>
              </p:grpSpPr>
              <p:sp>
                <p:nvSpPr>
                  <p:cNvPr id="645" name="直角三角形 64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6" name="直角三角形 64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7" name="直角三角形 646"/>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8" name="直角三角形 64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5" name="组合 624"/>
                <p:cNvGrpSpPr/>
                <p:nvPr/>
              </p:nvGrpSpPr>
              <p:grpSpPr>
                <a:xfrm rot="2700000">
                  <a:off x="2194319" y="5016199"/>
                  <a:ext cx="509201" cy="509202"/>
                  <a:chOff x="3052763" y="1803400"/>
                  <a:chExt cx="2273300" cy="2273300"/>
                </a:xfrm>
              </p:grpSpPr>
              <p:sp>
                <p:nvSpPr>
                  <p:cNvPr id="641" name="直角三角形 64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2" name="直角三角形 64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3" name="直角三角形 642"/>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4" name="直角三角形 64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6" name="组合 625"/>
                <p:cNvGrpSpPr/>
                <p:nvPr/>
              </p:nvGrpSpPr>
              <p:grpSpPr>
                <a:xfrm rot="2700000">
                  <a:off x="2548534" y="5016199"/>
                  <a:ext cx="509201" cy="509202"/>
                  <a:chOff x="3052763" y="1803400"/>
                  <a:chExt cx="2273300" cy="2273300"/>
                </a:xfrm>
              </p:grpSpPr>
              <p:sp>
                <p:nvSpPr>
                  <p:cNvPr id="637" name="直角三角形 63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8" name="直角三角形 63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9" name="直角三角形 638"/>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0" name="直角三角形 63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7" name="组合 626"/>
                <p:cNvGrpSpPr/>
                <p:nvPr/>
              </p:nvGrpSpPr>
              <p:grpSpPr>
                <a:xfrm rot="2700000">
                  <a:off x="2908594" y="5016199"/>
                  <a:ext cx="509201" cy="509202"/>
                  <a:chOff x="3052763" y="1803400"/>
                  <a:chExt cx="2273300" cy="2273300"/>
                </a:xfrm>
              </p:grpSpPr>
              <p:sp>
                <p:nvSpPr>
                  <p:cNvPr id="633" name="直角三角形 63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4" name="直角三角形 63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5" name="直角三角形 634"/>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6" name="直角三角形 63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28" name="组合 627"/>
                <p:cNvGrpSpPr/>
                <p:nvPr/>
              </p:nvGrpSpPr>
              <p:grpSpPr>
                <a:xfrm rot="2700000">
                  <a:off x="3262808" y="5016199"/>
                  <a:ext cx="509201" cy="509202"/>
                  <a:chOff x="3052763" y="1803400"/>
                  <a:chExt cx="2273300" cy="2273300"/>
                </a:xfrm>
              </p:grpSpPr>
              <p:sp>
                <p:nvSpPr>
                  <p:cNvPr id="629" name="直角三角形 62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0" name="直角三角形 62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1" name="直角三角形 630"/>
                  <p:cNvSpPr/>
                  <p:nvPr/>
                </p:nvSpPr>
                <p:spPr>
                  <a:xfrm flipH="1" flipV="1" rot="5400000">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2" name="直角三角形 63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611" name="文本框 737"/>
              <p:cNvSpPr txBox="1"/>
              <p:nvPr/>
            </p:nvSpPr>
            <p:spPr>
              <a:xfrm>
                <a:off x="7956320" y="3950401"/>
                <a:ext cx="1792439" cy="327837"/>
              </a:xfrm>
              <a:prstGeom prst="rect">
                <a:avLst/>
              </a:prstGeom>
              <a:noFill/>
            </p:spPr>
            <p:txBody>
              <a:bodyPr rtlCol="0" wrap="square">
                <a:spAutoFit/>
              </a:bodyPr>
              <a:lstStyle/>
              <a:p>
                <a:pPr algn="ctr"/>
                <a:r>
                  <a:rPr altLang="en-US" lang="zh-CN" sz="1013">
                    <a:solidFill>
                      <a:srgbClr val="00AF92"/>
                    </a:solidFill>
                    <a:latin charset="-122" pitchFamily="34" typeface="微软雅黑"/>
                    <a:ea charset="-122" pitchFamily="34" typeface="微软雅黑"/>
                  </a:rPr>
                  <a:t>添加标题</a:t>
                </a:r>
              </a:p>
            </p:txBody>
          </p:sp>
          <p:sp>
            <p:nvSpPr>
              <p:cNvPr id="612" name="文本框 113"/>
              <p:cNvSpPr txBox="1"/>
              <p:nvPr/>
            </p:nvSpPr>
            <p:spPr>
              <a:xfrm>
                <a:off x="8139923" y="4461644"/>
                <a:ext cx="1411666" cy="670715"/>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spTree>
    <p:extLst>
      <p:ext uri="{BB962C8B-B14F-4D97-AF65-F5344CB8AC3E}">
        <p14:creationId val="95366605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3"/>
                                        </p:tgtEl>
                                        <p:attrNameLst>
                                          <p:attrName>style.visibility</p:attrName>
                                        </p:attrNameLst>
                                      </p:cBhvr>
                                      <p:to>
                                        <p:strVal val="visible"/>
                                      </p:to>
                                    </p:set>
                                    <p:animEffect filter="fade" transition="in">
                                      <p:cBhvr>
                                        <p:cTn dur="500" id="7"/>
                                        <p:tgtEl>
                                          <p:spTgt spid="9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21"/>
                                        </p:tgtEl>
                                        <p:attrNameLst>
                                          <p:attrName>style.visibility</p:attrName>
                                        </p:attrNameLst>
                                      </p:cBhvr>
                                      <p:to>
                                        <p:strVal val="visible"/>
                                      </p:to>
                                    </p:set>
                                    <p:animEffect filter="fade" transition="in">
                                      <p:cBhvr>
                                        <p:cTn dur="500" id="15"/>
                                        <p:tgtEl>
                                          <p:spTgt spid="521"/>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78"/>
                                        </p:tgtEl>
                                        <p:attrNameLst>
                                          <p:attrName>style.visibility</p:attrName>
                                        </p:attrNameLst>
                                      </p:cBhvr>
                                      <p:to>
                                        <p:strVal val="visible"/>
                                      </p:to>
                                    </p:set>
                                    <p:animEffect filter="fade" transition="in">
                                      <p:cBhvr>
                                        <p:cTn dur="500" id="19"/>
                                        <p:tgtEl>
                                          <p:spTgt spid="178"/>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435"/>
                                        </p:tgtEl>
                                        <p:attrNameLst>
                                          <p:attrName>style.visibility</p:attrName>
                                        </p:attrNameLst>
                                      </p:cBhvr>
                                      <p:to>
                                        <p:strVal val="visible"/>
                                      </p:to>
                                    </p:set>
                                    <p:animEffect filter="fade" transition="in">
                                      <p:cBhvr>
                                        <p:cTn dur="500" id="23"/>
                                        <p:tgtEl>
                                          <p:spTgt spid="435"/>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348"/>
                                        </p:tgtEl>
                                        <p:attrNameLst>
                                          <p:attrName>style.visibility</p:attrName>
                                        </p:attrNameLst>
                                      </p:cBhvr>
                                      <p:to>
                                        <p:strVal val="visible"/>
                                      </p:to>
                                    </p:set>
                                    <p:animEffect filter="fade" transition="in">
                                      <p:cBhvr>
                                        <p:cTn dur="500" id="27"/>
                                        <p:tgtEl>
                                          <p:spTgt spid="348"/>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63"/>
                                        </p:tgtEl>
                                        <p:attrNameLst>
                                          <p:attrName>style.visibility</p:attrName>
                                        </p:attrNameLst>
                                      </p:cBhvr>
                                      <p:to>
                                        <p:strVal val="visible"/>
                                      </p:to>
                                    </p:set>
                                    <p:animEffect filter="fade" transition="in">
                                      <p:cBhvr>
                                        <p:cTn dur="500" id="31"/>
                                        <p:tgtEl>
                                          <p:spTgt spid="263"/>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607"/>
                                        </p:tgtEl>
                                        <p:attrNameLst>
                                          <p:attrName>style.visibility</p:attrName>
                                        </p:attrNameLst>
                                      </p:cBhvr>
                                      <p:to>
                                        <p:strVal val="visible"/>
                                      </p:to>
                                    </p:set>
                                    <p:animEffect filter="fade" transition="in">
                                      <p:cBhvr>
                                        <p:cTn dur="500" id="35"/>
                                        <p:tgtEl>
                                          <p:spTgt spid="6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713" y="0"/>
            <a:ext cx="9132575" cy="5143500"/>
          </a:xfrm>
          <a:prstGeom prst="rect">
            <a:avLst/>
          </a:prstGeom>
        </p:spPr>
      </p:pic>
      <p:sp>
        <p:nvSpPr>
          <p:cNvPr id="5" name="TextBox 6"/>
          <p:cNvSpPr txBox="1">
            <a:spLocks noChangeArrowheads="1"/>
          </p:cNvSpPr>
          <p:nvPr/>
        </p:nvSpPr>
        <p:spPr bwMode="auto">
          <a:xfrm>
            <a:off x="442452" y="3174104"/>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latin charset="-122" pitchFamily="34" typeface="微软雅黑"/>
                <a:ea charset="-122" pitchFamily="34" typeface="微软雅黑"/>
              </a:rPr>
              <a:t>标题内容</a:t>
            </a:r>
          </a:p>
        </p:txBody>
      </p:sp>
      <p:sp>
        <p:nvSpPr>
          <p:cNvPr id="6" name="TextBox 6"/>
          <p:cNvSpPr txBox="1">
            <a:spLocks noChangeArrowheads="1"/>
          </p:cNvSpPr>
          <p:nvPr/>
        </p:nvSpPr>
        <p:spPr bwMode="auto">
          <a:xfrm>
            <a:off x="1954355" y="3174104"/>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latin charset="-122" pitchFamily="34" typeface="微软雅黑"/>
                <a:ea charset="-122" pitchFamily="34" typeface="微软雅黑"/>
              </a:rPr>
              <a:t>标题内容</a:t>
            </a:r>
          </a:p>
        </p:txBody>
      </p:sp>
      <p:sp>
        <p:nvSpPr>
          <p:cNvPr id="7" name="TextBox 6"/>
          <p:cNvSpPr txBox="1">
            <a:spLocks noChangeArrowheads="1"/>
          </p:cNvSpPr>
          <p:nvPr/>
        </p:nvSpPr>
        <p:spPr bwMode="auto">
          <a:xfrm>
            <a:off x="3492271" y="3174104"/>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latin charset="-122" pitchFamily="34" typeface="微软雅黑"/>
                <a:ea charset="-122" pitchFamily="34" typeface="微软雅黑"/>
              </a:rPr>
              <a:t>标题内容</a:t>
            </a:r>
          </a:p>
        </p:txBody>
      </p:sp>
      <p:sp>
        <p:nvSpPr>
          <p:cNvPr id="8" name="TextBox 137"/>
          <p:cNvSpPr txBox="1">
            <a:spLocks noChangeArrowheads="1"/>
          </p:cNvSpPr>
          <p:nvPr/>
        </p:nvSpPr>
        <p:spPr bwMode="auto">
          <a:xfrm>
            <a:off x="5121561" y="3174104"/>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latin charset="-122" pitchFamily="34" typeface="微软雅黑"/>
                <a:ea charset="-122" pitchFamily="34" typeface="微软雅黑"/>
              </a:rPr>
              <a:t>标题内容</a:t>
            </a:r>
          </a:p>
        </p:txBody>
      </p:sp>
      <p:sp>
        <p:nvSpPr>
          <p:cNvPr id="9" name="TextBox 142"/>
          <p:cNvSpPr txBox="1">
            <a:spLocks noChangeArrowheads="1"/>
          </p:cNvSpPr>
          <p:nvPr/>
        </p:nvSpPr>
        <p:spPr bwMode="auto">
          <a:xfrm>
            <a:off x="6705698" y="3174104"/>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latin charset="-122" pitchFamily="34" typeface="微软雅黑"/>
                <a:ea charset="-122" pitchFamily="34" typeface="微软雅黑"/>
              </a:rPr>
              <a:t>标题内容</a:t>
            </a:r>
          </a:p>
        </p:txBody>
      </p:sp>
      <p:grpSp>
        <p:nvGrpSpPr>
          <p:cNvPr id="10" name="组合 9"/>
          <p:cNvGrpSpPr/>
          <p:nvPr/>
        </p:nvGrpSpPr>
        <p:grpSpPr>
          <a:xfrm rot="14400000">
            <a:off x="887610" y="2049235"/>
            <a:ext cx="1079397" cy="936000"/>
            <a:chOff x="1511944" y="2420246"/>
            <a:chExt cx="2627152" cy="2294453"/>
          </a:xfrm>
          <a:effectLst>
            <a:outerShdw algn="t" blurRad="203200" dir="3780000" dist="38100" rotWithShape="0" sx="103000" sy="103000">
              <a:prstClr val="black">
                <a:alpha val="25000"/>
              </a:prstClr>
            </a:outerShdw>
          </a:effectLst>
        </p:grpSpPr>
        <p:sp>
          <p:nvSpPr>
            <p:cNvPr id="11"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sp>
          <p:nvSpPr>
            <p:cNvPr id="12"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grpSp>
      <p:grpSp>
        <p:nvGrpSpPr>
          <p:cNvPr id="13" name="组合 12"/>
          <p:cNvGrpSpPr/>
          <p:nvPr/>
        </p:nvGrpSpPr>
        <p:grpSpPr>
          <a:xfrm>
            <a:off x="1025948" y="2151755"/>
            <a:ext cx="810431" cy="730960"/>
            <a:chOff x="4634991" y="2138335"/>
            <a:chExt cx="428348" cy="386204"/>
          </a:xfrm>
        </p:grpSpPr>
        <p:sp>
          <p:nvSpPr>
            <p:cNvPr id="14"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5E66"/>
            </a:solid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15"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16" name="组合 15"/>
          <p:cNvGrpSpPr/>
          <p:nvPr/>
        </p:nvGrpSpPr>
        <p:grpSpPr>
          <a:xfrm rot="14400000">
            <a:off x="2386573" y="2049235"/>
            <a:ext cx="1079397" cy="936000"/>
            <a:chOff x="1511944" y="2420246"/>
            <a:chExt cx="2627152" cy="2294453"/>
          </a:xfrm>
          <a:effectLst>
            <a:outerShdw algn="t" blurRad="203200" dir="3780000" dist="38100" rotWithShape="0" sx="103000" sy="103000">
              <a:prstClr val="black">
                <a:alpha val="25000"/>
              </a:prstClr>
            </a:outerShdw>
          </a:effectLst>
        </p:grpSpPr>
        <p:sp>
          <p:nvSpPr>
            <p:cNvPr id="17"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sp>
          <p:nvSpPr>
            <p:cNvPr id="18"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grpSp>
      <p:grpSp>
        <p:nvGrpSpPr>
          <p:cNvPr id="19" name="组合 18"/>
          <p:cNvGrpSpPr/>
          <p:nvPr/>
        </p:nvGrpSpPr>
        <p:grpSpPr>
          <a:xfrm rot="14400000">
            <a:off x="3924163" y="2049235"/>
            <a:ext cx="1079397" cy="936000"/>
            <a:chOff x="1511944" y="2420246"/>
            <a:chExt cx="2627152" cy="2294453"/>
          </a:xfrm>
          <a:effectLst>
            <a:outerShdw algn="t" blurRad="203200" dir="3780000" dist="38100" rotWithShape="0" sx="103000" sy="103000">
              <a:prstClr val="black">
                <a:alpha val="25000"/>
              </a:prstClr>
            </a:outerShdw>
          </a:effectLst>
        </p:grpSpPr>
        <p:sp>
          <p:nvSpPr>
            <p:cNvPr id="20"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sp>
          <p:nvSpPr>
            <p:cNvPr id="21"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grpSp>
      <p:grpSp>
        <p:nvGrpSpPr>
          <p:cNvPr id="22" name="组合 21"/>
          <p:cNvGrpSpPr/>
          <p:nvPr/>
        </p:nvGrpSpPr>
        <p:grpSpPr>
          <a:xfrm rot="14400000">
            <a:off x="5554979" y="2049235"/>
            <a:ext cx="1079397" cy="936000"/>
            <a:chOff x="1511944" y="2420246"/>
            <a:chExt cx="2627152" cy="2294453"/>
          </a:xfrm>
          <a:effectLst>
            <a:outerShdw algn="t" blurRad="203200" dir="3780000" dist="38100" rotWithShape="0" sx="103000" sy="103000">
              <a:prstClr val="black">
                <a:alpha val="25000"/>
              </a:prstClr>
            </a:outerShdw>
          </a:effectLst>
        </p:grpSpPr>
        <p:sp>
          <p:nvSpPr>
            <p:cNvPr id="23"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sp>
          <p:nvSpPr>
            <p:cNvPr id="24"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grpSp>
      <p:grpSp>
        <p:nvGrpSpPr>
          <p:cNvPr id="25" name="组合 24"/>
          <p:cNvGrpSpPr/>
          <p:nvPr/>
        </p:nvGrpSpPr>
        <p:grpSpPr>
          <a:xfrm rot="14400000">
            <a:off x="7150764" y="2049235"/>
            <a:ext cx="1079397" cy="936000"/>
            <a:chOff x="1511944" y="2420246"/>
            <a:chExt cx="2627152" cy="2294453"/>
          </a:xfrm>
          <a:effectLst>
            <a:outerShdw algn="t" blurRad="203200" dir="3780000" dist="38100" rotWithShape="0" sx="103000" sy="103000">
              <a:prstClr val="black">
                <a:alpha val="25000"/>
              </a:prstClr>
            </a:outerShdw>
          </a:effectLst>
        </p:grpSpPr>
        <p:sp>
          <p:nvSpPr>
            <p:cNvPr id="26"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sp>
          <p:nvSpPr>
            <p:cNvPr id="27"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p>
          </p:txBody>
        </p:sp>
      </p:grpSp>
      <p:grpSp>
        <p:nvGrpSpPr>
          <p:cNvPr id="28" name="组合 27"/>
          <p:cNvGrpSpPr/>
          <p:nvPr/>
        </p:nvGrpSpPr>
        <p:grpSpPr>
          <a:xfrm>
            <a:off x="2513512" y="2151755"/>
            <a:ext cx="810431" cy="730960"/>
            <a:chOff x="5076056" y="2138335"/>
            <a:chExt cx="428348" cy="386204"/>
          </a:xfrm>
        </p:grpSpPr>
        <p:sp>
          <p:nvSpPr>
            <p:cNvPr id="29"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6103"/>
            </a:solid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30"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31" name="组合 30"/>
          <p:cNvGrpSpPr/>
          <p:nvPr/>
        </p:nvGrpSpPr>
        <p:grpSpPr>
          <a:xfrm>
            <a:off x="4053593" y="2151755"/>
            <a:ext cx="810431" cy="730960"/>
            <a:chOff x="5557128" y="2138335"/>
            <a:chExt cx="428348" cy="386204"/>
          </a:xfrm>
          <a:solidFill>
            <a:srgbClr val="0099A9"/>
          </a:solidFill>
        </p:grpSpPr>
        <p:sp>
          <p:nvSpPr>
            <p:cNvPr id="32"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33"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34" name="组合 33"/>
          <p:cNvGrpSpPr/>
          <p:nvPr/>
        </p:nvGrpSpPr>
        <p:grpSpPr>
          <a:xfrm>
            <a:off x="5700468" y="2151755"/>
            <a:ext cx="810431" cy="730960"/>
            <a:chOff x="6068610" y="2138335"/>
            <a:chExt cx="428348" cy="386204"/>
          </a:xfrm>
        </p:grpSpPr>
        <p:sp>
          <p:nvSpPr>
            <p:cNvPr id="35"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1E"/>
            </a:solid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36"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37" name="组合 36"/>
          <p:cNvGrpSpPr/>
          <p:nvPr/>
        </p:nvGrpSpPr>
        <p:grpSpPr>
          <a:xfrm>
            <a:off x="7294661" y="2151755"/>
            <a:ext cx="810431" cy="730960"/>
            <a:chOff x="6623914" y="2138335"/>
            <a:chExt cx="428348" cy="386204"/>
          </a:xfrm>
        </p:grpSpPr>
        <p:sp>
          <p:nvSpPr>
            <p:cNvPr id="38"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39"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40" name="组合 39"/>
          <p:cNvGrpSpPr/>
          <p:nvPr/>
        </p:nvGrpSpPr>
        <p:grpSpPr>
          <a:xfrm>
            <a:off x="6173130" y="-897687"/>
            <a:ext cx="1178855" cy="1179281"/>
            <a:chOff x="304800" y="673100"/>
            <a:chExt cx="4000500" cy="4000500"/>
          </a:xfrm>
          <a:effectLst>
            <a:outerShdw algn="tr" blurRad="444500" dir="8100000" dist="254000" rotWithShape="0">
              <a:prstClr val="black">
                <a:alpha val="50000"/>
              </a:prstClr>
            </a:outerShdw>
          </a:effectLst>
        </p:grpSpPr>
        <p:sp>
          <p:nvSpPr>
            <p:cNvPr id="41" name="同心圆 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a:solidFill>
                  <a:sysClr lastClr="000000" val="windowText"/>
                </a:solidFill>
                <a:latin panose="020f0502020204030204" typeface="Calibri"/>
                <a:ea typeface="宋体"/>
              </a:endParaRPr>
            </a:p>
          </p:txBody>
        </p:sp>
        <p:sp>
          <p:nvSpPr>
            <p:cNvPr id="42" name="椭圆 4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a:solidFill>
                  <a:sysClr lastClr="FFFFFF" val="window"/>
                </a:solidFill>
                <a:latin panose="020f0502020204030204" typeface="Calibri"/>
                <a:ea typeface="宋体"/>
              </a:endParaRPr>
            </a:p>
          </p:txBody>
        </p:sp>
      </p:grpSp>
      <p:grpSp>
        <p:nvGrpSpPr>
          <p:cNvPr id="43" name="组合 42"/>
          <p:cNvGrpSpPr/>
          <p:nvPr/>
        </p:nvGrpSpPr>
        <p:grpSpPr>
          <a:xfrm>
            <a:off x="4356913" y="-283851"/>
            <a:ext cx="630002" cy="630230"/>
            <a:chOff x="304800" y="673100"/>
            <a:chExt cx="4000500" cy="4000500"/>
          </a:xfrm>
          <a:effectLst>
            <a:outerShdw algn="tr" blurRad="444500" dir="8100000" dist="254000" rotWithShape="0">
              <a:prstClr val="black">
                <a:alpha val="50000"/>
              </a:prstClr>
            </a:outerShdw>
          </a:effectLst>
        </p:grpSpPr>
        <p:sp>
          <p:nvSpPr>
            <p:cNvPr id="44" name="同心圆 4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45" name="椭圆 4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grpSp>
        <p:nvGrpSpPr>
          <p:cNvPr id="46" name="组合 45"/>
          <p:cNvGrpSpPr/>
          <p:nvPr/>
        </p:nvGrpSpPr>
        <p:grpSpPr>
          <a:xfrm>
            <a:off x="5102291" y="-376788"/>
            <a:ext cx="890197" cy="890519"/>
            <a:chOff x="304800" y="673100"/>
            <a:chExt cx="4000500" cy="4000500"/>
          </a:xfrm>
          <a:effectLst>
            <a:outerShdw algn="tr" blurRad="444500" dir="8100000" dist="254000" rotWithShape="0">
              <a:prstClr val="black">
                <a:alpha val="50000"/>
              </a:prstClr>
            </a:outerShdw>
          </a:effectLst>
        </p:grpSpPr>
        <p:sp>
          <p:nvSpPr>
            <p:cNvPr id="47" name="同心圆 4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48" name="椭圆 4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grpSp>
        <p:nvGrpSpPr>
          <p:cNvPr id="49" name="组合 48"/>
          <p:cNvGrpSpPr/>
          <p:nvPr/>
        </p:nvGrpSpPr>
        <p:grpSpPr>
          <a:xfrm>
            <a:off x="7373957" y="-167480"/>
            <a:ext cx="685552" cy="685800"/>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a:solidFill>
                  <a:sysClr lastClr="000000" val="windowText"/>
                </a:solidFill>
                <a:latin panose="020f0502020204030204" typeface="Calibri"/>
                <a:ea typeface="宋体"/>
              </a:endParaRPr>
            </a:p>
          </p:txBody>
        </p:sp>
        <p:sp>
          <p:nvSpPr>
            <p:cNvPr id="51" name="椭圆 5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a:solidFill>
                  <a:sysClr lastClr="FFFFFF" val="window"/>
                </a:solidFill>
                <a:latin panose="020f0502020204030204" typeface="Calibri"/>
                <a:ea typeface="宋体"/>
              </a:endParaRPr>
            </a:p>
          </p:txBody>
        </p:sp>
      </p:grpSp>
      <p:grpSp>
        <p:nvGrpSpPr>
          <p:cNvPr id="52" name="组合 51"/>
          <p:cNvGrpSpPr/>
          <p:nvPr/>
        </p:nvGrpSpPr>
        <p:grpSpPr>
          <a:xfrm>
            <a:off x="771100" y="4883354"/>
            <a:ext cx="588644" cy="588857"/>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54" name="椭圆 53"/>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grpSp>
        <p:nvGrpSpPr>
          <p:cNvPr id="55" name="组合 54"/>
          <p:cNvGrpSpPr/>
          <p:nvPr/>
        </p:nvGrpSpPr>
        <p:grpSpPr>
          <a:xfrm>
            <a:off x="3966566" y="4372718"/>
            <a:ext cx="252400" cy="252491"/>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57" name="椭圆 5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grpSp>
        <p:nvGrpSpPr>
          <p:cNvPr id="58" name="组合 57"/>
          <p:cNvGrpSpPr/>
          <p:nvPr/>
        </p:nvGrpSpPr>
        <p:grpSpPr>
          <a:xfrm>
            <a:off x="3185459" y="4169917"/>
            <a:ext cx="528884" cy="529075"/>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60" name="椭圆 59"/>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grpSp>
        <p:nvGrpSpPr>
          <p:cNvPr id="61" name="组合 60"/>
          <p:cNvGrpSpPr/>
          <p:nvPr/>
        </p:nvGrpSpPr>
        <p:grpSpPr>
          <a:xfrm>
            <a:off x="8252085" y="-914921"/>
            <a:ext cx="1178855" cy="1179281"/>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a:solidFill>
                  <a:sysClr lastClr="000000" val="windowText"/>
                </a:solidFill>
                <a:latin panose="020f0502020204030204" typeface="Calibri"/>
                <a:ea typeface="宋体"/>
              </a:endParaRPr>
            </a:p>
          </p:txBody>
        </p:sp>
        <p:sp>
          <p:nvSpPr>
            <p:cNvPr id="63" name="椭圆 6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a:solidFill>
                  <a:sysClr lastClr="FFFFFF" val="window"/>
                </a:solidFill>
                <a:latin panose="020f0502020204030204" typeface="Calibri"/>
                <a:ea typeface="宋体"/>
              </a:endParaRPr>
            </a:p>
          </p:txBody>
        </p:sp>
      </p:grpSp>
      <p:grpSp>
        <p:nvGrpSpPr>
          <p:cNvPr id="64" name="组合 63"/>
          <p:cNvGrpSpPr/>
          <p:nvPr/>
        </p:nvGrpSpPr>
        <p:grpSpPr>
          <a:xfrm>
            <a:off x="8207209" y="295241"/>
            <a:ext cx="222999" cy="223080"/>
            <a:chOff x="304800" y="673100"/>
            <a:chExt cx="4000500" cy="4000500"/>
          </a:xfrm>
          <a:effectLst>
            <a:outerShdw algn="tr" blurRad="444500" dir="8100000" dist="254000" rotWithShape="0">
              <a:prstClr val="black">
                <a:alpha val="50000"/>
              </a:prstClr>
            </a:outerShdw>
          </a:effectLst>
        </p:grpSpPr>
        <p:sp>
          <p:nvSpPr>
            <p:cNvPr id="65" name="同心圆 6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66" name="椭圆 6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grpSp>
        <p:nvGrpSpPr>
          <p:cNvPr id="67" name="组合 66"/>
          <p:cNvGrpSpPr/>
          <p:nvPr/>
        </p:nvGrpSpPr>
        <p:grpSpPr>
          <a:xfrm>
            <a:off x="1947577" y="4549010"/>
            <a:ext cx="1178855" cy="1179281"/>
            <a:chOff x="304800" y="673100"/>
            <a:chExt cx="4000500" cy="4000500"/>
          </a:xfrm>
          <a:effectLst>
            <a:outerShdw algn="tr" blurRad="444500" dir="8100000" dist="254000" rotWithShape="0">
              <a:prstClr val="black">
                <a:alpha val="50000"/>
              </a:prstClr>
            </a:outerShdw>
          </a:effectLst>
        </p:grpSpPr>
        <p:sp>
          <p:nvSpPr>
            <p:cNvPr id="68" name="同心圆 6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a:solidFill>
                  <a:sysClr lastClr="000000" val="windowText"/>
                </a:solidFill>
                <a:latin panose="020f0502020204030204" typeface="Calibri"/>
                <a:ea typeface="宋体"/>
              </a:endParaRPr>
            </a:p>
          </p:txBody>
        </p:sp>
        <p:sp>
          <p:nvSpPr>
            <p:cNvPr id="69" name="椭圆 68"/>
            <p:cNvSpPr/>
            <p:nvPr/>
          </p:nvSpPr>
          <p:spPr>
            <a:xfrm>
              <a:off x="392112" y="760412"/>
              <a:ext cx="3825873"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a:solidFill>
                  <a:sysClr lastClr="FFFFFF" val="window"/>
                </a:solidFill>
                <a:latin panose="020f0502020204030204" typeface="Calibri"/>
                <a:ea typeface="宋体"/>
              </a:endParaRPr>
            </a:p>
          </p:txBody>
        </p:sp>
      </p:grpSp>
      <p:grpSp>
        <p:nvGrpSpPr>
          <p:cNvPr id="70" name="组合 69"/>
          <p:cNvGrpSpPr/>
          <p:nvPr/>
        </p:nvGrpSpPr>
        <p:grpSpPr>
          <a:xfrm>
            <a:off x="1279760" y="4449510"/>
            <a:ext cx="520004" cy="520192"/>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72" name="椭圆 7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grpSp>
        <p:nvGrpSpPr>
          <p:cNvPr id="73" name="组合 72"/>
          <p:cNvGrpSpPr/>
          <p:nvPr/>
        </p:nvGrpSpPr>
        <p:grpSpPr>
          <a:xfrm>
            <a:off x="295828" y="4764625"/>
            <a:ext cx="316763" cy="316877"/>
            <a:chOff x="304800" y="673100"/>
            <a:chExt cx="4000500" cy="4000500"/>
          </a:xfrm>
          <a:effectLst>
            <a:outerShdw algn="tr" blurRad="444500" dir="8100000" dist="254000" rotWithShape="0">
              <a:prstClr val="black">
                <a:alpha val="50000"/>
              </a:prstClr>
            </a:outerShdw>
          </a:effectLst>
        </p:grpSpPr>
        <p:sp>
          <p:nvSpPr>
            <p:cNvPr id="74" name="同心圆 7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75" name="椭圆 7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grpSp>
        <p:nvGrpSpPr>
          <p:cNvPr id="76" name="组合 75"/>
          <p:cNvGrpSpPr/>
          <p:nvPr/>
        </p:nvGrpSpPr>
        <p:grpSpPr>
          <a:xfrm>
            <a:off x="121927" y="4581317"/>
            <a:ext cx="158381" cy="158438"/>
            <a:chOff x="304800" y="673100"/>
            <a:chExt cx="4000500" cy="4000500"/>
          </a:xfrm>
          <a:effectLst>
            <a:outerShdw algn="tr" blurRad="444500" dir="8100000" dist="254000" rotWithShape="0">
              <a:prstClr val="black">
                <a:alpha val="50000"/>
              </a:prstClr>
            </a:outerShdw>
          </a:effectLst>
        </p:grpSpPr>
        <p:sp>
          <p:nvSpPr>
            <p:cNvPr id="77" name="同心圆 7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sp>
          <p:nvSpPr>
            <p:cNvPr id="78" name="椭圆 7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134" fontAlgn="auto">
                <a:spcBef>
                  <a:spcPct val="0"/>
                </a:spcBef>
                <a:spcAft>
                  <a:spcPct val="0"/>
                </a:spcAft>
                <a:defRPr/>
              </a:pPr>
              <a:endParaRPr altLang="en-US" kern="0" lang="zh-CN" sz="1200">
                <a:solidFill>
                  <a:sysClr lastClr="000000" val="windowText"/>
                </a:solidFill>
                <a:latin panose="020f0502020204030204" typeface="Calibri"/>
                <a:ea typeface="宋体"/>
              </a:endParaRPr>
            </a:p>
          </p:txBody>
        </p:sp>
      </p:grpSp>
      <p:sp>
        <p:nvSpPr>
          <p:cNvPr id="79" name="六边形 78"/>
          <p:cNvSpPr/>
          <p:nvPr/>
        </p:nvSpPr>
        <p:spPr>
          <a:xfrm>
            <a:off x="773036" y="406780"/>
            <a:ext cx="2449367" cy="815133"/>
          </a:xfrm>
          <a:prstGeom prst="hexagon">
            <a:avLst/>
          </a:prstGeom>
          <a:gradFill flip="none" rotWithShape="1">
            <a:gsLst>
              <a:gs pos="0">
                <a:schemeClr val="bg1">
                  <a:lumMod val="85000"/>
                  <a:lumOff val="15000"/>
                </a:schemeClr>
              </a:gs>
              <a:gs pos="100000">
                <a:schemeClr val="bg1">
                  <a:lumMod val="85000"/>
                </a:schemeClr>
              </a:gs>
            </a:gsLst>
            <a:lin ang="13500000" scaled="1"/>
          </a:gradFill>
          <a:ln>
            <a:gradFill>
              <a:gsLst>
                <a:gs pos="0">
                  <a:schemeClr val="bg1">
                    <a:lumMod val="71000"/>
                    <a:lumOff val="29000"/>
                  </a:schemeClr>
                </a:gs>
                <a:gs pos="100000">
                  <a:schemeClr val="bg1">
                    <a:lumMod val="85000"/>
                  </a:schemeClr>
                </a:gs>
              </a:gsLst>
              <a:lin ang="5400000" scaled="0"/>
            </a:gradFill>
          </a:ln>
          <a:effectLst>
            <a:outerShdw algn="tl" blurRad="482600" dir="2700000" dist="2413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0" name="组合 79"/>
          <p:cNvGrpSpPr/>
          <p:nvPr/>
        </p:nvGrpSpPr>
        <p:grpSpPr>
          <a:xfrm>
            <a:off x="406507" y="250029"/>
            <a:ext cx="1166758" cy="1167180"/>
            <a:chOff x="304800" y="673100"/>
            <a:chExt cx="4000500" cy="4000500"/>
          </a:xfrm>
          <a:effectLst>
            <a:outerShdw algn="tr" blurRad="444500" dir="6840000" dist="254000" rotWithShape="0">
              <a:prstClr val="black">
                <a:alpha val="50000"/>
              </a:prstClr>
            </a:outerShdw>
          </a:effectLst>
        </p:grpSpPr>
        <p:sp>
          <p:nvSpPr>
            <p:cNvPr id="81" name="同心圆 8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sp>
        <p:nvSpPr>
          <p:cNvPr id="83" name="矩形 82"/>
          <p:cNvSpPr/>
          <p:nvPr/>
        </p:nvSpPr>
        <p:spPr>
          <a:xfrm>
            <a:off x="1688220" y="412010"/>
            <a:ext cx="1231069" cy="582754"/>
          </a:xfrm>
          <a:prstGeom prst="rect">
            <a:avLst/>
          </a:prstGeom>
        </p:spPr>
        <p:txBody>
          <a:bodyPr bIns="45708" lIns="91417" rIns="91417" tIns="45708" wrap="square">
            <a:spAutoFit/>
          </a:bodyPr>
          <a:lstStyle/>
          <a:p>
            <a:pPr defTabSz="933970" fontAlgn="auto">
              <a:spcBef>
                <a:spcPct val="0"/>
              </a:spcBef>
              <a:spcAft>
                <a:spcPct val="0"/>
              </a:spcAft>
              <a:defRPr/>
            </a:pPr>
            <a:r>
              <a:rPr altLang="en-US" b="1" kern="0" lang="zh-CN" sz="3224">
                <a:effectLst>
                  <a:innerShdw blurRad="63500" dir="13500000" dist="50800">
                    <a:prstClr val="black">
                      <a:alpha val="50000"/>
                    </a:prstClr>
                  </a:innerShdw>
                </a:effectLst>
                <a:latin charset="-122" pitchFamily="34" typeface="微软雅黑"/>
                <a:ea charset="-122" pitchFamily="34" typeface="微软雅黑"/>
              </a:rPr>
              <a:t>目 录</a:t>
            </a:r>
          </a:p>
        </p:txBody>
      </p:sp>
      <p:sp>
        <p:nvSpPr>
          <p:cNvPr id="84" name="Rectangle 4"/>
          <p:cNvSpPr txBox="1">
            <a:spLocks noChangeArrowheads="1"/>
          </p:cNvSpPr>
          <p:nvPr/>
        </p:nvSpPr>
        <p:spPr bwMode="auto">
          <a:xfrm>
            <a:off x="1580233" y="846276"/>
            <a:ext cx="1371962" cy="381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76" compatLnSpc="1" lIns="68554" numCol="1" rIns="68554" tIns="34276"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fontAlgn="auto">
              <a:spcBef>
                <a:spcPct val="0"/>
              </a:spcBef>
              <a:spcAft>
                <a:spcPct val="0"/>
              </a:spcAft>
              <a:defRPr/>
            </a:pPr>
            <a:r>
              <a:rPr altLang="zh-CN" kern="0" lang="en-US" sz="1200">
                <a:solidFill>
                  <a:schemeClr val="tx1"/>
                </a:solidFill>
                <a:effectLst>
                  <a:innerShdw blurRad="63500" dir="13500000" dist="50800">
                    <a:prstClr val="black">
                      <a:alpha val="50000"/>
                    </a:prstClr>
                  </a:innerShdw>
                </a:effectLst>
                <a:latin typeface="Arial"/>
                <a:ea typeface="微软雅黑"/>
              </a:rPr>
              <a:t>CATALOG</a:t>
            </a:r>
          </a:p>
        </p:txBody>
      </p:sp>
      <p:grpSp>
        <p:nvGrpSpPr>
          <p:cNvPr id="85" name="组合 84"/>
          <p:cNvGrpSpPr/>
          <p:nvPr/>
        </p:nvGrpSpPr>
        <p:grpSpPr>
          <a:xfrm>
            <a:off x="575867" y="419453"/>
            <a:ext cx="825550" cy="825848"/>
            <a:chOff x="304800" y="673100"/>
            <a:chExt cx="4000500" cy="4000500"/>
          </a:xfrm>
          <a:effectLst>
            <a:outerShdw algn="tr" blurRad="444500" dir="6840000" dist="254000" rotWithShape="0">
              <a:prstClr val="black">
                <a:alpha val="50000"/>
              </a:prstClr>
            </a:outerShdw>
          </a:effectLst>
        </p:grpSpPr>
        <p:sp>
          <p:nvSpPr>
            <p:cNvPr id="86" name="同心圆 8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sp>
        <p:nvSpPr>
          <p:cNvPr id="88" name="TextBox 222"/>
          <p:cNvSpPr txBox="1"/>
          <p:nvPr/>
        </p:nvSpPr>
        <p:spPr>
          <a:xfrm>
            <a:off x="1655236" y="5917921"/>
            <a:ext cx="636538" cy="266834"/>
          </a:xfrm>
          <a:prstGeom prst="rect">
            <a:avLst/>
          </a:prstGeom>
          <a:noFill/>
        </p:spPr>
        <p:txBody>
          <a:bodyPr bIns="30547" lIns="61094" rIns="61094" rtlCol="0" tIns="30547" wrap="none">
            <a:spAutoFit/>
          </a:bodyPr>
          <a:lstStyle/>
          <a:p>
            <a:r>
              <a:rPr altLang="en-US" lang="zh-CN"/>
              <a:t>延迟符</a:t>
            </a:r>
          </a:p>
        </p:txBody>
      </p:sp>
    </p:spTree>
    <p:extLst>
      <p:ext uri="{BB962C8B-B14F-4D97-AF65-F5344CB8AC3E}">
        <p14:creationId val="368677348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withEffect" presetClass="entr" presetID="2" presetSubtype="1">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additive="base">
                                        <p:cTn dur="2000" fill="hold" id="7"/>
                                        <p:tgtEl>
                                          <p:spTgt spid="80"/>
                                        </p:tgtEl>
                                        <p:attrNameLst>
                                          <p:attrName>ppt_x</p:attrName>
                                        </p:attrNameLst>
                                      </p:cBhvr>
                                      <p:tavLst>
                                        <p:tav tm="0">
                                          <p:val>
                                            <p:strVal val="#ppt_x"/>
                                          </p:val>
                                        </p:tav>
                                        <p:tav tm="100000">
                                          <p:val>
                                            <p:strVal val="#ppt_x"/>
                                          </p:val>
                                        </p:tav>
                                      </p:tavLst>
                                    </p:anim>
                                    <p:anim calcmode="lin" valueType="num">
                                      <p:cBhvr additive="base">
                                        <p:cTn dur="2000" fill="hold" id="8"/>
                                        <p:tgtEl>
                                          <p:spTgt spid="80"/>
                                        </p:tgtEl>
                                        <p:attrNameLst>
                                          <p:attrName>ppt_y</p:attrName>
                                        </p:attrNameLst>
                                      </p:cBhvr>
                                      <p:tavLst>
                                        <p:tav tm="0">
                                          <p:val>
                                            <p:strVal val="0-#ppt_h/2"/>
                                          </p:val>
                                        </p:tav>
                                        <p:tav tm="100000">
                                          <p:val>
                                            <p:strVal val="#ppt_y"/>
                                          </p:val>
                                        </p:tav>
                                      </p:tavLst>
                                    </p:anim>
                                  </p:childTnLst>
                                </p:cTn>
                              </p:par>
                              <p:par>
                                <p:cTn accel="35000" fill="hold" id="9" nodeType="withEffect" presetClass="entr" presetID="2" presetSubtype="1">
                                  <p:stCondLst>
                                    <p:cond delay="0"/>
                                  </p:stCondLst>
                                  <p:childTnLst>
                                    <p:set>
                                      <p:cBhvr>
                                        <p:cTn dur="1" fill="hold" id="10">
                                          <p:stCondLst>
                                            <p:cond delay="0"/>
                                          </p:stCondLst>
                                        </p:cTn>
                                        <p:tgtEl>
                                          <p:spTgt spid="85"/>
                                        </p:tgtEl>
                                        <p:attrNameLst>
                                          <p:attrName>style.visibility</p:attrName>
                                        </p:attrNameLst>
                                      </p:cBhvr>
                                      <p:to>
                                        <p:strVal val="visible"/>
                                      </p:to>
                                    </p:set>
                                    <p:anim calcmode="lin" valueType="num">
                                      <p:cBhvr additive="base">
                                        <p:cTn dur="2000" fill="hold" id="11"/>
                                        <p:tgtEl>
                                          <p:spTgt spid="85"/>
                                        </p:tgtEl>
                                        <p:attrNameLst>
                                          <p:attrName>ppt_x</p:attrName>
                                        </p:attrNameLst>
                                      </p:cBhvr>
                                      <p:tavLst>
                                        <p:tav tm="0">
                                          <p:val>
                                            <p:strVal val="#ppt_x"/>
                                          </p:val>
                                        </p:tav>
                                        <p:tav tm="100000">
                                          <p:val>
                                            <p:strVal val="#ppt_x"/>
                                          </p:val>
                                        </p:tav>
                                      </p:tavLst>
                                    </p:anim>
                                    <p:anim calcmode="lin" valueType="num">
                                      <p:cBhvr additive="base">
                                        <p:cTn dur="2000" fill="hold" id="12"/>
                                        <p:tgtEl>
                                          <p:spTgt spid="85"/>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12" presetSubtype="8">
                                  <p:stCondLst>
                                    <p:cond delay="0"/>
                                  </p:stCondLst>
                                  <p:childTnLst>
                                    <p:set>
                                      <p:cBhvr>
                                        <p:cTn dur="1" fill="hold" id="15">
                                          <p:stCondLst>
                                            <p:cond delay="0"/>
                                          </p:stCondLst>
                                        </p:cTn>
                                        <p:tgtEl>
                                          <p:spTgt spid="79"/>
                                        </p:tgtEl>
                                        <p:attrNameLst>
                                          <p:attrName>style.visibility</p:attrName>
                                        </p:attrNameLst>
                                      </p:cBhvr>
                                      <p:to>
                                        <p:strVal val="visible"/>
                                      </p:to>
                                    </p:set>
                                    <p:anim calcmode="lin" valueType="num">
                                      <p:cBhvr additive="base">
                                        <p:cTn dur="500" id="16"/>
                                        <p:tgtEl>
                                          <p:spTgt spid="79"/>
                                        </p:tgtEl>
                                        <p:attrNameLst>
                                          <p:attrName>ppt_x</p:attrName>
                                        </p:attrNameLst>
                                      </p:cBhvr>
                                      <p:tavLst>
                                        <p:tav tm="0">
                                          <p:val>
                                            <p:strVal val="#ppt_x-#ppt_w*1.125000"/>
                                          </p:val>
                                        </p:tav>
                                        <p:tav tm="100000">
                                          <p:val>
                                            <p:strVal val="#ppt_x"/>
                                          </p:val>
                                        </p:tav>
                                      </p:tavLst>
                                    </p:anim>
                                    <p:animEffect filter="wipe(right)" transition="in">
                                      <p:cBhvr>
                                        <p:cTn dur="500" id="17"/>
                                        <p:tgtEl>
                                          <p:spTgt spid="79"/>
                                        </p:tgtEl>
                                      </p:cBhvr>
                                    </p:animEffect>
                                  </p:childTnLst>
                                </p:cTn>
                              </p:par>
                              <p:par>
                                <p:cTn fill="hold" grpId="0" id="18" nodeType="withEffect" presetClass="entr" presetID="56" presetSubtype="0">
                                  <p:stCondLst>
                                    <p:cond delay="1000"/>
                                  </p:stCondLst>
                                  <p:iterate type="lt">
                                    <p:tmPct val="10000"/>
                                  </p:iterate>
                                  <p:childTnLst>
                                    <p:set>
                                      <p:cBhvr>
                                        <p:cTn dur="1" fill="hold" id="19">
                                          <p:stCondLst>
                                            <p:cond delay="0"/>
                                          </p:stCondLst>
                                        </p:cTn>
                                        <p:tgtEl>
                                          <p:spTgt spid="83"/>
                                        </p:tgtEl>
                                        <p:attrNameLst>
                                          <p:attrName>style.visibility</p:attrName>
                                        </p:attrNameLst>
                                      </p:cBhvr>
                                      <p:to>
                                        <p:strVal val="visible"/>
                                      </p:to>
                                    </p:set>
                                    <p:anim by="(-#ppt_w*2)" calcmode="lin" valueType="num">
                                      <p:cBhvr rctx="PPT">
                                        <p:cTn autoRev="1" dur="500" fill="hold" id="20">
                                          <p:stCondLst>
                                            <p:cond delay="0"/>
                                          </p:stCondLst>
                                        </p:cTn>
                                        <p:tgtEl>
                                          <p:spTgt spid="83"/>
                                        </p:tgtEl>
                                        <p:attrNameLst>
                                          <p:attrName>ppt_w</p:attrName>
                                        </p:attrNameLst>
                                      </p:cBhvr>
                                    </p:anim>
                                    <p:anim by="(#ppt_w*0.50)" calcmode="lin" valueType="num">
                                      <p:cBhvr>
                                        <p:cTn autoRev="1" decel="50000" dur="500" fill="hold" id="21">
                                          <p:stCondLst>
                                            <p:cond delay="0"/>
                                          </p:stCondLst>
                                        </p:cTn>
                                        <p:tgtEl>
                                          <p:spTgt spid="83"/>
                                        </p:tgtEl>
                                        <p:attrNameLst>
                                          <p:attrName>ppt_x</p:attrName>
                                        </p:attrNameLst>
                                      </p:cBhvr>
                                    </p:anim>
                                    <p:anim calcmode="lin" from="(-#ppt_h/2)" to="(#ppt_y)" valueType="num">
                                      <p:cBhvr>
                                        <p:cTn dur="1000" fill="hold" id="22">
                                          <p:stCondLst>
                                            <p:cond delay="0"/>
                                          </p:stCondLst>
                                        </p:cTn>
                                        <p:tgtEl>
                                          <p:spTgt spid="83"/>
                                        </p:tgtEl>
                                        <p:attrNameLst>
                                          <p:attrName>ppt_y</p:attrName>
                                        </p:attrNameLst>
                                      </p:cBhvr>
                                    </p:anim>
                                    <p:animRot by="21600000">
                                      <p:cBhvr>
                                        <p:cTn dur="1000" fill="hold" id="23">
                                          <p:stCondLst>
                                            <p:cond delay="0"/>
                                          </p:stCondLst>
                                        </p:cTn>
                                        <p:tgtEl>
                                          <p:spTgt spid="83"/>
                                        </p:tgtEl>
                                        <p:attrNameLst>
                                          <p:attrName>r</p:attrName>
                                        </p:attrNameLst>
                                      </p:cBhvr>
                                    </p:animRot>
                                  </p:childTnLst>
                                </p:cTn>
                              </p:par>
                              <p:par>
                                <p:cTn fill="hold" grpId="0" id="24" nodeType="withEffect" presetClass="entr" presetID="22" presetSubtype="8">
                                  <p:stCondLst>
                                    <p:cond delay="1500"/>
                                  </p:stCondLst>
                                  <p:childTnLst>
                                    <p:set>
                                      <p:cBhvr>
                                        <p:cTn dur="1" fill="hold" id="25">
                                          <p:stCondLst>
                                            <p:cond delay="0"/>
                                          </p:stCondLst>
                                        </p:cTn>
                                        <p:tgtEl>
                                          <p:spTgt spid="84"/>
                                        </p:tgtEl>
                                        <p:attrNameLst>
                                          <p:attrName>style.visibility</p:attrName>
                                        </p:attrNameLst>
                                      </p:cBhvr>
                                      <p:to>
                                        <p:strVal val="visible"/>
                                      </p:to>
                                    </p:set>
                                    <p:animEffect filter="wipe(left)" transition="in">
                                      <p:cBhvr>
                                        <p:cTn dur="500" id="26"/>
                                        <p:tgtEl>
                                          <p:spTgt spid="84"/>
                                        </p:tgtEl>
                                      </p:cBhvr>
                                    </p:animEffect>
                                  </p:childTnLst>
                                </p:cTn>
                              </p:par>
                            </p:childTnLst>
                          </p:cTn>
                        </p:par>
                        <p:par>
                          <p:cTn fill="hold" id="27" nodeType="afterGroup">
                            <p:stCondLst>
                              <p:cond delay="4000"/>
                            </p:stCondLst>
                            <p:childTnLst>
                              <p:par>
                                <p:cTn fill="hold" id="28" nodeType="afterEffect" presetClass="entr" presetID="53" presetSubtype="0">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p:cTn dur="500" fill="hold" id="30"/>
                                        <p:tgtEl>
                                          <p:spTgt spid="13"/>
                                        </p:tgtEl>
                                        <p:attrNameLst>
                                          <p:attrName>ppt_w</p:attrName>
                                        </p:attrNameLst>
                                      </p:cBhvr>
                                      <p:tavLst>
                                        <p:tav tm="0">
                                          <p:val>
                                            <p:fltVal val="0"/>
                                          </p:val>
                                        </p:tav>
                                        <p:tav tm="100000">
                                          <p:val>
                                            <p:strVal val="#ppt_w"/>
                                          </p:val>
                                        </p:tav>
                                      </p:tavLst>
                                    </p:anim>
                                    <p:anim calcmode="lin" valueType="num">
                                      <p:cBhvr>
                                        <p:cTn dur="500" fill="hold" id="31"/>
                                        <p:tgtEl>
                                          <p:spTgt spid="13"/>
                                        </p:tgtEl>
                                        <p:attrNameLst>
                                          <p:attrName>ppt_h</p:attrName>
                                        </p:attrNameLst>
                                      </p:cBhvr>
                                      <p:tavLst>
                                        <p:tav tm="0">
                                          <p:val>
                                            <p:fltVal val="0"/>
                                          </p:val>
                                        </p:tav>
                                        <p:tav tm="100000">
                                          <p:val>
                                            <p:strVal val="#ppt_h"/>
                                          </p:val>
                                        </p:tav>
                                      </p:tavLst>
                                    </p:anim>
                                    <p:animEffect filter="fade" transition="in">
                                      <p:cBhvr>
                                        <p:cTn dur="500" id="32"/>
                                        <p:tgtEl>
                                          <p:spTgt spid="13"/>
                                        </p:tgtEl>
                                      </p:cBhvr>
                                    </p:animEffect>
                                  </p:childTnLst>
                                </p:cTn>
                              </p:par>
                              <p:par>
                                <p:cTn fill="hold" id="33" nodeType="withEffect" presetClass="entr" presetID="53" presetSubtype="0">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ppt_w</p:attrName>
                                        </p:attrNameLst>
                                      </p:cBhvr>
                                      <p:tavLst>
                                        <p:tav tm="0">
                                          <p:val>
                                            <p:fltVal val="0"/>
                                          </p:val>
                                        </p:tav>
                                        <p:tav tm="100000">
                                          <p:val>
                                            <p:strVal val="#ppt_w"/>
                                          </p:val>
                                        </p:tav>
                                      </p:tavLst>
                                    </p:anim>
                                    <p:anim calcmode="lin" valueType="num">
                                      <p:cBhvr>
                                        <p:cTn dur="500" fill="hold" id="36"/>
                                        <p:tgtEl>
                                          <p:spTgt spid="10"/>
                                        </p:tgtEl>
                                        <p:attrNameLst>
                                          <p:attrName>ppt_h</p:attrName>
                                        </p:attrNameLst>
                                      </p:cBhvr>
                                      <p:tavLst>
                                        <p:tav tm="0">
                                          <p:val>
                                            <p:fltVal val="0"/>
                                          </p:val>
                                        </p:tav>
                                        <p:tav tm="100000">
                                          <p:val>
                                            <p:strVal val="#ppt_h"/>
                                          </p:val>
                                        </p:tav>
                                      </p:tavLst>
                                    </p:anim>
                                    <p:animEffect filter="fade" transition="in">
                                      <p:cBhvr>
                                        <p:cTn dur="500" id="37"/>
                                        <p:tgtEl>
                                          <p:spTgt spid="10"/>
                                        </p:tgtEl>
                                      </p:cBhvr>
                                    </p:animEffect>
                                  </p:childTnLst>
                                </p:cTn>
                              </p:par>
                              <p:par>
                                <p:cTn fill="hold" id="38" nodeType="withEffect" presetClass="entr" presetID="53" presetSubtype="0">
                                  <p:stCondLst>
                                    <p:cond delay="300"/>
                                  </p:stCondLst>
                                  <p:childTnLst>
                                    <p:set>
                                      <p:cBhvr>
                                        <p:cTn dur="1" fill="hold" id="39">
                                          <p:stCondLst>
                                            <p:cond delay="0"/>
                                          </p:stCondLst>
                                        </p:cTn>
                                        <p:tgtEl>
                                          <p:spTgt spid="28"/>
                                        </p:tgtEl>
                                        <p:attrNameLst>
                                          <p:attrName>style.visibility</p:attrName>
                                        </p:attrNameLst>
                                      </p:cBhvr>
                                      <p:to>
                                        <p:strVal val="visible"/>
                                      </p:to>
                                    </p:set>
                                    <p:anim calcmode="lin" valueType="num">
                                      <p:cBhvr>
                                        <p:cTn dur="500" fill="hold" id="40"/>
                                        <p:tgtEl>
                                          <p:spTgt spid="28"/>
                                        </p:tgtEl>
                                        <p:attrNameLst>
                                          <p:attrName>ppt_w</p:attrName>
                                        </p:attrNameLst>
                                      </p:cBhvr>
                                      <p:tavLst>
                                        <p:tav tm="0">
                                          <p:val>
                                            <p:fltVal val="0"/>
                                          </p:val>
                                        </p:tav>
                                        <p:tav tm="100000">
                                          <p:val>
                                            <p:strVal val="#ppt_w"/>
                                          </p:val>
                                        </p:tav>
                                      </p:tavLst>
                                    </p:anim>
                                    <p:anim calcmode="lin" valueType="num">
                                      <p:cBhvr>
                                        <p:cTn dur="500" fill="hold" id="41"/>
                                        <p:tgtEl>
                                          <p:spTgt spid="28"/>
                                        </p:tgtEl>
                                        <p:attrNameLst>
                                          <p:attrName>ppt_h</p:attrName>
                                        </p:attrNameLst>
                                      </p:cBhvr>
                                      <p:tavLst>
                                        <p:tav tm="0">
                                          <p:val>
                                            <p:fltVal val="0"/>
                                          </p:val>
                                        </p:tav>
                                        <p:tav tm="100000">
                                          <p:val>
                                            <p:strVal val="#ppt_h"/>
                                          </p:val>
                                        </p:tav>
                                      </p:tavLst>
                                    </p:anim>
                                    <p:animEffect filter="fade" transition="in">
                                      <p:cBhvr>
                                        <p:cTn dur="500" id="42"/>
                                        <p:tgtEl>
                                          <p:spTgt spid="28"/>
                                        </p:tgtEl>
                                      </p:cBhvr>
                                    </p:animEffect>
                                  </p:childTnLst>
                                </p:cTn>
                              </p:par>
                              <p:par>
                                <p:cTn fill="hold" id="43" nodeType="withEffect" presetClass="entr" presetID="53" presetSubtype="0">
                                  <p:stCondLst>
                                    <p:cond delay="300"/>
                                  </p:stCondLst>
                                  <p:childTnLst>
                                    <p:set>
                                      <p:cBhvr>
                                        <p:cTn dur="1" fill="hold" id="44">
                                          <p:stCondLst>
                                            <p:cond delay="0"/>
                                          </p:stCondLst>
                                        </p:cTn>
                                        <p:tgtEl>
                                          <p:spTgt spid="16"/>
                                        </p:tgtEl>
                                        <p:attrNameLst>
                                          <p:attrName>style.visibility</p:attrName>
                                        </p:attrNameLst>
                                      </p:cBhvr>
                                      <p:to>
                                        <p:strVal val="visible"/>
                                      </p:to>
                                    </p:set>
                                    <p:anim calcmode="lin" valueType="num">
                                      <p:cBhvr>
                                        <p:cTn dur="500" fill="hold" id="45"/>
                                        <p:tgtEl>
                                          <p:spTgt spid="16"/>
                                        </p:tgtEl>
                                        <p:attrNameLst>
                                          <p:attrName>ppt_w</p:attrName>
                                        </p:attrNameLst>
                                      </p:cBhvr>
                                      <p:tavLst>
                                        <p:tav tm="0">
                                          <p:val>
                                            <p:fltVal val="0"/>
                                          </p:val>
                                        </p:tav>
                                        <p:tav tm="100000">
                                          <p:val>
                                            <p:strVal val="#ppt_w"/>
                                          </p:val>
                                        </p:tav>
                                      </p:tavLst>
                                    </p:anim>
                                    <p:anim calcmode="lin" valueType="num">
                                      <p:cBhvr>
                                        <p:cTn dur="500" fill="hold" id="46"/>
                                        <p:tgtEl>
                                          <p:spTgt spid="16"/>
                                        </p:tgtEl>
                                        <p:attrNameLst>
                                          <p:attrName>ppt_h</p:attrName>
                                        </p:attrNameLst>
                                      </p:cBhvr>
                                      <p:tavLst>
                                        <p:tav tm="0">
                                          <p:val>
                                            <p:fltVal val="0"/>
                                          </p:val>
                                        </p:tav>
                                        <p:tav tm="100000">
                                          <p:val>
                                            <p:strVal val="#ppt_h"/>
                                          </p:val>
                                        </p:tav>
                                      </p:tavLst>
                                    </p:anim>
                                    <p:animEffect filter="fade" transition="in">
                                      <p:cBhvr>
                                        <p:cTn dur="500" id="47"/>
                                        <p:tgtEl>
                                          <p:spTgt spid="16"/>
                                        </p:tgtEl>
                                      </p:cBhvr>
                                    </p:animEffect>
                                  </p:childTnLst>
                                </p:cTn>
                              </p:par>
                              <p:par>
                                <p:cTn fill="hold" id="48" nodeType="withEffect" presetClass="entr" presetID="53" presetSubtype="0">
                                  <p:stCondLst>
                                    <p:cond delay="900"/>
                                  </p:stCondLst>
                                  <p:childTnLst>
                                    <p:set>
                                      <p:cBhvr>
                                        <p:cTn dur="1" fill="hold" id="49">
                                          <p:stCondLst>
                                            <p:cond delay="0"/>
                                          </p:stCondLst>
                                        </p:cTn>
                                        <p:tgtEl>
                                          <p:spTgt spid="31"/>
                                        </p:tgtEl>
                                        <p:attrNameLst>
                                          <p:attrName>style.visibility</p:attrName>
                                        </p:attrNameLst>
                                      </p:cBhvr>
                                      <p:to>
                                        <p:strVal val="visible"/>
                                      </p:to>
                                    </p:set>
                                    <p:anim calcmode="lin" valueType="num">
                                      <p:cBhvr>
                                        <p:cTn dur="500" fill="hold" id="50"/>
                                        <p:tgtEl>
                                          <p:spTgt spid="31"/>
                                        </p:tgtEl>
                                        <p:attrNameLst>
                                          <p:attrName>ppt_w</p:attrName>
                                        </p:attrNameLst>
                                      </p:cBhvr>
                                      <p:tavLst>
                                        <p:tav tm="0">
                                          <p:val>
                                            <p:fltVal val="0"/>
                                          </p:val>
                                        </p:tav>
                                        <p:tav tm="100000">
                                          <p:val>
                                            <p:strVal val="#ppt_w"/>
                                          </p:val>
                                        </p:tav>
                                      </p:tavLst>
                                    </p:anim>
                                    <p:anim calcmode="lin" valueType="num">
                                      <p:cBhvr>
                                        <p:cTn dur="500" fill="hold" id="51"/>
                                        <p:tgtEl>
                                          <p:spTgt spid="31"/>
                                        </p:tgtEl>
                                        <p:attrNameLst>
                                          <p:attrName>ppt_h</p:attrName>
                                        </p:attrNameLst>
                                      </p:cBhvr>
                                      <p:tavLst>
                                        <p:tav tm="0">
                                          <p:val>
                                            <p:fltVal val="0"/>
                                          </p:val>
                                        </p:tav>
                                        <p:tav tm="100000">
                                          <p:val>
                                            <p:strVal val="#ppt_h"/>
                                          </p:val>
                                        </p:tav>
                                      </p:tavLst>
                                    </p:anim>
                                    <p:animEffect filter="fade" transition="in">
                                      <p:cBhvr>
                                        <p:cTn dur="500" id="52"/>
                                        <p:tgtEl>
                                          <p:spTgt spid="31"/>
                                        </p:tgtEl>
                                      </p:cBhvr>
                                    </p:animEffect>
                                  </p:childTnLst>
                                </p:cTn>
                              </p:par>
                              <p:par>
                                <p:cTn fill="hold" id="53" nodeType="withEffect" presetClass="entr" presetID="53" presetSubtype="0">
                                  <p:stCondLst>
                                    <p:cond delay="900"/>
                                  </p:stCondLst>
                                  <p:childTnLst>
                                    <p:set>
                                      <p:cBhvr>
                                        <p:cTn dur="1" fill="hold" id="54">
                                          <p:stCondLst>
                                            <p:cond delay="0"/>
                                          </p:stCondLst>
                                        </p:cTn>
                                        <p:tgtEl>
                                          <p:spTgt spid="19"/>
                                        </p:tgtEl>
                                        <p:attrNameLst>
                                          <p:attrName>style.visibility</p:attrName>
                                        </p:attrNameLst>
                                      </p:cBhvr>
                                      <p:to>
                                        <p:strVal val="visible"/>
                                      </p:to>
                                    </p:set>
                                    <p:anim calcmode="lin" valueType="num">
                                      <p:cBhvr>
                                        <p:cTn dur="500" fill="hold" id="55"/>
                                        <p:tgtEl>
                                          <p:spTgt spid="19"/>
                                        </p:tgtEl>
                                        <p:attrNameLst>
                                          <p:attrName>ppt_w</p:attrName>
                                        </p:attrNameLst>
                                      </p:cBhvr>
                                      <p:tavLst>
                                        <p:tav tm="0">
                                          <p:val>
                                            <p:fltVal val="0"/>
                                          </p:val>
                                        </p:tav>
                                        <p:tav tm="100000">
                                          <p:val>
                                            <p:strVal val="#ppt_w"/>
                                          </p:val>
                                        </p:tav>
                                      </p:tavLst>
                                    </p:anim>
                                    <p:anim calcmode="lin" valueType="num">
                                      <p:cBhvr>
                                        <p:cTn dur="500" fill="hold" id="56"/>
                                        <p:tgtEl>
                                          <p:spTgt spid="19"/>
                                        </p:tgtEl>
                                        <p:attrNameLst>
                                          <p:attrName>ppt_h</p:attrName>
                                        </p:attrNameLst>
                                      </p:cBhvr>
                                      <p:tavLst>
                                        <p:tav tm="0">
                                          <p:val>
                                            <p:fltVal val="0"/>
                                          </p:val>
                                        </p:tav>
                                        <p:tav tm="100000">
                                          <p:val>
                                            <p:strVal val="#ppt_h"/>
                                          </p:val>
                                        </p:tav>
                                      </p:tavLst>
                                    </p:anim>
                                    <p:animEffect filter="fade" transition="in">
                                      <p:cBhvr>
                                        <p:cTn dur="500" id="57"/>
                                        <p:tgtEl>
                                          <p:spTgt spid="19"/>
                                        </p:tgtEl>
                                      </p:cBhvr>
                                    </p:animEffect>
                                  </p:childTnLst>
                                </p:cTn>
                              </p:par>
                              <p:par>
                                <p:cTn fill="hold" id="58" nodeType="withEffect" presetClass="entr" presetID="53" presetSubtype="0">
                                  <p:stCondLst>
                                    <p:cond delay="1400"/>
                                  </p:stCondLst>
                                  <p:childTnLst>
                                    <p:set>
                                      <p:cBhvr>
                                        <p:cTn dur="1" fill="hold" id="59">
                                          <p:stCondLst>
                                            <p:cond delay="0"/>
                                          </p:stCondLst>
                                        </p:cTn>
                                        <p:tgtEl>
                                          <p:spTgt spid="34"/>
                                        </p:tgtEl>
                                        <p:attrNameLst>
                                          <p:attrName>style.visibility</p:attrName>
                                        </p:attrNameLst>
                                      </p:cBhvr>
                                      <p:to>
                                        <p:strVal val="visible"/>
                                      </p:to>
                                    </p:set>
                                    <p:anim calcmode="lin" valueType="num">
                                      <p:cBhvr>
                                        <p:cTn dur="500" fill="hold" id="60"/>
                                        <p:tgtEl>
                                          <p:spTgt spid="34"/>
                                        </p:tgtEl>
                                        <p:attrNameLst>
                                          <p:attrName>ppt_w</p:attrName>
                                        </p:attrNameLst>
                                      </p:cBhvr>
                                      <p:tavLst>
                                        <p:tav tm="0">
                                          <p:val>
                                            <p:fltVal val="0"/>
                                          </p:val>
                                        </p:tav>
                                        <p:tav tm="100000">
                                          <p:val>
                                            <p:strVal val="#ppt_w"/>
                                          </p:val>
                                        </p:tav>
                                      </p:tavLst>
                                    </p:anim>
                                    <p:anim calcmode="lin" valueType="num">
                                      <p:cBhvr>
                                        <p:cTn dur="500" fill="hold" id="61"/>
                                        <p:tgtEl>
                                          <p:spTgt spid="34"/>
                                        </p:tgtEl>
                                        <p:attrNameLst>
                                          <p:attrName>ppt_h</p:attrName>
                                        </p:attrNameLst>
                                      </p:cBhvr>
                                      <p:tavLst>
                                        <p:tav tm="0">
                                          <p:val>
                                            <p:fltVal val="0"/>
                                          </p:val>
                                        </p:tav>
                                        <p:tav tm="100000">
                                          <p:val>
                                            <p:strVal val="#ppt_h"/>
                                          </p:val>
                                        </p:tav>
                                      </p:tavLst>
                                    </p:anim>
                                    <p:animEffect filter="fade" transition="in">
                                      <p:cBhvr>
                                        <p:cTn dur="500" id="62"/>
                                        <p:tgtEl>
                                          <p:spTgt spid="34"/>
                                        </p:tgtEl>
                                      </p:cBhvr>
                                    </p:animEffect>
                                  </p:childTnLst>
                                </p:cTn>
                              </p:par>
                              <p:par>
                                <p:cTn fill="hold" id="63" nodeType="withEffect" presetClass="entr" presetID="53" presetSubtype="0">
                                  <p:stCondLst>
                                    <p:cond delay="1400"/>
                                  </p:stCondLst>
                                  <p:childTnLst>
                                    <p:set>
                                      <p:cBhvr>
                                        <p:cTn dur="1" fill="hold" id="64">
                                          <p:stCondLst>
                                            <p:cond delay="0"/>
                                          </p:stCondLst>
                                        </p:cTn>
                                        <p:tgtEl>
                                          <p:spTgt spid="22"/>
                                        </p:tgtEl>
                                        <p:attrNameLst>
                                          <p:attrName>style.visibility</p:attrName>
                                        </p:attrNameLst>
                                      </p:cBhvr>
                                      <p:to>
                                        <p:strVal val="visible"/>
                                      </p:to>
                                    </p:set>
                                    <p:anim calcmode="lin" valueType="num">
                                      <p:cBhvr>
                                        <p:cTn dur="500" fill="hold" id="65"/>
                                        <p:tgtEl>
                                          <p:spTgt spid="22"/>
                                        </p:tgtEl>
                                        <p:attrNameLst>
                                          <p:attrName>ppt_w</p:attrName>
                                        </p:attrNameLst>
                                      </p:cBhvr>
                                      <p:tavLst>
                                        <p:tav tm="0">
                                          <p:val>
                                            <p:fltVal val="0"/>
                                          </p:val>
                                        </p:tav>
                                        <p:tav tm="100000">
                                          <p:val>
                                            <p:strVal val="#ppt_w"/>
                                          </p:val>
                                        </p:tav>
                                      </p:tavLst>
                                    </p:anim>
                                    <p:anim calcmode="lin" valueType="num">
                                      <p:cBhvr>
                                        <p:cTn dur="500" fill="hold" id="66"/>
                                        <p:tgtEl>
                                          <p:spTgt spid="22"/>
                                        </p:tgtEl>
                                        <p:attrNameLst>
                                          <p:attrName>ppt_h</p:attrName>
                                        </p:attrNameLst>
                                      </p:cBhvr>
                                      <p:tavLst>
                                        <p:tav tm="0">
                                          <p:val>
                                            <p:fltVal val="0"/>
                                          </p:val>
                                        </p:tav>
                                        <p:tav tm="100000">
                                          <p:val>
                                            <p:strVal val="#ppt_h"/>
                                          </p:val>
                                        </p:tav>
                                      </p:tavLst>
                                    </p:anim>
                                    <p:animEffect filter="fade" transition="in">
                                      <p:cBhvr>
                                        <p:cTn dur="500" id="67"/>
                                        <p:tgtEl>
                                          <p:spTgt spid="22"/>
                                        </p:tgtEl>
                                      </p:cBhvr>
                                    </p:animEffect>
                                  </p:childTnLst>
                                </p:cTn>
                              </p:par>
                              <p:par>
                                <p:cTn fill="hold" grpId="0" id="68" nodeType="withEffect" presetClass="entr" presetID="47" presetSubtype="0">
                                  <p:stCondLst>
                                    <p:cond delay="0"/>
                                  </p:stCondLst>
                                  <p:childTnLst>
                                    <p:set>
                                      <p:cBhvr>
                                        <p:cTn dur="1" fill="hold" id="69">
                                          <p:stCondLst>
                                            <p:cond delay="0"/>
                                          </p:stCondLst>
                                        </p:cTn>
                                        <p:tgtEl>
                                          <p:spTgt spid="5"/>
                                        </p:tgtEl>
                                        <p:attrNameLst>
                                          <p:attrName>style.visibility</p:attrName>
                                        </p:attrNameLst>
                                      </p:cBhvr>
                                      <p:to>
                                        <p:strVal val="visible"/>
                                      </p:to>
                                    </p:set>
                                    <p:animEffect filter="fade" transition="in">
                                      <p:cBhvr>
                                        <p:cTn dur="1000" id="70"/>
                                        <p:tgtEl>
                                          <p:spTgt spid="5"/>
                                        </p:tgtEl>
                                      </p:cBhvr>
                                    </p:animEffect>
                                    <p:anim calcmode="lin" valueType="num">
                                      <p:cBhvr>
                                        <p:cTn dur="1000" fill="hold" id="71"/>
                                        <p:tgtEl>
                                          <p:spTgt spid="5"/>
                                        </p:tgtEl>
                                        <p:attrNameLst>
                                          <p:attrName>ppt_x</p:attrName>
                                        </p:attrNameLst>
                                      </p:cBhvr>
                                      <p:tavLst>
                                        <p:tav tm="0">
                                          <p:val>
                                            <p:strVal val="#ppt_x"/>
                                          </p:val>
                                        </p:tav>
                                        <p:tav tm="100000">
                                          <p:val>
                                            <p:strVal val="#ppt_x"/>
                                          </p:val>
                                        </p:tav>
                                      </p:tavLst>
                                    </p:anim>
                                    <p:anim calcmode="lin" valueType="num">
                                      <p:cBhvr>
                                        <p:cTn dur="1000" fill="hold" id="72"/>
                                        <p:tgtEl>
                                          <p:spTgt spid="5"/>
                                        </p:tgtEl>
                                        <p:attrNameLst>
                                          <p:attrName>ppt_y</p:attrName>
                                        </p:attrNameLst>
                                      </p:cBhvr>
                                      <p:tavLst>
                                        <p:tav tm="0">
                                          <p:val>
                                            <p:strVal val="#ppt_y-.1"/>
                                          </p:val>
                                        </p:tav>
                                        <p:tav tm="100000">
                                          <p:val>
                                            <p:strVal val="#ppt_y"/>
                                          </p:val>
                                        </p:tav>
                                      </p:tavLst>
                                    </p:anim>
                                  </p:childTnLst>
                                </p:cTn>
                              </p:par>
                              <p:par>
                                <p:cTn fill="hold" grpId="0" id="73" nodeType="withEffect" presetClass="entr" presetID="47" presetSubtype="0">
                                  <p:stCondLst>
                                    <p:cond delay="800"/>
                                  </p:stCondLst>
                                  <p:childTnLst>
                                    <p:set>
                                      <p:cBhvr>
                                        <p:cTn dur="1" fill="hold" id="74">
                                          <p:stCondLst>
                                            <p:cond delay="0"/>
                                          </p:stCondLst>
                                        </p:cTn>
                                        <p:tgtEl>
                                          <p:spTgt spid="6"/>
                                        </p:tgtEl>
                                        <p:attrNameLst>
                                          <p:attrName>style.visibility</p:attrName>
                                        </p:attrNameLst>
                                      </p:cBhvr>
                                      <p:to>
                                        <p:strVal val="visible"/>
                                      </p:to>
                                    </p:set>
                                    <p:animEffect filter="fade" transition="in">
                                      <p:cBhvr>
                                        <p:cTn dur="1000" id="75"/>
                                        <p:tgtEl>
                                          <p:spTgt spid="6"/>
                                        </p:tgtEl>
                                      </p:cBhvr>
                                    </p:animEffect>
                                    <p:anim calcmode="lin" valueType="num">
                                      <p:cBhvr>
                                        <p:cTn dur="1000" fill="hold" id="76"/>
                                        <p:tgtEl>
                                          <p:spTgt spid="6"/>
                                        </p:tgtEl>
                                        <p:attrNameLst>
                                          <p:attrName>ppt_x</p:attrName>
                                        </p:attrNameLst>
                                      </p:cBhvr>
                                      <p:tavLst>
                                        <p:tav tm="0">
                                          <p:val>
                                            <p:strVal val="#ppt_x"/>
                                          </p:val>
                                        </p:tav>
                                        <p:tav tm="100000">
                                          <p:val>
                                            <p:strVal val="#ppt_x"/>
                                          </p:val>
                                        </p:tav>
                                      </p:tavLst>
                                    </p:anim>
                                    <p:anim calcmode="lin" valueType="num">
                                      <p:cBhvr>
                                        <p:cTn dur="1000" fill="hold" id="77"/>
                                        <p:tgtEl>
                                          <p:spTgt spid="6"/>
                                        </p:tgtEl>
                                        <p:attrNameLst>
                                          <p:attrName>ppt_y</p:attrName>
                                        </p:attrNameLst>
                                      </p:cBhvr>
                                      <p:tavLst>
                                        <p:tav tm="0">
                                          <p:val>
                                            <p:strVal val="#ppt_y-.1"/>
                                          </p:val>
                                        </p:tav>
                                        <p:tav tm="100000">
                                          <p:val>
                                            <p:strVal val="#ppt_y"/>
                                          </p:val>
                                        </p:tav>
                                      </p:tavLst>
                                    </p:anim>
                                  </p:childTnLst>
                                </p:cTn>
                              </p:par>
                              <p:par>
                                <p:cTn fill="hold" grpId="0" id="78" nodeType="withEffect" presetClass="entr" presetID="47" presetSubtype="0">
                                  <p:stCondLst>
                                    <p:cond delay="1400"/>
                                  </p:stCondLst>
                                  <p:childTnLst>
                                    <p:set>
                                      <p:cBhvr>
                                        <p:cTn dur="1" fill="hold" id="79">
                                          <p:stCondLst>
                                            <p:cond delay="0"/>
                                          </p:stCondLst>
                                        </p:cTn>
                                        <p:tgtEl>
                                          <p:spTgt spid="7"/>
                                        </p:tgtEl>
                                        <p:attrNameLst>
                                          <p:attrName>style.visibility</p:attrName>
                                        </p:attrNameLst>
                                      </p:cBhvr>
                                      <p:to>
                                        <p:strVal val="visible"/>
                                      </p:to>
                                    </p:set>
                                    <p:animEffect filter="fade" transition="in">
                                      <p:cBhvr>
                                        <p:cTn dur="1000" id="80"/>
                                        <p:tgtEl>
                                          <p:spTgt spid="7"/>
                                        </p:tgtEl>
                                      </p:cBhvr>
                                    </p:animEffect>
                                    <p:anim calcmode="lin" valueType="num">
                                      <p:cBhvr>
                                        <p:cTn dur="1000" fill="hold" id="81"/>
                                        <p:tgtEl>
                                          <p:spTgt spid="7"/>
                                        </p:tgtEl>
                                        <p:attrNameLst>
                                          <p:attrName>ppt_x</p:attrName>
                                        </p:attrNameLst>
                                      </p:cBhvr>
                                      <p:tavLst>
                                        <p:tav tm="0">
                                          <p:val>
                                            <p:strVal val="#ppt_x"/>
                                          </p:val>
                                        </p:tav>
                                        <p:tav tm="100000">
                                          <p:val>
                                            <p:strVal val="#ppt_x"/>
                                          </p:val>
                                        </p:tav>
                                      </p:tavLst>
                                    </p:anim>
                                    <p:anim calcmode="lin" valueType="num">
                                      <p:cBhvr>
                                        <p:cTn dur="1000" fill="hold" id="82"/>
                                        <p:tgtEl>
                                          <p:spTgt spid="7"/>
                                        </p:tgtEl>
                                        <p:attrNameLst>
                                          <p:attrName>ppt_y</p:attrName>
                                        </p:attrNameLst>
                                      </p:cBhvr>
                                      <p:tavLst>
                                        <p:tav tm="0">
                                          <p:val>
                                            <p:strVal val="#ppt_y-.1"/>
                                          </p:val>
                                        </p:tav>
                                        <p:tav tm="100000">
                                          <p:val>
                                            <p:strVal val="#ppt_y"/>
                                          </p:val>
                                        </p:tav>
                                      </p:tavLst>
                                    </p:anim>
                                  </p:childTnLst>
                                </p:cTn>
                              </p:par>
                              <p:par>
                                <p:cTn fill="hold" grpId="0" id="83" nodeType="withEffect" presetClass="entr" presetID="47" presetSubtype="0">
                                  <p:stCondLst>
                                    <p:cond delay="1900"/>
                                  </p:stCondLst>
                                  <p:childTnLst>
                                    <p:set>
                                      <p:cBhvr>
                                        <p:cTn dur="1" fill="hold" id="84">
                                          <p:stCondLst>
                                            <p:cond delay="0"/>
                                          </p:stCondLst>
                                        </p:cTn>
                                        <p:tgtEl>
                                          <p:spTgt spid="8"/>
                                        </p:tgtEl>
                                        <p:attrNameLst>
                                          <p:attrName>style.visibility</p:attrName>
                                        </p:attrNameLst>
                                      </p:cBhvr>
                                      <p:to>
                                        <p:strVal val="visible"/>
                                      </p:to>
                                    </p:set>
                                    <p:animEffect filter="fade" transition="in">
                                      <p:cBhvr>
                                        <p:cTn dur="1000" id="85"/>
                                        <p:tgtEl>
                                          <p:spTgt spid="8"/>
                                        </p:tgtEl>
                                      </p:cBhvr>
                                    </p:animEffect>
                                    <p:anim calcmode="lin" valueType="num">
                                      <p:cBhvr>
                                        <p:cTn dur="1000" fill="hold" id="86"/>
                                        <p:tgtEl>
                                          <p:spTgt spid="8"/>
                                        </p:tgtEl>
                                        <p:attrNameLst>
                                          <p:attrName>ppt_x</p:attrName>
                                        </p:attrNameLst>
                                      </p:cBhvr>
                                      <p:tavLst>
                                        <p:tav tm="0">
                                          <p:val>
                                            <p:strVal val="#ppt_x"/>
                                          </p:val>
                                        </p:tav>
                                        <p:tav tm="100000">
                                          <p:val>
                                            <p:strVal val="#ppt_x"/>
                                          </p:val>
                                        </p:tav>
                                      </p:tavLst>
                                    </p:anim>
                                    <p:anim calcmode="lin" valueType="num">
                                      <p:cBhvr>
                                        <p:cTn dur="1000" fill="hold" id="87"/>
                                        <p:tgtEl>
                                          <p:spTgt spid="8"/>
                                        </p:tgtEl>
                                        <p:attrNameLst>
                                          <p:attrName>ppt_y</p:attrName>
                                        </p:attrNameLst>
                                      </p:cBhvr>
                                      <p:tavLst>
                                        <p:tav tm="0">
                                          <p:val>
                                            <p:strVal val="#ppt_y-.1"/>
                                          </p:val>
                                        </p:tav>
                                        <p:tav tm="100000">
                                          <p:val>
                                            <p:strVal val="#ppt_y"/>
                                          </p:val>
                                        </p:tav>
                                      </p:tavLst>
                                    </p:anim>
                                  </p:childTnLst>
                                </p:cTn>
                              </p:par>
                              <p:par>
                                <p:cTn fill="hold" id="88" nodeType="withEffect" presetClass="entr" presetID="53" presetSubtype="0">
                                  <p:stCondLst>
                                    <p:cond delay="1400"/>
                                  </p:stCondLst>
                                  <p:childTnLst>
                                    <p:set>
                                      <p:cBhvr>
                                        <p:cTn dur="1" fill="hold" id="89">
                                          <p:stCondLst>
                                            <p:cond delay="0"/>
                                          </p:stCondLst>
                                        </p:cTn>
                                        <p:tgtEl>
                                          <p:spTgt spid="37"/>
                                        </p:tgtEl>
                                        <p:attrNameLst>
                                          <p:attrName>style.visibility</p:attrName>
                                        </p:attrNameLst>
                                      </p:cBhvr>
                                      <p:to>
                                        <p:strVal val="visible"/>
                                      </p:to>
                                    </p:set>
                                    <p:anim calcmode="lin" valueType="num">
                                      <p:cBhvr>
                                        <p:cTn dur="500" fill="hold" id="90"/>
                                        <p:tgtEl>
                                          <p:spTgt spid="37"/>
                                        </p:tgtEl>
                                        <p:attrNameLst>
                                          <p:attrName>ppt_w</p:attrName>
                                        </p:attrNameLst>
                                      </p:cBhvr>
                                      <p:tavLst>
                                        <p:tav tm="0">
                                          <p:val>
                                            <p:fltVal val="0"/>
                                          </p:val>
                                        </p:tav>
                                        <p:tav tm="100000">
                                          <p:val>
                                            <p:strVal val="#ppt_w"/>
                                          </p:val>
                                        </p:tav>
                                      </p:tavLst>
                                    </p:anim>
                                    <p:anim calcmode="lin" valueType="num">
                                      <p:cBhvr>
                                        <p:cTn dur="500" fill="hold" id="91"/>
                                        <p:tgtEl>
                                          <p:spTgt spid="37"/>
                                        </p:tgtEl>
                                        <p:attrNameLst>
                                          <p:attrName>ppt_h</p:attrName>
                                        </p:attrNameLst>
                                      </p:cBhvr>
                                      <p:tavLst>
                                        <p:tav tm="0">
                                          <p:val>
                                            <p:fltVal val="0"/>
                                          </p:val>
                                        </p:tav>
                                        <p:tav tm="100000">
                                          <p:val>
                                            <p:strVal val="#ppt_h"/>
                                          </p:val>
                                        </p:tav>
                                      </p:tavLst>
                                    </p:anim>
                                    <p:animEffect filter="fade" transition="in">
                                      <p:cBhvr>
                                        <p:cTn dur="500" id="92"/>
                                        <p:tgtEl>
                                          <p:spTgt spid="37"/>
                                        </p:tgtEl>
                                      </p:cBhvr>
                                    </p:animEffect>
                                  </p:childTnLst>
                                </p:cTn>
                              </p:par>
                              <p:par>
                                <p:cTn fill="hold" id="93" nodeType="withEffect" presetClass="entr" presetID="53" presetSubtype="0">
                                  <p:stCondLst>
                                    <p:cond delay="1400"/>
                                  </p:stCondLst>
                                  <p:childTnLst>
                                    <p:set>
                                      <p:cBhvr>
                                        <p:cTn dur="1" fill="hold" id="94">
                                          <p:stCondLst>
                                            <p:cond delay="0"/>
                                          </p:stCondLst>
                                        </p:cTn>
                                        <p:tgtEl>
                                          <p:spTgt spid="25"/>
                                        </p:tgtEl>
                                        <p:attrNameLst>
                                          <p:attrName>style.visibility</p:attrName>
                                        </p:attrNameLst>
                                      </p:cBhvr>
                                      <p:to>
                                        <p:strVal val="visible"/>
                                      </p:to>
                                    </p:set>
                                    <p:anim calcmode="lin" valueType="num">
                                      <p:cBhvr>
                                        <p:cTn dur="500" fill="hold" id="95"/>
                                        <p:tgtEl>
                                          <p:spTgt spid="25"/>
                                        </p:tgtEl>
                                        <p:attrNameLst>
                                          <p:attrName>ppt_w</p:attrName>
                                        </p:attrNameLst>
                                      </p:cBhvr>
                                      <p:tavLst>
                                        <p:tav tm="0">
                                          <p:val>
                                            <p:fltVal val="0"/>
                                          </p:val>
                                        </p:tav>
                                        <p:tav tm="100000">
                                          <p:val>
                                            <p:strVal val="#ppt_w"/>
                                          </p:val>
                                        </p:tav>
                                      </p:tavLst>
                                    </p:anim>
                                    <p:anim calcmode="lin" valueType="num">
                                      <p:cBhvr>
                                        <p:cTn dur="500" fill="hold" id="96"/>
                                        <p:tgtEl>
                                          <p:spTgt spid="25"/>
                                        </p:tgtEl>
                                        <p:attrNameLst>
                                          <p:attrName>ppt_h</p:attrName>
                                        </p:attrNameLst>
                                      </p:cBhvr>
                                      <p:tavLst>
                                        <p:tav tm="0">
                                          <p:val>
                                            <p:fltVal val="0"/>
                                          </p:val>
                                        </p:tav>
                                        <p:tav tm="100000">
                                          <p:val>
                                            <p:strVal val="#ppt_h"/>
                                          </p:val>
                                        </p:tav>
                                      </p:tavLst>
                                    </p:anim>
                                    <p:animEffect filter="fade" transition="in">
                                      <p:cBhvr>
                                        <p:cTn dur="500" id="97"/>
                                        <p:tgtEl>
                                          <p:spTgt spid="25"/>
                                        </p:tgtEl>
                                      </p:cBhvr>
                                    </p:animEffect>
                                  </p:childTnLst>
                                </p:cTn>
                              </p:par>
                              <p:par>
                                <p:cTn fill="hold" grpId="0" id="98" nodeType="withEffect" presetClass="entr" presetID="47" presetSubtype="0">
                                  <p:stCondLst>
                                    <p:cond delay="1900"/>
                                  </p:stCondLst>
                                  <p:childTnLst>
                                    <p:set>
                                      <p:cBhvr>
                                        <p:cTn dur="1" fill="hold" id="99">
                                          <p:stCondLst>
                                            <p:cond delay="0"/>
                                          </p:stCondLst>
                                        </p:cTn>
                                        <p:tgtEl>
                                          <p:spTgt spid="9"/>
                                        </p:tgtEl>
                                        <p:attrNameLst>
                                          <p:attrName>style.visibility</p:attrName>
                                        </p:attrNameLst>
                                      </p:cBhvr>
                                      <p:to>
                                        <p:strVal val="visible"/>
                                      </p:to>
                                    </p:set>
                                    <p:animEffect filter="fade" transition="in">
                                      <p:cBhvr>
                                        <p:cTn dur="1000" id="100"/>
                                        <p:tgtEl>
                                          <p:spTgt spid="9"/>
                                        </p:tgtEl>
                                      </p:cBhvr>
                                    </p:animEffect>
                                    <p:anim calcmode="lin" valueType="num">
                                      <p:cBhvr>
                                        <p:cTn dur="1000" fill="hold" id="101"/>
                                        <p:tgtEl>
                                          <p:spTgt spid="9"/>
                                        </p:tgtEl>
                                        <p:attrNameLst>
                                          <p:attrName>ppt_x</p:attrName>
                                        </p:attrNameLst>
                                      </p:cBhvr>
                                      <p:tavLst>
                                        <p:tav tm="0">
                                          <p:val>
                                            <p:strVal val="#ppt_x"/>
                                          </p:val>
                                        </p:tav>
                                        <p:tav tm="100000">
                                          <p:val>
                                            <p:strVal val="#ppt_x"/>
                                          </p:val>
                                        </p:tav>
                                      </p:tavLst>
                                    </p:anim>
                                    <p:anim calcmode="lin" valueType="num">
                                      <p:cBhvr>
                                        <p:cTn dur="1000" fill="hold" id="102"/>
                                        <p:tgtEl>
                                          <p:spTgt spid="9"/>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6900"/>
                            </p:stCondLst>
                            <p:childTnLst>
                              <p:par>
                                <p:cTn fill="hold" id="104" nodeType="afterEffect" presetClass="entr" presetID="23" presetSubtype="528">
                                  <p:stCondLst>
                                    <p:cond delay="0"/>
                                  </p:stCondLst>
                                  <p:childTnLst>
                                    <p:set>
                                      <p:cBhvr>
                                        <p:cTn dur="1" fill="hold" id="105">
                                          <p:stCondLst>
                                            <p:cond delay="0"/>
                                          </p:stCondLst>
                                        </p:cTn>
                                        <p:tgtEl>
                                          <p:spTgt spid="40"/>
                                        </p:tgtEl>
                                        <p:attrNameLst>
                                          <p:attrName>style.visibility</p:attrName>
                                        </p:attrNameLst>
                                      </p:cBhvr>
                                      <p:to>
                                        <p:strVal val="visible"/>
                                      </p:to>
                                    </p:set>
                                    <p:anim calcmode="lin" valueType="num">
                                      <p:cBhvr>
                                        <p:cTn dur="500" fill="hold" id="106"/>
                                        <p:tgtEl>
                                          <p:spTgt spid="40"/>
                                        </p:tgtEl>
                                        <p:attrNameLst>
                                          <p:attrName>ppt_w</p:attrName>
                                        </p:attrNameLst>
                                      </p:cBhvr>
                                      <p:tavLst>
                                        <p:tav tm="0">
                                          <p:val>
                                            <p:fltVal val="0"/>
                                          </p:val>
                                        </p:tav>
                                        <p:tav tm="100000">
                                          <p:val>
                                            <p:strVal val="#ppt_w"/>
                                          </p:val>
                                        </p:tav>
                                      </p:tavLst>
                                    </p:anim>
                                    <p:anim calcmode="lin" valueType="num">
                                      <p:cBhvr>
                                        <p:cTn dur="500" fill="hold" id="107"/>
                                        <p:tgtEl>
                                          <p:spTgt spid="40"/>
                                        </p:tgtEl>
                                        <p:attrNameLst>
                                          <p:attrName>ppt_h</p:attrName>
                                        </p:attrNameLst>
                                      </p:cBhvr>
                                      <p:tavLst>
                                        <p:tav tm="0">
                                          <p:val>
                                            <p:fltVal val="0"/>
                                          </p:val>
                                        </p:tav>
                                        <p:tav tm="100000">
                                          <p:val>
                                            <p:strVal val="#ppt_h"/>
                                          </p:val>
                                        </p:tav>
                                      </p:tavLst>
                                    </p:anim>
                                    <p:anim calcmode="lin" valueType="num">
                                      <p:cBhvr>
                                        <p:cTn dur="500" fill="hold" id="108"/>
                                        <p:tgtEl>
                                          <p:spTgt spid="40"/>
                                        </p:tgtEl>
                                        <p:attrNameLst>
                                          <p:attrName>ppt_x</p:attrName>
                                        </p:attrNameLst>
                                      </p:cBhvr>
                                      <p:tavLst>
                                        <p:tav tm="0">
                                          <p:val>
                                            <p:fltVal val="0.5"/>
                                          </p:val>
                                        </p:tav>
                                        <p:tav tm="100000">
                                          <p:val>
                                            <p:strVal val="#ppt_x"/>
                                          </p:val>
                                        </p:tav>
                                      </p:tavLst>
                                    </p:anim>
                                    <p:anim calcmode="lin" valueType="num">
                                      <p:cBhvr>
                                        <p:cTn dur="500" fill="hold" id="109"/>
                                        <p:tgtEl>
                                          <p:spTgt spid="40"/>
                                        </p:tgtEl>
                                        <p:attrNameLst>
                                          <p:attrName>ppt_y</p:attrName>
                                        </p:attrNameLst>
                                      </p:cBhvr>
                                      <p:tavLst>
                                        <p:tav tm="0">
                                          <p:val>
                                            <p:fltVal val="0.5"/>
                                          </p:val>
                                        </p:tav>
                                        <p:tav tm="100000">
                                          <p:val>
                                            <p:strVal val="#ppt_y"/>
                                          </p:val>
                                        </p:tav>
                                      </p:tavLst>
                                    </p:anim>
                                  </p:childTnLst>
                                </p:cTn>
                              </p:par>
                              <p:par>
                                <p:cTn fill="hold" id="110" nodeType="withEffect" presetClass="entr" presetID="23" presetSubtype="528">
                                  <p:stCondLst>
                                    <p:cond delay="300"/>
                                  </p:stCondLst>
                                  <p:childTnLst>
                                    <p:set>
                                      <p:cBhvr>
                                        <p:cTn dur="1" fill="hold" id="111">
                                          <p:stCondLst>
                                            <p:cond delay="0"/>
                                          </p:stCondLst>
                                        </p:cTn>
                                        <p:tgtEl>
                                          <p:spTgt spid="43"/>
                                        </p:tgtEl>
                                        <p:attrNameLst>
                                          <p:attrName>style.visibility</p:attrName>
                                        </p:attrNameLst>
                                      </p:cBhvr>
                                      <p:to>
                                        <p:strVal val="visible"/>
                                      </p:to>
                                    </p:set>
                                    <p:anim calcmode="lin" valueType="num">
                                      <p:cBhvr>
                                        <p:cTn dur="500" fill="hold" id="112"/>
                                        <p:tgtEl>
                                          <p:spTgt spid="43"/>
                                        </p:tgtEl>
                                        <p:attrNameLst>
                                          <p:attrName>ppt_w</p:attrName>
                                        </p:attrNameLst>
                                      </p:cBhvr>
                                      <p:tavLst>
                                        <p:tav tm="0">
                                          <p:val>
                                            <p:fltVal val="0"/>
                                          </p:val>
                                        </p:tav>
                                        <p:tav tm="100000">
                                          <p:val>
                                            <p:strVal val="#ppt_w"/>
                                          </p:val>
                                        </p:tav>
                                      </p:tavLst>
                                    </p:anim>
                                    <p:anim calcmode="lin" valueType="num">
                                      <p:cBhvr>
                                        <p:cTn dur="500" fill="hold" id="113"/>
                                        <p:tgtEl>
                                          <p:spTgt spid="43"/>
                                        </p:tgtEl>
                                        <p:attrNameLst>
                                          <p:attrName>ppt_h</p:attrName>
                                        </p:attrNameLst>
                                      </p:cBhvr>
                                      <p:tavLst>
                                        <p:tav tm="0">
                                          <p:val>
                                            <p:fltVal val="0"/>
                                          </p:val>
                                        </p:tav>
                                        <p:tav tm="100000">
                                          <p:val>
                                            <p:strVal val="#ppt_h"/>
                                          </p:val>
                                        </p:tav>
                                      </p:tavLst>
                                    </p:anim>
                                    <p:anim calcmode="lin" valueType="num">
                                      <p:cBhvr>
                                        <p:cTn dur="500" fill="hold" id="114"/>
                                        <p:tgtEl>
                                          <p:spTgt spid="43"/>
                                        </p:tgtEl>
                                        <p:attrNameLst>
                                          <p:attrName>ppt_x</p:attrName>
                                        </p:attrNameLst>
                                      </p:cBhvr>
                                      <p:tavLst>
                                        <p:tav tm="0">
                                          <p:val>
                                            <p:fltVal val="0.5"/>
                                          </p:val>
                                        </p:tav>
                                        <p:tav tm="100000">
                                          <p:val>
                                            <p:strVal val="#ppt_x"/>
                                          </p:val>
                                        </p:tav>
                                      </p:tavLst>
                                    </p:anim>
                                    <p:anim calcmode="lin" valueType="num">
                                      <p:cBhvr>
                                        <p:cTn dur="500" fill="hold" id="115"/>
                                        <p:tgtEl>
                                          <p:spTgt spid="43"/>
                                        </p:tgtEl>
                                        <p:attrNameLst>
                                          <p:attrName>ppt_y</p:attrName>
                                        </p:attrNameLst>
                                      </p:cBhvr>
                                      <p:tavLst>
                                        <p:tav tm="0">
                                          <p:val>
                                            <p:fltVal val="0.5"/>
                                          </p:val>
                                        </p:tav>
                                        <p:tav tm="100000">
                                          <p:val>
                                            <p:strVal val="#ppt_y"/>
                                          </p:val>
                                        </p:tav>
                                      </p:tavLst>
                                    </p:anim>
                                  </p:childTnLst>
                                </p:cTn>
                              </p:par>
                              <p:par>
                                <p:cTn fill="hold" id="116" nodeType="withEffect" presetClass="entr" presetID="23" presetSubtype="528">
                                  <p:stCondLst>
                                    <p:cond delay="700"/>
                                  </p:stCondLst>
                                  <p:childTnLst>
                                    <p:set>
                                      <p:cBhvr>
                                        <p:cTn dur="1" fill="hold" id="117">
                                          <p:stCondLst>
                                            <p:cond delay="0"/>
                                          </p:stCondLst>
                                        </p:cTn>
                                        <p:tgtEl>
                                          <p:spTgt spid="46"/>
                                        </p:tgtEl>
                                        <p:attrNameLst>
                                          <p:attrName>style.visibility</p:attrName>
                                        </p:attrNameLst>
                                      </p:cBhvr>
                                      <p:to>
                                        <p:strVal val="visible"/>
                                      </p:to>
                                    </p:set>
                                    <p:anim calcmode="lin" valueType="num">
                                      <p:cBhvr>
                                        <p:cTn dur="500" fill="hold" id="118"/>
                                        <p:tgtEl>
                                          <p:spTgt spid="46"/>
                                        </p:tgtEl>
                                        <p:attrNameLst>
                                          <p:attrName>ppt_w</p:attrName>
                                        </p:attrNameLst>
                                      </p:cBhvr>
                                      <p:tavLst>
                                        <p:tav tm="0">
                                          <p:val>
                                            <p:fltVal val="0"/>
                                          </p:val>
                                        </p:tav>
                                        <p:tav tm="100000">
                                          <p:val>
                                            <p:strVal val="#ppt_w"/>
                                          </p:val>
                                        </p:tav>
                                      </p:tavLst>
                                    </p:anim>
                                    <p:anim calcmode="lin" valueType="num">
                                      <p:cBhvr>
                                        <p:cTn dur="500" fill="hold" id="119"/>
                                        <p:tgtEl>
                                          <p:spTgt spid="46"/>
                                        </p:tgtEl>
                                        <p:attrNameLst>
                                          <p:attrName>ppt_h</p:attrName>
                                        </p:attrNameLst>
                                      </p:cBhvr>
                                      <p:tavLst>
                                        <p:tav tm="0">
                                          <p:val>
                                            <p:fltVal val="0"/>
                                          </p:val>
                                        </p:tav>
                                        <p:tav tm="100000">
                                          <p:val>
                                            <p:strVal val="#ppt_h"/>
                                          </p:val>
                                        </p:tav>
                                      </p:tavLst>
                                    </p:anim>
                                    <p:anim calcmode="lin" valueType="num">
                                      <p:cBhvr>
                                        <p:cTn dur="500" fill="hold" id="120"/>
                                        <p:tgtEl>
                                          <p:spTgt spid="46"/>
                                        </p:tgtEl>
                                        <p:attrNameLst>
                                          <p:attrName>ppt_x</p:attrName>
                                        </p:attrNameLst>
                                      </p:cBhvr>
                                      <p:tavLst>
                                        <p:tav tm="0">
                                          <p:val>
                                            <p:fltVal val="0.5"/>
                                          </p:val>
                                        </p:tav>
                                        <p:tav tm="100000">
                                          <p:val>
                                            <p:strVal val="#ppt_x"/>
                                          </p:val>
                                        </p:tav>
                                      </p:tavLst>
                                    </p:anim>
                                    <p:anim calcmode="lin" valueType="num">
                                      <p:cBhvr>
                                        <p:cTn dur="500" fill="hold" id="121"/>
                                        <p:tgtEl>
                                          <p:spTgt spid="46"/>
                                        </p:tgtEl>
                                        <p:attrNameLst>
                                          <p:attrName>ppt_y</p:attrName>
                                        </p:attrNameLst>
                                      </p:cBhvr>
                                      <p:tavLst>
                                        <p:tav tm="0">
                                          <p:val>
                                            <p:fltVal val="0.5"/>
                                          </p:val>
                                        </p:tav>
                                        <p:tav tm="100000">
                                          <p:val>
                                            <p:strVal val="#ppt_y"/>
                                          </p:val>
                                        </p:tav>
                                      </p:tavLst>
                                    </p:anim>
                                  </p:childTnLst>
                                </p:cTn>
                              </p:par>
                              <p:par>
                                <p:cTn fill="hold" id="122" nodeType="withEffect" presetClass="entr" presetID="23" presetSubtype="528">
                                  <p:stCondLst>
                                    <p:cond delay="300"/>
                                  </p:stCondLst>
                                  <p:childTnLst>
                                    <p:set>
                                      <p:cBhvr>
                                        <p:cTn dur="1" fill="hold" id="123">
                                          <p:stCondLst>
                                            <p:cond delay="0"/>
                                          </p:stCondLst>
                                        </p:cTn>
                                        <p:tgtEl>
                                          <p:spTgt spid="49"/>
                                        </p:tgtEl>
                                        <p:attrNameLst>
                                          <p:attrName>style.visibility</p:attrName>
                                        </p:attrNameLst>
                                      </p:cBhvr>
                                      <p:to>
                                        <p:strVal val="visible"/>
                                      </p:to>
                                    </p:set>
                                    <p:anim calcmode="lin" valueType="num">
                                      <p:cBhvr>
                                        <p:cTn dur="500" fill="hold" id="124"/>
                                        <p:tgtEl>
                                          <p:spTgt spid="49"/>
                                        </p:tgtEl>
                                        <p:attrNameLst>
                                          <p:attrName>ppt_w</p:attrName>
                                        </p:attrNameLst>
                                      </p:cBhvr>
                                      <p:tavLst>
                                        <p:tav tm="0">
                                          <p:val>
                                            <p:fltVal val="0"/>
                                          </p:val>
                                        </p:tav>
                                        <p:tav tm="100000">
                                          <p:val>
                                            <p:strVal val="#ppt_w"/>
                                          </p:val>
                                        </p:tav>
                                      </p:tavLst>
                                    </p:anim>
                                    <p:anim calcmode="lin" valueType="num">
                                      <p:cBhvr>
                                        <p:cTn dur="500" fill="hold" id="125"/>
                                        <p:tgtEl>
                                          <p:spTgt spid="49"/>
                                        </p:tgtEl>
                                        <p:attrNameLst>
                                          <p:attrName>ppt_h</p:attrName>
                                        </p:attrNameLst>
                                      </p:cBhvr>
                                      <p:tavLst>
                                        <p:tav tm="0">
                                          <p:val>
                                            <p:fltVal val="0"/>
                                          </p:val>
                                        </p:tav>
                                        <p:tav tm="100000">
                                          <p:val>
                                            <p:strVal val="#ppt_h"/>
                                          </p:val>
                                        </p:tav>
                                      </p:tavLst>
                                    </p:anim>
                                    <p:anim calcmode="lin" valueType="num">
                                      <p:cBhvr>
                                        <p:cTn dur="500" fill="hold" id="126"/>
                                        <p:tgtEl>
                                          <p:spTgt spid="49"/>
                                        </p:tgtEl>
                                        <p:attrNameLst>
                                          <p:attrName>ppt_x</p:attrName>
                                        </p:attrNameLst>
                                      </p:cBhvr>
                                      <p:tavLst>
                                        <p:tav tm="0">
                                          <p:val>
                                            <p:fltVal val="0.5"/>
                                          </p:val>
                                        </p:tav>
                                        <p:tav tm="100000">
                                          <p:val>
                                            <p:strVal val="#ppt_x"/>
                                          </p:val>
                                        </p:tav>
                                      </p:tavLst>
                                    </p:anim>
                                    <p:anim calcmode="lin" valueType="num">
                                      <p:cBhvr>
                                        <p:cTn dur="500" fill="hold" id="127"/>
                                        <p:tgtEl>
                                          <p:spTgt spid="49"/>
                                        </p:tgtEl>
                                        <p:attrNameLst>
                                          <p:attrName>ppt_y</p:attrName>
                                        </p:attrNameLst>
                                      </p:cBhvr>
                                      <p:tavLst>
                                        <p:tav tm="0">
                                          <p:val>
                                            <p:fltVal val="0.5"/>
                                          </p:val>
                                        </p:tav>
                                        <p:tav tm="100000">
                                          <p:val>
                                            <p:strVal val="#ppt_y"/>
                                          </p:val>
                                        </p:tav>
                                      </p:tavLst>
                                    </p:anim>
                                  </p:childTnLst>
                                </p:cTn>
                              </p:par>
                              <p:par>
                                <p:cTn fill="hold" id="128" nodeType="withEffect" presetClass="entr" presetID="23" presetSubtype="528">
                                  <p:stCondLst>
                                    <p:cond delay="100"/>
                                  </p:stCondLst>
                                  <p:childTnLst>
                                    <p:set>
                                      <p:cBhvr>
                                        <p:cTn dur="1" fill="hold" id="129">
                                          <p:stCondLst>
                                            <p:cond delay="0"/>
                                          </p:stCondLst>
                                        </p:cTn>
                                        <p:tgtEl>
                                          <p:spTgt spid="52"/>
                                        </p:tgtEl>
                                        <p:attrNameLst>
                                          <p:attrName>style.visibility</p:attrName>
                                        </p:attrNameLst>
                                      </p:cBhvr>
                                      <p:to>
                                        <p:strVal val="visible"/>
                                      </p:to>
                                    </p:set>
                                    <p:anim calcmode="lin" valueType="num">
                                      <p:cBhvr>
                                        <p:cTn dur="500" fill="hold" id="130"/>
                                        <p:tgtEl>
                                          <p:spTgt spid="52"/>
                                        </p:tgtEl>
                                        <p:attrNameLst>
                                          <p:attrName>ppt_w</p:attrName>
                                        </p:attrNameLst>
                                      </p:cBhvr>
                                      <p:tavLst>
                                        <p:tav tm="0">
                                          <p:val>
                                            <p:fltVal val="0"/>
                                          </p:val>
                                        </p:tav>
                                        <p:tav tm="100000">
                                          <p:val>
                                            <p:strVal val="#ppt_w"/>
                                          </p:val>
                                        </p:tav>
                                      </p:tavLst>
                                    </p:anim>
                                    <p:anim calcmode="lin" valueType="num">
                                      <p:cBhvr>
                                        <p:cTn dur="500" fill="hold" id="131"/>
                                        <p:tgtEl>
                                          <p:spTgt spid="52"/>
                                        </p:tgtEl>
                                        <p:attrNameLst>
                                          <p:attrName>ppt_h</p:attrName>
                                        </p:attrNameLst>
                                      </p:cBhvr>
                                      <p:tavLst>
                                        <p:tav tm="0">
                                          <p:val>
                                            <p:fltVal val="0"/>
                                          </p:val>
                                        </p:tav>
                                        <p:tav tm="100000">
                                          <p:val>
                                            <p:strVal val="#ppt_h"/>
                                          </p:val>
                                        </p:tav>
                                      </p:tavLst>
                                    </p:anim>
                                    <p:anim calcmode="lin" valueType="num">
                                      <p:cBhvr>
                                        <p:cTn dur="500" fill="hold" id="132"/>
                                        <p:tgtEl>
                                          <p:spTgt spid="52"/>
                                        </p:tgtEl>
                                        <p:attrNameLst>
                                          <p:attrName>ppt_x</p:attrName>
                                        </p:attrNameLst>
                                      </p:cBhvr>
                                      <p:tavLst>
                                        <p:tav tm="0">
                                          <p:val>
                                            <p:fltVal val="0.5"/>
                                          </p:val>
                                        </p:tav>
                                        <p:tav tm="100000">
                                          <p:val>
                                            <p:strVal val="#ppt_x"/>
                                          </p:val>
                                        </p:tav>
                                      </p:tavLst>
                                    </p:anim>
                                    <p:anim calcmode="lin" valueType="num">
                                      <p:cBhvr>
                                        <p:cTn dur="500" fill="hold" id="133"/>
                                        <p:tgtEl>
                                          <p:spTgt spid="52"/>
                                        </p:tgtEl>
                                        <p:attrNameLst>
                                          <p:attrName>ppt_y</p:attrName>
                                        </p:attrNameLst>
                                      </p:cBhvr>
                                      <p:tavLst>
                                        <p:tav tm="0">
                                          <p:val>
                                            <p:fltVal val="0.5"/>
                                          </p:val>
                                        </p:tav>
                                        <p:tav tm="100000">
                                          <p:val>
                                            <p:strVal val="#ppt_y"/>
                                          </p:val>
                                        </p:tav>
                                      </p:tavLst>
                                    </p:anim>
                                  </p:childTnLst>
                                </p:cTn>
                              </p:par>
                              <p:par>
                                <p:cTn fill="hold" id="134" nodeType="withEffect" presetClass="entr" presetID="23" presetSubtype="528">
                                  <p:stCondLst>
                                    <p:cond delay="600"/>
                                  </p:stCondLst>
                                  <p:childTnLst>
                                    <p:set>
                                      <p:cBhvr>
                                        <p:cTn dur="1" fill="hold" id="135">
                                          <p:stCondLst>
                                            <p:cond delay="0"/>
                                          </p:stCondLst>
                                        </p:cTn>
                                        <p:tgtEl>
                                          <p:spTgt spid="55"/>
                                        </p:tgtEl>
                                        <p:attrNameLst>
                                          <p:attrName>style.visibility</p:attrName>
                                        </p:attrNameLst>
                                      </p:cBhvr>
                                      <p:to>
                                        <p:strVal val="visible"/>
                                      </p:to>
                                    </p:set>
                                    <p:anim calcmode="lin" valueType="num">
                                      <p:cBhvr>
                                        <p:cTn dur="500" fill="hold" id="136"/>
                                        <p:tgtEl>
                                          <p:spTgt spid="55"/>
                                        </p:tgtEl>
                                        <p:attrNameLst>
                                          <p:attrName>ppt_w</p:attrName>
                                        </p:attrNameLst>
                                      </p:cBhvr>
                                      <p:tavLst>
                                        <p:tav tm="0">
                                          <p:val>
                                            <p:fltVal val="0"/>
                                          </p:val>
                                        </p:tav>
                                        <p:tav tm="100000">
                                          <p:val>
                                            <p:strVal val="#ppt_w"/>
                                          </p:val>
                                        </p:tav>
                                      </p:tavLst>
                                    </p:anim>
                                    <p:anim calcmode="lin" valueType="num">
                                      <p:cBhvr>
                                        <p:cTn dur="500" fill="hold" id="137"/>
                                        <p:tgtEl>
                                          <p:spTgt spid="55"/>
                                        </p:tgtEl>
                                        <p:attrNameLst>
                                          <p:attrName>ppt_h</p:attrName>
                                        </p:attrNameLst>
                                      </p:cBhvr>
                                      <p:tavLst>
                                        <p:tav tm="0">
                                          <p:val>
                                            <p:fltVal val="0"/>
                                          </p:val>
                                        </p:tav>
                                        <p:tav tm="100000">
                                          <p:val>
                                            <p:strVal val="#ppt_h"/>
                                          </p:val>
                                        </p:tav>
                                      </p:tavLst>
                                    </p:anim>
                                    <p:anim calcmode="lin" valueType="num">
                                      <p:cBhvr>
                                        <p:cTn dur="500" fill="hold" id="138"/>
                                        <p:tgtEl>
                                          <p:spTgt spid="55"/>
                                        </p:tgtEl>
                                        <p:attrNameLst>
                                          <p:attrName>ppt_x</p:attrName>
                                        </p:attrNameLst>
                                      </p:cBhvr>
                                      <p:tavLst>
                                        <p:tav tm="0">
                                          <p:val>
                                            <p:fltVal val="0.5"/>
                                          </p:val>
                                        </p:tav>
                                        <p:tav tm="100000">
                                          <p:val>
                                            <p:strVal val="#ppt_x"/>
                                          </p:val>
                                        </p:tav>
                                      </p:tavLst>
                                    </p:anim>
                                    <p:anim calcmode="lin" valueType="num">
                                      <p:cBhvr>
                                        <p:cTn dur="500" fill="hold" id="139"/>
                                        <p:tgtEl>
                                          <p:spTgt spid="55"/>
                                        </p:tgtEl>
                                        <p:attrNameLst>
                                          <p:attrName>ppt_y</p:attrName>
                                        </p:attrNameLst>
                                      </p:cBhvr>
                                      <p:tavLst>
                                        <p:tav tm="0">
                                          <p:val>
                                            <p:fltVal val="0.5"/>
                                          </p:val>
                                        </p:tav>
                                        <p:tav tm="100000">
                                          <p:val>
                                            <p:strVal val="#ppt_y"/>
                                          </p:val>
                                        </p:tav>
                                      </p:tavLst>
                                    </p:anim>
                                  </p:childTnLst>
                                </p:cTn>
                              </p:par>
                              <p:par>
                                <p:cTn fill="hold" id="140" nodeType="withEffect" presetClass="entr" presetID="23" presetSubtype="528">
                                  <p:stCondLst>
                                    <p:cond delay="300"/>
                                  </p:stCondLst>
                                  <p:childTnLst>
                                    <p:set>
                                      <p:cBhvr>
                                        <p:cTn dur="1" fill="hold" id="141">
                                          <p:stCondLst>
                                            <p:cond delay="0"/>
                                          </p:stCondLst>
                                        </p:cTn>
                                        <p:tgtEl>
                                          <p:spTgt spid="58"/>
                                        </p:tgtEl>
                                        <p:attrNameLst>
                                          <p:attrName>style.visibility</p:attrName>
                                        </p:attrNameLst>
                                      </p:cBhvr>
                                      <p:to>
                                        <p:strVal val="visible"/>
                                      </p:to>
                                    </p:set>
                                    <p:anim calcmode="lin" valueType="num">
                                      <p:cBhvr>
                                        <p:cTn dur="500" fill="hold" id="142"/>
                                        <p:tgtEl>
                                          <p:spTgt spid="58"/>
                                        </p:tgtEl>
                                        <p:attrNameLst>
                                          <p:attrName>ppt_w</p:attrName>
                                        </p:attrNameLst>
                                      </p:cBhvr>
                                      <p:tavLst>
                                        <p:tav tm="0">
                                          <p:val>
                                            <p:fltVal val="0"/>
                                          </p:val>
                                        </p:tav>
                                        <p:tav tm="100000">
                                          <p:val>
                                            <p:strVal val="#ppt_w"/>
                                          </p:val>
                                        </p:tav>
                                      </p:tavLst>
                                    </p:anim>
                                    <p:anim calcmode="lin" valueType="num">
                                      <p:cBhvr>
                                        <p:cTn dur="500" fill="hold" id="143"/>
                                        <p:tgtEl>
                                          <p:spTgt spid="58"/>
                                        </p:tgtEl>
                                        <p:attrNameLst>
                                          <p:attrName>ppt_h</p:attrName>
                                        </p:attrNameLst>
                                      </p:cBhvr>
                                      <p:tavLst>
                                        <p:tav tm="0">
                                          <p:val>
                                            <p:fltVal val="0"/>
                                          </p:val>
                                        </p:tav>
                                        <p:tav tm="100000">
                                          <p:val>
                                            <p:strVal val="#ppt_h"/>
                                          </p:val>
                                        </p:tav>
                                      </p:tavLst>
                                    </p:anim>
                                    <p:anim calcmode="lin" valueType="num">
                                      <p:cBhvr>
                                        <p:cTn dur="500" fill="hold" id="144"/>
                                        <p:tgtEl>
                                          <p:spTgt spid="58"/>
                                        </p:tgtEl>
                                        <p:attrNameLst>
                                          <p:attrName>ppt_x</p:attrName>
                                        </p:attrNameLst>
                                      </p:cBhvr>
                                      <p:tavLst>
                                        <p:tav tm="0">
                                          <p:val>
                                            <p:fltVal val="0.5"/>
                                          </p:val>
                                        </p:tav>
                                        <p:tav tm="100000">
                                          <p:val>
                                            <p:strVal val="#ppt_x"/>
                                          </p:val>
                                        </p:tav>
                                      </p:tavLst>
                                    </p:anim>
                                    <p:anim calcmode="lin" valueType="num">
                                      <p:cBhvr>
                                        <p:cTn dur="500" fill="hold" id="145"/>
                                        <p:tgtEl>
                                          <p:spTgt spid="58"/>
                                        </p:tgtEl>
                                        <p:attrNameLst>
                                          <p:attrName>ppt_y</p:attrName>
                                        </p:attrNameLst>
                                      </p:cBhvr>
                                      <p:tavLst>
                                        <p:tav tm="0">
                                          <p:val>
                                            <p:fltVal val="0.5"/>
                                          </p:val>
                                        </p:tav>
                                        <p:tav tm="100000">
                                          <p:val>
                                            <p:strVal val="#ppt_y"/>
                                          </p:val>
                                        </p:tav>
                                      </p:tavLst>
                                    </p:anim>
                                  </p:childTnLst>
                                </p:cTn>
                              </p:par>
                              <p:par>
                                <p:cTn fill="hold" id="146" nodeType="withEffect" presetClass="entr" presetID="23" presetSubtype="528">
                                  <p:stCondLst>
                                    <p:cond delay="300"/>
                                  </p:stCondLst>
                                  <p:childTnLst>
                                    <p:set>
                                      <p:cBhvr>
                                        <p:cTn dur="1" fill="hold" id="147">
                                          <p:stCondLst>
                                            <p:cond delay="0"/>
                                          </p:stCondLst>
                                        </p:cTn>
                                        <p:tgtEl>
                                          <p:spTgt spid="61"/>
                                        </p:tgtEl>
                                        <p:attrNameLst>
                                          <p:attrName>style.visibility</p:attrName>
                                        </p:attrNameLst>
                                      </p:cBhvr>
                                      <p:to>
                                        <p:strVal val="visible"/>
                                      </p:to>
                                    </p:set>
                                    <p:anim calcmode="lin" valueType="num">
                                      <p:cBhvr>
                                        <p:cTn dur="500" fill="hold" id="148"/>
                                        <p:tgtEl>
                                          <p:spTgt spid="61"/>
                                        </p:tgtEl>
                                        <p:attrNameLst>
                                          <p:attrName>ppt_w</p:attrName>
                                        </p:attrNameLst>
                                      </p:cBhvr>
                                      <p:tavLst>
                                        <p:tav tm="0">
                                          <p:val>
                                            <p:fltVal val="0"/>
                                          </p:val>
                                        </p:tav>
                                        <p:tav tm="100000">
                                          <p:val>
                                            <p:strVal val="#ppt_w"/>
                                          </p:val>
                                        </p:tav>
                                      </p:tavLst>
                                    </p:anim>
                                    <p:anim calcmode="lin" valueType="num">
                                      <p:cBhvr>
                                        <p:cTn dur="500" fill="hold" id="149"/>
                                        <p:tgtEl>
                                          <p:spTgt spid="61"/>
                                        </p:tgtEl>
                                        <p:attrNameLst>
                                          <p:attrName>ppt_h</p:attrName>
                                        </p:attrNameLst>
                                      </p:cBhvr>
                                      <p:tavLst>
                                        <p:tav tm="0">
                                          <p:val>
                                            <p:fltVal val="0"/>
                                          </p:val>
                                        </p:tav>
                                        <p:tav tm="100000">
                                          <p:val>
                                            <p:strVal val="#ppt_h"/>
                                          </p:val>
                                        </p:tav>
                                      </p:tavLst>
                                    </p:anim>
                                    <p:anim calcmode="lin" valueType="num">
                                      <p:cBhvr>
                                        <p:cTn dur="500" fill="hold" id="150"/>
                                        <p:tgtEl>
                                          <p:spTgt spid="61"/>
                                        </p:tgtEl>
                                        <p:attrNameLst>
                                          <p:attrName>ppt_x</p:attrName>
                                        </p:attrNameLst>
                                      </p:cBhvr>
                                      <p:tavLst>
                                        <p:tav tm="0">
                                          <p:val>
                                            <p:fltVal val="0.5"/>
                                          </p:val>
                                        </p:tav>
                                        <p:tav tm="100000">
                                          <p:val>
                                            <p:strVal val="#ppt_x"/>
                                          </p:val>
                                        </p:tav>
                                      </p:tavLst>
                                    </p:anim>
                                    <p:anim calcmode="lin" valueType="num">
                                      <p:cBhvr>
                                        <p:cTn dur="500" fill="hold" id="151"/>
                                        <p:tgtEl>
                                          <p:spTgt spid="61"/>
                                        </p:tgtEl>
                                        <p:attrNameLst>
                                          <p:attrName>ppt_y</p:attrName>
                                        </p:attrNameLst>
                                      </p:cBhvr>
                                      <p:tavLst>
                                        <p:tav tm="0">
                                          <p:val>
                                            <p:fltVal val="0.5"/>
                                          </p:val>
                                        </p:tav>
                                        <p:tav tm="100000">
                                          <p:val>
                                            <p:strVal val="#ppt_y"/>
                                          </p:val>
                                        </p:tav>
                                      </p:tavLst>
                                    </p:anim>
                                  </p:childTnLst>
                                </p:cTn>
                              </p:par>
                              <p:par>
                                <p:cTn fill="hold" id="152" nodeType="withEffect" presetClass="entr" presetID="23" presetSubtype="528">
                                  <p:stCondLst>
                                    <p:cond delay="600"/>
                                  </p:stCondLst>
                                  <p:childTnLst>
                                    <p:set>
                                      <p:cBhvr>
                                        <p:cTn dur="1" fill="hold" id="153">
                                          <p:stCondLst>
                                            <p:cond delay="0"/>
                                          </p:stCondLst>
                                        </p:cTn>
                                        <p:tgtEl>
                                          <p:spTgt spid="64"/>
                                        </p:tgtEl>
                                        <p:attrNameLst>
                                          <p:attrName>style.visibility</p:attrName>
                                        </p:attrNameLst>
                                      </p:cBhvr>
                                      <p:to>
                                        <p:strVal val="visible"/>
                                      </p:to>
                                    </p:set>
                                    <p:anim calcmode="lin" valueType="num">
                                      <p:cBhvr>
                                        <p:cTn dur="500" fill="hold" id="154"/>
                                        <p:tgtEl>
                                          <p:spTgt spid="64"/>
                                        </p:tgtEl>
                                        <p:attrNameLst>
                                          <p:attrName>ppt_w</p:attrName>
                                        </p:attrNameLst>
                                      </p:cBhvr>
                                      <p:tavLst>
                                        <p:tav tm="0">
                                          <p:val>
                                            <p:fltVal val="0"/>
                                          </p:val>
                                        </p:tav>
                                        <p:tav tm="100000">
                                          <p:val>
                                            <p:strVal val="#ppt_w"/>
                                          </p:val>
                                        </p:tav>
                                      </p:tavLst>
                                    </p:anim>
                                    <p:anim calcmode="lin" valueType="num">
                                      <p:cBhvr>
                                        <p:cTn dur="500" fill="hold" id="155"/>
                                        <p:tgtEl>
                                          <p:spTgt spid="64"/>
                                        </p:tgtEl>
                                        <p:attrNameLst>
                                          <p:attrName>ppt_h</p:attrName>
                                        </p:attrNameLst>
                                      </p:cBhvr>
                                      <p:tavLst>
                                        <p:tav tm="0">
                                          <p:val>
                                            <p:fltVal val="0"/>
                                          </p:val>
                                        </p:tav>
                                        <p:tav tm="100000">
                                          <p:val>
                                            <p:strVal val="#ppt_h"/>
                                          </p:val>
                                        </p:tav>
                                      </p:tavLst>
                                    </p:anim>
                                    <p:anim calcmode="lin" valueType="num">
                                      <p:cBhvr>
                                        <p:cTn dur="500" fill="hold" id="156"/>
                                        <p:tgtEl>
                                          <p:spTgt spid="64"/>
                                        </p:tgtEl>
                                        <p:attrNameLst>
                                          <p:attrName>ppt_x</p:attrName>
                                        </p:attrNameLst>
                                      </p:cBhvr>
                                      <p:tavLst>
                                        <p:tav tm="0">
                                          <p:val>
                                            <p:fltVal val="0.5"/>
                                          </p:val>
                                        </p:tav>
                                        <p:tav tm="100000">
                                          <p:val>
                                            <p:strVal val="#ppt_x"/>
                                          </p:val>
                                        </p:tav>
                                      </p:tavLst>
                                    </p:anim>
                                    <p:anim calcmode="lin" valueType="num">
                                      <p:cBhvr>
                                        <p:cTn dur="500" fill="hold" id="157"/>
                                        <p:tgtEl>
                                          <p:spTgt spid="64"/>
                                        </p:tgtEl>
                                        <p:attrNameLst>
                                          <p:attrName>ppt_y</p:attrName>
                                        </p:attrNameLst>
                                      </p:cBhvr>
                                      <p:tavLst>
                                        <p:tav tm="0">
                                          <p:val>
                                            <p:fltVal val="0.5"/>
                                          </p:val>
                                        </p:tav>
                                        <p:tav tm="100000">
                                          <p:val>
                                            <p:strVal val="#ppt_y"/>
                                          </p:val>
                                        </p:tav>
                                      </p:tavLst>
                                    </p:anim>
                                  </p:childTnLst>
                                </p:cTn>
                              </p:par>
                              <p:par>
                                <p:cTn fill="hold" id="158" nodeType="withEffect" presetClass="entr" presetID="23" presetSubtype="528">
                                  <p:stCondLst>
                                    <p:cond delay="600"/>
                                  </p:stCondLst>
                                  <p:childTnLst>
                                    <p:set>
                                      <p:cBhvr>
                                        <p:cTn dur="1" fill="hold" id="159">
                                          <p:stCondLst>
                                            <p:cond delay="0"/>
                                          </p:stCondLst>
                                        </p:cTn>
                                        <p:tgtEl>
                                          <p:spTgt spid="67"/>
                                        </p:tgtEl>
                                        <p:attrNameLst>
                                          <p:attrName>style.visibility</p:attrName>
                                        </p:attrNameLst>
                                      </p:cBhvr>
                                      <p:to>
                                        <p:strVal val="visible"/>
                                      </p:to>
                                    </p:set>
                                    <p:anim calcmode="lin" valueType="num">
                                      <p:cBhvr>
                                        <p:cTn dur="500" fill="hold" id="160"/>
                                        <p:tgtEl>
                                          <p:spTgt spid="67"/>
                                        </p:tgtEl>
                                        <p:attrNameLst>
                                          <p:attrName>ppt_w</p:attrName>
                                        </p:attrNameLst>
                                      </p:cBhvr>
                                      <p:tavLst>
                                        <p:tav tm="0">
                                          <p:val>
                                            <p:fltVal val="0"/>
                                          </p:val>
                                        </p:tav>
                                        <p:tav tm="100000">
                                          <p:val>
                                            <p:strVal val="#ppt_w"/>
                                          </p:val>
                                        </p:tav>
                                      </p:tavLst>
                                    </p:anim>
                                    <p:anim calcmode="lin" valueType="num">
                                      <p:cBhvr>
                                        <p:cTn dur="500" fill="hold" id="161"/>
                                        <p:tgtEl>
                                          <p:spTgt spid="67"/>
                                        </p:tgtEl>
                                        <p:attrNameLst>
                                          <p:attrName>ppt_h</p:attrName>
                                        </p:attrNameLst>
                                      </p:cBhvr>
                                      <p:tavLst>
                                        <p:tav tm="0">
                                          <p:val>
                                            <p:fltVal val="0"/>
                                          </p:val>
                                        </p:tav>
                                        <p:tav tm="100000">
                                          <p:val>
                                            <p:strVal val="#ppt_h"/>
                                          </p:val>
                                        </p:tav>
                                      </p:tavLst>
                                    </p:anim>
                                    <p:anim calcmode="lin" valueType="num">
                                      <p:cBhvr>
                                        <p:cTn dur="500" fill="hold" id="162"/>
                                        <p:tgtEl>
                                          <p:spTgt spid="67"/>
                                        </p:tgtEl>
                                        <p:attrNameLst>
                                          <p:attrName>ppt_x</p:attrName>
                                        </p:attrNameLst>
                                      </p:cBhvr>
                                      <p:tavLst>
                                        <p:tav tm="0">
                                          <p:val>
                                            <p:fltVal val="0.5"/>
                                          </p:val>
                                        </p:tav>
                                        <p:tav tm="100000">
                                          <p:val>
                                            <p:strVal val="#ppt_x"/>
                                          </p:val>
                                        </p:tav>
                                      </p:tavLst>
                                    </p:anim>
                                    <p:anim calcmode="lin" valueType="num">
                                      <p:cBhvr>
                                        <p:cTn dur="500" fill="hold" id="163"/>
                                        <p:tgtEl>
                                          <p:spTgt spid="67"/>
                                        </p:tgtEl>
                                        <p:attrNameLst>
                                          <p:attrName>ppt_y</p:attrName>
                                        </p:attrNameLst>
                                      </p:cBhvr>
                                      <p:tavLst>
                                        <p:tav tm="0">
                                          <p:val>
                                            <p:fltVal val="0.5"/>
                                          </p:val>
                                        </p:tav>
                                        <p:tav tm="100000">
                                          <p:val>
                                            <p:strVal val="#ppt_y"/>
                                          </p:val>
                                        </p:tav>
                                      </p:tavLst>
                                    </p:anim>
                                  </p:childTnLst>
                                </p:cTn>
                              </p:par>
                              <p:par>
                                <p:cTn fill="hold" id="164" nodeType="withEffect" presetClass="entr" presetID="23" presetSubtype="528">
                                  <p:stCondLst>
                                    <p:cond delay="300"/>
                                  </p:stCondLst>
                                  <p:childTnLst>
                                    <p:set>
                                      <p:cBhvr>
                                        <p:cTn dur="1" fill="hold" id="165">
                                          <p:stCondLst>
                                            <p:cond delay="0"/>
                                          </p:stCondLst>
                                        </p:cTn>
                                        <p:tgtEl>
                                          <p:spTgt spid="70"/>
                                        </p:tgtEl>
                                        <p:attrNameLst>
                                          <p:attrName>style.visibility</p:attrName>
                                        </p:attrNameLst>
                                      </p:cBhvr>
                                      <p:to>
                                        <p:strVal val="visible"/>
                                      </p:to>
                                    </p:set>
                                    <p:anim calcmode="lin" valueType="num">
                                      <p:cBhvr>
                                        <p:cTn dur="500" fill="hold" id="166"/>
                                        <p:tgtEl>
                                          <p:spTgt spid="70"/>
                                        </p:tgtEl>
                                        <p:attrNameLst>
                                          <p:attrName>ppt_w</p:attrName>
                                        </p:attrNameLst>
                                      </p:cBhvr>
                                      <p:tavLst>
                                        <p:tav tm="0">
                                          <p:val>
                                            <p:fltVal val="0"/>
                                          </p:val>
                                        </p:tav>
                                        <p:tav tm="100000">
                                          <p:val>
                                            <p:strVal val="#ppt_w"/>
                                          </p:val>
                                        </p:tav>
                                      </p:tavLst>
                                    </p:anim>
                                    <p:anim calcmode="lin" valueType="num">
                                      <p:cBhvr>
                                        <p:cTn dur="500" fill="hold" id="167"/>
                                        <p:tgtEl>
                                          <p:spTgt spid="70"/>
                                        </p:tgtEl>
                                        <p:attrNameLst>
                                          <p:attrName>ppt_h</p:attrName>
                                        </p:attrNameLst>
                                      </p:cBhvr>
                                      <p:tavLst>
                                        <p:tav tm="0">
                                          <p:val>
                                            <p:fltVal val="0"/>
                                          </p:val>
                                        </p:tav>
                                        <p:tav tm="100000">
                                          <p:val>
                                            <p:strVal val="#ppt_h"/>
                                          </p:val>
                                        </p:tav>
                                      </p:tavLst>
                                    </p:anim>
                                    <p:anim calcmode="lin" valueType="num">
                                      <p:cBhvr>
                                        <p:cTn dur="500" fill="hold" id="168"/>
                                        <p:tgtEl>
                                          <p:spTgt spid="70"/>
                                        </p:tgtEl>
                                        <p:attrNameLst>
                                          <p:attrName>ppt_x</p:attrName>
                                        </p:attrNameLst>
                                      </p:cBhvr>
                                      <p:tavLst>
                                        <p:tav tm="0">
                                          <p:val>
                                            <p:fltVal val="0.5"/>
                                          </p:val>
                                        </p:tav>
                                        <p:tav tm="100000">
                                          <p:val>
                                            <p:strVal val="#ppt_x"/>
                                          </p:val>
                                        </p:tav>
                                      </p:tavLst>
                                    </p:anim>
                                    <p:anim calcmode="lin" valueType="num">
                                      <p:cBhvr>
                                        <p:cTn dur="500" fill="hold" id="169"/>
                                        <p:tgtEl>
                                          <p:spTgt spid="70"/>
                                        </p:tgtEl>
                                        <p:attrNameLst>
                                          <p:attrName>ppt_y</p:attrName>
                                        </p:attrNameLst>
                                      </p:cBhvr>
                                      <p:tavLst>
                                        <p:tav tm="0">
                                          <p:val>
                                            <p:fltVal val="0.5"/>
                                          </p:val>
                                        </p:tav>
                                        <p:tav tm="100000">
                                          <p:val>
                                            <p:strVal val="#ppt_y"/>
                                          </p:val>
                                        </p:tav>
                                      </p:tavLst>
                                    </p:anim>
                                  </p:childTnLst>
                                </p:cTn>
                              </p:par>
                              <p:par>
                                <p:cTn fill="hold" id="170" nodeType="withEffect" presetClass="entr" presetID="23" presetSubtype="528">
                                  <p:stCondLst>
                                    <p:cond delay="600"/>
                                  </p:stCondLst>
                                  <p:childTnLst>
                                    <p:set>
                                      <p:cBhvr>
                                        <p:cTn dur="1" fill="hold" id="171">
                                          <p:stCondLst>
                                            <p:cond delay="0"/>
                                          </p:stCondLst>
                                        </p:cTn>
                                        <p:tgtEl>
                                          <p:spTgt spid="73"/>
                                        </p:tgtEl>
                                        <p:attrNameLst>
                                          <p:attrName>style.visibility</p:attrName>
                                        </p:attrNameLst>
                                      </p:cBhvr>
                                      <p:to>
                                        <p:strVal val="visible"/>
                                      </p:to>
                                    </p:set>
                                    <p:anim calcmode="lin" valueType="num">
                                      <p:cBhvr>
                                        <p:cTn dur="500" fill="hold" id="172"/>
                                        <p:tgtEl>
                                          <p:spTgt spid="73"/>
                                        </p:tgtEl>
                                        <p:attrNameLst>
                                          <p:attrName>ppt_w</p:attrName>
                                        </p:attrNameLst>
                                      </p:cBhvr>
                                      <p:tavLst>
                                        <p:tav tm="0">
                                          <p:val>
                                            <p:fltVal val="0"/>
                                          </p:val>
                                        </p:tav>
                                        <p:tav tm="100000">
                                          <p:val>
                                            <p:strVal val="#ppt_w"/>
                                          </p:val>
                                        </p:tav>
                                      </p:tavLst>
                                    </p:anim>
                                    <p:anim calcmode="lin" valueType="num">
                                      <p:cBhvr>
                                        <p:cTn dur="500" fill="hold" id="173"/>
                                        <p:tgtEl>
                                          <p:spTgt spid="73"/>
                                        </p:tgtEl>
                                        <p:attrNameLst>
                                          <p:attrName>ppt_h</p:attrName>
                                        </p:attrNameLst>
                                      </p:cBhvr>
                                      <p:tavLst>
                                        <p:tav tm="0">
                                          <p:val>
                                            <p:fltVal val="0"/>
                                          </p:val>
                                        </p:tav>
                                        <p:tav tm="100000">
                                          <p:val>
                                            <p:strVal val="#ppt_h"/>
                                          </p:val>
                                        </p:tav>
                                      </p:tavLst>
                                    </p:anim>
                                    <p:anim calcmode="lin" valueType="num">
                                      <p:cBhvr>
                                        <p:cTn dur="500" fill="hold" id="174"/>
                                        <p:tgtEl>
                                          <p:spTgt spid="73"/>
                                        </p:tgtEl>
                                        <p:attrNameLst>
                                          <p:attrName>ppt_x</p:attrName>
                                        </p:attrNameLst>
                                      </p:cBhvr>
                                      <p:tavLst>
                                        <p:tav tm="0">
                                          <p:val>
                                            <p:fltVal val="0.5"/>
                                          </p:val>
                                        </p:tav>
                                        <p:tav tm="100000">
                                          <p:val>
                                            <p:strVal val="#ppt_x"/>
                                          </p:val>
                                        </p:tav>
                                      </p:tavLst>
                                    </p:anim>
                                    <p:anim calcmode="lin" valueType="num">
                                      <p:cBhvr>
                                        <p:cTn dur="500" fill="hold" id="175"/>
                                        <p:tgtEl>
                                          <p:spTgt spid="73"/>
                                        </p:tgtEl>
                                        <p:attrNameLst>
                                          <p:attrName>ppt_y</p:attrName>
                                        </p:attrNameLst>
                                      </p:cBhvr>
                                      <p:tavLst>
                                        <p:tav tm="0">
                                          <p:val>
                                            <p:fltVal val="0.5"/>
                                          </p:val>
                                        </p:tav>
                                        <p:tav tm="100000">
                                          <p:val>
                                            <p:strVal val="#ppt_y"/>
                                          </p:val>
                                        </p:tav>
                                      </p:tavLst>
                                    </p:anim>
                                  </p:childTnLst>
                                </p:cTn>
                              </p:par>
                              <p:par>
                                <p:cTn fill="hold" id="176" nodeType="withEffect" presetClass="entr" presetID="23" presetSubtype="528">
                                  <p:stCondLst>
                                    <p:cond delay="600"/>
                                  </p:stCondLst>
                                  <p:childTnLst>
                                    <p:set>
                                      <p:cBhvr>
                                        <p:cTn dur="1" fill="hold" id="177">
                                          <p:stCondLst>
                                            <p:cond delay="0"/>
                                          </p:stCondLst>
                                        </p:cTn>
                                        <p:tgtEl>
                                          <p:spTgt spid="76"/>
                                        </p:tgtEl>
                                        <p:attrNameLst>
                                          <p:attrName>style.visibility</p:attrName>
                                        </p:attrNameLst>
                                      </p:cBhvr>
                                      <p:to>
                                        <p:strVal val="visible"/>
                                      </p:to>
                                    </p:set>
                                    <p:anim calcmode="lin" valueType="num">
                                      <p:cBhvr>
                                        <p:cTn dur="500" fill="hold" id="178"/>
                                        <p:tgtEl>
                                          <p:spTgt spid="76"/>
                                        </p:tgtEl>
                                        <p:attrNameLst>
                                          <p:attrName>ppt_w</p:attrName>
                                        </p:attrNameLst>
                                      </p:cBhvr>
                                      <p:tavLst>
                                        <p:tav tm="0">
                                          <p:val>
                                            <p:fltVal val="0"/>
                                          </p:val>
                                        </p:tav>
                                        <p:tav tm="100000">
                                          <p:val>
                                            <p:strVal val="#ppt_w"/>
                                          </p:val>
                                        </p:tav>
                                      </p:tavLst>
                                    </p:anim>
                                    <p:anim calcmode="lin" valueType="num">
                                      <p:cBhvr>
                                        <p:cTn dur="500" fill="hold" id="179"/>
                                        <p:tgtEl>
                                          <p:spTgt spid="76"/>
                                        </p:tgtEl>
                                        <p:attrNameLst>
                                          <p:attrName>ppt_h</p:attrName>
                                        </p:attrNameLst>
                                      </p:cBhvr>
                                      <p:tavLst>
                                        <p:tav tm="0">
                                          <p:val>
                                            <p:fltVal val="0"/>
                                          </p:val>
                                        </p:tav>
                                        <p:tav tm="100000">
                                          <p:val>
                                            <p:strVal val="#ppt_h"/>
                                          </p:val>
                                        </p:tav>
                                      </p:tavLst>
                                    </p:anim>
                                    <p:anim calcmode="lin" valueType="num">
                                      <p:cBhvr>
                                        <p:cTn dur="500" fill="hold" id="180"/>
                                        <p:tgtEl>
                                          <p:spTgt spid="76"/>
                                        </p:tgtEl>
                                        <p:attrNameLst>
                                          <p:attrName>ppt_x</p:attrName>
                                        </p:attrNameLst>
                                      </p:cBhvr>
                                      <p:tavLst>
                                        <p:tav tm="0">
                                          <p:val>
                                            <p:fltVal val="0.5"/>
                                          </p:val>
                                        </p:tav>
                                        <p:tav tm="100000">
                                          <p:val>
                                            <p:strVal val="#ppt_x"/>
                                          </p:val>
                                        </p:tav>
                                      </p:tavLst>
                                    </p:anim>
                                    <p:anim calcmode="lin" valueType="num">
                                      <p:cBhvr>
                                        <p:cTn dur="500" fill="hold" id="181"/>
                                        <p:tgtEl>
                                          <p:spTgt spid="76"/>
                                        </p:tgtEl>
                                        <p:attrNameLst>
                                          <p:attrName>ppt_y</p:attrName>
                                        </p:attrNameLst>
                                      </p:cBhvr>
                                      <p:tavLst>
                                        <p:tav tm="0">
                                          <p:val>
                                            <p:fltVal val="0.5"/>
                                          </p:val>
                                        </p:tav>
                                        <p:tav tm="100000">
                                          <p:val>
                                            <p:strVal val="#ppt_y"/>
                                          </p:val>
                                        </p:tav>
                                      </p:tavLst>
                                    </p:anim>
                                  </p:childTnLst>
                                </p:cTn>
                              </p:par>
                              <p:par>
                                <p:cTn fill="hold" id="182" nodeType="withEffect" presetClass="emph" presetID="26" presetSubtype="0" repeatCount="3000">
                                  <p:stCondLst>
                                    <p:cond delay="600"/>
                                  </p:stCondLst>
                                  <p:childTnLst>
                                    <p:animEffect filter="fade" transition="out">
                                      <p:cBhvr>
                                        <p:cTn dur="500" id="183" tmFilter="0, 0; .2, .5; .8, .5; 1, 0"/>
                                        <p:tgtEl>
                                          <p:spTgt spid="40"/>
                                        </p:tgtEl>
                                      </p:cBhvr>
                                    </p:animEffect>
                                    <p:animScale>
                                      <p:cBhvr>
                                        <p:cTn autoRev="1" dur="250" fill="hold" id="184"/>
                                        <p:tgtEl>
                                          <p:spTgt spid="40"/>
                                        </p:tgtEl>
                                      </p:cBhvr>
                                      <p:by x="105000" y="105000"/>
                                    </p:animScale>
                                  </p:childTnLst>
                                </p:cTn>
                              </p:par>
                              <p:par>
                                <p:cTn fill="hold" id="185" nodeType="withEffect" presetClass="emph" presetID="26" presetSubtype="0" repeatCount="3000">
                                  <p:stCondLst>
                                    <p:cond delay="710"/>
                                  </p:stCondLst>
                                  <p:childTnLst>
                                    <p:animEffect filter="fade" transition="out">
                                      <p:cBhvr>
                                        <p:cTn dur="500" id="186" tmFilter="0, 0; .2, .5; .8, .5; 1, 0"/>
                                        <p:tgtEl>
                                          <p:spTgt spid="61"/>
                                        </p:tgtEl>
                                      </p:cBhvr>
                                    </p:animEffect>
                                    <p:animScale>
                                      <p:cBhvr>
                                        <p:cTn autoRev="1" dur="250" fill="hold" id="187"/>
                                        <p:tgtEl>
                                          <p:spTgt spid="61"/>
                                        </p:tgtEl>
                                      </p:cBhvr>
                                      <p:by x="105000" y="105000"/>
                                    </p:animScale>
                                  </p:childTnLst>
                                </p:cTn>
                              </p:par>
                              <p:par>
                                <p:cTn fill="hold" id="188" nodeType="withEffect" presetClass="emph" presetID="26" presetSubtype="0" repeatCount="3000">
                                  <p:stCondLst>
                                    <p:cond delay="410"/>
                                  </p:stCondLst>
                                  <p:childTnLst>
                                    <p:animEffect filter="fade" transition="out">
                                      <p:cBhvr>
                                        <p:cTn dur="500" id="189" tmFilter="0, 0; .2, .5; .8, .5; 1, 0"/>
                                        <p:tgtEl>
                                          <p:spTgt spid="67"/>
                                        </p:tgtEl>
                                      </p:cBhvr>
                                    </p:animEffect>
                                    <p:animScale>
                                      <p:cBhvr>
                                        <p:cTn autoRev="1" dur="250" fill="hold" id="190"/>
                                        <p:tgtEl>
                                          <p:spTgt spid="67"/>
                                        </p:tgtEl>
                                      </p:cBhvr>
                                      <p:by x="105000" y="105000"/>
                                    </p:animScale>
                                  </p:childTnLst>
                                </p:cTn>
                              </p:par>
                              <p:par>
                                <p:cTn fill="hold" id="191" nodeType="withEffect" presetClass="emph" presetID="26" presetSubtype="0" repeatCount="3000">
                                  <p:stCondLst>
                                    <p:cond delay="810"/>
                                  </p:stCondLst>
                                  <p:childTnLst>
                                    <p:animEffect filter="fade" transition="out">
                                      <p:cBhvr>
                                        <p:cTn dur="500" id="192" tmFilter="0, 0; .2, .5; .8, .5; 1, 0"/>
                                        <p:tgtEl>
                                          <p:spTgt spid="70"/>
                                        </p:tgtEl>
                                      </p:cBhvr>
                                    </p:animEffect>
                                    <p:animScale>
                                      <p:cBhvr>
                                        <p:cTn autoRev="1" dur="250" fill="hold" id="193"/>
                                        <p:tgtEl>
                                          <p:spTgt spid="70"/>
                                        </p:tgtEl>
                                      </p:cBhvr>
                                      <p:by x="105000" y="105000"/>
                                    </p:animScale>
                                  </p:childTnLst>
                                </p:cTn>
                              </p:par>
                            </p:childTnLst>
                          </p:cTn>
                        </p:par>
                        <p:par>
                          <p:cTn fill="hold" id="194" nodeType="afterGroup">
                            <p:stCondLst>
                              <p:cond delay="8210"/>
                            </p:stCondLst>
                            <p:childTnLst>
                              <p:par>
                                <p:cTn fill="hold" grpId="0" id="195" nodeType="afterEffect" presetClass="entr" presetID="10" presetSubtype="0">
                                  <p:stCondLst>
                                    <p:cond delay="0"/>
                                  </p:stCondLst>
                                  <p:childTnLst>
                                    <p:set>
                                      <p:cBhvr>
                                        <p:cTn dur="1" fill="hold" id="196">
                                          <p:stCondLst>
                                            <p:cond delay="0"/>
                                          </p:stCondLst>
                                        </p:cTn>
                                        <p:tgtEl>
                                          <p:spTgt spid="88"/>
                                        </p:tgtEl>
                                        <p:attrNameLst>
                                          <p:attrName>style.visibility</p:attrName>
                                        </p:attrNameLst>
                                      </p:cBhvr>
                                      <p:to>
                                        <p:strVal val="visible"/>
                                      </p:to>
                                    </p:set>
                                    <p:animEffect filter="fade" transition="in">
                                      <p:cBhvr>
                                        <p:cTn dur="500" id="197"/>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79"/>
      <p:bldP grpId="0" spid="83"/>
      <p:bldP grpId="0" spid="84"/>
      <p:bldP grpId="0" spid="8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5544557" y="764543"/>
            <a:ext cx="1056855" cy="3830884"/>
            <a:chOff x="7391780" y="1019626"/>
            <a:chExt cx="1408957" cy="5109028"/>
          </a:xfrm>
        </p:grpSpPr>
        <p:sp>
          <p:nvSpPr>
            <p:cNvPr id="9" name="圆角矩形 25"/>
            <p:cNvSpPr/>
            <p:nvPr/>
          </p:nvSpPr>
          <p:spPr>
            <a:xfrm flipH="1" flipV="1" rot="16200000">
              <a:off x="7087693" y="1782061"/>
              <a:ext cx="2017131" cy="975360"/>
            </a:xfrm>
            <a:custGeom>
              <a:gdLst>
                <a:gd fmla="*/ 0 w 2143202" name="connsiteX0"/>
                <a:gd fmla="*/ 129861 h 1036320" name="connsiteY0"/>
                <a:gd fmla="*/ 129861 w 2143202" name="connsiteX1"/>
                <a:gd fmla="*/ 0 h 1036320" name="connsiteY1"/>
                <a:gd fmla="*/ 1576810 w 2143202" name="connsiteX2"/>
                <a:gd fmla="*/ 0 h 1036320" name="connsiteY2"/>
                <a:gd fmla="*/ 1840022 w 2143202" name="connsiteX3"/>
                <a:gd fmla="*/ 107636 h 1036320" name="connsiteY3"/>
                <a:gd fmla="*/ 2143125 w 2143202" name="connsiteX4"/>
                <a:gd fmla="*/ 509588 h 1036320" name="connsiteY4"/>
                <a:gd fmla="*/ 1806683 w 2143202" name="connsiteX5"/>
                <a:gd fmla="*/ 944558 h 1036320" name="connsiteY5"/>
                <a:gd fmla="*/ 1576810 w 2143202" name="connsiteX6"/>
                <a:gd fmla="*/ 1036320 h 1036320" name="connsiteY6"/>
                <a:gd fmla="*/ 129861 w 2143202" name="connsiteX7"/>
                <a:gd fmla="*/ 1036320 h 1036320" name="connsiteY7"/>
                <a:gd fmla="*/ 0 w 2143202" name="connsiteX8"/>
                <a:gd fmla="*/ 906459 h 1036320" name="connsiteY8"/>
                <a:gd fmla="*/ 0 w 2143202" name="connsiteX9"/>
                <a:gd fmla="*/ 129861 h 103632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36319" w="2143202">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圆角矩形 25"/>
            <p:cNvSpPr/>
            <p:nvPr/>
          </p:nvSpPr>
          <p:spPr>
            <a:xfrm flipH="1" rot="5400000">
              <a:off x="7087693" y="4390860"/>
              <a:ext cx="2017131" cy="975360"/>
            </a:xfrm>
            <a:custGeom>
              <a:gdLst>
                <a:gd fmla="*/ 0 w 2143202" name="connsiteX0"/>
                <a:gd fmla="*/ 129861 h 1036320" name="connsiteY0"/>
                <a:gd fmla="*/ 129861 w 2143202" name="connsiteX1"/>
                <a:gd fmla="*/ 0 h 1036320" name="connsiteY1"/>
                <a:gd fmla="*/ 1576810 w 2143202" name="connsiteX2"/>
                <a:gd fmla="*/ 0 h 1036320" name="connsiteY2"/>
                <a:gd fmla="*/ 1840022 w 2143202" name="connsiteX3"/>
                <a:gd fmla="*/ 107636 h 1036320" name="connsiteY3"/>
                <a:gd fmla="*/ 2143125 w 2143202" name="connsiteX4"/>
                <a:gd fmla="*/ 509588 h 1036320" name="connsiteY4"/>
                <a:gd fmla="*/ 1806683 w 2143202" name="connsiteX5"/>
                <a:gd fmla="*/ 944558 h 1036320" name="connsiteY5"/>
                <a:gd fmla="*/ 1576810 w 2143202" name="connsiteX6"/>
                <a:gd fmla="*/ 1036320 h 1036320" name="connsiteY6"/>
                <a:gd fmla="*/ 129861 w 2143202" name="connsiteX7"/>
                <a:gd fmla="*/ 1036320 h 1036320" name="connsiteY7"/>
                <a:gd fmla="*/ 0 w 2143202" name="connsiteX8"/>
                <a:gd fmla="*/ 906459 h 1036320" name="connsiteY8"/>
                <a:gd fmla="*/ 0 w 2143202" name="connsiteX9"/>
                <a:gd fmla="*/ 129861 h 103632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36319" w="2143202">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任意多边形 10"/>
            <p:cNvSpPr/>
            <p:nvPr/>
          </p:nvSpPr>
          <p:spPr>
            <a:xfrm flipH="1" rot="5400000">
              <a:off x="5541745" y="2869661"/>
              <a:ext cx="5109028" cy="1408957"/>
            </a:xfrm>
            <a:custGeom>
              <a:gdLst>
                <a:gd fmla="*/ 5051503 w 5428342" name="connsiteX0"/>
                <a:gd fmla="*/ 225265 h 1497017" name="connsiteY0"/>
                <a:gd fmla="*/ 5175324 w 5428342" name="connsiteX1"/>
                <a:gd fmla="*/ 349086 h 1497017" name="connsiteY1"/>
                <a:gd fmla="*/ 5175324 w 5428342" name="connsiteX2"/>
                <a:gd fmla="*/ 748509 h 1497017" name="connsiteY2"/>
                <a:gd fmla="*/ 5174003 w 5428342" name="connsiteX3"/>
                <a:gd fmla="*/ 748509 h 1497017" name="connsiteY3"/>
                <a:gd fmla="*/ 5174003 w 5428342" name="connsiteX4"/>
                <a:gd fmla="*/ 748509 h 1497017" name="connsiteY4"/>
                <a:gd fmla="*/ 5175323 w 5428342" name="connsiteX5"/>
                <a:gd fmla="*/ 748509 h 1497017" name="connsiteY5"/>
                <a:gd fmla="*/ 5175323 w 5428342" name="connsiteX6"/>
                <a:gd fmla="*/ 1147932 h 1497017" name="connsiteY6"/>
                <a:gd fmla="*/ 5051502 w 5428342" name="connsiteX7"/>
                <a:gd fmla="*/ 1271753 h 1497017" name="connsiteY7"/>
                <a:gd fmla="*/ 4181935 w 5428342" name="connsiteX8"/>
                <a:gd fmla="*/ 1271753 h 1497017" name="connsiteY8"/>
                <a:gd fmla="*/ 3733494 w 5428342" name="connsiteX9"/>
                <a:gd fmla="*/ 1271753 h 1497017" name="connsiteY9"/>
                <a:gd fmla="*/ 3639436 w 5428342" name="connsiteX10"/>
                <a:gd fmla="*/ 1271753 h 1497017" name="connsiteY10"/>
                <a:gd fmla="*/ 3514076 w 5428342" name="connsiteX11"/>
                <a:gd fmla="*/ 1244454 h 1497017" name="connsiteY11"/>
                <a:gd fmla="*/ 3342954 w 5428342" name="connsiteX12"/>
                <a:gd fmla="*/ 1141461 h 1497017" name="connsiteY12"/>
                <a:gd fmla="*/ 3326962 w 5428342" name="connsiteX13"/>
                <a:gd fmla="*/ 1131780 h 1497017" name="connsiteY13"/>
                <a:gd fmla="*/ 2818407 w 5428342" name="connsiteX14"/>
                <a:gd fmla="*/ 838338 h 1497017" name="connsiteY14"/>
                <a:gd fmla="*/ 2609938 w 5428342" name="connsiteX15"/>
                <a:gd fmla="*/ 838338 h 1497017" name="connsiteY15"/>
                <a:gd fmla="*/ 1984645 w 5428342" name="connsiteX16"/>
                <a:gd fmla="*/ 1199139 h 1497017" name="connsiteY16"/>
                <a:gd fmla="*/ 1981719 w 5428342" name="connsiteX17"/>
                <a:gd fmla="*/ 1199139 h 1497017" name="connsiteY17"/>
                <a:gd fmla="*/ 1906428 w 5428342" name="connsiteX18"/>
                <a:gd fmla="*/ 1244454 h 1497017" name="connsiteY18"/>
                <a:gd fmla="*/ 1781068 w 5428342" name="connsiteX19"/>
                <a:gd fmla="*/ 1271753 h 1497017" name="connsiteY19"/>
                <a:gd fmla="*/ 1734358 w 5428342" name="connsiteX20"/>
                <a:gd fmla="*/ 1271753 h 1497017" name="connsiteY20"/>
                <a:gd fmla="*/ 1238568 w 5428342" name="connsiteX21"/>
                <a:gd fmla="*/ 1271753 h 1497017" name="connsiteY21"/>
                <a:gd fmla="*/ 376844 w 5428342" name="connsiteX22"/>
                <a:gd fmla="*/ 1271753 h 1497017" name="connsiteY22"/>
                <a:gd fmla="*/ 253023 w 5428342" name="connsiteX23"/>
                <a:gd fmla="*/ 1147932 h 1497017" name="connsiteY23"/>
                <a:gd fmla="*/ 253023 w 5428342" name="connsiteX24"/>
                <a:gd fmla="*/ 851378 h 1497017" name="connsiteY24"/>
                <a:gd fmla="*/ 252910 w 5428342" name="connsiteX25"/>
                <a:gd fmla="*/ 851378 h 1497017" name="connsiteY25"/>
                <a:gd fmla="*/ 252910 w 5428342" name="connsiteX26"/>
                <a:gd fmla="*/ 645638 h 1497017" name="connsiteY26"/>
                <a:gd fmla="*/ 253024 w 5428342" name="connsiteX27"/>
                <a:gd fmla="*/ 645638 h 1497017" name="connsiteY27"/>
                <a:gd fmla="*/ 253024 w 5428342" name="connsiteX28"/>
                <a:gd fmla="*/ 349086 h 1497017" name="connsiteY28"/>
                <a:gd fmla="*/ 376845 w 5428342" name="connsiteX29"/>
                <a:gd fmla="*/ 225265 h 1497017" name="connsiteY29"/>
                <a:gd fmla="*/ 1238569 w 5428342" name="connsiteX30"/>
                <a:gd fmla="*/ 225265 h 1497017" name="connsiteY30"/>
                <a:gd fmla="*/ 1734359 w 5428342" name="connsiteX31"/>
                <a:gd fmla="*/ 225265 h 1497017" name="connsiteY31"/>
                <a:gd fmla="*/ 1781069 w 5428342" name="connsiteX32"/>
                <a:gd fmla="*/ 225265 h 1497017" name="connsiteY32"/>
                <a:gd fmla="*/ 1906429 w 5428342" name="connsiteX33"/>
                <a:gd fmla="*/ 252564 h 1497017" name="connsiteY33"/>
                <a:gd fmla="*/ 1981720 w 5428342" name="connsiteX34"/>
                <a:gd fmla="*/ 297879 h 1497017" name="connsiteY34"/>
                <a:gd fmla="*/ 1984646 w 5428342" name="connsiteX35"/>
                <a:gd fmla="*/ 297879 h 1497017" name="connsiteY35"/>
                <a:gd fmla="*/ 2609939 w 5428342" name="connsiteX36"/>
                <a:gd fmla="*/ 658680 h 1497017" name="connsiteY36"/>
                <a:gd fmla="*/ 2818408 w 5428342" name="connsiteX37"/>
                <a:gd fmla="*/ 658680 h 1497017" name="connsiteY37"/>
                <a:gd fmla="*/ 3326963 w 5428342" name="connsiteX38"/>
                <a:gd fmla="*/ 365238 h 1497017" name="connsiteY38"/>
                <a:gd fmla="*/ 3342955 w 5428342" name="connsiteX39"/>
                <a:gd fmla="*/ 355557 h 1497017" name="connsiteY39"/>
                <a:gd fmla="*/ 3514076 w 5428342" name="connsiteX40"/>
                <a:gd fmla="*/ 252564 h 1497017" name="connsiteY40"/>
                <a:gd fmla="*/ 3639436 w 5428342" name="connsiteX41"/>
                <a:gd fmla="*/ 225265 h 1497017" name="connsiteY41"/>
                <a:gd fmla="*/ 3733495 w 5428342" name="connsiteX42"/>
                <a:gd fmla="*/ 225265 h 1497017" name="connsiteY42"/>
                <a:gd fmla="*/ 4181936 w 5428342" name="connsiteX43"/>
                <a:gd fmla="*/ 225265 h 1497017" name="connsiteY43"/>
                <a:gd fmla="*/ 3605041 w 5428342" name="connsiteX44"/>
                <a:gd fmla="*/ 0 h 1497017" name="connsiteY44"/>
                <a:gd fmla="*/ 3392166 w 5428342" name="connsiteX45"/>
                <a:gd fmla="*/ 58972 h 1497017" name="connsiteY45"/>
                <a:gd fmla="*/ 2818407 w 5428342" name="connsiteX46"/>
                <a:gd fmla="*/ 395057 h 1497017" name="connsiteY46"/>
                <a:gd fmla="*/ 2609938 w 5428342" name="connsiteX47"/>
                <a:gd fmla="*/ 395057 h 1497017" name="connsiteY47"/>
                <a:gd fmla="*/ 2214473 w 5428342" name="connsiteX48"/>
                <a:gd fmla="*/ 166869 h 1497017" name="connsiteY48"/>
                <a:gd fmla="*/ 2121315 w 5428342" name="connsiteX49"/>
                <a:gd fmla="*/ 109372 h 1497017" name="connsiteY49"/>
                <a:gd fmla="*/ 2037624 w 5428342" name="connsiteX50"/>
                <a:gd fmla="*/ 58972 h 1497017" name="connsiteY50"/>
                <a:gd fmla="*/ 1824749 w 5428342" name="connsiteX51"/>
                <a:gd fmla="*/ 0 h 1497017" name="connsiteY51"/>
                <a:gd fmla="*/ 1230424 w 5428342" name="connsiteX52"/>
                <a:gd fmla="*/ 849 h 1497017" name="connsiteY52"/>
                <a:gd fmla="*/ 1230424 w 5428342" name="connsiteX53"/>
                <a:gd fmla="*/ 2413 h 1497017" name="connsiteY53"/>
                <a:gd fmla="*/ 133438 w 5428342" name="connsiteX54"/>
                <a:gd fmla="*/ 2413 h 1497017" name="connsiteY54"/>
                <a:gd fmla="*/ 0 w 5428342" name="connsiteX55"/>
                <a:gd fmla="*/ 135851 h 1497017" name="connsiteY55"/>
                <a:gd fmla="*/ 0 w 5428342" name="connsiteX56"/>
                <a:gd fmla="*/ 914375 h 1497017" name="connsiteY56"/>
                <a:gd fmla="*/ 0 w 5428342" name="connsiteX57"/>
                <a:gd fmla="*/ 1363579 h 1497017" name="connsiteY57"/>
                <a:gd fmla="*/ 133438 w 5428342" name="connsiteX58"/>
                <a:gd fmla="*/ 1497017 h 1497017" name="connsiteY58"/>
                <a:gd fmla="*/ 1686405 w 5428342" name="connsiteX59"/>
                <a:gd fmla="*/ 1497017 h 1497017" name="connsiteY59"/>
                <a:gd fmla="*/ 1686405 w 5428342" name="connsiteX60"/>
                <a:gd fmla="*/ 1496820 h 1497017" name="connsiteY60"/>
                <a:gd fmla="*/ 1824749 w 5428342" name="connsiteX61"/>
                <a:gd fmla="*/ 1497017 h 1497017" name="connsiteY61"/>
                <a:gd fmla="*/ 2037624 w 5428342" name="connsiteX62"/>
                <a:gd fmla="*/ 1438045 h 1497017" name="connsiteY62"/>
                <a:gd fmla="*/ 2121315 w 5428342" name="connsiteX63"/>
                <a:gd fmla="*/ 1387645 h 1497017" name="connsiteY63"/>
                <a:gd fmla="*/ 2154423 w 5428342" name="connsiteX64"/>
                <a:gd fmla="*/ 1367211 h 1497017" name="connsiteY64"/>
                <a:gd fmla="*/ 2609938 w 5428342" name="connsiteX65"/>
                <a:gd fmla="*/ 1104373 h 1497017" name="connsiteY65"/>
                <a:gd fmla="*/ 2818407 w 5428342" name="connsiteX66"/>
                <a:gd fmla="*/ 1104373 h 1497017" name="connsiteY66"/>
                <a:gd fmla="*/ 3119246 w 5428342" name="connsiteX67"/>
                <a:gd fmla="*/ 1277961 h 1497017" name="connsiteY67"/>
                <a:gd fmla="*/ 3119246 w 5428342" name="connsiteX68"/>
                <a:gd fmla="*/ 1280155 h 1497017" name="connsiteY68"/>
                <a:gd fmla="*/ 3180682 w 5428342" name="connsiteX69"/>
                <a:gd fmla="*/ 1317854 h 1497017" name="connsiteY69"/>
                <a:gd fmla="*/ 3377450 w 5428342" name="connsiteX70"/>
                <a:gd fmla="*/ 1438045 h 1497017" name="connsiteY70"/>
                <a:gd fmla="*/ 3590324 w 5428342" name="connsiteX71"/>
                <a:gd fmla="*/ 1497017 h 1497017" name="connsiteY71"/>
                <a:gd fmla="*/ 3630476 w 5428342" name="connsiteX72"/>
                <a:gd fmla="*/ 1496960 h 1497017" name="connsiteY72"/>
                <a:gd fmla="*/ 3630476 w 5428342" name="connsiteX73"/>
                <a:gd fmla="*/ 1497017 h 1497017" name="connsiteY73"/>
                <a:gd fmla="*/ 5294904 w 5428342" name="connsiteX74"/>
                <a:gd fmla="*/ 1497017 h 1497017" name="connsiteY74"/>
                <a:gd fmla="*/ 5428342 w 5428342" name="connsiteX75"/>
                <a:gd fmla="*/ 1363579 h 1497017" name="connsiteY75"/>
                <a:gd fmla="*/ 5428342 w 5428342" name="connsiteX76"/>
                <a:gd fmla="*/ 914375 h 1497017" name="connsiteY76"/>
                <a:gd fmla="*/ 5428342 w 5428342" name="connsiteX77"/>
                <a:gd fmla="*/ 135851 h 1497017" name="connsiteY77"/>
                <a:gd fmla="*/ 5294904 w 5428342" name="connsiteX78"/>
                <a:gd fmla="*/ 2413 h 1497017"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1497017" w="5428342">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2700000" scaled="1"/>
            </a:gradFill>
            <a:ln>
              <a:no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2" name="任意多边形 11"/>
            <p:cNvSpPr/>
            <p:nvPr/>
          </p:nvSpPr>
          <p:spPr>
            <a:xfrm flipH="1" rot="5400000">
              <a:off x="5541745" y="2869661"/>
              <a:ext cx="5109028" cy="1408957"/>
            </a:xfrm>
            <a:custGeom>
              <a:gdLst>
                <a:gd fmla="*/ 5428342 w 5428342" name="connsiteX0"/>
                <a:gd fmla="*/ 1363579 h 1497017" name="connsiteY0"/>
                <a:gd fmla="*/ 5428342 w 5428342" name="connsiteX1"/>
                <a:gd fmla="*/ 914375 h 1497017" name="connsiteY1"/>
                <a:gd fmla="*/ 5428342 w 5428342" name="connsiteX2"/>
                <a:gd fmla="*/ 135851 h 1497017" name="connsiteY2"/>
                <a:gd fmla="*/ 5294904 w 5428342" name="connsiteX3"/>
                <a:gd fmla="*/ 2413 h 1497017" name="connsiteY3"/>
                <a:gd fmla="*/ 3605041 w 5428342" name="connsiteX4"/>
                <a:gd fmla="*/ 0 h 1497017" name="connsiteY4"/>
                <a:gd fmla="*/ 3392166 w 5428342" name="connsiteX5"/>
                <a:gd fmla="*/ 58972 h 1497017" name="connsiteY5"/>
                <a:gd fmla="*/ 2818407 w 5428342" name="connsiteX6"/>
                <a:gd fmla="*/ 395057 h 1497017" name="connsiteY6"/>
                <a:gd fmla="*/ 2609938 w 5428342" name="connsiteX7"/>
                <a:gd fmla="*/ 395057 h 1497017" name="connsiteY7"/>
                <a:gd fmla="*/ 2214473 w 5428342" name="connsiteX8"/>
                <a:gd fmla="*/ 166869 h 1497017" name="connsiteY8"/>
                <a:gd fmla="*/ 2121315 w 5428342" name="connsiteX9"/>
                <a:gd fmla="*/ 109372 h 1497017" name="connsiteY9"/>
                <a:gd fmla="*/ 2037624 w 5428342" name="connsiteX10"/>
                <a:gd fmla="*/ 58972 h 1497017" name="connsiteY10"/>
                <a:gd fmla="*/ 1824749 w 5428342" name="connsiteX11"/>
                <a:gd fmla="*/ 0 h 1497017" name="connsiteY11"/>
                <a:gd fmla="*/ 1230424 w 5428342" name="connsiteX12"/>
                <a:gd fmla="*/ 849 h 1497017" name="connsiteY12"/>
                <a:gd fmla="*/ 1230424 w 5428342" name="connsiteX13"/>
                <a:gd fmla="*/ 2413 h 1497017" name="connsiteY13"/>
                <a:gd fmla="*/ 133438 w 5428342" name="connsiteX14"/>
                <a:gd fmla="*/ 2413 h 1497017" name="connsiteY14"/>
                <a:gd fmla="*/ 0 w 5428342" name="connsiteX15"/>
                <a:gd fmla="*/ 135851 h 1497017" name="connsiteY15"/>
                <a:gd fmla="*/ 0 w 5428342" name="connsiteX16"/>
                <a:gd fmla="*/ 914375 h 1497017" name="connsiteY16"/>
                <a:gd fmla="*/ 0 w 5428342" name="connsiteX17"/>
                <a:gd fmla="*/ 1363579 h 1497017" name="connsiteY17"/>
                <a:gd fmla="*/ 133438 w 5428342" name="connsiteX18"/>
                <a:gd fmla="*/ 1497017 h 1497017" name="connsiteY18"/>
                <a:gd fmla="*/ 1686405 w 5428342" name="connsiteX19"/>
                <a:gd fmla="*/ 1497017 h 1497017" name="connsiteY19"/>
                <a:gd fmla="*/ 1686405 w 5428342" name="connsiteX20"/>
                <a:gd fmla="*/ 1496820 h 1497017" name="connsiteY20"/>
                <a:gd fmla="*/ 1824749 w 5428342" name="connsiteX21"/>
                <a:gd fmla="*/ 1497017 h 1497017" name="connsiteY21"/>
                <a:gd fmla="*/ 2037624 w 5428342" name="connsiteX22"/>
                <a:gd fmla="*/ 1438045 h 1497017" name="connsiteY22"/>
                <a:gd fmla="*/ 2121315 w 5428342" name="connsiteX23"/>
                <a:gd fmla="*/ 1387645 h 1497017" name="connsiteY23"/>
                <a:gd fmla="*/ 2154423 w 5428342" name="connsiteX24"/>
                <a:gd fmla="*/ 1367211 h 1497017" name="connsiteY24"/>
                <a:gd fmla="*/ 2609938 w 5428342" name="connsiteX25"/>
                <a:gd fmla="*/ 1104373 h 1497017" name="connsiteY25"/>
                <a:gd fmla="*/ 2818407 w 5428342" name="connsiteX26"/>
                <a:gd fmla="*/ 1104373 h 1497017" name="connsiteY26"/>
                <a:gd fmla="*/ 3119246 w 5428342" name="connsiteX27"/>
                <a:gd fmla="*/ 1277961 h 1497017" name="connsiteY27"/>
                <a:gd fmla="*/ 3119246 w 5428342" name="connsiteX28"/>
                <a:gd fmla="*/ 1280155 h 1497017" name="connsiteY28"/>
                <a:gd fmla="*/ 3180682 w 5428342" name="connsiteX29"/>
                <a:gd fmla="*/ 1317854 h 1497017" name="connsiteY29"/>
                <a:gd fmla="*/ 3377450 w 5428342" name="connsiteX30"/>
                <a:gd fmla="*/ 1438045 h 1497017" name="connsiteY30"/>
                <a:gd fmla="*/ 3590324 w 5428342" name="connsiteX31"/>
                <a:gd fmla="*/ 1497017 h 1497017" name="connsiteY31"/>
                <a:gd fmla="*/ 3630476 w 5428342" name="connsiteX32"/>
                <a:gd fmla="*/ 1496960 h 1497017" name="connsiteY32"/>
                <a:gd fmla="*/ 3630476 w 5428342" name="connsiteX33"/>
                <a:gd fmla="*/ 1497017 h 1497017" name="connsiteY33"/>
                <a:gd fmla="*/ 5294904 w 5428342" name="connsiteX34"/>
                <a:gd fmla="*/ 1497017 h 1497017" name="connsiteY34"/>
                <a:gd fmla="*/ 5428342 w 5428342" name="connsiteX35"/>
                <a:gd fmla="*/ 1363579 h 1497017"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497017" w="5428342">
                  <a:moveTo>
                    <a:pt x="5428342" y="1363579"/>
                  </a:moveTo>
                  <a:lnTo>
                    <a:pt x="5428342" y="914375"/>
                  </a:lnTo>
                  <a:lnTo>
                    <a:pt x="5428342" y="135851"/>
                  </a:lnTo>
                  <a:cubicBezTo>
                    <a:pt x="5428342" y="62155"/>
                    <a:pt x="5368600" y="2413"/>
                    <a:pt x="5294904" y="2413"/>
                  </a:cubicBezTo>
                  <a:lnTo>
                    <a:pt x="3605041" y="0"/>
                  </a:ln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close/>
                </a:path>
              </a:pathLst>
            </a:custGeom>
            <a:solidFill>
              <a:schemeClr val="bg1">
                <a:alpha val="0"/>
              </a:schemeClr>
            </a:solidFill>
            <a:ln w="25400">
              <a:gradFill flip="none" rotWithShape="1">
                <a:gsLst>
                  <a:gs pos="59000">
                    <a:srgbClr val="FBFBFB"/>
                  </a:gs>
                  <a:gs pos="0">
                    <a:srgbClr val="C7C7C7"/>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grpSp>
          <p:nvGrpSpPr>
            <p:cNvPr id="13" name="Group 41"/>
            <p:cNvGrpSpPr>
              <a:grpSpLocks noChangeAspect="1"/>
            </p:cNvGrpSpPr>
            <p:nvPr/>
          </p:nvGrpSpPr>
          <p:grpSpPr>
            <a:xfrm>
              <a:off x="7876457" y="4698265"/>
              <a:ext cx="447011" cy="547203"/>
              <a:chOff x="3783" y="2089"/>
              <a:chExt cx="116" cy="142"/>
            </a:xfrm>
            <a:solidFill>
              <a:schemeClr val="bg1"/>
            </a:solidFill>
            <a:effectLst>
              <a:outerShdw algn="tl" blurRad="50800" dir="2700000" dist="25400" rotWithShape="0">
                <a:prstClr val="black">
                  <a:alpha val="40000"/>
                </a:prstClr>
              </a:outerShdw>
            </a:effectLst>
          </p:grpSpPr>
          <p:sp>
            <p:nvSpPr>
              <p:cNvPr id="18" name="Freeform 42"/>
              <p:cNvSpPr/>
              <p:nvPr/>
            </p:nvSpPr>
            <p:spPr bwMode="auto">
              <a:xfrm>
                <a:off x="3791" y="2221"/>
                <a:ext cx="20" cy="10"/>
              </a:xfrm>
              <a:custGeom>
                <a:gdLst>
                  <a:gd fmla="*/ 8 w 8" name="T0"/>
                  <a:gd fmla="*/ 0 h 4" name="T1"/>
                  <a:gd fmla="*/ 1 w 8" name="T2"/>
                  <a:gd fmla="*/ 0 h 4" name="T3"/>
                  <a:gd fmla="*/ 0 w 8" name="T4"/>
                  <a:gd fmla="*/ 0 h 4" name="T5"/>
                  <a:gd fmla="*/ 0 w 8" name="T6"/>
                  <a:gd fmla="*/ 4 h 4" name="T7"/>
                  <a:gd fmla="*/ 1 w 8" name="T8"/>
                  <a:gd fmla="*/ 4 h 4" name="T9"/>
                  <a:gd fmla="*/ 8 w 8" name="T10"/>
                  <a:gd fmla="*/ 4 h 4" name="T11"/>
                  <a:gd fmla="*/ 8 w 8" name="T12"/>
                  <a:gd fmla="*/ 4 h 4" name="T13"/>
                  <a:gd fmla="*/ 8 w 8" name="T14"/>
                  <a:gd fmla="*/ 0 h 4" name="T15"/>
                  <a:gd fmla="*/ 8 w 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8">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 name="Freeform 43"/>
              <p:cNvSpPr/>
              <p:nvPr/>
            </p:nvSpPr>
            <p:spPr bwMode="auto">
              <a:xfrm>
                <a:off x="3818" y="2208"/>
                <a:ext cx="23" cy="23"/>
              </a:xfrm>
              <a:custGeom>
                <a:gdLst>
                  <a:gd fmla="*/ 8 w 9" name="T0"/>
                  <a:gd fmla="*/ 0 h 9" name="T1"/>
                  <a:gd fmla="*/ 1 w 9" name="T2"/>
                  <a:gd fmla="*/ 0 h 9" name="T3"/>
                  <a:gd fmla="*/ 0 w 9" name="T4"/>
                  <a:gd fmla="*/ 1 h 9" name="T5"/>
                  <a:gd fmla="*/ 0 w 9" name="T6"/>
                  <a:gd fmla="*/ 9 h 9" name="T7"/>
                  <a:gd fmla="*/ 1 w 9" name="T8"/>
                  <a:gd fmla="*/ 9 h 9" name="T9"/>
                  <a:gd fmla="*/ 8 w 9" name="T10"/>
                  <a:gd fmla="*/ 9 h 9" name="T11"/>
                  <a:gd fmla="*/ 9 w 9" name="T12"/>
                  <a:gd fmla="*/ 9 h 9" name="T13"/>
                  <a:gd fmla="*/ 9 w 9" name="T14"/>
                  <a:gd fmla="*/ 1 h 9" name="T15"/>
                  <a:gd fmla="*/ 8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 name="Freeform 44"/>
              <p:cNvSpPr/>
              <p:nvPr/>
            </p:nvSpPr>
            <p:spPr bwMode="auto">
              <a:xfrm>
                <a:off x="3849" y="2184"/>
                <a:ext cx="20" cy="47"/>
              </a:xfrm>
              <a:custGeom>
                <a:gdLst>
                  <a:gd fmla="*/ 7 w 8" name="T0"/>
                  <a:gd fmla="*/ 0 h 19" name="T1"/>
                  <a:gd fmla="*/ 0 w 8" name="T2"/>
                  <a:gd fmla="*/ 0 h 19" name="T3"/>
                  <a:gd fmla="*/ 0 w 8" name="T4"/>
                  <a:gd fmla="*/ 1 h 19" name="T5"/>
                  <a:gd fmla="*/ 0 w 8" name="T6"/>
                  <a:gd fmla="*/ 19 h 19" name="T7"/>
                  <a:gd fmla="*/ 0 w 8" name="T8"/>
                  <a:gd fmla="*/ 19 h 19" name="T9"/>
                  <a:gd fmla="*/ 7 w 8" name="T10"/>
                  <a:gd fmla="*/ 19 h 19" name="T11"/>
                  <a:gd fmla="*/ 8 w 8" name="T12"/>
                  <a:gd fmla="*/ 19 h 19" name="T13"/>
                  <a:gd fmla="*/ 8 w 8" name="T14"/>
                  <a:gd fmla="*/ 1 h 19" name="T15"/>
                  <a:gd fmla="*/ 7 w 8"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8">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 name="Freeform 45"/>
              <p:cNvSpPr/>
              <p:nvPr/>
            </p:nvSpPr>
            <p:spPr bwMode="auto">
              <a:xfrm>
                <a:off x="3877" y="2161"/>
                <a:ext cx="22" cy="70"/>
              </a:xfrm>
              <a:custGeom>
                <a:gdLst>
                  <a:gd fmla="*/ 8 w 9" name="T0"/>
                  <a:gd fmla="*/ 0 h 28" name="T1"/>
                  <a:gd fmla="*/ 1 w 9" name="T2"/>
                  <a:gd fmla="*/ 0 h 28" name="T3"/>
                  <a:gd fmla="*/ 0 w 9" name="T4"/>
                  <a:gd fmla="*/ 1 h 28" name="T5"/>
                  <a:gd fmla="*/ 0 w 9" name="T6"/>
                  <a:gd fmla="*/ 28 h 28" name="T7"/>
                  <a:gd fmla="*/ 1 w 9" name="T8"/>
                  <a:gd fmla="*/ 28 h 28" name="T9"/>
                  <a:gd fmla="*/ 8 w 9" name="T10"/>
                  <a:gd fmla="*/ 28 h 28" name="T11"/>
                  <a:gd fmla="*/ 9 w 9" name="T12"/>
                  <a:gd fmla="*/ 28 h 28" name="T13"/>
                  <a:gd fmla="*/ 9 w 9" name="T14"/>
                  <a:gd fmla="*/ 1 h 28" name="T15"/>
                  <a:gd fmla="*/ 8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2" name="Freeform 46"/>
              <p:cNvSpPr/>
              <p:nvPr/>
            </p:nvSpPr>
            <p:spPr bwMode="auto">
              <a:xfrm>
                <a:off x="3821" y="2089"/>
                <a:ext cx="23" cy="27"/>
              </a:xfrm>
              <a:custGeom>
                <a:gdLst>
                  <a:gd fmla="*/ 5 w 9" name="T0"/>
                  <a:gd fmla="*/ 10 h 11" name="T1"/>
                  <a:gd fmla="*/ 8 w 9" name="T2"/>
                  <a:gd fmla="*/ 4 h 11" name="T3"/>
                  <a:gd fmla="*/ 5 w 9" name="T4"/>
                  <a:gd fmla="*/ 0 h 11" name="T5"/>
                  <a:gd fmla="*/ 0 w 9" name="T6"/>
                  <a:gd fmla="*/ 4 h 11" name="T7"/>
                  <a:gd fmla="*/ 5 w 9" name="T8"/>
                  <a:gd fmla="*/ 10 h 11" name="T9"/>
                </a:gdLst>
                <a:cxnLst>
                  <a:cxn ang="0">
                    <a:pos x="T0" y="T1"/>
                  </a:cxn>
                  <a:cxn ang="0">
                    <a:pos x="T2" y="T3"/>
                  </a:cxn>
                  <a:cxn ang="0">
                    <a:pos x="T4" y="T5"/>
                  </a:cxn>
                  <a:cxn ang="0">
                    <a:pos x="T6" y="T7"/>
                  </a:cxn>
                  <a:cxn ang="0">
                    <a:pos x="T8" y="T9"/>
                  </a:cxn>
                </a:cxnLst>
                <a:rect b="b" l="0" r="r" t="0"/>
                <a:pathLst>
                  <a:path h="11" w="9">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3" name="Freeform 47"/>
              <p:cNvSpPr/>
              <p:nvPr/>
            </p:nvSpPr>
            <p:spPr bwMode="auto">
              <a:xfrm>
                <a:off x="3785" y="2164"/>
                <a:ext cx="36" cy="44"/>
              </a:xfrm>
              <a:custGeom>
                <a:gdLst>
                  <a:gd fmla="*/ 12 w 14" name="T0"/>
                  <a:gd fmla="*/ 1 h 18" name="T1"/>
                  <a:gd fmla="*/ 10 w 14" name="T2"/>
                  <a:gd fmla="*/ 0 h 18" name="T3"/>
                  <a:gd fmla="*/ 8 w 14" name="T4"/>
                  <a:gd fmla="*/ 6 h 18" name="T5"/>
                  <a:gd fmla="*/ 1 w 14" name="T6"/>
                  <a:gd fmla="*/ 14 h 18" name="T7"/>
                  <a:gd fmla="*/ 1 w 14" name="T8"/>
                  <a:gd fmla="*/ 17 h 18" name="T9"/>
                  <a:gd fmla="*/ 4 w 14" name="T10"/>
                  <a:gd fmla="*/ 17 h 18" name="T11"/>
                  <a:gd fmla="*/ 12 w 14" name="T12"/>
                  <a:gd fmla="*/ 9 h 18" name="T13"/>
                  <a:gd fmla="*/ 13 w 14" name="T14"/>
                  <a:gd fmla="*/ 8 h 18" name="T15"/>
                  <a:gd fmla="*/ 14 w 14" name="T16"/>
                  <a:gd fmla="*/ 3 h 18" name="T17"/>
                  <a:gd fmla="*/ 12 w 14" name="T18"/>
                  <a:gd fmla="*/ 1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4">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4" name="Freeform 48"/>
              <p:cNvSpPr/>
              <p:nvPr/>
            </p:nvSpPr>
            <p:spPr bwMode="auto">
              <a:xfrm>
                <a:off x="3836" y="2116"/>
                <a:ext cx="33" cy="20"/>
              </a:xfrm>
              <a:custGeom>
                <a:gdLst>
                  <a:gd fmla="*/ 6 w 13" name="T0"/>
                  <a:gd fmla="*/ 8 h 8" name="T1"/>
                  <a:gd fmla="*/ 12 w 13" name="T2"/>
                  <a:gd fmla="*/ 4 h 8" name="T3"/>
                  <a:gd fmla="*/ 12 w 13" name="T4"/>
                  <a:gd fmla="*/ 1 h 8" name="T5"/>
                  <a:gd fmla="*/ 10 w 13" name="T6"/>
                  <a:gd fmla="*/ 1 h 8" name="T7"/>
                  <a:gd fmla="*/ 5 w 13" name="T8"/>
                  <a:gd fmla="*/ 4 h 8" name="T9"/>
                  <a:gd fmla="*/ 1 w 13" name="T10"/>
                  <a:gd fmla="*/ 3 h 8" name="T11"/>
                  <a:gd fmla="*/ 1 w 13" name="T12"/>
                  <a:gd fmla="*/ 5 h 8" name="T13"/>
                  <a:gd fmla="*/ 0 w 13" name="T14"/>
                  <a:gd fmla="*/ 7 h 8" name="T15"/>
                  <a:gd fmla="*/ 5 w 13" name="T16"/>
                  <a:gd fmla="*/ 8 h 8" name="T17"/>
                  <a:gd fmla="*/ 6 w 13"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5" name="Freeform 49"/>
              <p:cNvSpPr/>
              <p:nvPr/>
            </p:nvSpPr>
            <p:spPr bwMode="auto">
              <a:xfrm>
                <a:off x="3783" y="2116"/>
                <a:ext cx="58" cy="87"/>
              </a:xfrm>
              <a:custGeom>
                <a:gdLst>
                  <a:gd fmla="*/ 18 w 23" name="T0"/>
                  <a:gd fmla="*/ 17 h 35" name="T1"/>
                  <a:gd fmla="*/ 21 w 23" name="T2"/>
                  <a:gd fmla="*/ 5 h 35" name="T3"/>
                  <a:gd fmla="*/ 21 w 23" name="T4"/>
                  <a:gd fmla="*/ 2 h 35" name="T5"/>
                  <a:gd fmla="*/ 20 w 23" name="T6"/>
                  <a:gd fmla="*/ 2 h 35" name="T7"/>
                  <a:gd fmla="*/ 19 w 23" name="T8"/>
                  <a:gd fmla="*/ 7 h 35" name="T9"/>
                  <a:gd fmla="*/ 20 w 23" name="T10"/>
                  <a:gd fmla="*/ 3 h 35" name="T11"/>
                  <a:gd fmla="*/ 20 w 23" name="T12"/>
                  <a:gd fmla="*/ 2 h 35" name="T13"/>
                  <a:gd fmla="*/ 20 w 23" name="T14"/>
                  <a:gd fmla="*/ 1 h 35" name="T15"/>
                  <a:gd fmla="*/ 19 w 23" name="T16"/>
                  <a:gd fmla="*/ 1 h 35" name="T17"/>
                  <a:gd fmla="*/ 18 w 23" name="T18"/>
                  <a:gd fmla="*/ 2 h 35" name="T19"/>
                  <a:gd fmla="*/ 19 w 23" name="T20"/>
                  <a:gd fmla="*/ 3 h 35" name="T21"/>
                  <a:gd fmla="*/ 18 w 23" name="T22"/>
                  <a:gd fmla="*/ 6 h 35" name="T23"/>
                  <a:gd fmla="*/ 17 w 23" name="T24"/>
                  <a:gd fmla="*/ 0 h 35" name="T25"/>
                  <a:gd fmla="*/ 17 w 23" name="T26"/>
                  <a:gd fmla="*/ 0 h 35" name="T27"/>
                  <a:gd fmla="*/ 17 w 23" name="T28"/>
                  <a:gd fmla="*/ 0 h 35" name="T29"/>
                  <a:gd fmla="*/ 15 w 23" name="T30"/>
                  <a:gd fmla="*/ 0 h 35" name="T31"/>
                  <a:gd fmla="*/ 8 w 23" name="T32"/>
                  <a:gd fmla="*/ 0 h 35" name="T33"/>
                  <a:gd fmla="*/ 1 w 23" name="T34"/>
                  <a:gd fmla="*/ 5 h 35" name="T35"/>
                  <a:gd fmla="*/ 1 w 23" name="T36"/>
                  <a:gd fmla="*/ 8 h 35" name="T37"/>
                  <a:gd fmla="*/ 4 w 23" name="T38"/>
                  <a:gd fmla="*/ 8 h 35" name="T39"/>
                  <a:gd fmla="*/ 4 w 23" name="T40"/>
                  <a:gd fmla="*/ 8 h 35" name="T41"/>
                  <a:gd fmla="*/ 9 w 23" name="T42"/>
                  <a:gd fmla="*/ 4 h 35" name="T43"/>
                  <a:gd fmla="*/ 13 w 23" name="T44"/>
                  <a:gd fmla="*/ 4 h 35" name="T45"/>
                  <a:gd fmla="*/ 12 w 23" name="T46"/>
                  <a:gd fmla="*/ 4 h 35" name="T47"/>
                  <a:gd fmla="*/ 9 w 23" name="T48"/>
                  <a:gd fmla="*/ 15 h 35" name="T49"/>
                  <a:gd fmla="*/ 10 w 23" name="T50"/>
                  <a:gd fmla="*/ 16 h 35" name="T51"/>
                  <a:gd fmla="*/ 14 w 23" name="T52"/>
                  <a:gd fmla="*/ 20 h 35" name="T53"/>
                  <a:gd fmla="*/ 18 w 23" name="T54"/>
                  <a:gd fmla="*/ 24 h 35" name="T55"/>
                  <a:gd fmla="*/ 17 w 23" name="T56"/>
                  <a:gd fmla="*/ 32 h 35" name="T57"/>
                  <a:gd fmla="*/ 19 w 23" name="T58"/>
                  <a:gd fmla="*/ 35 h 35" name="T59"/>
                  <a:gd fmla="*/ 22 w 23" name="T60"/>
                  <a:gd fmla="*/ 33 h 35" name="T61"/>
                  <a:gd fmla="*/ 23 w 23" name="T62"/>
                  <a:gd fmla="*/ 24 h 35" name="T63"/>
                  <a:gd fmla="*/ 23 w 23" name="T64"/>
                  <a:gd fmla="*/ 22 h 35" name="T65"/>
                  <a:gd fmla="*/ 18 w 23" name="T66"/>
                  <a:gd fmla="*/ 17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23">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4" name="Group 62"/>
            <p:cNvGrpSpPr>
              <a:grpSpLocks noChangeAspect="1"/>
            </p:cNvGrpSpPr>
            <p:nvPr/>
          </p:nvGrpSpPr>
          <p:grpSpPr>
            <a:xfrm>
              <a:off x="7821335" y="1946316"/>
              <a:ext cx="549846" cy="439024"/>
              <a:chOff x="3775" y="2110"/>
              <a:chExt cx="129" cy="103"/>
            </a:xfrm>
            <a:solidFill>
              <a:schemeClr val="bg1"/>
            </a:solidFill>
            <a:effectLst>
              <a:outerShdw algn="tl" blurRad="50800" dir="2700000" dist="25400" rotWithShape="0">
                <a:prstClr val="black">
                  <a:alpha val="40000"/>
                </a:prstClr>
              </a:outerShdw>
            </a:effectLst>
          </p:grpSpPr>
          <p:sp>
            <p:nvSpPr>
              <p:cNvPr id="15"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26" name="组合 25"/>
          <p:cNvGrpSpPr/>
          <p:nvPr/>
        </p:nvGrpSpPr>
        <p:grpSpPr>
          <a:xfrm>
            <a:off x="4156851" y="2151747"/>
            <a:ext cx="3832270" cy="1056475"/>
            <a:chOff x="5541746" y="2869660"/>
            <a:chExt cx="5109028" cy="1408959"/>
          </a:xfrm>
        </p:grpSpPr>
        <p:sp>
          <p:nvSpPr>
            <p:cNvPr id="27" name="圆角矩形 25"/>
            <p:cNvSpPr/>
            <p:nvPr/>
          </p:nvSpPr>
          <p:spPr>
            <a:xfrm flipH="1">
              <a:off x="8399066" y="3086459"/>
              <a:ext cx="2017131" cy="975360"/>
            </a:xfrm>
            <a:custGeom>
              <a:gdLst>
                <a:gd fmla="*/ 0 w 2143202" name="connsiteX0"/>
                <a:gd fmla="*/ 129861 h 1036320" name="connsiteY0"/>
                <a:gd fmla="*/ 129861 w 2143202" name="connsiteX1"/>
                <a:gd fmla="*/ 0 h 1036320" name="connsiteY1"/>
                <a:gd fmla="*/ 1576810 w 2143202" name="connsiteX2"/>
                <a:gd fmla="*/ 0 h 1036320" name="connsiteY2"/>
                <a:gd fmla="*/ 1840022 w 2143202" name="connsiteX3"/>
                <a:gd fmla="*/ 107636 h 1036320" name="connsiteY3"/>
                <a:gd fmla="*/ 2143125 w 2143202" name="connsiteX4"/>
                <a:gd fmla="*/ 509588 h 1036320" name="connsiteY4"/>
                <a:gd fmla="*/ 1806683 w 2143202" name="connsiteX5"/>
                <a:gd fmla="*/ 944558 h 1036320" name="connsiteY5"/>
                <a:gd fmla="*/ 1576810 w 2143202" name="connsiteX6"/>
                <a:gd fmla="*/ 1036320 h 1036320" name="connsiteY6"/>
                <a:gd fmla="*/ 129861 w 2143202" name="connsiteX7"/>
                <a:gd fmla="*/ 1036320 h 1036320" name="connsiteY7"/>
                <a:gd fmla="*/ 0 w 2143202" name="connsiteX8"/>
                <a:gd fmla="*/ 906459 h 1036320" name="connsiteY8"/>
                <a:gd fmla="*/ 0 w 2143202" name="connsiteX9"/>
                <a:gd fmla="*/ 129861 h 103632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36319" w="2143202">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8" name="圆角矩形 25"/>
            <p:cNvSpPr/>
            <p:nvPr/>
          </p:nvSpPr>
          <p:spPr>
            <a:xfrm>
              <a:off x="5781023" y="3086459"/>
              <a:ext cx="2017131" cy="975360"/>
            </a:xfrm>
            <a:custGeom>
              <a:gdLst>
                <a:gd fmla="*/ 0 w 2143202" name="connsiteX0"/>
                <a:gd fmla="*/ 129861 h 1036320" name="connsiteY0"/>
                <a:gd fmla="*/ 129861 w 2143202" name="connsiteX1"/>
                <a:gd fmla="*/ 0 h 1036320" name="connsiteY1"/>
                <a:gd fmla="*/ 1576810 w 2143202" name="connsiteX2"/>
                <a:gd fmla="*/ 0 h 1036320" name="connsiteY2"/>
                <a:gd fmla="*/ 1840022 w 2143202" name="connsiteX3"/>
                <a:gd fmla="*/ 107636 h 1036320" name="connsiteY3"/>
                <a:gd fmla="*/ 2143125 w 2143202" name="connsiteX4"/>
                <a:gd fmla="*/ 509588 h 1036320" name="connsiteY4"/>
                <a:gd fmla="*/ 1806683 w 2143202" name="connsiteX5"/>
                <a:gd fmla="*/ 944558 h 1036320" name="connsiteY5"/>
                <a:gd fmla="*/ 1576810 w 2143202" name="connsiteX6"/>
                <a:gd fmla="*/ 1036320 h 1036320" name="connsiteY6"/>
                <a:gd fmla="*/ 129861 w 2143202" name="connsiteX7"/>
                <a:gd fmla="*/ 1036320 h 1036320" name="connsiteY7"/>
                <a:gd fmla="*/ 0 w 2143202" name="connsiteX8"/>
                <a:gd fmla="*/ 906459 h 1036320" name="connsiteY8"/>
                <a:gd fmla="*/ 0 w 2143202" name="connsiteX9"/>
                <a:gd fmla="*/ 129861 h 103632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36319" w="2143202">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 name="任意多边形 28"/>
            <p:cNvSpPr/>
            <p:nvPr/>
          </p:nvSpPr>
          <p:spPr>
            <a:xfrm flipH="1">
              <a:off x="5541746" y="2869662"/>
              <a:ext cx="5109028" cy="1408957"/>
            </a:xfrm>
            <a:custGeom>
              <a:gdLst>
                <a:gd fmla="*/ 5051503 w 5428342" name="connsiteX0"/>
                <a:gd fmla="*/ 225265 h 1497017" name="connsiteY0"/>
                <a:gd fmla="*/ 5175324 w 5428342" name="connsiteX1"/>
                <a:gd fmla="*/ 349086 h 1497017" name="connsiteY1"/>
                <a:gd fmla="*/ 5175324 w 5428342" name="connsiteX2"/>
                <a:gd fmla="*/ 748509 h 1497017" name="connsiteY2"/>
                <a:gd fmla="*/ 5174003 w 5428342" name="connsiteX3"/>
                <a:gd fmla="*/ 748509 h 1497017" name="connsiteY3"/>
                <a:gd fmla="*/ 5174003 w 5428342" name="connsiteX4"/>
                <a:gd fmla="*/ 748509 h 1497017" name="connsiteY4"/>
                <a:gd fmla="*/ 5175323 w 5428342" name="connsiteX5"/>
                <a:gd fmla="*/ 748509 h 1497017" name="connsiteY5"/>
                <a:gd fmla="*/ 5175323 w 5428342" name="connsiteX6"/>
                <a:gd fmla="*/ 1147932 h 1497017" name="connsiteY6"/>
                <a:gd fmla="*/ 5051502 w 5428342" name="connsiteX7"/>
                <a:gd fmla="*/ 1271753 h 1497017" name="connsiteY7"/>
                <a:gd fmla="*/ 4181935 w 5428342" name="connsiteX8"/>
                <a:gd fmla="*/ 1271753 h 1497017" name="connsiteY8"/>
                <a:gd fmla="*/ 3733494 w 5428342" name="connsiteX9"/>
                <a:gd fmla="*/ 1271753 h 1497017" name="connsiteY9"/>
                <a:gd fmla="*/ 3639436 w 5428342" name="connsiteX10"/>
                <a:gd fmla="*/ 1271753 h 1497017" name="connsiteY10"/>
                <a:gd fmla="*/ 3514076 w 5428342" name="connsiteX11"/>
                <a:gd fmla="*/ 1244454 h 1497017" name="connsiteY11"/>
                <a:gd fmla="*/ 3342954 w 5428342" name="connsiteX12"/>
                <a:gd fmla="*/ 1141461 h 1497017" name="connsiteY12"/>
                <a:gd fmla="*/ 3326962 w 5428342" name="connsiteX13"/>
                <a:gd fmla="*/ 1131780 h 1497017" name="connsiteY13"/>
                <a:gd fmla="*/ 2818407 w 5428342" name="connsiteX14"/>
                <a:gd fmla="*/ 838338 h 1497017" name="connsiteY14"/>
                <a:gd fmla="*/ 2609938 w 5428342" name="connsiteX15"/>
                <a:gd fmla="*/ 838338 h 1497017" name="connsiteY15"/>
                <a:gd fmla="*/ 1984645 w 5428342" name="connsiteX16"/>
                <a:gd fmla="*/ 1199139 h 1497017" name="connsiteY16"/>
                <a:gd fmla="*/ 1981719 w 5428342" name="connsiteX17"/>
                <a:gd fmla="*/ 1199139 h 1497017" name="connsiteY17"/>
                <a:gd fmla="*/ 1906428 w 5428342" name="connsiteX18"/>
                <a:gd fmla="*/ 1244454 h 1497017" name="connsiteY18"/>
                <a:gd fmla="*/ 1781068 w 5428342" name="connsiteX19"/>
                <a:gd fmla="*/ 1271753 h 1497017" name="connsiteY19"/>
                <a:gd fmla="*/ 1734358 w 5428342" name="connsiteX20"/>
                <a:gd fmla="*/ 1271753 h 1497017" name="connsiteY20"/>
                <a:gd fmla="*/ 1238568 w 5428342" name="connsiteX21"/>
                <a:gd fmla="*/ 1271753 h 1497017" name="connsiteY21"/>
                <a:gd fmla="*/ 376844 w 5428342" name="connsiteX22"/>
                <a:gd fmla="*/ 1271753 h 1497017" name="connsiteY22"/>
                <a:gd fmla="*/ 253023 w 5428342" name="connsiteX23"/>
                <a:gd fmla="*/ 1147932 h 1497017" name="connsiteY23"/>
                <a:gd fmla="*/ 253023 w 5428342" name="connsiteX24"/>
                <a:gd fmla="*/ 851378 h 1497017" name="connsiteY24"/>
                <a:gd fmla="*/ 252910 w 5428342" name="connsiteX25"/>
                <a:gd fmla="*/ 851378 h 1497017" name="connsiteY25"/>
                <a:gd fmla="*/ 252910 w 5428342" name="connsiteX26"/>
                <a:gd fmla="*/ 645638 h 1497017" name="connsiteY26"/>
                <a:gd fmla="*/ 253024 w 5428342" name="connsiteX27"/>
                <a:gd fmla="*/ 645638 h 1497017" name="connsiteY27"/>
                <a:gd fmla="*/ 253024 w 5428342" name="connsiteX28"/>
                <a:gd fmla="*/ 349086 h 1497017" name="connsiteY28"/>
                <a:gd fmla="*/ 376845 w 5428342" name="connsiteX29"/>
                <a:gd fmla="*/ 225265 h 1497017" name="connsiteY29"/>
                <a:gd fmla="*/ 1238569 w 5428342" name="connsiteX30"/>
                <a:gd fmla="*/ 225265 h 1497017" name="connsiteY30"/>
                <a:gd fmla="*/ 1734359 w 5428342" name="connsiteX31"/>
                <a:gd fmla="*/ 225265 h 1497017" name="connsiteY31"/>
                <a:gd fmla="*/ 1781069 w 5428342" name="connsiteX32"/>
                <a:gd fmla="*/ 225265 h 1497017" name="connsiteY32"/>
                <a:gd fmla="*/ 1906429 w 5428342" name="connsiteX33"/>
                <a:gd fmla="*/ 252564 h 1497017" name="connsiteY33"/>
                <a:gd fmla="*/ 1981720 w 5428342" name="connsiteX34"/>
                <a:gd fmla="*/ 297879 h 1497017" name="connsiteY34"/>
                <a:gd fmla="*/ 1984646 w 5428342" name="connsiteX35"/>
                <a:gd fmla="*/ 297879 h 1497017" name="connsiteY35"/>
                <a:gd fmla="*/ 2609939 w 5428342" name="connsiteX36"/>
                <a:gd fmla="*/ 658680 h 1497017" name="connsiteY36"/>
                <a:gd fmla="*/ 2818408 w 5428342" name="connsiteX37"/>
                <a:gd fmla="*/ 658680 h 1497017" name="connsiteY37"/>
                <a:gd fmla="*/ 3326963 w 5428342" name="connsiteX38"/>
                <a:gd fmla="*/ 365238 h 1497017" name="connsiteY38"/>
                <a:gd fmla="*/ 3342955 w 5428342" name="connsiteX39"/>
                <a:gd fmla="*/ 355557 h 1497017" name="connsiteY39"/>
                <a:gd fmla="*/ 3514076 w 5428342" name="connsiteX40"/>
                <a:gd fmla="*/ 252564 h 1497017" name="connsiteY40"/>
                <a:gd fmla="*/ 3639436 w 5428342" name="connsiteX41"/>
                <a:gd fmla="*/ 225265 h 1497017" name="connsiteY41"/>
                <a:gd fmla="*/ 3733495 w 5428342" name="connsiteX42"/>
                <a:gd fmla="*/ 225265 h 1497017" name="connsiteY42"/>
                <a:gd fmla="*/ 4181936 w 5428342" name="connsiteX43"/>
                <a:gd fmla="*/ 225265 h 1497017" name="connsiteY43"/>
                <a:gd fmla="*/ 3605041 w 5428342" name="connsiteX44"/>
                <a:gd fmla="*/ 0 h 1497017" name="connsiteY44"/>
                <a:gd fmla="*/ 3392166 w 5428342" name="connsiteX45"/>
                <a:gd fmla="*/ 58972 h 1497017" name="connsiteY45"/>
                <a:gd fmla="*/ 2818407 w 5428342" name="connsiteX46"/>
                <a:gd fmla="*/ 395057 h 1497017" name="connsiteY46"/>
                <a:gd fmla="*/ 2609938 w 5428342" name="connsiteX47"/>
                <a:gd fmla="*/ 395057 h 1497017" name="connsiteY47"/>
                <a:gd fmla="*/ 2214473 w 5428342" name="connsiteX48"/>
                <a:gd fmla="*/ 166869 h 1497017" name="connsiteY48"/>
                <a:gd fmla="*/ 2121315 w 5428342" name="connsiteX49"/>
                <a:gd fmla="*/ 109372 h 1497017" name="connsiteY49"/>
                <a:gd fmla="*/ 2037624 w 5428342" name="connsiteX50"/>
                <a:gd fmla="*/ 58972 h 1497017" name="connsiteY50"/>
                <a:gd fmla="*/ 1824749 w 5428342" name="connsiteX51"/>
                <a:gd fmla="*/ 0 h 1497017" name="connsiteY51"/>
                <a:gd fmla="*/ 1230424 w 5428342" name="connsiteX52"/>
                <a:gd fmla="*/ 849 h 1497017" name="connsiteY52"/>
                <a:gd fmla="*/ 1230424 w 5428342" name="connsiteX53"/>
                <a:gd fmla="*/ 2413 h 1497017" name="connsiteY53"/>
                <a:gd fmla="*/ 133438 w 5428342" name="connsiteX54"/>
                <a:gd fmla="*/ 2413 h 1497017" name="connsiteY54"/>
                <a:gd fmla="*/ 0 w 5428342" name="connsiteX55"/>
                <a:gd fmla="*/ 135851 h 1497017" name="connsiteY55"/>
                <a:gd fmla="*/ 0 w 5428342" name="connsiteX56"/>
                <a:gd fmla="*/ 914375 h 1497017" name="connsiteY56"/>
                <a:gd fmla="*/ 0 w 5428342" name="connsiteX57"/>
                <a:gd fmla="*/ 1363579 h 1497017" name="connsiteY57"/>
                <a:gd fmla="*/ 133438 w 5428342" name="connsiteX58"/>
                <a:gd fmla="*/ 1497017 h 1497017" name="connsiteY58"/>
                <a:gd fmla="*/ 1686405 w 5428342" name="connsiteX59"/>
                <a:gd fmla="*/ 1497017 h 1497017" name="connsiteY59"/>
                <a:gd fmla="*/ 1686405 w 5428342" name="connsiteX60"/>
                <a:gd fmla="*/ 1496820 h 1497017" name="connsiteY60"/>
                <a:gd fmla="*/ 1824749 w 5428342" name="connsiteX61"/>
                <a:gd fmla="*/ 1497017 h 1497017" name="connsiteY61"/>
                <a:gd fmla="*/ 2037624 w 5428342" name="connsiteX62"/>
                <a:gd fmla="*/ 1438045 h 1497017" name="connsiteY62"/>
                <a:gd fmla="*/ 2121315 w 5428342" name="connsiteX63"/>
                <a:gd fmla="*/ 1387645 h 1497017" name="connsiteY63"/>
                <a:gd fmla="*/ 2154423 w 5428342" name="connsiteX64"/>
                <a:gd fmla="*/ 1367211 h 1497017" name="connsiteY64"/>
                <a:gd fmla="*/ 2609938 w 5428342" name="connsiteX65"/>
                <a:gd fmla="*/ 1104373 h 1497017" name="connsiteY65"/>
                <a:gd fmla="*/ 2818407 w 5428342" name="connsiteX66"/>
                <a:gd fmla="*/ 1104373 h 1497017" name="connsiteY66"/>
                <a:gd fmla="*/ 3119246 w 5428342" name="connsiteX67"/>
                <a:gd fmla="*/ 1277961 h 1497017" name="connsiteY67"/>
                <a:gd fmla="*/ 3119246 w 5428342" name="connsiteX68"/>
                <a:gd fmla="*/ 1280155 h 1497017" name="connsiteY68"/>
                <a:gd fmla="*/ 3180682 w 5428342" name="connsiteX69"/>
                <a:gd fmla="*/ 1317854 h 1497017" name="connsiteY69"/>
                <a:gd fmla="*/ 3377450 w 5428342" name="connsiteX70"/>
                <a:gd fmla="*/ 1438045 h 1497017" name="connsiteY70"/>
                <a:gd fmla="*/ 3590324 w 5428342" name="connsiteX71"/>
                <a:gd fmla="*/ 1497017 h 1497017" name="connsiteY71"/>
                <a:gd fmla="*/ 3630476 w 5428342" name="connsiteX72"/>
                <a:gd fmla="*/ 1496960 h 1497017" name="connsiteY72"/>
                <a:gd fmla="*/ 3630476 w 5428342" name="connsiteX73"/>
                <a:gd fmla="*/ 1497017 h 1497017" name="connsiteY73"/>
                <a:gd fmla="*/ 5294904 w 5428342" name="connsiteX74"/>
                <a:gd fmla="*/ 1497017 h 1497017" name="connsiteY74"/>
                <a:gd fmla="*/ 5428342 w 5428342" name="connsiteX75"/>
                <a:gd fmla="*/ 1363579 h 1497017" name="connsiteY75"/>
                <a:gd fmla="*/ 5428342 w 5428342" name="connsiteX76"/>
                <a:gd fmla="*/ 914375 h 1497017" name="connsiteY76"/>
                <a:gd fmla="*/ 5428342 w 5428342" name="connsiteX77"/>
                <a:gd fmla="*/ 135851 h 1497017" name="connsiteY77"/>
                <a:gd fmla="*/ 5294904 w 5428342" name="connsiteX78"/>
                <a:gd fmla="*/ 2413 h 1497017"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1497017" w="5428342">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18900000" scaled="1"/>
            </a:gradFill>
            <a:ln>
              <a:noFill/>
            </a:ln>
            <a:effectLst>
              <a:outerShdw algn="tl" blurRad="1270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30" name="任意多边形 29"/>
            <p:cNvSpPr/>
            <p:nvPr/>
          </p:nvSpPr>
          <p:spPr>
            <a:xfrm rot="10800000">
              <a:off x="5541746" y="2869660"/>
              <a:ext cx="5109028" cy="1408957"/>
            </a:xfrm>
            <a:custGeom>
              <a:gdLst>
                <a:gd fmla="*/ 5428342 w 5428342" name="connsiteX0"/>
                <a:gd fmla="*/ 1363579 h 1497017" name="connsiteY0"/>
                <a:gd fmla="*/ 5428342 w 5428342" name="connsiteX1"/>
                <a:gd fmla="*/ 914375 h 1497017" name="connsiteY1"/>
                <a:gd fmla="*/ 5428342 w 5428342" name="connsiteX2"/>
                <a:gd fmla="*/ 135851 h 1497017" name="connsiteY2"/>
                <a:gd fmla="*/ 5294904 w 5428342" name="connsiteX3"/>
                <a:gd fmla="*/ 2413 h 1497017" name="connsiteY3"/>
                <a:gd fmla="*/ 3605041 w 5428342" name="connsiteX4"/>
                <a:gd fmla="*/ 0 h 1497017" name="connsiteY4"/>
                <a:gd fmla="*/ 3392166 w 5428342" name="connsiteX5"/>
                <a:gd fmla="*/ 58972 h 1497017" name="connsiteY5"/>
                <a:gd fmla="*/ 2818407 w 5428342" name="connsiteX6"/>
                <a:gd fmla="*/ 395057 h 1497017" name="connsiteY6"/>
                <a:gd fmla="*/ 2609938 w 5428342" name="connsiteX7"/>
                <a:gd fmla="*/ 395057 h 1497017" name="connsiteY7"/>
                <a:gd fmla="*/ 2214473 w 5428342" name="connsiteX8"/>
                <a:gd fmla="*/ 166869 h 1497017" name="connsiteY8"/>
                <a:gd fmla="*/ 2121315 w 5428342" name="connsiteX9"/>
                <a:gd fmla="*/ 109372 h 1497017" name="connsiteY9"/>
                <a:gd fmla="*/ 2037624 w 5428342" name="connsiteX10"/>
                <a:gd fmla="*/ 58972 h 1497017" name="connsiteY10"/>
                <a:gd fmla="*/ 1824749 w 5428342" name="connsiteX11"/>
                <a:gd fmla="*/ 0 h 1497017" name="connsiteY11"/>
                <a:gd fmla="*/ 1230424 w 5428342" name="connsiteX12"/>
                <a:gd fmla="*/ 849 h 1497017" name="connsiteY12"/>
                <a:gd fmla="*/ 1230424 w 5428342" name="connsiteX13"/>
                <a:gd fmla="*/ 2413 h 1497017" name="connsiteY13"/>
                <a:gd fmla="*/ 133438 w 5428342" name="connsiteX14"/>
                <a:gd fmla="*/ 2413 h 1497017" name="connsiteY14"/>
                <a:gd fmla="*/ 0 w 5428342" name="connsiteX15"/>
                <a:gd fmla="*/ 135851 h 1497017" name="connsiteY15"/>
                <a:gd fmla="*/ 0 w 5428342" name="connsiteX16"/>
                <a:gd fmla="*/ 914375 h 1497017" name="connsiteY16"/>
                <a:gd fmla="*/ 0 w 5428342" name="connsiteX17"/>
                <a:gd fmla="*/ 1363579 h 1497017" name="connsiteY17"/>
                <a:gd fmla="*/ 133438 w 5428342" name="connsiteX18"/>
                <a:gd fmla="*/ 1497017 h 1497017" name="connsiteY18"/>
                <a:gd fmla="*/ 1686405 w 5428342" name="connsiteX19"/>
                <a:gd fmla="*/ 1497017 h 1497017" name="connsiteY19"/>
                <a:gd fmla="*/ 1686405 w 5428342" name="connsiteX20"/>
                <a:gd fmla="*/ 1496820 h 1497017" name="connsiteY20"/>
                <a:gd fmla="*/ 1824749 w 5428342" name="connsiteX21"/>
                <a:gd fmla="*/ 1497017 h 1497017" name="connsiteY21"/>
                <a:gd fmla="*/ 2037624 w 5428342" name="connsiteX22"/>
                <a:gd fmla="*/ 1438045 h 1497017" name="connsiteY22"/>
                <a:gd fmla="*/ 2121315 w 5428342" name="connsiteX23"/>
                <a:gd fmla="*/ 1387645 h 1497017" name="connsiteY23"/>
                <a:gd fmla="*/ 2154423 w 5428342" name="connsiteX24"/>
                <a:gd fmla="*/ 1367211 h 1497017" name="connsiteY24"/>
                <a:gd fmla="*/ 2609938 w 5428342" name="connsiteX25"/>
                <a:gd fmla="*/ 1104373 h 1497017" name="connsiteY25"/>
                <a:gd fmla="*/ 2818407 w 5428342" name="connsiteX26"/>
                <a:gd fmla="*/ 1104373 h 1497017" name="connsiteY26"/>
                <a:gd fmla="*/ 3119246 w 5428342" name="connsiteX27"/>
                <a:gd fmla="*/ 1277961 h 1497017" name="connsiteY27"/>
                <a:gd fmla="*/ 3119246 w 5428342" name="connsiteX28"/>
                <a:gd fmla="*/ 1280155 h 1497017" name="connsiteY28"/>
                <a:gd fmla="*/ 3180682 w 5428342" name="connsiteX29"/>
                <a:gd fmla="*/ 1317854 h 1497017" name="connsiteY29"/>
                <a:gd fmla="*/ 3377450 w 5428342" name="connsiteX30"/>
                <a:gd fmla="*/ 1438045 h 1497017" name="connsiteY30"/>
                <a:gd fmla="*/ 3590324 w 5428342" name="connsiteX31"/>
                <a:gd fmla="*/ 1497017 h 1497017" name="connsiteY31"/>
                <a:gd fmla="*/ 3630476 w 5428342" name="connsiteX32"/>
                <a:gd fmla="*/ 1496960 h 1497017" name="connsiteY32"/>
                <a:gd fmla="*/ 3630476 w 5428342" name="connsiteX33"/>
                <a:gd fmla="*/ 1497017 h 1497017" name="connsiteY33"/>
                <a:gd fmla="*/ 5294904 w 5428342" name="connsiteX34"/>
                <a:gd fmla="*/ 1497017 h 1497017" name="connsiteY34"/>
                <a:gd fmla="*/ 5428342 w 5428342" name="connsiteX35"/>
                <a:gd fmla="*/ 1363579 h 1497017"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497017" w="5428342">
                  <a:moveTo>
                    <a:pt x="5428342" y="1363579"/>
                  </a:moveTo>
                  <a:lnTo>
                    <a:pt x="5428342" y="914375"/>
                  </a:lnTo>
                  <a:lnTo>
                    <a:pt x="5428342" y="135851"/>
                  </a:lnTo>
                  <a:cubicBezTo>
                    <a:pt x="5428342" y="62155"/>
                    <a:pt x="5368600" y="2413"/>
                    <a:pt x="5294904" y="2413"/>
                  </a:cubicBezTo>
                  <a:lnTo>
                    <a:pt x="3605041" y="0"/>
                  </a:ln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close/>
                </a:path>
              </a:pathLst>
            </a:custGeom>
            <a:solidFill>
              <a:schemeClr val="bg1">
                <a:alpha val="0"/>
              </a:schemeClr>
            </a:solidFill>
            <a:ln w="25400">
              <a:gradFill flip="none" rotWithShape="1">
                <a:gsLst>
                  <a:gs pos="59000">
                    <a:srgbClr val="FBFBFB"/>
                  </a:gs>
                  <a:gs pos="0">
                    <a:srgbClr val="C7C7C7"/>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grpSp>
          <p:nvGrpSpPr>
            <p:cNvPr id="31" name="Group 52"/>
            <p:cNvGrpSpPr>
              <a:grpSpLocks noChangeAspect="1"/>
            </p:cNvGrpSpPr>
            <p:nvPr/>
          </p:nvGrpSpPr>
          <p:grpSpPr>
            <a:xfrm>
              <a:off x="6361914" y="3292988"/>
              <a:ext cx="567188" cy="562297"/>
              <a:chOff x="3783" y="2102"/>
              <a:chExt cx="116" cy="115"/>
            </a:xfrm>
            <a:solidFill>
              <a:schemeClr val="bg1"/>
            </a:solidFill>
            <a:effectLst>
              <a:outerShdw algn="tl" blurRad="50800" dir="2700000" dist="25400" rotWithShape="0">
                <a:prstClr val="black">
                  <a:alpha val="40000"/>
                </a:prstClr>
              </a:outerShdw>
            </a:effectLst>
          </p:grpSpPr>
          <p:sp>
            <p:nvSpPr>
              <p:cNvPr id="40" name="Freeform 53"/>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Freeform 54"/>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55"/>
              <p:cNvSpPr/>
              <p:nvPr/>
            </p:nvSpPr>
            <p:spPr bwMode="auto">
              <a:xfrm>
                <a:off x="3839" y="2115"/>
                <a:ext cx="7" cy="10"/>
              </a:xfrm>
              <a:custGeom>
                <a:gdLst>
                  <a:gd fmla="*/ 1 w 3" name="T0"/>
                  <a:gd fmla="*/ 4 h 4" name="T1"/>
                  <a:gd fmla="*/ 1 w 3" name="T2"/>
                  <a:gd fmla="*/ 4 h 4" name="T3"/>
                  <a:gd fmla="*/ 3 w 3" name="T4"/>
                  <a:gd fmla="*/ 3 h 4" name="T5"/>
                  <a:gd fmla="*/ 3 w 3" name="T6"/>
                  <a:gd fmla="*/ 0 h 4" name="T7"/>
                  <a:gd fmla="*/ 1 w 3" name="T8"/>
                  <a:gd fmla="*/ 0 h 4" name="T9"/>
                  <a:gd fmla="*/ 0 w 3" name="T10"/>
                  <a:gd fmla="*/ 0 h 4" name="T11"/>
                  <a:gd fmla="*/ 0 w 3" name="T12"/>
                  <a:gd fmla="*/ 3 h 4" name="T13"/>
                  <a:gd fmla="*/ 1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3" name="Freeform 56"/>
              <p:cNvSpPr/>
              <p:nvPr/>
            </p:nvSpPr>
            <p:spPr bwMode="auto">
              <a:xfrm>
                <a:off x="3839" y="2195"/>
                <a:ext cx="7" cy="10"/>
              </a:xfrm>
              <a:custGeom>
                <a:gdLst>
                  <a:gd fmla="*/ 1 w 3" name="T0"/>
                  <a:gd fmla="*/ 0 h 4" name="T1"/>
                  <a:gd fmla="*/ 1 w 3" name="T2"/>
                  <a:gd fmla="*/ 0 h 4" name="T3"/>
                  <a:gd fmla="*/ 0 w 3" name="T4"/>
                  <a:gd fmla="*/ 1 h 4" name="T5"/>
                  <a:gd fmla="*/ 0 w 3" name="T6"/>
                  <a:gd fmla="*/ 4 h 4" name="T7"/>
                  <a:gd fmla="*/ 1 w 3" name="T8"/>
                  <a:gd fmla="*/ 4 h 4" name="T9"/>
                  <a:gd fmla="*/ 3 w 3" name="T10"/>
                  <a:gd fmla="*/ 4 h 4" name="T11"/>
                  <a:gd fmla="*/ 3 w 3" name="T12"/>
                  <a:gd fmla="*/ 1 h 4" name="T13"/>
                  <a:gd fmla="*/ 1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4" name="Freeform 57"/>
              <p:cNvSpPr/>
              <p:nvPr/>
            </p:nvSpPr>
            <p:spPr bwMode="auto">
              <a:xfrm>
                <a:off x="3796" y="2155"/>
                <a:ext cx="10" cy="10"/>
              </a:xfrm>
              <a:custGeom>
                <a:gdLst>
                  <a:gd fmla="*/ 3 w 4" name="T0"/>
                  <a:gd fmla="*/ 0 h 4" name="T1"/>
                  <a:gd fmla="*/ 0 w 4" name="T2"/>
                  <a:gd fmla="*/ 0 h 4" name="T3"/>
                  <a:gd fmla="*/ 0 w 4" name="T4"/>
                  <a:gd fmla="*/ 2 h 4" name="T5"/>
                  <a:gd fmla="*/ 0 w 4" name="T6"/>
                  <a:gd fmla="*/ 4 h 4" name="T7"/>
                  <a:gd fmla="*/ 3 w 4" name="T8"/>
                  <a:gd fmla="*/ 4 h 4" name="T9"/>
                  <a:gd fmla="*/ 4 w 4" name="T10"/>
                  <a:gd fmla="*/ 2 h 4" name="T11"/>
                  <a:gd fmla="*/ 4 w 4" name="T12"/>
                  <a:gd fmla="*/ 2 h 4" name="T13"/>
                  <a:gd fmla="*/ 3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5" name="Freeform 58"/>
              <p:cNvSpPr/>
              <p:nvPr/>
            </p:nvSpPr>
            <p:spPr bwMode="auto">
              <a:xfrm>
                <a:off x="3877" y="2155"/>
                <a:ext cx="10" cy="10"/>
              </a:xfrm>
              <a:custGeom>
                <a:gdLst>
                  <a:gd fmla="*/ 4 w 4" name="T0"/>
                  <a:gd fmla="*/ 0 h 4" name="T1"/>
                  <a:gd fmla="*/ 2 w 4" name="T2"/>
                  <a:gd fmla="*/ 0 h 4" name="T3"/>
                  <a:gd fmla="*/ 0 w 4" name="T4"/>
                  <a:gd fmla="*/ 2 h 4" name="T5"/>
                  <a:gd fmla="*/ 0 w 4" name="T6"/>
                  <a:gd fmla="*/ 2 h 4" name="T7"/>
                  <a:gd fmla="*/ 2 w 4" name="T8"/>
                  <a:gd fmla="*/ 4 h 4" name="T9"/>
                  <a:gd fmla="*/ 4 w 4" name="T10"/>
                  <a:gd fmla="*/ 4 h 4" name="T11"/>
                  <a:gd fmla="*/ 4 w 4" name="T12"/>
                  <a:gd fmla="*/ 2 h 4" name="T13"/>
                  <a:gd fmla="*/ 4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6" name="Freeform 59"/>
              <p:cNvSpPr/>
              <p:nvPr/>
            </p:nvSpPr>
            <p:spPr bwMode="auto">
              <a:xfrm>
                <a:off x="3813" y="2127"/>
                <a:ext cx="33" cy="38"/>
              </a:xfrm>
              <a:custGeom>
                <a:gdLst>
                  <a:gd fmla="*/ 11 w 13" name="T0"/>
                  <a:gd fmla="*/ 0 h 15" name="T1"/>
                  <a:gd fmla="*/ 10 w 13" name="T2"/>
                  <a:gd fmla="*/ 2 h 15" name="T3"/>
                  <a:gd fmla="*/ 10 w 13" name="T4"/>
                  <a:gd fmla="*/ 11 h 15" name="T5"/>
                  <a:gd fmla="*/ 9 w 13" name="T6"/>
                  <a:gd fmla="*/ 12 h 15" name="T7"/>
                  <a:gd fmla="*/ 2 w 13" name="T8"/>
                  <a:gd fmla="*/ 12 h 15" name="T9"/>
                  <a:gd fmla="*/ 0 w 13" name="T10"/>
                  <a:gd fmla="*/ 14 h 15" name="T11"/>
                  <a:gd fmla="*/ 2 w 13" name="T12"/>
                  <a:gd fmla="*/ 15 h 15" name="T13"/>
                  <a:gd fmla="*/ 11 w 13" name="T14"/>
                  <a:gd fmla="*/ 15 h 15" name="T15"/>
                  <a:gd fmla="*/ 12 w 13" name="T16"/>
                  <a:gd fmla="*/ 15 h 15" name="T17"/>
                  <a:gd fmla="*/ 12 w 13" name="T18"/>
                  <a:gd fmla="*/ 15 h 15" name="T19"/>
                  <a:gd fmla="*/ 13 w 13" name="T20"/>
                  <a:gd fmla="*/ 13 h 15" name="T21"/>
                  <a:gd fmla="*/ 13 w 13" name="T22"/>
                  <a:gd fmla="*/ 2 h 15" name="T23"/>
                  <a:gd fmla="*/ 11 w 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3">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32" name="Group 68"/>
            <p:cNvGrpSpPr>
              <a:grpSpLocks noChangeAspect="1"/>
            </p:cNvGrpSpPr>
            <p:nvPr/>
          </p:nvGrpSpPr>
          <p:grpSpPr>
            <a:xfrm>
              <a:off x="9313428" y="3314216"/>
              <a:ext cx="539531" cy="519841"/>
              <a:chOff x="3770" y="2095"/>
              <a:chExt cx="137" cy="132"/>
            </a:xfrm>
            <a:solidFill>
              <a:schemeClr val="bg1"/>
            </a:solidFill>
            <a:effectLst>
              <a:outerShdw algn="tl" blurRad="50800" dir="2700000" dist="25400" rotWithShape="0">
                <a:prstClr val="black">
                  <a:alpha val="40000"/>
                </a:prstClr>
              </a:outerShdw>
            </a:effectLst>
          </p:grpSpPr>
          <p:sp>
            <p:nvSpPr>
              <p:cNvPr id="33" name="Freeform 69"/>
              <p:cNvSpPr/>
              <p:nvPr/>
            </p:nvSpPr>
            <p:spPr bwMode="auto">
              <a:xfrm>
                <a:off x="3770" y="2190"/>
                <a:ext cx="137" cy="37"/>
              </a:xfrm>
              <a:custGeom>
                <a:gdLst>
                  <a:gd fmla="*/ 52 w 55" name="T0"/>
                  <a:gd fmla="*/ 6 h 15" name="T1"/>
                  <a:gd fmla="*/ 38 w 55" name="T2"/>
                  <a:gd fmla="*/ 6 h 15" name="T3"/>
                  <a:gd fmla="*/ 37 w 55" name="T4"/>
                  <a:gd fmla="*/ 6 h 15" name="T5"/>
                  <a:gd fmla="*/ 37 w 55" name="T6"/>
                  <a:gd fmla="*/ 3 h 15" name="T7"/>
                  <a:gd fmla="*/ 37 w 55" name="T8"/>
                  <a:gd fmla="*/ 1 h 15" name="T9"/>
                  <a:gd fmla="*/ 35 w 55" name="T10"/>
                  <a:gd fmla="*/ 0 h 15" name="T11"/>
                  <a:gd fmla="*/ 20 w 55" name="T12"/>
                  <a:gd fmla="*/ 0 h 15" name="T13"/>
                  <a:gd fmla="*/ 18 w 55" name="T14"/>
                  <a:gd fmla="*/ 3 h 15" name="T15"/>
                  <a:gd fmla="*/ 18 w 55" name="T16"/>
                  <a:gd fmla="*/ 6 h 15" name="T17"/>
                  <a:gd fmla="*/ 18 w 55" name="T18"/>
                  <a:gd fmla="*/ 6 h 15" name="T19"/>
                  <a:gd fmla="*/ 3 w 55" name="T20"/>
                  <a:gd fmla="*/ 6 h 15" name="T21"/>
                  <a:gd fmla="*/ 0 w 55" name="T22"/>
                  <a:gd fmla="*/ 8 h 15" name="T23"/>
                  <a:gd fmla="*/ 0 w 55" name="T24"/>
                  <a:gd fmla="*/ 14 h 15" name="T25"/>
                  <a:gd fmla="*/ 1 w 55" name="T26"/>
                  <a:gd fmla="*/ 15 h 15" name="T27"/>
                  <a:gd fmla="*/ 2 w 55" name="T28"/>
                  <a:gd fmla="*/ 14 h 15" name="T29"/>
                  <a:gd fmla="*/ 2 w 55" name="T30"/>
                  <a:gd fmla="*/ 8 h 15" name="T31"/>
                  <a:gd fmla="*/ 3 w 55" name="T32"/>
                  <a:gd fmla="*/ 8 h 15" name="T33"/>
                  <a:gd fmla="*/ 18 w 55" name="T34"/>
                  <a:gd fmla="*/ 8 h 15" name="T35"/>
                  <a:gd fmla="*/ 18 w 55" name="T36"/>
                  <a:gd fmla="*/ 8 h 15" name="T37"/>
                  <a:gd fmla="*/ 18 w 55" name="T38"/>
                  <a:gd fmla="*/ 9 h 15" name="T39"/>
                  <a:gd fmla="*/ 19 w 55" name="T40"/>
                  <a:gd fmla="*/ 9 h 15" name="T41"/>
                  <a:gd fmla="*/ 20 w 55" name="T42"/>
                  <a:gd fmla="*/ 9 h 15" name="T43"/>
                  <a:gd fmla="*/ 20 w 55" name="T44"/>
                  <a:gd fmla="*/ 8 h 15" name="T45"/>
                  <a:gd fmla="*/ 20 w 55" name="T46"/>
                  <a:gd fmla="*/ 3 h 15" name="T47"/>
                  <a:gd fmla="*/ 20 w 55" name="T48"/>
                  <a:gd fmla="*/ 2 h 15" name="T49"/>
                  <a:gd fmla="*/ 35 w 55" name="T50"/>
                  <a:gd fmla="*/ 2 h 15" name="T51"/>
                  <a:gd fmla="*/ 35 w 55" name="T52"/>
                  <a:gd fmla="*/ 3 h 15" name="T53"/>
                  <a:gd fmla="*/ 35 w 55" name="T54"/>
                  <a:gd fmla="*/ 8 h 15" name="T55"/>
                  <a:gd fmla="*/ 36 w 55" name="T56"/>
                  <a:gd fmla="*/ 9 h 15" name="T57"/>
                  <a:gd fmla="*/ 36 w 55" name="T58"/>
                  <a:gd fmla="*/ 9 h 15" name="T59"/>
                  <a:gd fmla="*/ 37 w 55" name="T60"/>
                  <a:gd fmla="*/ 9 h 15" name="T61"/>
                  <a:gd fmla="*/ 37 w 55" name="T62"/>
                  <a:gd fmla="*/ 8 h 15" name="T63"/>
                  <a:gd fmla="*/ 38 w 55" name="T64"/>
                  <a:gd fmla="*/ 8 h 15" name="T65"/>
                  <a:gd fmla="*/ 52 w 55" name="T66"/>
                  <a:gd fmla="*/ 8 h 15" name="T67"/>
                  <a:gd fmla="*/ 53 w 55" name="T68"/>
                  <a:gd fmla="*/ 8 h 15" name="T69"/>
                  <a:gd fmla="*/ 53 w 55" name="T70"/>
                  <a:gd fmla="*/ 14 h 15" name="T71"/>
                  <a:gd fmla="*/ 54 w 55" name="T72"/>
                  <a:gd fmla="*/ 15 h 15" name="T73"/>
                  <a:gd fmla="*/ 55 w 55" name="T74"/>
                  <a:gd fmla="*/ 14 h 15" name="T75"/>
                  <a:gd fmla="*/ 55 w 55" name="T76"/>
                  <a:gd fmla="*/ 8 h 15" name="T77"/>
                  <a:gd fmla="*/ 52 w 55" name="T78"/>
                  <a:gd fmla="*/ 6 h 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 w="5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4" name="Freeform 70"/>
              <p:cNvSpPr/>
              <p:nvPr/>
            </p:nvSpPr>
            <p:spPr bwMode="auto">
              <a:xfrm>
                <a:off x="3820" y="2118"/>
                <a:ext cx="37" cy="69"/>
              </a:xfrm>
              <a:custGeom>
                <a:gdLst>
                  <a:gd fmla="*/ 2 w 15" name="T0"/>
                  <a:gd fmla="*/ 14 h 28" name="T1"/>
                  <a:gd fmla="*/ 3 w 15" name="T2"/>
                  <a:gd fmla="*/ 13 h 28" name="T3"/>
                  <a:gd fmla="*/ 3 w 15" name="T4"/>
                  <a:gd fmla="*/ 8 h 28" name="T5"/>
                  <a:gd fmla="*/ 4 w 15" name="T6"/>
                  <a:gd fmla="*/ 4 h 28" name="T7"/>
                  <a:gd fmla="*/ 4 w 15" name="T8"/>
                  <a:gd fmla="*/ 4 h 28" name="T9"/>
                  <a:gd fmla="*/ 4 w 15" name="T10"/>
                  <a:gd fmla="*/ 12 h 28" name="T11"/>
                  <a:gd fmla="*/ 4 w 15" name="T12"/>
                  <a:gd fmla="*/ 13 h 28" name="T13"/>
                  <a:gd fmla="*/ 4 w 15" name="T14"/>
                  <a:gd fmla="*/ 26 h 28" name="T15"/>
                  <a:gd fmla="*/ 5 w 15" name="T16"/>
                  <a:gd fmla="*/ 28 h 28" name="T17"/>
                  <a:gd fmla="*/ 5 w 15" name="T18"/>
                  <a:gd fmla="*/ 28 h 28" name="T19"/>
                  <a:gd fmla="*/ 5 w 15" name="T20"/>
                  <a:gd fmla="*/ 28 h 28" name="T21"/>
                  <a:gd fmla="*/ 7 w 15" name="T22"/>
                  <a:gd fmla="*/ 26 h 28" name="T23"/>
                  <a:gd fmla="*/ 7 w 15" name="T24"/>
                  <a:gd fmla="*/ 14 h 28" name="T25"/>
                  <a:gd fmla="*/ 8 w 15" name="T26"/>
                  <a:gd fmla="*/ 14 h 28" name="T27"/>
                  <a:gd fmla="*/ 8 w 15" name="T28"/>
                  <a:gd fmla="*/ 26 h 28" name="T29"/>
                  <a:gd fmla="*/ 10 w 15" name="T30"/>
                  <a:gd fmla="*/ 28 h 28" name="T31"/>
                  <a:gd fmla="*/ 10 w 15" name="T32"/>
                  <a:gd fmla="*/ 28 h 28" name="T33"/>
                  <a:gd fmla="*/ 10 w 15" name="T34"/>
                  <a:gd fmla="*/ 28 h 28" name="T35"/>
                  <a:gd fmla="*/ 12 w 15" name="T36"/>
                  <a:gd fmla="*/ 26 h 28" name="T37"/>
                  <a:gd fmla="*/ 12 w 15" name="T38"/>
                  <a:gd fmla="*/ 13 h 28" name="T39"/>
                  <a:gd fmla="*/ 12 w 15" name="T40"/>
                  <a:gd fmla="*/ 12 h 28" name="T41"/>
                  <a:gd fmla="*/ 12 w 15" name="T42"/>
                  <a:gd fmla="*/ 4 h 28" name="T43"/>
                  <a:gd fmla="*/ 12 w 15" name="T44"/>
                  <a:gd fmla="*/ 4 h 28" name="T45"/>
                  <a:gd fmla="*/ 12 w 15" name="T46"/>
                  <a:gd fmla="*/ 8 h 28" name="T47"/>
                  <a:gd fmla="*/ 12 w 15" name="T48"/>
                  <a:gd fmla="*/ 13 h 28" name="T49"/>
                  <a:gd fmla="*/ 14 w 15" name="T50"/>
                  <a:gd fmla="*/ 14 h 28" name="T51"/>
                  <a:gd fmla="*/ 15 w 15" name="T52"/>
                  <a:gd fmla="*/ 13 h 28" name="T53"/>
                  <a:gd fmla="*/ 15 w 15" name="T54"/>
                  <a:gd fmla="*/ 8 h 28" name="T55"/>
                  <a:gd fmla="*/ 13 w 15" name="T56"/>
                  <a:gd fmla="*/ 1 h 28" name="T57"/>
                  <a:gd fmla="*/ 10 w 15" name="T58"/>
                  <a:gd fmla="*/ 0 h 28" name="T59"/>
                  <a:gd fmla="*/ 10 w 15" name="T60"/>
                  <a:gd fmla="*/ 0 h 28" name="T61"/>
                  <a:gd fmla="*/ 10 w 15" name="T62"/>
                  <a:gd fmla="*/ 0 h 28" name="T63"/>
                  <a:gd fmla="*/ 10 w 15" name="T64"/>
                  <a:gd fmla="*/ 0 h 28" name="T65"/>
                  <a:gd fmla="*/ 8 w 15" name="T66"/>
                  <a:gd fmla="*/ 4 h 28" name="T67"/>
                  <a:gd fmla="*/ 8 w 15" name="T68"/>
                  <a:gd fmla="*/ 1 h 28" name="T69"/>
                  <a:gd fmla="*/ 8 w 15" name="T70"/>
                  <a:gd fmla="*/ 1 h 28" name="T71"/>
                  <a:gd fmla="*/ 8 w 15" name="T72"/>
                  <a:gd fmla="*/ 0 h 28" name="T73"/>
                  <a:gd fmla="*/ 8 w 15" name="T74"/>
                  <a:gd fmla="*/ 0 h 28" name="T75"/>
                  <a:gd fmla="*/ 7 w 15" name="T76"/>
                  <a:gd fmla="*/ 0 h 28" name="T77"/>
                  <a:gd fmla="*/ 7 w 15" name="T78"/>
                  <a:gd fmla="*/ 0 h 28" name="T79"/>
                  <a:gd fmla="*/ 7 w 15" name="T80"/>
                  <a:gd fmla="*/ 1 h 28" name="T81"/>
                  <a:gd fmla="*/ 7 w 15" name="T82"/>
                  <a:gd fmla="*/ 1 h 28" name="T83"/>
                  <a:gd fmla="*/ 7 w 15" name="T84"/>
                  <a:gd fmla="*/ 4 h 28" name="T85"/>
                  <a:gd fmla="*/ 6 w 15" name="T86"/>
                  <a:gd fmla="*/ 0 h 28" name="T87"/>
                  <a:gd fmla="*/ 6 w 15" name="T88"/>
                  <a:gd fmla="*/ 0 h 28" name="T89"/>
                  <a:gd fmla="*/ 6 w 15" name="T90"/>
                  <a:gd fmla="*/ 0 h 28" name="T91"/>
                  <a:gd fmla="*/ 5 w 15" name="T92"/>
                  <a:gd fmla="*/ 0 h 28" name="T93"/>
                  <a:gd fmla="*/ 2 w 15" name="T94"/>
                  <a:gd fmla="*/ 1 h 28" name="T95"/>
                  <a:gd fmla="*/ 0 w 15" name="T96"/>
                  <a:gd fmla="*/ 8 h 28" name="T97"/>
                  <a:gd fmla="*/ 0 w 15" name="T98"/>
                  <a:gd fmla="*/ 13 h 28" name="T99"/>
                  <a:gd fmla="*/ 2 w 15" name="T100"/>
                  <a:gd fmla="*/ 14 h 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 w="15">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5" name="Freeform 71"/>
              <p:cNvSpPr/>
              <p:nvPr/>
            </p:nvSpPr>
            <p:spPr bwMode="auto">
              <a:xfrm>
                <a:off x="3830" y="2095"/>
                <a:ext cx="17" cy="20"/>
              </a:xfrm>
              <a:custGeom>
                <a:gdLst>
                  <a:gd fmla="*/ 1 w 7" name="T0"/>
                  <a:gd fmla="*/ 5 h 8" name="T1"/>
                  <a:gd fmla="*/ 4 w 7" name="T2"/>
                  <a:gd fmla="*/ 8 h 8" name="T3"/>
                  <a:gd fmla="*/ 7 w 7" name="T4"/>
                  <a:gd fmla="*/ 5 h 8" name="T5"/>
                  <a:gd fmla="*/ 7 w 7" name="T6"/>
                  <a:gd fmla="*/ 4 h 8" name="T7"/>
                  <a:gd fmla="*/ 7 w 7" name="T8"/>
                  <a:gd fmla="*/ 4 h 8" name="T9"/>
                  <a:gd fmla="*/ 4 w 7" name="T10"/>
                  <a:gd fmla="*/ 0 h 8" name="T11"/>
                  <a:gd fmla="*/ 1 w 7" name="T12"/>
                  <a:gd fmla="*/ 4 h 8" name="T13"/>
                  <a:gd fmla="*/ 0 w 7" name="T14"/>
                  <a:gd fmla="*/ 4 h 8" name="T15"/>
                  <a:gd fmla="*/ 1 w 7" name="T16"/>
                  <a:gd fmla="*/ 5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7">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6" name="Freeform 72"/>
              <p:cNvSpPr/>
              <p:nvPr/>
            </p:nvSpPr>
            <p:spPr bwMode="auto">
              <a:xfrm>
                <a:off x="3867"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3 w 14" name="T54"/>
                  <a:gd fmla="*/ 7 h 26" name="T55"/>
                  <a:gd fmla="*/ 12 w 14" name="T56"/>
                  <a:gd fmla="*/ 1 h 26" name="T57"/>
                  <a:gd fmla="*/ 9 w 14" name="T58"/>
                  <a:gd fmla="*/ 0 h 26" name="T59"/>
                  <a:gd fmla="*/ 8 w 14" name="T60"/>
                  <a:gd fmla="*/ 0 h 26" name="T61"/>
                  <a:gd fmla="*/ 8 w 14" name="T62"/>
                  <a:gd fmla="*/ 0 h 26" name="T63"/>
                  <a:gd fmla="*/ 8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1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7" name="Freeform 73"/>
              <p:cNvSpPr/>
              <p:nvPr/>
            </p:nvSpPr>
            <p:spPr bwMode="auto">
              <a:xfrm>
                <a:off x="3875" y="2115"/>
                <a:ext cx="17" cy="18"/>
              </a:xfrm>
              <a:custGeom>
                <a:gdLst>
                  <a:gd fmla="*/ 1 w 7" name="T0"/>
                  <a:gd fmla="*/ 5 h 7" name="T1"/>
                  <a:gd fmla="*/ 4 w 7" name="T2"/>
                  <a:gd fmla="*/ 7 h 7" name="T3"/>
                  <a:gd fmla="*/ 6 w 7" name="T4"/>
                  <a:gd fmla="*/ 4 h 7" name="T5"/>
                  <a:gd fmla="*/ 7 w 7" name="T6"/>
                  <a:gd fmla="*/ 3 h 7" name="T7"/>
                  <a:gd fmla="*/ 6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8" name="Freeform 74"/>
              <p:cNvSpPr/>
              <p:nvPr/>
            </p:nvSpPr>
            <p:spPr bwMode="auto">
              <a:xfrm>
                <a:off x="3778"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4 w 14" name="T54"/>
                  <a:gd fmla="*/ 7 h 26" name="T55"/>
                  <a:gd fmla="*/ 12 w 14" name="T56"/>
                  <a:gd fmla="*/ 1 h 26" name="T57"/>
                  <a:gd fmla="*/ 9 w 14" name="T58"/>
                  <a:gd fmla="*/ 0 h 26" name="T59"/>
                  <a:gd fmla="*/ 9 w 14" name="T60"/>
                  <a:gd fmla="*/ 0 h 26" name="T61"/>
                  <a:gd fmla="*/ 9 w 14" name="T62"/>
                  <a:gd fmla="*/ 0 h 26" name="T63"/>
                  <a:gd fmla="*/ 9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2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9" name="Freeform 75"/>
              <p:cNvSpPr/>
              <p:nvPr/>
            </p:nvSpPr>
            <p:spPr bwMode="auto">
              <a:xfrm>
                <a:off x="3785" y="2115"/>
                <a:ext cx="18" cy="18"/>
              </a:xfrm>
              <a:custGeom>
                <a:gdLst>
                  <a:gd fmla="*/ 1 w 7" name="T0"/>
                  <a:gd fmla="*/ 5 h 7" name="T1"/>
                  <a:gd fmla="*/ 4 w 7" name="T2"/>
                  <a:gd fmla="*/ 7 h 7" name="T3"/>
                  <a:gd fmla="*/ 6 w 7" name="T4"/>
                  <a:gd fmla="*/ 4 h 7" name="T5"/>
                  <a:gd fmla="*/ 7 w 7" name="T6"/>
                  <a:gd fmla="*/ 3 h 7" name="T7"/>
                  <a:gd fmla="*/ 7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sp>
        <p:nvSpPr>
          <p:cNvPr id="47" name="文本框 63"/>
          <p:cNvSpPr txBox="1"/>
          <p:nvPr/>
        </p:nvSpPr>
        <p:spPr>
          <a:xfrm>
            <a:off x="4222294" y="1266290"/>
            <a:ext cx="974420" cy="245821"/>
          </a:xfrm>
          <a:prstGeom prst="rect">
            <a:avLst/>
          </a:prstGeom>
          <a:noFill/>
        </p:spPr>
        <p:txBody>
          <a:bodyPr rtlCol="0" wrap="square">
            <a:spAutoFit/>
          </a:bodyPr>
          <a:lstStyle/>
          <a:p>
            <a:r>
              <a:rPr altLang="en-US" lang="zh-CN" sz="1013">
                <a:solidFill>
                  <a:srgbClr val="FFB850"/>
                </a:solidFill>
                <a:latin charset="-122" pitchFamily="34" typeface="微软雅黑"/>
                <a:ea charset="-122" pitchFamily="34" typeface="微软雅黑"/>
              </a:rPr>
              <a:t>添加标题</a:t>
            </a:r>
          </a:p>
        </p:txBody>
      </p:sp>
      <p:sp>
        <p:nvSpPr>
          <p:cNvPr id="48" name="文本框 73"/>
          <p:cNvSpPr txBox="1"/>
          <p:nvPr/>
        </p:nvSpPr>
        <p:spPr>
          <a:xfrm>
            <a:off x="4222294" y="3318771"/>
            <a:ext cx="974420" cy="245821"/>
          </a:xfrm>
          <a:prstGeom prst="rect">
            <a:avLst/>
          </a:prstGeom>
          <a:noFill/>
        </p:spPr>
        <p:txBody>
          <a:bodyPr rtlCol="0" wrap="square">
            <a:spAutoFit/>
          </a:bodyPr>
          <a:lstStyle/>
          <a:p>
            <a:r>
              <a:rPr altLang="en-US" lang="zh-CN" sz="1013">
                <a:solidFill>
                  <a:srgbClr val="01ACBE"/>
                </a:solidFill>
                <a:latin charset="-122" pitchFamily="34" typeface="微软雅黑"/>
                <a:ea charset="-122" pitchFamily="34" typeface="微软雅黑"/>
              </a:rPr>
              <a:t>添加标题</a:t>
            </a:r>
          </a:p>
        </p:txBody>
      </p:sp>
      <p:sp>
        <p:nvSpPr>
          <p:cNvPr id="49" name="文本框 75"/>
          <p:cNvSpPr txBox="1"/>
          <p:nvPr/>
        </p:nvSpPr>
        <p:spPr>
          <a:xfrm>
            <a:off x="6676322" y="1266290"/>
            <a:ext cx="974420" cy="245821"/>
          </a:xfrm>
          <a:prstGeom prst="rect">
            <a:avLst/>
          </a:prstGeom>
          <a:noFill/>
        </p:spPr>
        <p:txBody>
          <a:bodyPr rtlCol="0" wrap="square">
            <a:spAutoFit/>
          </a:bodyPr>
          <a:lstStyle/>
          <a:p>
            <a:r>
              <a:rPr altLang="en-US" lang="zh-CN" sz="1013">
                <a:solidFill>
                  <a:srgbClr val="E87071"/>
                </a:solidFill>
                <a:latin charset="-122" pitchFamily="34" typeface="微软雅黑"/>
                <a:ea charset="-122" pitchFamily="34" typeface="微软雅黑"/>
              </a:rPr>
              <a:t>添加标题</a:t>
            </a:r>
          </a:p>
        </p:txBody>
      </p:sp>
      <p:sp>
        <p:nvSpPr>
          <p:cNvPr id="50" name="文本框 77"/>
          <p:cNvSpPr txBox="1"/>
          <p:nvPr/>
        </p:nvSpPr>
        <p:spPr>
          <a:xfrm>
            <a:off x="6676322" y="3318771"/>
            <a:ext cx="974420" cy="245821"/>
          </a:xfrm>
          <a:prstGeom prst="rect">
            <a:avLst/>
          </a:prstGeom>
          <a:noFill/>
        </p:spPr>
        <p:txBody>
          <a:bodyPr rtlCol="0" wrap="square">
            <a:spAutoFit/>
          </a:bodyPr>
          <a:lstStyle/>
          <a:p>
            <a:r>
              <a:rPr altLang="en-US" lang="zh-CN" sz="1013">
                <a:solidFill>
                  <a:srgbClr val="663A77"/>
                </a:solidFill>
                <a:latin charset="-122" pitchFamily="34" typeface="微软雅黑"/>
                <a:ea charset="-122" pitchFamily="34" typeface="微软雅黑"/>
              </a:rPr>
              <a:t>添加标题</a:t>
            </a:r>
          </a:p>
        </p:txBody>
      </p:sp>
      <p:sp>
        <p:nvSpPr>
          <p:cNvPr id="51" name="文本框 79"/>
          <p:cNvSpPr txBox="1"/>
          <p:nvPr/>
        </p:nvSpPr>
        <p:spPr>
          <a:xfrm>
            <a:off x="954340" y="1869835"/>
            <a:ext cx="2011781" cy="365760"/>
          </a:xfrm>
          <a:prstGeom prst="rect">
            <a:avLst/>
          </a:prstGeom>
          <a:noFill/>
        </p:spPr>
        <p:txBody>
          <a:bodyPr rtlCol="0" wrap="square">
            <a:spAutoFit/>
          </a:bodyPr>
          <a:lstStyle/>
          <a:p>
            <a:r>
              <a:rPr altLang="en-US" lang="zh-CN" sz="1800">
                <a:solidFill>
                  <a:srgbClr val="01ACBE"/>
                </a:solidFill>
                <a:latin charset="-122" pitchFamily="34" typeface="微软雅黑"/>
                <a:ea charset="-122" pitchFamily="34" typeface="微软雅黑"/>
              </a:rPr>
              <a:t>在此添加标题</a:t>
            </a:r>
          </a:p>
        </p:txBody>
      </p:sp>
      <p:sp>
        <p:nvSpPr>
          <p:cNvPr id="52" name="文本框 113"/>
          <p:cNvSpPr txBox="1"/>
          <p:nvPr/>
        </p:nvSpPr>
        <p:spPr>
          <a:xfrm>
            <a:off x="4202839" y="1588264"/>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53" name="文本框 113"/>
          <p:cNvSpPr txBox="1"/>
          <p:nvPr/>
        </p:nvSpPr>
        <p:spPr>
          <a:xfrm>
            <a:off x="4242614" y="3663509"/>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54" name="文本框 113"/>
          <p:cNvSpPr txBox="1"/>
          <p:nvPr/>
        </p:nvSpPr>
        <p:spPr>
          <a:xfrm>
            <a:off x="6678509" y="1612906"/>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55" name="文本框 113"/>
          <p:cNvSpPr txBox="1"/>
          <p:nvPr/>
        </p:nvSpPr>
        <p:spPr>
          <a:xfrm>
            <a:off x="6678509" y="3651621"/>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56" name="文本框 113"/>
          <p:cNvSpPr txBox="1"/>
          <p:nvPr/>
        </p:nvSpPr>
        <p:spPr>
          <a:xfrm>
            <a:off x="953127" y="2253099"/>
            <a:ext cx="1998482" cy="1463040"/>
          </a:xfrm>
          <a:prstGeom prst="rect">
            <a:avLst/>
          </a:prstGeom>
          <a:noFill/>
        </p:spPr>
        <p:txBody>
          <a:bodyPr rtlCol="0" wrap="square">
            <a:spAutoFit/>
          </a:bodyPr>
          <a:lstStyle/>
          <a:p>
            <a:pPr algn="just">
              <a:lnSpc>
                <a:spcPct val="150000"/>
              </a:lnSpc>
            </a:pPr>
            <a:r>
              <a:rPr altLang="en-US" lang="zh-CN" sz="1200">
                <a:solidFill>
                  <a:schemeClr val="tx1">
                    <a:lumMod val="50000"/>
                    <a:lumOff val="50000"/>
                  </a:schemeClr>
                </a:solidFill>
                <a:latin charset="-122" pitchFamily="34" typeface="微软雅黑"/>
                <a:ea charset="-122" pitchFamily="34" typeface="微软雅黑"/>
              </a:rPr>
              <a:t>单击添加详细文字说明，或复制文本黏贴自此右键只保留文字单击添加详细文字说明，或复制文本黏贴自此右键只保留文字</a:t>
            </a:r>
          </a:p>
        </p:txBody>
      </p:sp>
    </p:spTree>
    <p:extLst>
      <p:ext uri="{BB962C8B-B14F-4D97-AF65-F5344CB8AC3E}">
        <p14:creationId val="13113115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51"/>
                                        </p:tgtEl>
                                        <p:attrNameLst>
                                          <p:attrName>style.visibility</p:attrName>
                                        </p:attrNameLst>
                                      </p:cBhvr>
                                      <p:to>
                                        <p:strVal val="visible"/>
                                      </p:to>
                                    </p:set>
                                    <p:anim calcmode="lin" valueType="num">
                                      <p:cBhvr>
                                        <p:cTn dur="500" fill="hold" id="17"/>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51"/>
                                        </p:tgtEl>
                                        <p:attrNameLst>
                                          <p:attrName>ppt_y</p:attrName>
                                        </p:attrNameLst>
                                      </p:cBhvr>
                                      <p:tavLst>
                                        <p:tav tm="0">
                                          <p:val>
                                            <p:strVal val="#ppt_y"/>
                                          </p:val>
                                        </p:tav>
                                        <p:tav tm="100000">
                                          <p:val>
                                            <p:strVal val="#ppt_y"/>
                                          </p:val>
                                        </p:tav>
                                      </p:tavLst>
                                    </p:anim>
                                    <p:anim calcmode="lin" valueType="num">
                                      <p:cBhvr>
                                        <p:cTn dur="500" fill="hold" id="19"/>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5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51"/>
                                        </p:tgtEl>
                                      </p:cBhvr>
                                    </p:animEffect>
                                  </p:childTnLst>
                                </p:cTn>
                              </p:par>
                            </p:childTnLst>
                          </p:cTn>
                        </p:par>
                        <p:par>
                          <p:cTn fill="hold" id="22" nodeType="afterGroup">
                            <p:stCondLst>
                              <p:cond delay="1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56"/>
                                        </p:tgtEl>
                                        <p:attrNameLst>
                                          <p:attrName>style.visibility</p:attrName>
                                        </p:attrNameLst>
                                      </p:cBhvr>
                                      <p:to>
                                        <p:strVal val="visible"/>
                                      </p:to>
                                    </p:set>
                                    <p:anim calcmode="lin" valueType="num">
                                      <p:cBhvr>
                                        <p:cTn dur="500" fill="hold" id="25"/>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56"/>
                                        </p:tgtEl>
                                        <p:attrNameLst>
                                          <p:attrName>ppt_y</p:attrName>
                                        </p:attrNameLst>
                                      </p:cBhvr>
                                      <p:tavLst>
                                        <p:tav tm="0">
                                          <p:val>
                                            <p:strVal val="#ppt_y"/>
                                          </p:val>
                                        </p:tav>
                                        <p:tav tm="100000">
                                          <p:val>
                                            <p:strVal val="#ppt_y"/>
                                          </p:val>
                                        </p:tav>
                                      </p:tavLst>
                                    </p:anim>
                                    <p:anim calcmode="lin" valueType="num">
                                      <p:cBhvr>
                                        <p:cTn dur="500" fill="hold" id="27"/>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5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56"/>
                                        </p:tgtEl>
                                      </p:cBhvr>
                                    </p:animEffect>
                                  </p:childTnLst>
                                </p:cTn>
                              </p:par>
                            </p:childTnLst>
                          </p:cTn>
                        </p:par>
                        <p:par>
                          <p:cTn fill="hold" id="30" nodeType="afterGroup">
                            <p:stCondLst>
                              <p:cond delay="2000"/>
                            </p:stCondLst>
                            <p:childTnLst>
                              <p:par>
                                <p:cTn fill="hold" id="31" nodeType="afterEffect" presetClass="emph" presetID="8" presetSubtype="0">
                                  <p:stCondLst>
                                    <p:cond delay="0"/>
                                  </p:stCondLst>
                                  <p:childTnLst>
                                    <p:animRot by="21600000">
                                      <p:cBhvr>
                                        <p:cTn dur="2000" fill="hold" id="32"/>
                                        <p:tgtEl>
                                          <p:spTgt spid="26"/>
                                        </p:tgtEl>
                                        <p:attrNameLst>
                                          <p:attrName>r</p:attrName>
                                        </p:attrNameLst>
                                      </p:cBhvr>
                                    </p:animRot>
                                  </p:childTnLst>
                                </p:cTn>
                              </p:par>
                              <p:par>
                                <p:cTn fill="hold" id="33" nodeType="withEffect" presetClass="emph" presetID="8" presetSubtype="0">
                                  <p:stCondLst>
                                    <p:cond delay="0"/>
                                  </p:stCondLst>
                                  <p:childTnLst>
                                    <p:animRot by="-21600000">
                                      <p:cBhvr>
                                        <p:cTn dur="2000" fill="hold" id="34"/>
                                        <p:tgtEl>
                                          <p:spTgt spid="8"/>
                                        </p:tgtEl>
                                        <p:attrNameLst>
                                          <p:attrName>r</p:attrName>
                                        </p:attrNameLst>
                                      </p:cBhvr>
                                    </p:animRot>
                                  </p:childTnLst>
                                </p:cTn>
                              </p:par>
                            </p:childTnLst>
                          </p:cTn>
                        </p:par>
                        <p:par>
                          <p:cTn fill="hold" id="35" nodeType="afterGroup">
                            <p:stCondLst>
                              <p:cond delay="4000"/>
                            </p:stCondLst>
                            <p:childTnLst>
                              <p:par>
                                <p:cTn fill="hold" grpId="0" id="36" nodeType="afterEffect" presetClass="entr" presetID="22" presetSubtype="8">
                                  <p:stCondLst>
                                    <p:cond delay="0"/>
                                  </p:stCondLst>
                                  <p:childTnLst>
                                    <p:set>
                                      <p:cBhvr>
                                        <p:cTn dur="1" fill="hold" id="37">
                                          <p:stCondLst>
                                            <p:cond delay="0"/>
                                          </p:stCondLst>
                                        </p:cTn>
                                        <p:tgtEl>
                                          <p:spTgt spid="49"/>
                                        </p:tgtEl>
                                        <p:attrNameLst>
                                          <p:attrName>style.visibility</p:attrName>
                                        </p:attrNameLst>
                                      </p:cBhvr>
                                      <p:to>
                                        <p:strVal val="visible"/>
                                      </p:to>
                                    </p:set>
                                    <p:animEffect filter="wipe(left)" transition="in">
                                      <p:cBhvr>
                                        <p:cTn dur="500" id="38"/>
                                        <p:tgtEl>
                                          <p:spTgt spid="49"/>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47"/>
                                        </p:tgtEl>
                                        <p:attrNameLst>
                                          <p:attrName>style.visibility</p:attrName>
                                        </p:attrNameLst>
                                      </p:cBhvr>
                                      <p:to>
                                        <p:strVal val="visible"/>
                                      </p:to>
                                    </p:set>
                                    <p:animEffect filter="wipe(left)" transition="in">
                                      <p:cBhvr>
                                        <p:cTn dur="500" id="41"/>
                                        <p:tgtEl>
                                          <p:spTgt spid="47"/>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48"/>
                                        </p:tgtEl>
                                        <p:attrNameLst>
                                          <p:attrName>style.visibility</p:attrName>
                                        </p:attrNameLst>
                                      </p:cBhvr>
                                      <p:to>
                                        <p:strVal val="visible"/>
                                      </p:to>
                                    </p:set>
                                    <p:animEffect filter="wipe(left)" transition="in">
                                      <p:cBhvr>
                                        <p:cTn dur="500" id="44"/>
                                        <p:tgtEl>
                                          <p:spTgt spid="48"/>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50"/>
                                        </p:tgtEl>
                                        <p:attrNameLst>
                                          <p:attrName>style.visibility</p:attrName>
                                        </p:attrNameLst>
                                      </p:cBhvr>
                                      <p:to>
                                        <p:strVal val="visible"/>
                                      </p:to>
                                    </p:set>
                                    <p:animEffect filter="wipe(left)" transition="in">
                                      <p:cBhvr>
                                        <p:cTn dur="500" id="47"/>
                                        <p:tgtEl>
                                          <p:spTgt spid="50"/>
                                        </p:tgtEl>
                                      </p:cBhvr>
                                    </p:animEffect>
                                  </p:childTnLst>
                                </p:cTn>
                              </p:par>
                            </p:childTnLst>
                          </p:cTn>
                        </p:par>
                        <p:par>
                          <p:cTn fill="hold" id="48" nodeType="afterGroup">
                            <p:stCondLst>
                              <p:cond delay="4500"/>
                            </p:stCondLst>
                            <p:childTnLst>
                              <p:par>
                                <p:cTn fill="hold" grpId="0" id="49" nodeType="afterEffect" presetClass="entr" presetID="14" presetSubtype="10">
                                  <p:stCondLst>
                                    <p:cond delay="0"/>
                                  </p:stCondLst>
                                  <p:childTnLst>
                                    <p:set>
                                      <p:cBhvr>
                                        <p:cTn dur="1" fill="hold" id="50">
                                          <p:stCondLst>
                                            <p:cond delay="0"/>
                                          </p:stCondLst>
                                        </p:cTn>
                                        <p:tgtEl>
                                          <p:spTgt spid="52"/>
                                        </p:tgtEl>
                                        <p:attrNameLst>
                                          <p:attrName>style.visibility</p:attrName>
                                        </p:attrNameLst>
                                      </p:cBhvr>
                                      <p:to>
                                        <p:strVal val="visible"/>
                                      </p:to>
                                    </p:set>
                                    <p:animEffect filter="randombar(horizontal)" transition="in">
                                      <p:cBhvr>
                                        <p:cTn dur="500" id="51"/>
                                        <p:tgtEl>
                                          <p:spTgt spid="52"/>
                                        </p:tgtEl>
                                      </p:cBhvr>
                                    </p:animEffect>
                                  </p:childTnLst>
                                </p:cTn>
                              </p:par>
                              <p:par>
                                <p:cTn fill="hold" grpId="0" id="52" nodeType="withEffect" presetClass="entr" presetID="14" presetSubtype="10">
                                  <p:stCondLst>
                                    <p:cond delay="0"/>
                                  </p:stCondLst>
                                  <p:childTnLst>
                                    <p:set>
                                      <p:cBhvr>
                                        <p:cTn dur="1" fill="hold" id="53">
                                          <p:stCondLst>
                                            <p:cond delay="0"/>
                                          </p:stCondLst>
                                        </p:cTn>
                                        <p:tgtEl>
                                          <p:spTgt spid="54"/>
                                        </p:tgtEl>
                                        <p:attrNameLst>
                                          <p:attrName>style.visibility</p:attrName>
                                        </p:attrNameLst>
                                      </p:cBhvr>
                                      <p:to>
                                        <p:strVal val="visible"/>
                                      </p:to>
                                    </p:set>
                                    <p:animEffect filter="randombar(horizontal)" transition="in">
                                      <p:cBhvr>
                                        <p:cTn dur="500" id="54"/>
                                        <p:tgtEl>
                                          <p:spTgt spid="54"/>
                                        </p:tgtEl>
                                      </p:cBhvr>
                                    </p:animEffect>
                                  </p:childTnLst>
                                </p:cTn>
                              </p:par>
                              <p:par>
                                <p:cTn fill="hold" grpId="0" id="55" nodeType="withEffect" presetClass="entr" presetID="14" presetSubtype="10">
                                  <p:stCondLst>
                                    <p:cond delay="0"/>
                                  </p:stCondLst>
                                  <p:childTnLst>
                                    <p:set>
                                      <p:cBhvr>
                                        <p:cTn dur="1" fill="hold" id="56">
                                          <p:stCondLst>
                                            <p:cond delay="0"/>
                                          </p:stCondLst>
                                        </p:cTn>
                                        <p:tgtEl>
                                          <p:spTgt spid="53"/>
                                        </p:tgtEl>
                                        <p:attrNameLst>
                                          <p:attrName>style.visibility</p:attrName>
                                        </p:attrNameLst>
                                      </p:cBhvr>
                                      <p:to>
                                        <p:strVal val="visible"/>
                                      </p:to>
                                    </p:set>
                                    <p:animEffect filter="randombar(horizontal)" transition="in">
                                      <p:cBhvr>
                                        <p:cTn dur="500" id="57"/>
                                        <p:tgtEl>
                                          <p:spTgt spid="53"/>
                                        </p:tgtEl>
                                      </p:cBhvr>
                                    </p:animEffect>
                                  </p:childTnLst>
                                </p:cTn>
                              </p:par>
                              <p:par>
                                <p:cTn fill="hold" grpId="0" id="58" nodeType="withEffect" presetClass="entr" presetID="14" presetSubtype="10">
                                  <p:stCondLst>
                                    <p:cond delay="0"/>
                                  </p:stCondLst>
                                  <p:childTnLst>
                                    <p:set>
                                      <p:cBhvr>
                                        <p:cTn dur="1" fill="hold" id="59">
                                          <p:stCondLst>
                                            <p:cond delay="0"/>
                                          </p:stCondLst>
                                        </p:cTn>
                                        <p:tgtEl>
                                          <p:spTgt spid="55"/>
                                        </p:tgtEl>
                                        <p:attrNameLst>
                                          <p:attrName>style.visibility</p:attrName>
                                        </p:attrNameLst>
                                      </p:cBhvr>
                                      <p:to>
                                        <p:strVal val="visible"/>
                                      </p:to>
                                    </p:set>
                                    <p:animEffect filter="randombar(horizontal)" transition="in">
                                      <p:cBhvr>
                                        <p:cTn dur="500" id="60"/>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P grpId="0" spid="52"/>
      <p:bldP grpId="0" spid="53"/>
      <p:bldP grpId="0" spid="54"/>
      <p:bldP grpId="0" spid="55"/>
      <p:bldP grpId="0" spid="5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cs typeface="+mn-ea"/>
                <a:sym typeface="+mn-lt"/>
              </a:rPr>
              <a:t> 第四部分</a:t>
            </a:r>
          </a:p>
          <a:p>
            <a:pPr lvl="1" marL="0"/>
            <a:r>
              <a:rPr altLang="en-US" b="1" lang="zh-CN" sz="1400">
                <a:solidFill>
                  <a:srgbClr val="080808"/>
                </a:solidFill>
                <a:cs typeface="+mn-ea"/>
                <a:sym typeface="+mn-lt"/>
              </a:rPr>
              <a:t>标题文字内容</a:t>
            </a:r>
          </a:p>
        </p:txBody>
      </p:sp>
      <p:cxnSp>
        <p:nvCxnSpPr>
          <p:cNvPr id="5" name="直接连接符 4"/>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7"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8"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9"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0"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1"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9" name="TextBox 137"/>
          <p:cNvSpPr txBox="1">
            <a:spLocks noChangeArrowheads="1"/>
          </p:cNvSpPr>
          <p:nvPr/>
        </p:nvSpPr>
        <p:spPr bwMode="auto">
          <a:xfrm>
            <a:off x="1882114" y="3004557"/>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cs typeface="+mn-ea"/>
                <a:sym typeface="+mn-lt"/>
              </a:rPr>
              <a:t>标题内容</a:t>
            </a:r>
          </a:p>
        </p:txBody>
      </p:sp>
      <p:grpSp>
        <p:nvGrpSpPr>
          <p:cNvPr id="20" name="组合 19"/>
          <p:cNvGrpSpPr/>
          <p:nvPr/>
        </p:nvGrpSpPr>
        <p:grpSpPr>
          <a:xfrm rot="14400000">
            <a:off x="2315532" y="1879688"/>
            <a:ext cx="1079397" cy="936000"/>
            <a:chOff x="1511944" y="2420246"/>
            <a:chExt cx="2627152" cy="2294453"/>
          </a:xfrm>
          <a:effectLst>
            <a:outerShdw algn="t" blurRad="203200" dir="3780000" dist="38100" rotWithShape="0" sx="103000" sy="103000">
              <a:prstClr val="black">
                <a:alpha val="25000"/>
              </a:prstClr>
            </a:outerShdw>
          </a:effectLst>
        </p:grpSpPr>
        <p:sp>
          <p:nvSpPr>
            <p:cNvPr id="21"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22"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grpSp>
      <p:grpSp>
        <p:nvGrpSpPr>
          <p:cNvPr id="23" name="组合 22"/>
          <p:cNvGrpSpPr/>
          <p:nvPr/>
        </p:nvGrpSpPr>
        <p:grpSpPr>
          <a:xfrm>
            <a:off x="2461021" y="1982208"/>
            <a:ext cx="810431" cy="730960"/>
            <a:chOff x="6068610" y="2138335"/>
            <a:chExt cx="428348" cy="386204"/>
          </a:xfrm>
        </p:grpSpPr>
        <p:sp>
          <p:nvSpPr>
            <p:cNvPr id="24"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1E"/>
            </a:solid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25"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grpSp>
    </p:spTree>
    <p:extLst>
      <p:ext uri="{BB962C8B-B14F-4D97-AF65-F5344CB8AC3E}">
        <p14:creationId val="1655613168"/>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id="10" nodeType="with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par>
                                <p:cTn fill="hold" grpId="0" id="15" nodeType="withEffect" presetClass="entr" presetID="47" presetSubtype="0">
                                  <p:stCondLst>
                                    <p:cond delay="50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anim calcmode="lin" valueType="num">
                                      <p:cBhvr>
                                        <p:cTn dur="1000" fill="hold" id="18"/>
                                        <p:tgtEl>
                                          <p:spTgt spid="19"/>
                                        </p:tgtEl>
                                        <p:attrNameLst>
                                          <p:attrName>ppt_x</p:attrName>
                                        </p:attrNameLst>
                                      </p:cBhvr>
                                      <p:tavLst>
                                        <p:tav tm="0">
                                          <p:val>
                                            <p:strVal val="#ppt_x"/>
                                          </p:val>
                                        </p:tav>
                                        <p:tav tm="100000">
                                          <p:val>
                                            <p:strVal val="#ppt_x"/>
                                          </p:val>
                                        </p:tav>
                                      </p:tavLst>
                                    </p:anim>
                                    <p:anim calcmode="lin" valueType="num">
                                      <p:cBhvr>
                                        <p:cTn dur="1000" fill="hold" id="19"/>
                                        <p:tgtEl>
                                          <p:spTgt spid="1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12" presetSubtype="8">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id="27"/>
                                        <p:tgtEl>
                                          <p:spTgt spid="4"/>
                                        </p:tgtEl>
                                        <p:attrNameLst>
                                          <p:attrName>ppt_x</p:attrName>
                                        </p:attrNameLst>
                                      </p:cBhvr>
                                      <p:tavLst>
                                        <p:tav tm="0">
                                          <p:val>
                                            <p:strVal val="#ppt_x-#ppt_w*1.125000"/>
                                          </p:val>
                                        </p:tav>
                                        <p:tav tm="100000">
                                          <p:val>
                                            <p:strVal val="#ppt_x"/>
                                          </p:val>
                                        </p:tav>
                                      </p:tavLst>
                                    </p:anim>
                                    <p:animEffect filter="wipe(right)" transition="in">
                                      <p:cBhvr>
                                        <p:cTn dur="500" id="28"/>
                                        <p:tgtEl>
                                          <p:spTgt spid="4"/>
                                        </p:tgtEl>
                                      </p:cBhvr>
                                    </p:animEffect>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500" fill="hold" id="32"/>
                                        <p:tgtEl>
                                          <p:spTgt spid="6"/>
                                        </p:tgtEl>
                                        <p:attrNameLst>
                                          <p:attrName>ppt_x</p:attrName>
                                        </p:attrNameLst>
                                      </p:cBhvr>
                                      <p:tavLst>
                                        <p:tav tm="0">
                                          <p:val>
                                            <p:strVal val="#ppt_x"/>
                                          </p:val>
                                        </p:tav>
                                        <p:tav tm="100000">
                                          <p:val>
                                            <p:strVal val="#ppt_x"/>
                                          </p:val>
                                        </p:tav>
                                      </p:tavLst>
                                    </p:anim>
                                    <p:anim calcmode="lin" valueType="num">
                                      <p:cBhvr additive="base">
                                        <p:cTn dur="500" fill="hold" id="33"/>
                                        <p:tgtEl>
                                          <p:spTgt spid="6"/>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20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500" fill="hold" id="36"/>
                                        <p:tgtEl>
                                          <p:spTgt spid="7"/>
                                        </p:tgtEl>
                                        <p:attrNameLst>
                                          <p:attrName>ppt_x</p:attrName>
                                        </p:attrNameLst>
                                      </p:cBhvr>
                                      <p:tavLst>
                                        <p:tav tm="0">
                                          <p:val>
                                            <p:strVal val="#ppt_x"/>
                                          </p:val>
                                        </p:tav>
                                        <p:tav tm="100000">
                                          <p:val>
                                            <p:strVal val="#ppt_x"/>
                                          </p:val>
                                        </p:tav>
                                      </p:tavLst>
                                    </p:anim>
                                    <p:anim calcmode="lin" valueType="num">
                                      <p:cBhvr additive="base">
                                        <p:cTn dur="500" fill="hold" id="37"/>
                                        <p:tgtEl>
                                          <p:spTgt spid="7"/>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40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ppt_x"/>
                                          </p:val>
                                        </p:tav>
                                        <p:tav tm="100000">
                                          <p:val>
                                            <p:strVal val="#ppt_x"/>
                                          </p:val>
                                        </p:tav>
                                      </p:tavLst>
                                    </p:anim>
                                    <p:anim calcmode="lin" valueType="num">
                                      <p:cBhvr additive="base">
                                        <p:cTn dur="500" fill="hold" id="41"/>
                                        <p:tgtEl>
                                          <p:spTgt spid="8"/>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600"/>
                                  </p:stCondLst>
                                  <p:childTnLst>
                                    <p:set>
                                      <p:cBhvr>
                                        <p:cTn dur="1" fill="hold" id="43">
                                          <p:stCondLst>
                                            <p:cond delay="0"/>
                                          </p:stCondLst>
                                        </p:cTn>
                                        <p:tgtEl>
                                          <p:spTgt spid="9"/>
                                        </p:tgtEl>
                                        <p:attrNameLst>
                                          <p:attrName>style.visibility</p:attrName>
                                        </p:attrNameLst>
                                      </p:cBhvr>
                                      <p:to>
                                        <p:strVal val="visible"/>
                                      </p:to>
                                    </p:set>
                                    <p:anim calcmode="lin" valueType="num">
                                      <p:cBhvr additive="base">
                                        <p:cTn dur="500" fill="hold" id="44"/>
                                        <p:tgtEl>
                                          <p:spTgt spid="9"/>
                                        </p:tgtEl>
                                        <p:attrNameLst>
                                          <p:attrName>ppt_x</p:attrName>
                                        </p:attrNameLst>
                                      </p:cBhvr>
                                      <p:tavLst>
                                        <p:tav tm="0">
                                          <p:val>
                                            <p:strVal val="#ppt_x"/>
                                          </p:val>
                                        </p:tav>
                                        <p:tav tm="100000">
                                          <p:val>
                                            <p:strVal val="#ppt_x"/>
                                          </p:val>
                                        </p:tav>
                                      </p:tavLst>
                                    </p:anim>
                                    <p:anim calcmode="lin" valueType="num">
                                      <p:cBhvr additive="base">
                                        <p:cTn dur="500" fill="hold" id="45"/>
                                        <p:tgtEl>
                                          <p:spTgt spid="9"/>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800"/>
                                  </p:stCondLst>
                                  <p:childTnLst>
                                    <p:set>
                                      <p:cBhvr>
                                        <p:cTn dur="1" fill="hold" id="47">
                                          <p:stCondLst>
                                            <p:cond delay="0"/>
                                          </p:stCondLst>
                                        </p:cTn>
                                        <p:tgtEl>
                                          <p:spTgt spid="10"/>
                                        </p:tgtEl>
                                        <p:attrNameLst>
                                          <p:attrName>style.visibility</p:attrName>
                                        </p:attrNameLst>
                                      </p:cBhvr>
                                      <p:to>
                                        <p:strVal val="visible"/>
                                      </p:to>
                                    </p:set>
                                    <p:anim calcmode="lin" valueType="num">
                                      <p:cBhvr additive="base">
                                        <p:cTn dur="500" fill="hold" id="48"/>
                                        <p:tgtEl>
                                          <p:spTgt spid="10"/>
                                        </p:tgtEl>
                                        <p:attrNameLst>
                                          <p:attrName>ppt_x</p:attrName>
                                        </p:attrNameLst>
                                      </p:cBhvr>
                                      <p:tavLst>
                                        <p:tav tm="0">
                                          <p:val>
                                            <p:strVal val="#ppt_x"/>
                                          </p:val>
                                        </p:tav>
                                        <p:tav tm="100000">
                                          <p:val>
                                            <p:strVal val="#ppt_x"/>
                                          </p:val>
                                        </p:tav>
                                      </p:tavLst>
                                    </p:anim>
                                    <p:anim calcmode="lin" valueType="num">
                                      <p:cBhvr additive="base">
                                        <p:cTn dur="500" fill="hold" id="49"/>
                                        <p:tgtEl>
                                          <p:spTgt spid="10"/>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100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500" fill="hold" id="52"/>
                                        <p:tgtEl>
                                          <p:spTgt spid="11"/>
                                        </p:tgtEl>
                                        <p:attrNameLst>
                                          <p:attrName>ppt_x</p:attrName>
                                        </p:attrNameLst>
                                      </p:cBhvr>
                                      <p:tavLst>
                                        <p:tav tm="0">
                                          <p:val>
                                            <p:strVal val="#ppt_x"/>
                                          </p:val>
                                        </p:tav>
                                        <p:tav tm="100000">
                                          <p:val>
                                            <p:strVal val="#ppt_x"/>
                                          </p:val>
                                        </p:tav>
                                      </p:tavLst>
                                    </p:anim>
                                    <p:anim calcmode="lin" valueType="num">
                                      <p:cBhvr additive="base">
                                        <p:cTn dur="500" fill="hold" id="53"/>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0"/>
      <p:bldP grpId="0" spid="11"/>
      <p:bldP grpId="0" spid="1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798839" y="1475746"/>
            <a:ext cx="2361076" cy="811064"/>
            <a:chOff x="1064979" y="1968117"/>
            <a:chExt cx="3147691" cy="1081668"/>
          </a:xfrm>
        </p:grpSpPr>
        <p:sp>
          <p:nvSpPr>
            <p:cNvPr id="9" name="任意多边形 8"/>
            <p:cNvSpPr/>
            <p:nvPr/>
          </p:nvSpPr>
          <p:spPr bwMode="auto">
            <a:xfrm rot="10800000">
              <a:off x="1064979" y="1968117"/>
              <a:ext cx="3147690" cy="1074074"/>
            </a:xfrm>
            <a:custGeom>
              <a:gdLst>
                <a:gd fmla="*/ 3494407 w 4138458" name="connsiteX0"/>
                <a:gd fmla="*/ 1121227 h 1412149" name="connsiteY0"/>
                <a:gd fmla="*/ 3567991 w 4138458" name="connsiteX1"/>
                <a:gd fmla="*/ 1078962 h 1412149" name="connsiteY1"/>
                <a:gd fmla="*/ 3758764 w 4138458" name="connsiteX2"/>
                <a:gd fmla="*/ 748339 h 1412149" name="connsiteY2"/>
                <a:gd fmla="*/ 3758764 w 4138458" name="connsiteX3"/>
                <a:gd fmla="*/ 663809 h 1412149" name="connsiteY3"/>
                <a:gd fmla="*/ 3567991 w 4138458" name="connsiteX4"/>
                <a:gd fmla="*/ 333186 h 1412149" name="connsiteY4"/>
                <a:gd fmla="*/ 3494407 w 4138458" name="connsiteX5"/>
                <a:gd fmla="*/ 290921 h 1412149" name="connsiteY5"/>
                <a:gd fmla="*/ 3333442 w 4138458" name="connsiteX6"/>
                <a:gd fmla="*/ 290921 h 1412149" name="connsiteY6"/>
                <a:gd fmla="*/ 3295129 w 4138458" name="connsiteX7"/>
                <a:gd fmla="*/ 290921 h 1412149" name="connsiteY7"/>
                <a:gd fmla="*/ 3289167 w 4138458" name="connsiteX8"/>
                <a:gd fmla="*/ 290921 h 1412149" name="connsiteY8"/>
                <a:gd fmla="*/ 3247435 w 4138458" name="connsiteX9"/>
                <a:gd fmla="*/ 290921 h 1412149" name="connsiteY9"/>
                <a:gd fmla="*/ 3238801 w 4138458" name="connsiteX10"/>
                <a:gd fmla="*/ 290921 h 1412149" name="connsiteY10"/>
                <a:gd fmla="*/ 3134164 w 4138458" name="connsiteX11"/>
                <a:gd fmla="*/ 290921 h 1412149" name="connsiteY11"/>
                <a:gd fmla="*/ 3112861 w 4138458" name="connsiteX12"/>
                <a:gd fmla="*/ 290921 h 1412149" name="connsiteY12"/>
                <a:gd fmla="*/ 3095851 w 4138458" name="connsiteX13"/>
                <a:gd fmla="*/ 290921 h 1412149" name="connsiteY13"/>
                <a:gd fmla="*/ 3089889 w 4138458" name="connsiteX14"/>
                <a:gd fmla="*/ 290921 h 1412149" name="connsiteY14"/>
                <a:gd fmla="*/ 3048157 w 4138458" name="connsiteX15"/>
                <a:gd fmla="*/ 290921 h 1412149" name="connsiteY15"/>
                <a:gd fmla="*/ 3039523 w 4138458" name="connsiteX16"/>
                <a:gd fmla="*/ 290921 h 1412149" name="connsiteY16"/>
                <a:gd fmla="*/ 2934886 w 4138458" name="connsiteX17"/>
                <a:gd fmla="*/ 290921 h 1412149" name="connsiteY17"/>
                <a:gd fmla="*/ 2913583 w 4138458" name="connsiteX18"/>
                <a:gd fmla="*/ 290921 h 1412149" name="connsiteY18"/>
                <a:gd fmla="*/ 2840245 w 4138458" name="connsiteX19"/>
                <a:gd fmla="*/ 290921 h 1412149" name="connsiteY19"/>
                <a:gd fmla="*/ 2714305 w 4138458" name="connsiteX20"/>
                <a:gd fmla="*/ 290921 h 1412149" name="connsiteY20"/>
                <a:gd fmla="*/ 2709913 w 4138458" name="connsiteX21"/>
                <a:gd fmla="*/ 292233 h 1412149" name="connsiteY21"/>
                <a:gd fmla="*/ 2705494 w 4138458" name="connsiteX22"/>
                <a:gd fmla="*/ 290921 h 1412149" name="connsiteY22"/>
                <a:gd fmla="*/ 2323948 w 4138458" name="connsiteX23"/>
                <a:gd fmla="*/ 290921 h 1412149" name="connsiteY23"/>
                <a:gd fmla="*/ 2319556 w 4138458" name="connsiteX24"/>
                <a:gd fmla="*/ 292233 h 1412149" name="connsiteY24"/>
                <a:gd fmla="*/ 2315137 w 4138458" name="connsiteX25"/>
                <a:gd fmla="*/ 290921 h 1412149" name="connsiteY25"/>
                <a:gd fmla="*/ 2059531 w 4138458" name="connsiteX26"/>
                <a:gd fmla="*/ 290921 h 1412149" name="connsiteY26"/>
                <a:gd fmla="*/ 1955409 w 4138458" name="connsiteX27"/>
                <a:gd fmla="*/ 290921 h 1412149" name="connsiteY27"/>
                <a:gd fmla="*/ 1949447 w 4138458" name="connsiteX28"/>
                <a:gd fmla="*/ 290921 h 1412149" name="connsiteY28"/>
                <a:gd fmla="*/ 1933591 w 4138458" name="connsiteX29"/>
                <a:gd fmla="*/ 290921 h 1412149" name="connsiteY29"/>
                <a:gd fmla="*/ 1907716 w 4138458" name="connsiteX30"/>
                <a:gd fmla="*/ 290921 h 1412149" name="connsiteY30"/>
                <a:gd fmla="*/ 1699803 w 4138458" name="connsiteX31"/>
                <a:gd fmla="*/ 290921 h 1412149" name="connsiteY31"/>
                <a:gd fmla="*/ 1666857 w 4138458" name="connsiteX32"/>
                <a:gd fmla="*/ 290921 h 1412149" name="connsiteY32"/>
                <a:gd fmla="*/ 1660895 w 4138458" name="connsiteX33"/>
                <a:gd fmla="*/ 290921 h 1412149" name="connsiteY33"/>
                <a:gd fmla="*/ 1619163 w 4138458" name="connsiteX34"/>
                <a:gd fmla="*/ 290921 h 1412149" name="connsiteY34"/>
                <a:gd fmla="*/ 1573863 w 4138458" name="connsiteX35"/>
                <a:gd fmla="*/ 290921 h 1412149" name="connsiteY35"/>
                <a:gd fmla="*/ 1508939 w 4138458" name="connsiteX36"/>
                <a:gd fmla="*/ 290921 h 1412149" name="connsiteY36"/>
                <a:gd fmla="*/ 1505892 w 4138458" name="connsiteX37"/>
                <a:gd fmla="*/ 290921 h 1412149" name="connsiteY37"/>
                <a:gd fmla="*/ 1502977 w 4138458" name="connsiteX38"/>
                <a:gd fmla="*/ 290921 h 1412149" name="connsiteY38"/>
                <a:gd fmla="*/ 1461246 w 4138458" name="connsiteX39"/>
                <a:gd fmla="*/ 290921 h 1412149" name="connsiteY39"/>
                <a:gd fmla="*/ 1411251 w 4138458" name="connsiteX40"/>
                <a:gd fmla="*/ 290921 h 1412149" name="connsiteY40"/>
                <a:gd fmla="*/ 1347974 w 4138458" name="connsiteX41"/>
                <a:gd fmla="*/ 290921 h 1412149" name="connsiteY41"/>
                <a:gd fmla="*/ 1285311 w 4138458" name="connsiteX42"/>
                <a:gd fmla="*/ 290921 h 1412149" name="connsiteY42"/>
                <a:gd fmla="*/ 1253333 w 4138458" name="connsiteX43"/>
                <a:gd fmla="*/ 290921 h 1412149" name="connsiteY43"/>
                <a:gd fmla="*/ 1173474 w 4138458" name="connsiteX44"/>
                <a:gd fmla="*/ 290921 h 1412149" name="connsiteY44"/>
                <a:gd fmla="*/ 1167512 w 4138458" name="connsiteX45"/>
                <a:gd fmla="*/ 290921 h 1412149" name="connsiteY45"/>
                <a:gd fmla="*/ 1127393 w 4138458" name="connsiteX46"/>
                <a:gd fmla="*/ 290921 h 1412149" name="connsiteY46"/>
                <a:gd fmla="*/ 1125780 w 4138458" name="connsiteX47"/>
                <a:gd fmla="*/ 290921 h 1412149" name="connsiteY47"/>
                <a:gd fmla="*/ 1030708 w 4138458" name="connsiteX48"/>
                <a:gd fmla="*/ 290921 h 1412149" name="connsiteY48"/>
                <a:gd fmla="*/ 1024746 w 4138458" name="connsiteX49"/>
                <a:gd fmla="*/ 290921 h 1412149" name="connsiteY49"/>
                <a:gd fmla="*/ 1012509 w 4138458" name="connsiteX50"/>
                <a:gd fmla="*/ 290921 h 1412149" name="connsiteY50"/>
                <a:gd fmla="*/ 983015 w 4138458" name="connsiteX51"/>
                <a:gd fmla="*/ 290921 h 1412149" name="connsiteY51"/>
                <a:gd fmla="*/ 917868 w 4138458" name="connsiteX52"/>
                <a:gd fmla="*/ 290921 h 1412149" name="connsiteY52"/>
                <a:gd fmla="*/ 869743 w 4138458" name="connsiteX53"/>
                <a:gd fmla="*/ 290921 h 1412149" name="connsiteY53"/>
                <a:gd fmla="*/ 791928 w 4138458" name="connsiteX54"/>
                <a:gd fmla="*/ 290921 h 1412149" name="connsiteY54"/>
                <a:gd fmla="*/ 775102 w 4138458" name="connsiteX55"/>
                <a:gd fmla="*/ 290921 h 1412149" name="connsiteY55"/>
                <a:gd fmla="*/ 649162 w 4138458" name="connsiteX56"/>
                <a:gd fmla="*/ 290921 h 1412149" name="connsiteY56"/>
                <a:gd fmla="*/ 575578 w 4138458" name="connsiteX57"/>
                <a:gd fmla="*/ 333186 h 1412149" name="connsiteY57"/>
                <a:gd fmla="*/ 384805 w 4138458" name="connsiteX58"/>
                <a:gd fmla="*/ 663809 h 1412149" name="connsiteY58"/>
                <a:gd fmla="*/ 384805 w 4138458" name="connsiteX59"/>
                <a:gd fmla="*/ 748339 h 1412149" name="connsiteY59"/>
                <a:gd fmla="*/ 575578 w 4138458" name="connsiteX60"/>
                <a:gd fmla="*/ 1078962 h 1412149" name="connsiteY60"/>
                <a:gd fmla="*/ 649162 w 4138458" name="connsiteX61"/>
                <a:gd fmla="*/ 1121227 h 1412149" name="connsiteY61"/>
                <a:gd fmla="*/ 791928 w 4138458" name="connsiteX62"/>
                <a:gd fmla="*/ 1121227 h 1412149" name="connsiteY62"/>
                <a:gd fmla="*/ 1030708 w 4138458" name="connsiteX63"/>
                <a:gd fmla="*/ 1121227 h 1412149" name="connsiteY63"/>
                <a:gd fmla="*/ 1127393 w 4138458" name="connsiteX64"/>
                <a:gd fmla="*/ 1121227 h 1412149" name="connsiteY64"/>
                <a:gd fmla="*/ 1173474 w 4138458" name="connsiteX65"/>
                <a:gd fmla="*/ 1121227 h 1412149" name="connsiteY65"/>
                <a:gd fmla="*/ 1285311 w 4138458" name="connsiteX66"/>
                <a:gd fmla="*/ 1121227 h 1412149" name="connsiteY66"/>
                <a:gd fmla="*/ 1508939 w 4138458" name="connsiteX67"/>
                <a:gd fmla="*/ 1121227 h 1412149" name="connsiteY67"/>
                <a:gd fmla="*/ 1573863 w 4138458" name="connsiteX68"/>
                <a:gd fmla="*/ 1121227 h 1412149" name="connsiteY68"/>
                <a:gd fmla="*/ 1666857 w 4138458" name="connsiteX69"/>
                <a:gd fmla="*/ 1121227 h 1412149" name="connsiteY69"/>
                <a:gd fmla="*/ 1933591 w 4138458" name="connsiteX70"/>
                <a:gd fmla="*/ 1121227 h 1412149" name="connsiteY70"/>
                <a:gd fmla="*/ 1955409 w 4138458" name="connsiteX71"/>
                <a:gd fmla="*/ 1121227 h 1412149" name="connsiteY71"/>
                <a:gd fmla="*/ 2315137 w 4138458" name="connsiteX72"/>
                <a:gd fmla="*/ 1121227 h 1412149" name="connsiteY72"/>
                <a:gd fmla="*/ 2319556 w 4138458" name="connsiteX73"/>
                <a:gd fmla="*/ 1119915 h 1412149" name="connsiteY73"/>
                <a:gd fmla="*/ 2323948 w 4138458" name="connsiteX74"/>
                <a:gd fmla="*/ 1121227 h 1412149" name="connsiteY74"/>
                <a:gd fmla="*/ 2705494 w 4138458" name="connsiteX75"/>
                <a:gd fmla="*/ 1121227 h 1412149" name="connsiteY75"/>
                <a:gd fmla="*/ 2709913 w 4138458" name="connsiteX76"/>
                <a:gd fmla="*/ 1119915 h 1412149" name="connsiteY76"/>
                <a:gd fmla="*/ 2714305 w 4138458" name="connsiteX77"/>
                <a:gd fmla="*/ 1121227 h 1412149" name="connsiteY77"/>
                <a:gd fmla="*/ 2913583 w 4138458" name="connsiteX78"/>
                <a:gd fmla="*/ 1121227 h 1412149" name="connsiteY78"/>
                <a:gd fmla="*/ 3095851 w 4138458" name="connsiteX79"/>
                <a:gd fmla="*/ 1121227 h 1412149" name="connsiteY79"/>
                <a:gd fmla="*/ 3112861 w 4138458" name="connsiteX80"/>
                <a:gd fmla="*/ 1121227 h 1412149" name="connsiteY80"/>
                <a:gd fmla="*/ 3295129 w 4138458" name="connsiteX81"/>
                <a:gd fmla="*/ 1121227 h 1412149" name="connsiteY81"/>
                <a:gd fmla="*/ 3671470 w 4138458" name="connsiteX82"/>
                <a:gd fmla="*/ 1412149 h 1412149" name="connsiteY82"/>
                <a:gd fmla="*/ 3163470 w 4138458" name="connsiteX83"/>
                <a:gd fmla="*/ 1412149 h 1412149" name="connsiteY83"/>
                <a:gd fmla="*/ 3022552 w 4138458" name="connsiteX84"/>
                <a:gd fmla="*/ 1412149 h 1412149" name="connsiteY84"/>
                <a:gd fmla="*/ 2554799 w 4138458" name="connsiteX85"/>
                <a:gd fmla="*/ 1412149 h 1412149" name="connsiteY85"/>
                <a:gd fmla="*/ 2514552 w 4138458" name="connsiteX86"/>
                <a:gd fmla="*/ 1412149 h 1412149" name="connsiteY86"/>
                <a:gd fmla="*/ 2266137 w 4138458" name="connsiteX87"/>
                <a:gd fmla="*/ 1412149 h 1412149" name="connsiteY87"/>
                <a:gd fmla="*/ 1905881 w 4138458" name="connsiteX88"/>
                <a:gd fmla="*/ 1412149 h 1412149" name="connsiteY88"/>
                <a:gd fmla="*/ 1809866 w 4138458" name="connsiteX89"/>
                <a:gd fmla="*/ 1412149 h 1412149" name="connsiteY89"/>
                <a:gd fmla="*/ 1617219 w 4138458" name="connsiteX90"/>
                <a:gd fmla="*/ 1412149 h 1412149" name="connsiteY90"/>
                <a:gd fmla="*/ 1489857 w 4138458" name="connsiteX91"/>
                <a:gd fmla="*/ 1412149 h 1412149" name="connsiteY91"/>
                <a:gd fmla="*/ 1301866 w 4138458" name="connsiteX92"/>
                <a:gd fmla="*/ 1412149 h 1412149" name="connsiteY92"/>
                <a:gd fmla="*/ 1160948 w 4138458" name="connsiteX93"/>
                <a:gd fmla="*/ 1412149 h 1412149" name="connsiteY93"/>
                <a:gd fmla="*/ 1115038 w 4138458" name="connsiteX94"/>
                <a:gd fmla="*/ 1412149 h 1412149" name="connsiteY94"/>
                <a:gd fmla="*/ 840939 w 4138458" name="connsiteX95"/>
                <a:gd fmla="*/ 1412149 h 1412149" name="connsiteY95"/>
                <a:gd fmla="*/ 652948 w 4138458" name="connsiteX96"/>
                <a:gd fmla="*/ 1412149 h 1412149" name="connsiteY96"/>
                <a:gd fmla="*/ 466120 w 4138458" name="connsiteX97"/>
                <a:gd fmla="*/ 1412149 h 1412149" name="connsiteY97"/>
                <a:gd fmla="*/ 340972 w 4138458" name="connsiteX98"/>
                <a:gd fmla="*/ 1340266 h 1412149" name="connsiteY98"/>
                <a:gd fmla="*/ 16513 w 4138458" name="connsiteX99"/>
                <a:gd fmla="*/ 777957 h 1412149" name="connsiteY99"/>
                <a:gd fmla="*/ 16513 w 4138458" name="connsiteX100"/>
                <a:gd fmla="*/ 634192 h 1412149" name="connsiteY100"/>
                <a:gd fmla="*/ 340972 w 4138458" name="connsiteX101"/>
                <a:gd fmla="*/ 71883 h 1412149" name="connsiteY101"/>
                <a:gd fmla="*/ 466120 w 4138458" name="connsiteX102"/>
                <a:gd fmla="*/ 0 h 1412149" name="connsiteY102"/>
                <a:gd fmla="*/ 652948 w 4138458" name="connsiteX103"/>
                <a:gd fmla="*/ 0 h 1412149" name="connsiteY103"/>
                <a:gd fmla="*/ 680314 w 4138458" name="connsiteX104"/>
                <a:gd fmla="*/ 0 h 1412149" name="connsiteY104"/>
                <a:gd fmla="*/ 840939 w 4138458" name="connsiteX105"/>
                <a:gd fmla="*/ 0 h 1412149" name="connsiteY105"/>
                <a:gd fmla="*/ 841276 w 4138458" name="connsiteX106"/>
                <a:gd fmla="*/ 0 h 1412149" name="connsiteY106"/>
                <a:gd fmla="*/ 867142 w 4138458" name="connsiteX107"/>
                <a:gd fmla="*/ 0 h 1412149" name="connsiteY107"/>
                <a:gd fmla="*/ 956611 w 4138458" name="connsiteX108"/>
                <a:gd fmla="*/ 0 h 1412149" name="connsiteY108"/>
                <a:gd fmla="*/ 1028104 w 4138458" name="connsiteX109"/>
                <a:gd fmla="*/ 0 h 1412149" name="connsiteY109"/>
                <a:gd fmla="*/ 1033923 w 4138458" name="connsiteX110"/>
                <a:gd fmla="*/ 0 h 1412149" name="connsiteY110"/>
                <a:gd fmla="*/ 1055133 w 4138458" name="connsiteX111"/>
                <a:gd fmla="*/ 0 h 1412149" name="connsiteY111"/>
                <a:gd fmla="*/ 1080817 w 4138458" name="connsiteX112"/>
                <a:gd fmla="*/ 0 h 1412149" name="connsiteY112"/>
                <a:gd fmla="*/ 1115038 w 4138458" name="connsiteX113"/>
                <a:gd fmla="*/ 0 h 1412149" name="connsiteY113"/>
                <a:gd fmla="*/ 1143439 w 4138458" name="connsiteX114"/>
                <a:gd fmla="*/ 0 h 1412149" name="connsiteY114"/>
                <a:gd fmla="*/ 1160948 w 4138458" name="connsiteX115"/>
                <a:gd fmla="*/ 0 h 1412149" name="connsiteY115"/>
                <a:gd fmla="*/ 1216095 w 4138458" name="connsiteX116"/>
                <a:gd fmla="*/ 0 h 1412149" name="connsiteY116"/>
                <a:gd fmla="*/ 1220751 w 4138458" name="connsiteX117"/>
                <a:gd fmla="*/ 0 h 1412149" name="connsiteY117"/>
                <a:gd fmla="*/ 1267645 w 4138458" name="connsiteX118"/>
                <a:gd fmla="*/ 0 h 1412149" name="connsiteY118"/>
                <a:gd fmla="*/ 1291726 w 4138458" name="connsiteX119"/>
                <a:gd fmla="*/ 0 h 1412149" name="connsiteY119"/>
                <a:gd fmla="*/ 1301866 w 4138458" name="connsiteX120"/>
                <a:gd fmla="*/ 0 h 1412149" name="connsiteY120"/>
                <a:gd fmla="*/ 1331430 w 4138458" name="connsiteX121"/>
                <a:gd fmla="*/ 0 h 1412149" name="connsiteY121"/>
                <a:gd fmla="*/ 1375142 w 4138458" name="connsiteX122"/>
                <a:gd fmla="*/ 0 h 1412149" name="connsiteY122"/>
                <a:gd fmla="*/ 1408742 w 4138458" name="connsiteX123"/>
                <a:gd fmla="*/ 0 h 1412149" name="connsiteY123"/>
                <a:gd fmla="*/ 1455636 w 4138458" name="connsiteX124"/>
                <a:gd fmla="*/ 0 h 1412149" name="connsiteY124"/>
                <a:gd fmla="*/ 1479717 w 4138458" name="connsiteX125"/>
                <a:gd fmla="*/ 0 h 1412149" name="connsiteY125"/>
                <a:gd fmla="*/ 1489857 w 4138458" name="connsiteX126"/>
                <a:gd fmla="*/ 0 h 1412149" name="connsiteY126"/>
                <a:gd fmla="*/ 1536104 w 4138458" name="connsiteX127"/>
                <a:gd fmla="*/ 0 h 1412149" name="connsiteY127"/>
                <a:gd fmla="*/ 1617219 w 4138458" name="connsiteX128"/>
                <a:gd fmla="*/ 0 h 1412149" name="connsiteY128"/>
                <a:gd fmla="*/ 1651439 w 4138458" name="connsiteX129"/>
                <a:gd fmla="*/ 0 h 1412149" name="connsiteY129"/>
                <a:gd fmla="*/ 1728751 w 4138458" name="connsiteX130"/>
                <a:gd fmla="*/ 0 h 1412149" name="connsiteY130"/>
                <a:gd fmla="*/ 1775645 w 4138458" name="connsiteX131"/>
                <a:gd fmla="*/ 0 h 1412149" name="connsiteY131"/>
                <a:gd fmla="*/ 1799726 w 4138458" name="connsiteX132"/>
                <a:gd fmla="*/ 0 h 1412149" name="connsiteY132"/>
                <a:gd fmla="*/ 1809866 w 4138458" name="connsiteX133"/>
                <a:gd fmla="*/ 0 h 1412149" name="connsiteY133"/>
                <a:gd fmla="*/ 1831413 w 4138458" name="connsiteX134"/>
                <a:gd fmla="*/ 0 h 1412149" name="connsiteY134"/>
                <a:gd fmla="*/ 1905881 w 4138458" name="connsiteX135"/>
                <a:gd fmla="*/ 0 h 1412149" name="connsiteY135"/>
                <a:gd fmla="*/ 1992375 w 4138458" name="connsiteX136"/>
                <a:gd fmla="*/ 0 h 1412149" name="connsiteY136"/>
                <a:gd fmla="*/ 2107709 w 4138458" name="connsiteX137"/>
                <a:gd fmla="*/ 0 h 1412149" name="connsiteY137"/>
                <a:gd fmla="*/ 2120075 w 4138458" name="connsiteX138"/>
                <a:gd fmla="*/ 0 h 1412149" name="connsiteY138"/>
                <a:gd fmla="*/ 2185022 w 4138458" name="connsiteX139"/>
                <a:gd fmla="*/ 0 h 1412149" name="connsiteY139"/>
                <a:gd fmla="*/ 2231916 w 4138458" name="connsiteX140"/>
                <a:gd fmla="*/ 0 h 1412149" name="connsiteY140"/>
                <a:gd fmla="*/ 2255997 w 4138458" name="connsiteX141"/>
                <a:gd fmla="*/ 0 h 1412149" name="connsiteY141"/>
                <a:gd fmla="*/ 2266137 w 4138458" name="connsiteX142"/>
                <a:gd fmla="*/ 0 h 1412149" name="connsiteY142"/>
                <a:gd fmla="*/ 2281036 w 4138458" name="connsiteX143"/>
                <a:gd fmla="*/ 0 h 1412149" name="connsiteY143"/>
                <a:gd fmla="*/ 2473684 w 4138458" name="connsiteX144"/>
                <a:gd fmla="*/ 0 h 1412149" name="connsiteY144"/>
                <a:gd fmla="*/ 2514552 w 4138458" name="connsiteX145"/>
                <a:gd fmla="*/ 0 h 1412149" name="connsiteY145"/>
                <a:gd fmla="*/ 2520578 w 4138458" name="connsiteX146"/>
                <a:gd fmla="*/ 0 h 1412149" name="connsiteY146"/>
                <a:gd fmla="*/ 2544659 w 4138458" name="connsiteX147"/>
                <a:gd fmla="*/ 0 h 1412149" name="connsiteY147"/>
                <a:gd fmla="*/ 2554799 w 4138458" name="connsiteX148"/>
                <a:gd fmla="*/ 0 h 1412149" name="connsiteY148"/>
                <a:gd fmla="*/ 2680485 w 4138458" name="connsiteX149"/>
                <a:gd fmla="*/ 0 h 1412149" name="connsiteY149"/>
                <a:gd fmla="*/ 3005042 w 4138458" name="connsiteX150"/>
                <a:gd fmla="*/ 0 h 1412149" name="connsiteY150"/>
                <a:gd fmla="*/ 3022552 w 4138458" name="connsiteX151"/>
                <a:gd fmla="*/ 0 h 1412149" name="connsiteY151"/>
                <a:gd fmla="*/ 3082355 w 4138458" name="connsiteX152"/>
                <a:gd fmla="*/ 0 h 1412149" name="connsiteY152"/>
                <a:gd fmla="*/ 3129249 w 4138458" name="connsiteX153"/>
                <a:gd fmla="*/ 0 h 1412149" name="connsiteY153"/>
                <a:gd fmla="*/ 3153330 w 4138458" name="connsiteX154"/>
                <a:gd fmla="*/ 0 h 1412149" name="connsiteY154"/>
                <a:gd fmla="*/ 3163470 w 4138458" name="connsiteX155"/>
                <a:gd fmla="*/ 0 h 1412149" name="connsiteY155"/>
                <a:gd fmla="*/ 3236746 w 4138458" name="connsiteX156"/>
                <a:gd fmla="*/ 0 h 1412149" name="connsiteY156"/>
                <a:gd fmla="*/ 3671470 w 4138458" name="connsiteX157"/>
                <a:gd fmla="*/ 0 h 1412149" name="connsiteY157"/>
                <a:gd fmla="*/ 3796617 w 4138458" name="connsiteX158"/>
                <a:gd fmla="*/ 71883 h 1412149" name="connsiteY158"/>
                <a:gd fmla="*/ 4121076 w 4138458" name="connsiteX159"/>
                <a:gd fmla="*/ 634192 h 1412149" name="connsiteY159"/>
                <a:gd fmla="*/ 4121076 w 4138458" name="connsiteX160"/>
                <a:gd fmla="*/ 777957 h 1412149" name="connsiteY160"/>
                <a:gd fmla="*/ 3796617 w 4138458" name="connsiteX161"/>
                <a:gd fmla="*/ 1340266 h 1412149" name="connsiteY161"/>
                <a:gd fmla="*/ 3671470 w 4138458" name="connsiteX162"/>
                <a:gd fmla="*/ 1412149 h 1412149" name="connsiteY1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b="b" l="l" r="r" t="t"/>
              <a:pathLst>
                <a:path h="1412149" w="4138458">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01ACBE"/>
            </a:solidFill>
            <a:ln w="19050">
              <a:noFill/>
            </a:ln>
            <a:effectLst>
              <a:innerShdw blurRad="1016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10" name="任意多边形 9"/>
            <p:cNvSpPr/>
            <p:nvPr/>
          </p:nvSpPr>
          <p:spPr bwMode="auto">
            <a:xfrm rot="10800000">
              <a:off x="1064979" y="1975711"/>
              <a:ext cx="3147691" cy="1074074"/>
            </a:xfrm>
            <a:custGeom>
              <a:gdLst>
                <a:gd fmla="*/ 3671470 w 4138458" name="connsiteX0"/>
                <a:gd fmla="*/ 1412149 h 1412149" name="connsiteY0"/>
                <a:gd fmla="*/ 3163470 w 4138458" name="connsiteX1"/>
                <a:gd fmla="*/ 1412149 h 1412149" name="connsiteY1"/>
                <a:gd fmla="*/ 3022552 w 4138458" name="connsiteX2"/>
                <a:gd fmla="*/ 1412149 h 1412149" name="connsiteY2"/>
                <a:gd fmla="*/ 2554799 w 4138458" name="connsiteX3"/>
                <a:gd fmla="*/ 1412149 h 1412149" name="connsiteY3"/>
                <a:gd fmla="*/ 2514552 w 4138458" name="connsiteX4"/>
                <a:gd fmla="*/ 1412149 h 1412149" name="connsiteY4"/>
                <a:gd fmla="*/ 2266137 w 4138458" name="connsiteX5"/>
                <a:gd fmla="*/ 1412149 h 1412149" name="connsiteY5"/>
                <a:gd fmla="*/ 1905881 w 4138458" name="connsiteX6"/>
                <a:gd fmla="*/ 1412149 h 1412149" name="connsiteY6"/>
                <a:gd fmla="*/ 1809866 w 4138458" name="connsiteX7"/>
                <a:gd fmla="*/ 1412149 h 1412149" name="connsiteY7"/>
                <a:gd fmla="*/ 1617219 w 4138458" name="connsiteX8"/>
                <a:gd fmla="*/ 1412149 h 1412149" name="connsiteY8"/>
                <a:gd fmla="*/ 1489857 w 4138458" name="connsiteX9"/>
                <a:gd fmla="*/ 1412149 h 1412149" name="connsiteY9"/>
                <a:gd fmla="*/ 1301866 w 4138458" name="connsiteX10"/>
                <a:gd fmla="*/ 1412149 h 1412149" name="connsiteY10"/>
                <a:gd fmla="*/ 1160948 w 4138458" name="connsiteX11"/>
                <a:gd fmla="*/ 1412149 h 1412149" name="connsiteY11"/>
                <a:gd fmla="*/ 1115038 w 4138458" name="connsiteX12"/>
                <a:gd fmla="*/ 1412149 h 1412149" name="connsiteY12"/>
                <a:gd fmla="*/ 840939 w 4138458" name="connsiteX13"/>
                <a:gd fmla="*/ 1412149 h 1412149" name="connsiteY13"/>
                <a:gd fmla="*/ 652948 w 4138458" name="connsiteX14"/>
                <a:gd fmla="*/ 1412149 h 1412149" name="connsiteY14"/>
                <a:gd fmla="*/ 466120 w 4138458" name="connsiteX15"/>
                <a:gd fmla="*/ 1412149 h 1412149" name="connsiteY15"/>
                <a:gd fmla="*/ 340972 w 4138458" name="connsiteX16"/>
                <a:gd fmla="*/ 1340266 h 1412149" name="connsiteY16"/>
                <a:gd fmla="*/ 16513 w 4138458" name="connsiteX17"/>
                <a:gd fmla="*/ 777957 h 1412149" name="connsiteY17"/>
                <a:gd fmla="*/ 16513 w 4138458" name="connsiteX18"/>
                <a:gd fmla="*/ 634192 h 1412149" name="connsiteY18"/>
                <a:gd fmla="*/ 340972 w 4138458" name="connsiteX19"/>
                <a:gd fmla="*/ 71883 h 1412149" name="connsiteY19"/>
                <a:gd fmla="*/ 466120 w 4138458" name="connsiteX20"/>
                <a:gd fmla="*/ 0 h 1412149" name="connsiteY20"/>
                <a:gd fmla="*/ 652948 w 4138458" name="connsiteX21"/>
                <a:gd fmla="*/ 0 h 1412149" name="connsiteY21"/>
                <a:gd fmla="*/ 680314 w 4138458" name="connsiteX22"/>
                <a:gd fmla="*/ 0 h 1412149" name="connsiteY22"/>
                <a:gd fmla="*/ 840939 w 4138458" name="connsiteX23"/>
                <a:gd fmla="*/ 0 h 1412149" name="connsiteY23"/>
                <a:gd fmla="*/ 841276 w 4138458" name="connsiteX24"/>
                <a:gd fmla="*/ 0 h 1412149" name="connsiteY24"/>
                <a:gd fmla="*/ 867142 w 4138458" name="connsiteX25"/>
                <a:gd fmla="*/ 0 h 1412149" name="connsiteY25"/>
                <a:gd fmla="*/ 956611 w 4138458" name="connsiteX26"/>
                <a:gd fmla="*/ 0 h 1412149" name="connsiteY26"/>
                <a:gd fmla="*/ 1028104 w 4138458" name="connsiteX27"/>
                <a:gd fmla="*/ 0 h 1412149" name="connsiteY27"/>
                <a:gd fmla="*/ 1033923 w 4138458" name="connsiteX28"/>
                <a:gd fmla="*/ 0 h 1412149" name="connsiteY28"/>
                <a:gd fmla="*/ 1055133 w 4138458" name="connsiteX29"/>
                <a:gd fmla="*/ 0 h 1412149" name="connsiteY29"/>
                <a:gd fmla="*/ 1080817 w 4138458" name="connsiteX30"/>
                <a:gd fmla="*/ 0 h 1412149" name="connsiteY30"/>
                <a:gd fmla="*/ 1115038 w 4138458" name="connsiteX31"/>
                <a:gd fmla="*/ 0 h 1412149" name="connsiteY31"/>
                <a:gd fmla="*/ 1143439 w 4138458" name="connsiteX32"/>
                <a:gd fmla="*/ 0 h 1412149" name="connsiteY32"/>
                <a:gd fmla="*/ 1160948 w 4138458" name="connsiteX33"/>
                <a:gd fmla="*/ 0 h 1412149" name="connsiteY33"/>
                <a:gd fmla="*/ 1216095 w 4138458" name="connsiteX34"/>
                <a:gd fmla="*/ 0 h 1412149" name="connsiteY34"/>
                <a:gd fmla="*/ 1220751 w 4138458" name="connsiteX35"/>
                <a:gd fmla="*/ 0 h 1412149" name="connsiteY35"/>
                <a:gd fmla="*/ 1267645 w 4138458" name="connsiteX36"/>
                <a:gd fmla="*/ 0 h 1412149" name="connsiteY36"/>
                <a:gd fmla="*/ 1291726 w 4138458" name="connsiteX37"/>
                <a:gd fmla="*/ 0 h 1412149" name="connsiteY37"/>
                <a:gd fmla="*/ 1301866 w 4138458" name="connsiteX38"/>
                <a:gd fmla="*/ 0 h 1412149" name="connsiteY38"/>
                <a:gd fmla="*/ 1331430 w 4138458" name="connsiteX39"/>
                <a:gd fmla="*/ 0 h 1412149" name="connsiteY39"/>
                <a:gd fmla="*/ 1375142 w 4138458" name="connsiteX40"/>
                <a:gd fmla="*/ 0 h 1412149" name="connsiteY40"/>
                <a:gd fmla="*/ 1408742 w 4138458" name="connsiteX41"/>
                <a:gd fmla="*/ 0 h 1412149" name="connsiteY41"/>
                <a:gd fmla="*/ 1455636 w 4138458" name="connsiteX42"/>
                <a:gd fmla="*/ 0 h 1412149" name="connsiteY42"/>
                <a:gd fmla="*/ 1479717 w 4138458" name="connsiteX43"/>
                <a:gd fmla="*/ 0 h 1412149" name="connsiteY43"/>
                <a:gd fmla="*/ 1489857 w 4138458" name="connsiteX44"/>
                <a:gd fmla="*/ 0 h 1412149" name="connsiteY44"/>
                <a:gd fmla="*/ 1536104 w 4138458" name="connsiteX45"/>
                <a:gd fmla="*/ 0 h 1412149" name="connsiteY45"/>
                <a:gd fmla="*/ 1617219 w 4138458" name="connsiteX46"/>
                <a:gd fmla="*/ 0 h 1412149" name="connsiteY46"/>
                <a:gd fmla="*/ 1651439 w 4138458" name="connsiteX47"/>
                <a:gd fmla="*/ 0 h 1412149" name="connsiteY47"/>
                <a:gd fmla="*/ 1728751 w 4138458" name="connsiteX48"/>
                <a:gd fmla="*/ 0 h 1412149" name="connsiteY48"/>
                <a:gd fmla="*/ 1775645 w 4138458" name="connsiteX49"/>
                <a:gd fmla="*/ 0 h 1412149" name="connsiteY49"/>
                <a:gd fmla="*/ 1799726 w 4138458" name="connsiteX50"/>
                <a:gd fmla="*/ 0 h 1412149" name="connsiteY50"/>
                <a:gd fmla="*/ 1809866 w 4138458" name="connsiteX51"/>
                <a:gd fmla="*/ 0 h 1412149" name="connsiteY51"/>
                <a:gd fmla="*/ 1831413 w 4138458" name="connsiteX52"/>
                <a:gd fmla="*/ 0 h 1412149" name="connsiteY52"/>
                <a:gd fmla="*/ 1905881 w 4138458" name="connsiteX53"/>
                <a:gd fmla="*/ 0 h 1412149" name="connsiteY53"/>
                <a:gd fmla="*/ 1992375 w 4138458" name="connsiteX54"/>
                <a:gd fmla="*/ 0 h 1412149" name="connsiteY54"/>
                <a:gd fmla="*/ 2107709 w 4138458" name="connsiteX55"/>
                <a:gd fmla="*/ 0 h 1412149" name="connsiteY55"/>
                <a:gd fmla="*/ 2120075 w 4138458" name="connsiteX56"/>
                <a:gd fmla="*/ 0 h 1412149" name="connsiteY56"/>
                <a:gd fmla="*/ 2185022 w 4138458" name="connsiteX57"/>
                <a:gd fmla="*/ 0 h 1412149" name="connsiteY57"/>
                <a:gd fmla="*/ 2231916 w 4138458" name="connsiteX58"/>
                <a:gd fmla="*/ 0 h 1412149" name="connsiteY58"/>
                <a:gd fmla="*/ 2255997 w 4138458" name="connsiteX59"/>
                <a:gd fmla="*/ 0 h 1412149" name="connsiteY59"/>
                <a:gd fmla="*/ 2266137 w 4138458" name="connsiteX60"/>
                <a:gd fmla="*/ 0 h 1412149" name="connsiteY60"/>
                <a:gd fmla="*/ 2281036 w 4138458" name="connsiteX61"/>
                <a:gd fmla="*/ 0 h 1412149" name="connsiteY61"/>
                <a:gd fmla="*/ 2473684 w 4138458" name="connsiteX62"/>
                <a:gd fmla="*/ 0 h 1412149" name="connsiteY62"/>
                <a:gd fmla="*/ 2514552 w 4138458" name="connsiteX63"/>
                <a:gd fmla="*/ 0 h 1412149" name="connsiteY63"/>
                <a:gd fmla="*/ 2520578 w 4138458" name="connsiteX64"/>
                <a:gd fmla="*/ 0 h 1412149" name="connsiteY64"/>
                <a:gd fmla="*/ 2544659 w 4138458" name="connsiteX65"/>
                <a:gd fmla="*/ 0 h 1412149" name="connsiteY65"/>
                <a:gd fmla="*/ 2554799 w 4138458" name="connsiteX66"/>
                <a:gd fmla="*/ 0 h 1412149" name="connsiteY66"/>
                <a:gd fmla="*/ 2680485 w 4138458" name="connsiteX67"/>
                <a:gd fmla="*/ 0 h 1412149" name="connsiteY67"/>
                <a:gd fmla="*/ 3005042 w 4138458" name="connsiteX68"/>
                <a:gd fmla="*/ 0 h 1412149" name="connsiteY68"/>
                <a:gd fmla="*/ 3022552 w 4138458" name="connsiteX69"/>
                <a:gd fmla="*/ 0 h 1412149" name="connsiteY69"/>
                <a:gd fmla="*/ 3082355 w 4138458" name="connsiteX70"/>
                <a:gd fmla="*/ 0 h 1412149" name="connsiteY70"/>
                <a:gd fmla="*/ 3129249 w 4138458" name="connsiteX71"/>
                <a:gd fmla="*/ 0 h 1412149" name="connsiteY71"/>
                <a:gd fmla="*/ 3153330 w 4138458" name="connsiteX72"/>
                <a:gd fmla="*/ 0 h 1412149" name="connsiteY72"/>
                <a:gd fmla="*/ 3163470 w 4138458" name="connsiteX73"/>
                <a:gd fmla="*/ 0 h 1412149" name="connsiteY73"/>
                <a:gd fmla="*/ 3236746 w 4138458" name="connsiteX74"/>
                <a:gd fmla="*/ 0 h 1412149" name="connsiteY74"/>
                <a:gd fmla="*/ 3671470 w 4138458" name="connsiteX75"/>
                <a:gd fmla="*/ 0 h 1412149" name="connsiteY75"/>
                <a:gd fmla="*/ 3796617 w 4138458" name="connsiteX76"/>
                <a:gd fmla="*/ 71883 h 1412149" name="connsiteY76"/>
                <a:gd fmla="*/ 4121076 w 4138458" name="connsiteX77"/>
                <a:gd fmla="*/ 634192 h 1412149" name="connsiteY77"/>
                <a:gd fmla="*/ 4121076 w 4138458" name="connsiteX78"/>
                <a:gd fmla="*/ 777957 h 1412149" name="connsiteY78"/>
                <a:gd fmla="*/ 3796617 w 4138458" name="connsiteX79"/>
                <a:gd fmla="*/ 1340266 h 1412149" name="connsiteY79"/>
                <a:gd fmla="*/ 3671470 w 4138458" name="connsiteX80"/>
                <a:gd fmla="*/ 1412149 h 1412149"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1412149" w="4138458">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bg1">
                <a:alpha val="0"/>
              </a:schemeClr>
            </a:solidFill>
            <a:ln w="38100">
              <a:gradFill flip="none" rotWithShape="1">
                <a:gsLst>
                  <a:gs pos="0">
                    <a:srgbClr val="F9F9F9"/>
                  </a:gs>
                  <a:gs pos="100000">
                    <a:schemeClr val="bg1">
                      <a:lumMod val="75000"/>
                    </a:schemeClr>
                  </a:gs>
                </a:gsLst>
                <a:lin ang="2700000" scaled="1"/>
              </a:gradFill>
            </a:ln>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11" name="任意多边形 10"/>
            <p:cNvSpPr/>
            <p:nvPr/>
          </p:nvSpPr>
          <p:spPr bwMode="auto">
            <a:xfrm rot="10800000">
              <a:off x="1348136" y="2196985"/>
              <a:ext cx="2581375" cy="631527"/>
            </a:xfrm>
            <a:custGeom>
              <a:gdLst>
                <a:gd fmla="*/ 3119312 w 3393888" name="connsiteX0"/>
                <a:gd fmla="*/ 830306 h 830306" name="connsiteY0"/>
                <a:gd fmla="*/ 2920034 w 3393888" name="connsiteX1"/>
                <a:gd fmla="*/ 830306 h 830306" name="connsiteY1"/>
                <a:gd fmla="*/ 2737766 w 3393888" name="connsiteX2"/>
                <a:gd fmla="*/ 830306 h 830306" name="connsiteY2"/>
                <a:gd fmla="*/ 2720756 w 3393888" name="connsiteX3"/>
                <a:gd fmla="*/ 830306 h 830306" name="connsiteY3"/>
                <a:gd fmla="*/ 2538488 w 3393888" name="connsiteX4"/>
                <a:gd fmla="*/ 830306 h 830306" name="connsiteY4"/>
                <a:gd fmla="*/ 2339210 w 3393888" name="connsiteX5"/>
                <a:gd fmla="*/ 830306 h 830306" name="connsiteY5"/>
                <a:gd fmla="*/ 2334818 w 3393888" name="connsiteX6"/>
                <a:gd fmla="*/ 828994 h 830306" name="connsiteY6"/>
                <a:gd fmla="*/ 2330399 w 3393888" name="connsiteX7"/>
                <a:gd fmla="*/ 830306 h 830306" name="connsiteY7"/>
                <a:gd fmla="*/ 1948853 w 3393888" name="connsiteX8"/>
                <a:gd fmla="*/ 830306 h 830306" name="connsiteY8"/>
                <a:gd fmla="*/ 1944461 w 3393888" name="connsiteX9"/>
                <a:gd fmla="*/ 828994 h 830306" name="connsiteY9"/>
                <a:gd fmla="*/ 1940042 w 3393888" name="connsiteX10"/>
                <a:gd fmla="*/ 830306 h 830306" name="connsiteY10"/>
                <a:gd fmla="*/ 1580314 w 3393888" name="connsiteX11"/>
                <a:gd fmla="*/ 830306 h 830306" name="connsiteY11"/>
                <a:gd fmla="*/ 1558496 w 3393888" name="connsiteX12"/>
                <a:gd fmla="*/ 830306 h 830306" name="connsiteY12"/>
                <a:gd fmla="*/ 1291762 w 3393888" name="connsiteX13"/>
                <a:gd fmla="*/ 830306 h 830306" name="connsiteY13"/>
                <a:gd fmla="*/ 1198768 w 3393888" name="connsiteX14"/>
                <a:gd fmla="*/ 830306 h 830306" name="connsiteY14"/>
                <a:gd fmla="*/ 1133844 w 3393888" name="connsiteX15"/>
                <a:gd fmla="*/ 830306 h 830306" name="connsiteY15"/>
                <a:gd fmla="*/ 910216 w 3393888" name="connsiteX16"/>
                <a:gd fmla="*/ 830306 h 830306" name="connsiteY16"/>
                <a:gd fmla="*/ 798379 w 3393888" name="connsiteX17"/>
                <a:gd fmla="*/ 830306 h 830306" name="connsiteY17"/>
                <a:gd fmla="*/ 752298 w 3393888" name="connsiteX18"/>
                <a:gd fmla="*/ 830306 h 830306" name="connsiteY18"/>
                <a:gd fmla="*/ 655613 w 3393888" name="connsiteX19"/>
                <a:gd fmla="*/ 830306 h 830306" name="connsiteY19"/>
                <a:gd fmla="*/ 416833 w 3393888" name="connsiteX20"/>
                <a:gd fmla="*/ 830306 h 830306" name="connsiteY20"/>
                <a:gd fmla="*/ 274067 w 3393888" name="connsiteX21"/>
                <a:gd fmla="*/ 830306 h 830306" name="connsiteY21"/>
                <a:gd fmla="*/ 200483 w 3393888" name="connsiteX22"/>
                <a:gd fmla="*/ 788041 h 830306" name="connsiteY22"/>
                <a:gd fmla="*/ 9710 w 3393888" name="connsiteX23"/>
                <a:gd fmla="*/ 457418 h 830306" name="connsiteY23"/>
                <a:gd fmla="*/ 9710 w 3393888" name="connsiteX24"/>
                <a:gd fmla="*/ 372888 h 830306" name="connsiteY24"/>
                <a:gd fmla="*/ 200483 w 3393888" name="connsiteX25"/>
                <a:gd fmla="*/ 42265 h 830306" name="connsiteY25"/>
                <a:gd fmla="*/ 274067 w 3393888" name="connsiteX26"/>
                <a:gd fmla="*/ 0 h 830306" name="connsiteY26"/>
                <a:gd fmla="*/ 400007 w 3393888" name="connsiteX27"/>
                <a:gd fmla="*/ 0 h 830306" name="connsiteY27"/>
                <a:gd fmla="*/ 416833 w 3393888" name="connsiteX28"/>
                <a:gd fmla="*/ 0 h 830306" name="connsiteY28"/>
                <a:gd fmla="*/ 494648 w 3393888" name="connsiteX29"/>
                <a:gd fmla="*/ 0 h 830306" name="connsiteY29"/>
                <a:gd fmla="*/ 542773 w 3393888" name="connsiteX30"/>
                <a:gd fmla="*/ 0 h 830306" name="connsiteY30"/>
                <a:gd fmla="*/ 607920 w 3393888" name="connsiteX31"/>
                <a:gd fmla="*/ 0 h 830306" name="connsiteY31"/>
                <a:gd fmla="*/ 637414 w 3393888" name="connsiteX32"/>
                <a:gd fmla="*/ 0 h 830306" name="connsiteY32"/>
                <a:gd fmla="*/ 649651 w 3393888" name="connsiteX33"/>
                <a:gd fmla="*/ 0 h 830306" name="connsiteY33"/>
                <a:gd fmla="*/ 655613 w 3393888" name="connsiteX34"/>
                <a:gd fmla="*/ 0 h 830306" name="connsiteY34"/>
                <a:gd fmla="*/ 750685 w 3393888" name="connsiteX35"/>
                <a:gd fmla="*/ 0 h 830306" name="connsiteY35"/>
                <a:gd fmla="*/ 752298 w 3393888" name="connsiteX36"/>
                <a:gd fmla="*/ 0 h 830306" name="connsiteY36"/>
                <a:gd fmla="*/ 792417 w 3393888" name="connsiteX37"/>
                <a:gd fmla="*/ 0 h 830306" name="connsiteY37"/>
                <a:gd fmla="*/ 798379 w 3393888" name="connsiteX38"/>
                <a:gd fmla="*/ 0 h 830306" name="connsiteY38"/>
                <a:gd fmla="*/ 878238 w 3393888" name="connsiteX39"/>
                <a:gd fmla="*/ 0 h 830306" name="connsiteY39"/>
                <a:gd fmla="*/ 910216 w 3393888" name="connsiteX40"/>
                <a:gd fmla="*/ 0 h 830306" name="connsiteY40"/>
                <a:gd fmla="*/ 972879 w 3393888" name="connsiteX41"/>
                <a:gd fmla="*/ 0 h 830306" name="connsiteY41"/>
                <a:gd fmla="*/ 1036156 w 3393888" name="connsiteX42"/>
                <a:gd fmla="*/ 0 h 830306" name="connsiteY42"/>
                <a:gd fmla="*/ 1086151 w 3393888" name="connsiteX43"/>
                <a:gd fmla="*/ 0 h 830306" name="connsiteY43"/>
                <a:gd fmla="*/ 1127882 w 3393888" name="connsiteX44"/>
                <a:gd fmla="*/ 0 h 830306" name="connsiteY44"/>
                <a:gd fmla="*/ 1130797 w 3393888" name="connsiteX45"/>
                <a:gd fmla="*/ 0 h 830306" name="connsiteY45"/>
                <a:gd fmla="*/ 1133844 w 3393888" name="connsiteX46"/>
                <a:gd fmla="*/ 0 h 830306" name="connsiteY46"/>
                <a:gd fmla="*/ 1198768 w 3393888" name="connsiteX47"/>
                <a:gd fmla="*/ 0 h 830306" name="connsiteY47"/>
                <a:gd fmla="*/ 1244068 w 3393888" name="connsiteX48"/>
                <a:gd fmla="*/ 0 h 830306" name="connsiteY48"/>
                <a:gd fmla="*/ 1285800 w 3393888" name="connsiteX49"/>
                <a:gd fmla="*/ 0 h 830306" name="connsiteY49"/>
                <a:gd fmla="*/ 1291762 w 3393888" name="connsiteX50"/>
                <a:gd fmla="*/ 0 h 830306" name="connsiteY50"/>
                <a:gd fmla="*/ 1324708 w 3393888" name="connsiteX51"/>
                <a:gd fmla="*/ 0 h 830306" name="connsiteY51"/>
                <a:gd fmla="*/ 1532621 w 3393888" name="connsiteX52"/>
                <a:gd fmla="*/ 0 h 830306" name="connsiteY52"/>
                <a:gd fmla="*/ 1558496 w 3393888" name="connsiteX53"/>
                <a:gd fmla="*/ 0 h 830306" name="connsiteY53"/>
                <a:gd fmla="*/ 1574352 w 3393888" name="connsiteX54"/>
                <a:gd fmla="*/ 0 h 830306" name="connsiteY54"/>
                <a:gd fmla="*/ 1580314 w 3393888" name="connsiteX55"/>
                <a:gd fmla="*/ 0 h 830306" name="connsiteY55"/>
                <a:gd fmla="*/ 1684436 w 3393888" name="connsiteX56"/>
                <a:gd fmla="*/ 0 h 830306" name="connsiteY56"/>
                <a:gd fmla="*/ 1940042 w 3393888" name="connsiteX57"/>
                <a:gd fmla="*/ 0 h 830306" name="connsiteY57"/>
                <a:gd fmla="*/ 1944461 w 3393888" name="connsiteX58"/>
                <a:gd fmla="*/ 1312 h 830306" name="connsiteY58"/>
                <a:gd fmla="*/ 1948853 w 3393888" name="connsiteX59"/>
                <a:gd fmla="*/ 0 h 830306" name="connsiteY59"/>
                <a:gd fmla="*/ 2330399 w 3393888" name="connsiteX60"/>
                <a:gd fmla="*/ 0 h 830306" name="connsiteY60"/>
                <a:gd fmla="*/ 2334818 w 3393888" name="connsiteX61"/>
                <a:gd fmla="*/ 1312 h 830306" name="connsiteY61"/>
                <a:gd fmla="*/ 2339210 w 3393888" name="connsiteX62"/>
                <a:gd fmla="*/ 0 h 830306" name="connsiteY62"/>
                <a:gd fmla="*/ 2465150 w 3393888" name="connsiteX63"/>
                <a:gd fmla="*/ 0 h 830306" name="connsiteY63"/>
                <a:gd fmla="*/ 2538488 w 3393888" name="connsiteX64"/>
                <a:gd fmla="*/ 0 h 830306" name="connsiteY64"/>
                <a:gd fmla="*/ 2559791 w 3393888" name="connsiteX65"/>
                <a:gd fmla="*/ 0 h 830306" name="connsiteY65"/>
                <a:gd fmla="*/ 2664428 w 3393888" name="connsiteX66"/>
                <a:gd fmla="*/ 0 h 830306" name="connsiteY66"/>
                <a:gd fmla="*/ 2673062 w 3393888" name="connsiteX67"/>
                <a:gd fmla="*/ 0 h 830306" name="connsiteY67"/>
                <a:gd fmla="*/ 2714794 w 3393888" name="connsiteX68"/>
                <a:gd fmla="*/ 0 h 830306" name="connsiteY68"/>
                <a:gd fmla="*/ 2720756 w 3393888" name="connsiteX69"/>
                <a:gd fmla="*/ 0 h 830306" name="connsiteY69"/>
                <a:gd fmla="*/ 2737766 w 3393888" name="connsiteX70"/>
                <a:gd fmla="*/ 0 h 830306" name="connsiteY70"/>
                <a:gd fmla="*/ 2759069 w 3393888" name="connsiteX71"/>
                <a:gd fmla="*/ 0 h 830306" name="connsiteY71"/>
                <a:gd fmla="*/ 2863706 w 3393888" name="connsiteX72"/>
                <a:gd fmla="*/ 0 h 830306" name="connsiteY72"/>
                <a:gd fmla="*/ 2872340 w 3393888" name="connsiteX73"/>
                <a:gd fmla="*/ 0 h 830306" name="connsiteY73"/>
                <a:gd fmla="*/ 2914072 w 3393888" name="connsiteX74"/>
                <a:gd fmla="*/ 0 h 830306" name="connsiteY74"/>
                <a:gd fmla="*/ 2920034 w 3393888" name="connsiteX75"/>
                <a:gd fmla="*/ 0 h 830306" name="connsiteY75"/>
                <a:gd fmla="*/ 2958347 w 3393888" name="connsiteX76"/>
                <a:gd fmla="*/ 0 h 830306" name="connsiteY76"/>
                <a:gd fmla="*/ 3119312 w 3393888" name="connsiteX77"/>
                <a:gd fmla="*/ 0 h 830306" name="connsiteY77"/>
                <a:gd fmla="*/ 3192896 w 3393888" name="connsiteX78"/>
                <a:gd fmla="*/ 42265 h 830306" name="connsiteY78"/>
                <a:gd fmla="*/ 3383669 w 3393888" name="connsiteX79"/>
                <a:gd fmla="*/ 372888 h 830306" name="connsiteY79"/>
                <a:gd fmla="*/ 3383669 w 3393888" name="connsiteX80"/>
                <a:gd fmla="*/ 457418 h 830306" name="connsiteY80"/>
                <a:gd fmla="*/ 3192896 w 3393888" name="connsiteX81"/>
                <a:gd fmla="*/ 788041 h 830306" name="connsiteY81"/>
                <a:gd fmla="*/ 3119312 w 3393888" name="connsiteX82"/>
                <a:gd fmla="*/ 830306 h 830306"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830305" w="3393888">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gradFill>
            </a:ln>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grpSp>
      <p:grpSp>
        <p:nvGrpSpPr>
          <p:cNvPr id="12" name="组合 11"/>
          <p:cNvGrpSpPr/>
          <p:nvPr/>
        </p:nvGrpSpPr>
        <p:grpSpPr>
          <a:xfrm>
            <a:off x="1558207" y="1167919"/>
            <a:ext cx="1603916" cy="1429949"/>
            <a:chOff x="2077338" y="1557586"/>
            <a:chExt cx="2138277" cy="1907040"/>
          </a:xfrm>
        </p:grpSpPr>
        <p:sp>
          <p:nvSpPr>
            <p:cNvPr id="13" name="任意多边形 12"/>
            <p:cNvSpPr/>
            <p:nvPr/>
          </p:nvSpPr>
          <p:spPr bwMode="auto">
            <a:xfrm rot="10800000">
              <a:off x="2082168" y="1557586"/>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algn="tl" blurRad="152400" dir="2700000" dist="889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14" name="Freeform 5"/>
            <p:cNvSpPr/>
            <p:nvPr/>
          </p:nvSpPr>
          <p:spPr bwMode="auto">
            <a:xfrm rot="10800000">
              <a:off x="2077338" y="1569492"/>
              <a:ext cx="2138277" cy="18951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 name="Freeform 5"/>
            <p:cNvSpPr/>
            <p:nvPr/>
          </p:nvSpPr>
          <p:spPr bwMode="auto">
            <a:xfrm rot="10800000">
              <a:off x="2395981" y="1852194"/>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6" name="组合 15"/>
          <p:cNvGrpSpPr/>
          <p:nvPr/>
        </p:nvGrpSpPr>
        <p:grpSpPr>
          <a:xfrm>
            <a:off x="791088" y="3393394"/>
            <a:ext cx="2361076" cy="811064"/>
            <a:chOff x="1054646" y="4525573"/>
            <a:chExt cx="3147691" cy="1081668"/>
          </a:xfrm>
        </p:grpSpPr>
        <p:sp>
          <p:nvSpPr>
            <p:cNvPr id="17" name="任意多边形 16"/>
            <p:cNvSpPr/>
            <p:nvPr/>
          </p:nvSpPr>
          <p:spPr bwMode="auto">
            <a:xfrm rot="10800000">
              <a:off x="1054646" y="4525573"/>
              <a:ext cx="3147690" cy="1074074"/>
            </a:xfrm>
            <a:custGeom>
              <a:gdLst>
                <a:gd fmla="*/ 3494407 w 4138458" name="connsiteX0"/>
                <a:gd fmla="*/ 1121227 h 1412149" name="connsiteY0"/>
                <a:gd fmla="*/ 3567991 w 4138458" name="connsiteX1"/>
                <a:gd fmla="*/ 1078962 h 1412149" name="connsiteY1"/>
                <a:gd fmla="*/ 3758764 w 4138458" name="connsiteX2"/>
                <a:gd fmla="*/ 748339 h 1412149" name="connsiteY2"/>
                <a:gd fmla="*/ 3758764 w 4138458" name="connsiteX3"/>
                <a:gd fmla="*/ 663809 h 1412149" name="connsiteY3"/>
                <a:gd fmla="*/ 3567991 w 4138458" name="connsiteX4"/>
                <a:gd fmla="*/ 333186 h 1412149" name="connsiteY4"/>
                <a:gd fmla="*/ 3494407 w 4138458" name="connsiteX5"/>
                <a:gd fmla="*/ 290921 h 1412149" name="connsiteY5"/>
                <a:gd fmla="*/ 3333442 w 4138458" name="connsiteX6"/>
                <a:gd fmla="*/ 290921 h 1412149" name="connsiteY6"/>
                <a:gd fmla="*/ 3295129 w 4138458" name="connsiteX7"/>
                <a:gd fmla="*/ 290921 h 1412149" name="connsiteY7"/>
                <a:gd fmla="*/ 3289167 w 4138458" name="connsiteX8"/>
                <a:gd fmla="*/ 290921 h 1412149" name="connsiteY8"/>
                <a:gd fmla="*/ 3247435 w 4138458" name="connsiteX9"/>
                <a:gd fmla="*/ 290921 h 1412149" name="connsiteY9"/>
                <a:gd fmla="*/ 3238801 w 4138458" name="connsiteX10"/>
                <a:gd fmla="*/ 290921 h 1412149" name="connsiteY10"/>
                <a:gd fmla="*/ 3134164 w 4138458" name="connsiteX11"/>
                <a:gd fmla="*/ 290921 h 1412149" name="connsiteY11"/>
                <a:gd fmla="*/ 3112861 w 4138458" name="connsiteX12"/>
                <a:gd fmla="*/ 290921 h 1412149" name="connsiteY12"/>
                <a:gd fmla="*/ 3095851 w 4138458" name="connsiteX13"/>
                <a:gd fmla="*/ 290921 h 1412149" name="connsiteY13"/>
                <a:gd fmla="*/ 3089889 w 4138458" name="connsiteX14"/>
                <a:gd fmla="*/ 290921 h 1412149" name="connsiteY14"/>
                <a:gd fmla="*/ 3048157 w 4138458" name="connsiteX15"/>
                <a:gd fmla="*/ 290921 h 1412149" name="connsiteY15"/>
                <a:gd fmla="*/ 3039523 w 4138458" name="connsiteX16"/>
                <a:gd fmla="*/ 290921 h 1412149" name="connsiteY16"/>
                <a:gd fmla="*/ 2934886 w 4138458" name="connsiteX17"/>
                <a:gd fmla="*/ 290921 h 1412149" name="connsiteY17"/>
                <a:gd fmla="*/ 2913583 w 4138458" name="connsiteX18"/>
                <a:gd fmla="*/ 290921 h 1412149" name="connsiteY18"/>
                <a:gd fmla="*/ 2840245 w 4138458" name="connsiteX19"/>
                <a:gd fmla="*/ 290921 h 1412149" name="connsiteY19"/>
                <a:gd fmla="*/ 2714305 w 4138458" name="connsiteX20"/>
                <a:gd fmla="*/ 290921 h 1412149" name="connsiteY20"/>
                <a:gd fmla="*/ 2709913 w 4138458" name="connsiteX21"/>
                <a:gd fmla="*/ 292233 h 1412149" name="connsiteY21"/>
                <a:gd fmla="*/ 2705494 w 4138458" name="connsiteX22"/>
                <a:gd fmla="*/ 290921 h 1412149" name="connsiteY22"/>
                <a:gd fmla="*/ 2323948 w 4138458" name="connsiteX23"/>
                <a:gd fmla="*/ 290921 h 1412149" name="connsiteY23"/>
                <a:gd fmla="*/ 2319556 w 4138458" name="connsiteX24"/>
                <a:gd fmla="*/ 292233 h 1412149" name="connsiteY24"/>
                <a:gd fmla="*/ 2315137 w 4138458" name="connsiteX25"/>
                <a:gd fmla="*/ 290921 h 1412149" name="connsiteY25"/>
                <a:gd fmla="*/ 2059531 w 4138458" name="connsiteX26"/>
                <a:gd fmla="*/ 290921 h 1412149" name="connsiteY26"/>
                <a:gd fmla="*/ 1955409 w 4138458" name="connsiteX27"/>
                <a:gd fmla="*/ 290921 h 1412149" name="connsiteY27"/>
                <a:gd fmla="*/ 1949447 w 4138458" name="connsiteX28"/>
                <a:gd fmla="*/ 290921 h 1412149" name="connsiteY28"/>
                <a:gd fmla="*/ 1933591 w 4138458" name="connsiteX29"/>
                <a:gd fmla="*/ 290921 h 1412149" name="connsiteY29"/>
                <a:gd fmla="*/ 1907716 w 4138458" name="connsiteX30"/>
                <a:gd fmla="*/ 290921 h 1412149" name="connsiteY30"/>
                <a:gd fmla="*/ 1699803 w 4138458" name="connsiteX31"/>
                <a:gd fmla="*/ 290921 h 1412149" name="connsiteY31"/>
                <a:gd fmla="*/ 1666857 w 4138458" name="connsiteX32"/>
                <a:gd fmla="*/ 290921 h 1412149" name="connsiteY32"/>
                <a:gd fmla="*/ 1660895 w 4138458" name="connsiteX33"/>
                <a:gd fmla="*/ 290921 h 1412149" name="connsiteY33"/>
                <a:gd fmla="*/ 1619163 w 4138458" name="connsiteX34"/>
                <a:gd fmla="*/ 290921 h 1412149" name="connsiteY34"/>
                <a:gd fmla="*/ 1573863 w 4138458" name="connsiteX35"/>
                <a:gd fmla="*/ 290921 h 1412149" name="connsiteY35"/>
                <a:gd fmla="*/ 1508939 w 4138458" name="connsiteX36"/>
                <a:gd fmla="*/ 290921 h 1412149" name="connsiteY36"/>
                <a:gd fmla="*/ 1505892 w 4138458" name="connsiteX37"/>
                <a:gd fmla="*/ 290921 h 1412149" name="connsiteY37"/>
                <a:gd fmla="*/ 1502977 w 4138458" name="connsiteX38"/>
                <a:gd fmla="*/ 290921 h 1412149" name="connsiteY38"/>
                <a:gd fmla="*/ 1461246 w 4138458" name="connsiteX39"/>
                <a:gd fmla="*/ 290921 h 1412149" name="connsiteY39"/>
                <a:gd fmla="*/ 1411251 w 4138458" name="connsiteX40"/>
                <a:gd fmla="*/ 290921 h 1412149" name="connsiteY40"/>
                <a:gd fmla="*/ 1347974 w 4138458" name="connsiteX41"/>
                <a:gd fmla="*/ 290921 h 1412149" name="connsiteY41"/>
                <a:gd fmla="*/ 1285311 w 4138458" name="connsiteX42"/>
                <a:gd fmla="*/ 290921 h 1412149" name="connsiteY42"/>
                <a:gd fmla="*/ 1253333 w 4138458" name="connsiteX43"/>
                <a:gd fmla="*/ 290921 h 1412149" name="connsiteY43"/>
                <a:gd fmla="*/ 1173474 w 4138458" name="connsiteX44"/>
                <a:gd fmla="*/ 290921 h 1412149" name="connsiteY44"/>
                <a:gd fmla="*/ 1167512 w 4138458" name="connsiteX45"/>
                <a:gd fmla="*/ 290921 h 1412149" name="connsiteY45"/>
                <a:gd fmla="*/ 1127393 w 4138458" name="connsiteX46"/>
                <a:gd fmla="*/ 290921 h 1412149" name="connsiteY46"/>
                <a:gd fmla="*/ 1125780 w 4138458" name="connsiteX47"/>
                <a:gd fmla="*/ 290921 h 1412149" name="connsiteY47"/>
                <a:gd fmla="*/ 1030708 w 4138458" name="connsiteX48"/>
                <a:gd fmla="*/ 290921 h 1412149" name="connsiteY48"/>
                <a:gd fmla="*/ 1024746 w 4138458" name="connsiteX49"/>
                <a:gd fmla="*/ 290921 h 1412149" name="connsiteY49"/>
                <a:gd fmla="*/ 1012509 w 4138458" name="connsiteX50"/>
                <a:gd fmla="*/ 290921 h 1412149" name="connsiteY50"/>
                <a:gd fmla="*/ 983015 w 4138458" name="connsiteX51"/>
                <a:gd fmla="*/ 290921 h 1412149" name="connsiteY51"/>
                <a:gd fmla="*/ 917868 w 4138458" name="connsiteX52"/>
                <a:gd fmla="*/ 290921 h 1412149" name="connsiteY52"/>
                <a:gd fmla="*/ 869743 w 4138458" name="connsiteX53"/>
                <a:gd fmla="*/ 290921 h 1412149" name="connsiteY53"/>
                <a:gd fmla="*/ 791928 w 4138458" name="connsiteX54"/>
                <a:gd fmla="*/ 290921 h 1412149" name="connsiteY54"/>
                <a:gd fmla="*/ 775102 w 4138458" name="connsiteX55"/>
                <a:gd fmla="*/ 290921 h 1412149" name="connsiteY55"/>
                <a:gd fmla="*/ 649162 w 4138458" name="connsiteX56"/>
                <a:gd fmla="*/ 290921 h 1412149" name="connsiteY56"/>
                <a:gd fmla="*/ 575578 w 4138458" name="connsiteX57"/>
                <a:gd fmla="*/ 333186 h 1412149" name="connsiteY57"/>
                <a:gd fmla="*/ 384805 w 4138458" name="connsiteX58"/>
                <a:gd fmla="*/ 663809 h 1412149" name="connsiteY58"/>
                <a:gd fmla="*/ 384805 w 4138458" name="connsiteX59"/>
                <a:gd fmla="*/ 748339 h 1412149" name="connsiteY59"/>
                <a:gd fmla="*/ 575578 w 4138458" name="connsiteX60"/>
                <a:gd fmla="*/ 1078962 h 1412149" name="connsiteY60"/>
                <a:gd fmla="*/ 649162 w 4138458" name="connsiteX61"/>
                <a:gd fmla="*/ 1121227 h 1412149" name="connsiteY61"/>
                <a:gd fmla="*/ 791928 w 4138458" name="connsiteX62"/>
                <a:gd fmla="*/ 1121227 h 1412149" name="connsiteY62"/>
                <a:gd fmla="*/ 1030708 w 4138458" name="connsiteX63"/>
                <a:gd fmla="*/ 1121227 h 1412149" name="connsiteY63"/>
                <a:gd fmla="*/ 1127393 w 4138458" name="connsiteX64"/>
                <a:gd fmla="*/ 1121227 h 1412149" name="connsiteY64"/>
                <a:gd fmla="*/ 1173474 w 4138458" name="connsiteX65"/>
                <a:gd fmla="*/ 1121227 h 1412149" name="connsiteY65"/>
                <a:gd fmla="*/ 1285311 w 4138458" name="connsiteX66"/>
                <a:gd fmla="*/ 1121227 h 1412149" name="connsiteY66"/>
                <a:gd fmla="*/ 1508939 w 4138458" name="connsiteX67"/>
                <a:gd fmla="*/ 1121227 h 1412149" name="connsiteY67"/>
                <a:gd fmla="*/ 1573863 w 4138458" name="connsiteX68"/>
                <a:gd fmla="*/ 1121227 h 1412149" name="connsiteY68"/>
                <a:gd fmla="*/ 1666857 w 4138458" name="connsiteX69"/>
                <a:gd fmla="*/ 1121227 h 1412149" name="connsiteY69"/>
                <a:gd fmla="*/ 1933591 w 4138458" name="connsiteX70"/>
                <a:gd fmla="*/ 1121227 h 1412149" name="connsiteY70"/>
                <a:gd fmla="*/ 1955409 w 4138458" name="connsiteX71"/>
                <a:gd fmla="*/ 1121227 h 1412149" name="connsiteY71"/>
                <a:gd fmla="*/ 2315137 w 4138458" name="connsiteX72"/>
                <a:gd fmla="*/ 1121227 h 1412149" name="connsiteY72"/>
                <a:gd fmla="*/ 2319556 w 4138458" name="connsiteX73"/>
                <a:gd fmla="*/ 1119915 h 1412149" name="connsiteY73"/>
                <a:gd fmla="*/ 2323948 w 4138458" name="connsiteX74"/>
                <a:gd fmla="*/ 1121227 h 1412149" name="connsiteY74"/>
                <a:gd fmla="*/ 2705494 w 4138458" name="connsiteX75"/>
                <a:gd fmla="*/ 1121227 h 1412149" name="connsiteY75"/>
                <a:gd fmla="*/ 2709913 w 4138458" name="connsiteX76"/>
                <a:gd fmla="*/ 1119915 h 1412149" name="connsiteY76"/>
                <a:gd fmla="*/ 2714305 w 4138458" name="connsiteX77"/>
                <a:gd fmla="*/ 1121227 h 1412149" name="connsiteY77"/>
                <a:gd fmla="*/ 2913583 w 4138458" name="connsiteX78"/>
                <a:gd fmla="*/ 1121227 h 1412149" name="connsiteY78"/>
                <a:gd fmla="*/ 3095851 w 4138458" name="connsiteX79"/>
                <a:gd fmla="*/ 1121227 h 1412149" name="connsiteY79"/>
                <a:gd fmla="*/ 3112861 w 4138458" name="connsiteX80"/>
                <a:gd fmla="*/ 1121227 h 1412149" name="connsiteY80"/>
                <a:gd fmla="*/ 3295129 w 4138458" name="connsiteX81"/>
                <a:gd fmla="*/ 1121227 h 1412149" name="connsiteY81"/>
                <a:gd fmla="*/ 3671470 w 4138458" name="connsiteX82"/>
                <a:gd fmla="*/ 1412149 h 1412149" name="connsiteY82"/>
                <a:gd fmla="*/ 3163470 w 4138458" name="connsiteX83"/>
                <a:gd fmla="*/ 1412149 h 1412149" name="connsiteY83"/>
                <a:gd fmla="*/ 3022552 w 4138458" name="connsiteX84"/>
                <a:gd fmla="*/ 1412149 h 1412149" name="connsiteY84"/>
                <a:gd fmla="*/ 2554799 w 4138458" name="connsiteX85"/>
                <a:gd fmla="*/ 1412149 h 1412149" name="connsiteY85"/>
                <a:gd fmla="*/ 2514552 w 4138458" name="connsiteX86"/>
                <a:gd fmla="*/ 1412149 h 1412149" name="connsiteY86"/>
                <a:gd fmla="*/ 2266137 w 4138458" name="connsiteX87"/>
                <a:gd fmla="*/ 1412149 h 1412149" name="connsiteY87"/>
                <a:gd fmla="*/ 1905881 w 4138458" name="connsiteX88"/>
                <a:gd fmla="*/ 1412149 h 1412149" name="connsiteY88"/>
                <a:gd fmla="*/ 1809866 w 4138458" name="connsiteX89"/>
                <a:gd fmla="*/ 1412149 h 1412149" name="connsiteY89"/>
                <a:gd fmla="*/ 1617219 w 4138458" name="connsiteX90"/>
                <a:gd fmla="*/ 1412149 h 1412149" name="connsiteY90"/>
                <a:gd fmla="*/ 1489857 w 4138458" name="connsiteX91"/>
                <a:gd fmla="*/ 1412149 h 1412149" name="connsiteY91"/>
                <a:gd fmla="*/ 1301866 w 4138458" name="connsiteX92"/>
                <a:gd fmla="*/ 1412149 h 1412149" name="connsiteY92"/>
                <a:gd fmla="*/ 1160948 w 4138458" name="connsiteX93"/>
                <a:gd fmla="*/ 1412149 h 1412149" name="connsiteY93"/>
                <a:gd fmla="*/ 1115038 w 4138458" name="connsiteX94"/>
                <a:gd fmla="*/ 1412149 h 1412149" name="connsiteY94"/>
                <a:gd fmla="*/ 840939 w 4138458" name="connsiteX95"/>
                <a:gd fmla="*/ 1412149 h 1412149" name="connsiteY95"/>
                <a:gd fmla="*/ 652948 w 4138458" name="connsiteX96"/>
                <a:gd fmla="*/ 1412149 h 1412149" name="connsiteY96"/>
                <a:gd fmla="*/ 466120 w 4138458" name="connsiteX97"/>
                <a:gd fmla="*/ 1412149 h 1412149" name="connsiteY97"/>
                <a:gd fmla="*/ 340972 w 4138458" name="connsiteX98"/>
                <a:gd fmla="*/ 1340266 h 1412149" name="connsiteY98"/>
                <a:gd fmla="*/ 16513 w 4138458" name="connsiteX99"/>
                <a:gd fmla="*/ 777957 h 1412149" name="connsiteY99"/>
                <a:gd fmla="*/ 16513 w 4138458" name="connsiteX100"/>
                <a:gd fmla="*/ 634192 h 1412149" name="connsiteY100"/>
                <a:gd fmla="*/ 340972 w 4138458" name="connsiteX101"/>
                <a:gd fmla="*/ 71883 h 1412149" name="connsiteY101"/>
                <a:gd fmla="*/ 466120 w 4138458" name="connsiteX102"/>
                <a:gd fmla="*/ 0 h 1412149" name="connsiteY102"/>
                <a:gd fmla="*/ 652948 w 4138458" name="connsiteX103"/>
                <a:gd fmla="*/ 0 h 1412149" name="connsiteY103"/>
                <a:gd fmla="*/ 680314 w 4138458" name="connsiteX104"/>
                <a:gd fmla="*/ 0 h 1412149" name="connsiteY104"/>
                <a:gd fmla="*/ 840939 w 4138458" name="connsiteX105"/>
                <a:gd fmla="*/ 0 h 1412149" name="connsiteY105"/>
                <a:gd fmla="*/ 841276 w 4138458" name="connsiteX106"/>
                <a:gd fmla="*/ 0 h 1412149" name="connsiteY106"/>
                <a:gd fmla="*/ 867142 w 4138458" name="connsiteX107"/>
                <a:gd fmla="*/ 0 h 1412149" name="connsiteY107"/>
                <a:gd fmla="*/ 956611 w 4138458" name="connsiteX108"/>
                <a:gd fmla="*/ 0 h 1412149" name="connsiteY108"/>
                <a:gd fmla="*/ 1028104 w 4138458" name="connsiteX109"/>
                <a:gd fmla="*/ 0 h 1412149" name="connsiteY109"/>
                <a:gd fmla="*/ 1033923 w 4138458" name="connsiteX110"/>
                <a:gd fmla="*/ 0 h 1412149" name="connsiteY110"/>
                <a:gd fmla="*/ 1055133 w 4138458" name="connsiteX111"/>
                <a:gd fmla="*/ 0 h 1412149" name="connsiteY111"/>
                <a:gd fmla="*/ 1080817 w 4138458" name="connsiteX112"/>
                <a:gd fmla="*/ 0 h 1412149" name="connsiteY112"/>
                <a:gd fmla="*/ 1115038 w 4138458" name="connsiteX113"/>
                <a:gd fmla="*/ 0 h 1412149" name="connsiteY113"/>
                <a:gd fmla="*/ 1143439 w 4138458" name="connsiteX114"/>
                <a:gd fmla="*/ 0 h 1412149" name="connsiteY114"/>
                <a:gd fmla="*/ 1160948 w 4138458" name="connsiteX115"/>
                <a:gd fmla="*/ 0 h 1412149" name="connsiteY115"/>
                <a:gd fmla="*/ 1216095 w 4138458" name="connsiteX116"/>
                <a:gd fmla="*/ 0 h 1412149" name="connsiteY116"/>
                <a:gd fmla="*/ 1220751 w 4138458" name="connsiteX117"/>
                <a:gd fmla="*/ 0 h 1412149" name="connsiteY117"/>
                <a:gd fmla="*/ 1267645 w 4138458" name="connsiteX118"/>
                <a:gd fmla="*/ 0 h 1412149" name="connsiteY118"/>
                <a:gd fmla="*/ 1291726 w 4138458" name="connsiteX119"/>
                <a:gd fmla="*/ 0 h 1412149" name="connsiteY119"/>
                <a:gd fmla="*/ 1301866 w 4138458" name="connsiteX120"/>
                <a:gd fmla="*/ 0 h 1412149" name="connsiteY120"/>
                <a:gd fmla="*/ 1331430 w 4138458" name="connsiteX121"/>
                <a:gd fmla="*/ 0 h 1412149" name="connsiteY121"/>
                <a:gd fmla="*/ 1375142 w 4138458" name="connsiteX122"/>
                <a:gd fmla="*/ 0 h 1412149" name="connsiteY122"/>
                <a:gd fmla="*/ 1408742 w 4138458" name="connsiteX123"/>
                <a:gd fmla="*/ 0 h 1412149" name="connsiteY123"/>
                <a:gd fmla="*/ 1455636 w 4138458" name="connsiteX124"/>
                <a:gd fmla="*/ 0 h 1412149" name="connsiteY124"/>
                <a:gd fmla="*/ 1479717 w 4138458" name="connsiteX125"/>
                <a:gd fmla="*/ 0 h 1412149" name="connsiteY125"/>
                <a:gd fmla="*/ 1489857 w 4138458" name="connsiteX126"/>
                <a:gd fmla="*/ 0 h 1412149" name="connsiteY126"/>
                <a:gd fmla="*/ 1536104 w 4138458" name="connsiteX127"/>
                <a:gd fmla="*/ 0 h 1412149" name="connsiteY127"/>
                <a:gd fmla="*/ 1617219 w 4138458" name="connsiteX128"/>
                <a:gd fmla="*/ 0 h 1412149" name="connsiteY128"/>
                <a:gd fmla="*/ 1651439 w 4138458" name="connsiteX129"/>
                <a:gd fmla="*/ 0 h 1412149" name="connsiteY129"/>
                <a:gd fmla="*/ 1728751 w 4138458" name="connsiteX130"/>
                <a:gd fmla="*/ 0 h 1412149" name="connsiteY130"/>
                <a:gd fmla="*/ 1775645 w 4138458" name="connsiteX131"/>
                <a:gd fmla="*/ 0 h 1412149" name="connsiteY131"/>
                <a:gd fmla="*/ 1799726 w 4138458" name="connsiteX132"/>
                <a:gd fmla="*/ 0 h 1412149" name="connsiteY132"/>
                <a:gd fmla="*/ 1809866 w 4138458" name="connsiteX133"/>
                <a:gd fmla="*/ 0 h 1412149" name="connsiteY133"/>
                <a:gd fmla="*/ 1831413 w 4138458" name="connsiteX134"/>
                <a:gd fmla="*/ 0 h 1412149" name="connsiteY134"/>
                <a:gd fmla="*/ 1905881 w 4138458" name="connsiteX135"/>
                <a:gd fmla="*/ 0 h 1412149" name="connsiteY135"/>
                <a:gd fmla="*/ 1992375 w 4138458" name="connsiteX136"/>
                <a:gd fmla="*/ 0 h 1412149" name="connsiteY136"/>
                <a:gd fmla="*/ 2107709 w 4138458" name="connsiteX137"/>
                <a:gd fmla="*/ 0 h 1412149" name="connsiteY137"/>
                <a:gd fmla="*/ 2120075 w 4138458" name="connsiteX138"/>
                <a:gd fmla="*/ 0 h 1412149" name="connsiteY138"/>
                <a:gd fmla="*/ 2185022 w 4138458" name="connsiteX139"/>
                <a:gd fmla="*/ 0 h 1412149" name="connsiteY139"/>
                <a:gd fmla="*/ 2231916 w 4138458" name="connsiteX140"/>
                <a:gd fmla="*/ 0 h 1412149" name="connsiteY140"/>
                <a:gd fmla="*/ 2255997 w 4138458" name="connsiteX141"/>
                <a:gd fmla="*/ 0 h 1412149" name="connsiteY141"/>
                <a:gd fmla="*/ 2266137 w 4138458" name="connsiteX142"/>
                <a:gd fmla="*/ 0 h 1412149" name="connsiteY142"/>
                <a:gd fmla="*/ 2281036 w 4138458" name="connsiteX143"/>
                <a:gd fmla="*/ 0 h 1412149" name="connsiteY143"/>
                <a:gd fmla="*/ 2473684 w 4138458" name="connsiteX144"/>
                <a:gd fmla="*/ 0 h 1412149" name="connsiteY144"/>
                <a:gd fmla="*/ 2514552 w 4138458" name="connsiteX145"/>
                <a:gd fmla="*/ 0 h 1412149" name="connsiteY145"/>
                <a:gd fmla="*/ 2520578 w 4138458" name="connsiteX146"/>
                <a:gd fmla="*/ 0 h 1412149" name="connsiteY146"/>
                <a:gd fmla="*/ 2544659 w 4138458" name="connsiteX147"/>
                <a:gd fmla="*/ 0 h 1412149" name="connsiteY147"/>
                <a:gd fmla="*/ 2554799 w 4138458" name="connsiteX148"/>
                <a:gd fmla="*/ 0 h 1412149" name="connsiteY148"/>
                <a:gd fmla="*/ 2680485 w 4138458" name="connsiteX149"/>
                <a:gd fmla="*/ 0 h 1412149" name="connsiteY149"/>
                <a:gd fmla="*/ 3005042 w 4138458" name="connsiteX150"/>
                <a:gd fmla="*/ 0 h 1412149" name="connsiteY150"/>
                <a:gd fmla="*/ 3022552 w 4138458" name="connsiteX151"/>
                <a:gd fmla="*/ 0 h 1412149" name="connsiteY151"/>
                <a:gd fmla="*/ 3082355 w 4138458" name="connsiteX152"/>
                <a:gd fmla="*/ 0 h 1412149" name="connsiteY152"/>
                <a:gd fmla="*/ 3129249 w 4138458" name="connsiteX153"/>
                <a:gd fmla="*/ 0 h 1412149" name="connsiteY153"/>
                <a:gd fmla="*/ 3153330 w 4138458" name="connsiteX154"/>
                <a:gd fmla="*/ 0 h 1412149" name="connsiteY154"/>
                <a:gd fmla="*/ 3163470 w 4138458" name="connsiteX155"/>
                <a:gd fmla="*/ 0 h 1412149" name="connsiteY155"/>
                <a:gd fmla="*/ 3236746 w 4138458" name="connsiteX156"/>
                <a:gd fmla="*/ 0 h 1412149" name="connsiteY156"/>
                <a:gd fmla="*/ 3671470 w 4138458" name="connsiteX157"/>
                <a:gd fmla="*/ 0 h 1412149" name="connsiteY157"/>
                <a:gd fmla="*/ 3796617 w 4138458" name="connsiteX158"/>
                <a:gd fmla="*/ 71883 h 1412149" name="connsiteY158"/>
                <a:gd fmla="*/ 4121076 w 4138458" name="connsiteX159"/>
                <a:gd fmla="*/ 634192 h 1412149" name="connsiteY159"/>
                <a:gd fmla="*/ 4121076 w 4138458" name="connsiteX160"/>
                <a:gd fmla="*/ 777957 h 1412149" name="connsiteY160"/>
                <a:gd fmla="*/ 3796617 w 4138458" name="connsiteX161"/>
                <a:gd fmla="*/ 1340266 h 1412149" name="connsiteY161"/>
                <a:gd fmla="*/ 3671470 w 4138458" name="connsiteX162"/>
                <a:gd fmla="*/ 1412149 h 1412149" name="connsiteY1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b="b" l="l" r="r" t="t"/>
              <a:pathLst>
                <a:path h="1412149" w="4138458">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E87071"/>
            </a:solidFill>
            <a:ln w="19050">
              <a:noFill/>
            </a:ln>
            <a:effectLst>
              <a:innerShdw blurRad="1016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18" name="任意多边形 17"/>
            <p:cNvSpPr/>
            <p:nvPr/>
          </p:nvSpPr>
          <p:spPr bwMode="auto">
            <a:xfrm rot="10800000">
              <a:off x="1054646" y="4533167"/>
              <a:ext cx="3147691" cy="1074074"/>
            </a:xfrm>
            <a:custGeom>
              <a:gdLst>
                <a:gd fmla="*/ 3671470 w 4138458" name="connsiteX0"/>
                <a:gd fmla="*/ 1412149 h 1412149" name="connsiteY0"/>
                <a:gd fmla="*/ 3163470 w 4138458" name="connsiteX1"/>
                <a:gd fmla="*/ 1412149 h 1412149" name="connsiteY1"/>
                <a:gd fmla="*/ 3022552 w 4138458" name="connsiteX2"/>
                <a:gd fmla="*/ 1412149 h 1412149" name="connsiteY2"/>
                <a:gd fmla="*/ 2554799 w 4138458" name="connsiteX3"/>
                <a:gd fmla="*/ 1412149 h 1412149" name="connsiteY3"/>
                <a:gd fmla="*/ 2514552 w 4138458" name="connsiteX4"/>
                <a:gd fmla="*/ 1412149 h 1412149" name="connsiteY4"/>
                <a:gd fmla="*/ 2266137 w 4138458" name="connsiteX5"/>
                <a:gd fmla="*/ 1412149 h 1412149" name="connsiteY5"/>
                <a:gd fmla="*/ 1905881 w 4138458" name="connsiteX6"/>
                <a:gd fmla="*/ 1412149 h 1412149" name="connsiteY6"/>
                <a:gd fmla="*/ 1809866 w 4138458" name="connsiteX7"/>
                <a:gd fmla="*/ 1412149 h 1412149" name="connsiteY7"/>
                <a:gd fmla="*/ 1617219 w 4138458" name="connsiteX8"/>
                <a:gd fmla="*/ 1412149 h 1412149" name="connsiteY8"/>
                <a:gd fmla="*/ 1489857 w 4138458" name="connsiteX9"/>
                <a:gd fmla="*/ 1412149 h 1412149" name="connsiteY9"/>
                <a:gd fmla="*/ 1301866 w 4138458" name="connsiteX10"/>
                <a:gd fmla="*/ 1412149 h 1412149" name="connsiteY10"/>
                <a:gd fmla="*/ 1160948 w 4138458" name="connsiteX11"/>
                <a:gd fmla="*/ 1412149 h 1412149" name="connsiteY11"/>
                <a:gd fmla="*/ 1115038 w 4138458" name="connsiteX12"/>
                <a:gd fmla="*/ 1412149 h 1412149" name="connsiteY12"/>
                <a:gd fmla="*/ 840939 w 4138458" name="connsiteX13"/>
                <a:gd fmla="*/ 1412149 h 1412149" name="connsiteY13"/>
                <a:gd fmla="*/ 652948 w 4138458" name="connsiteX14"/>
                <a:gd fmla="*/ 1412149 h 1412149" name="connsiteY14"/>
                <a:gd fmla="*/ 466120 w 4138458" name="connsiteX15"/>
                <a:gd fmla="*/ 1412149 h 1412149" name="connsiteY15"/>
                <a:gd fmla="*/ 340972 w 4138458" name="connsiteX16"/>
                <a:gd fmla="*/ 1340266 h 1412149" name="connsiteY16"/>
                <a:gd fmla="*/ 16513 w 4138458" name="connsiteX17"/>
                <a:gd fmla="*/ 777957 h 1412149" name="connsiteY17"/>
                <a:gd fmla="*/ 16513 w 4138458" name="connsiteX18"/>
                <a:gd fmla="*/ 634192 h 1412149" name="connsiteY18"/>
                <a:gd fmla="*/ 340972 w 4138458" name="connsiteX19"/>
                <a:gd fmla="*/ 71883 h 1412149" name="connsiteY19"/>
                <a:gd fmla="*/ 466120 w 4138458" name="connsiteX20"/>
                <a:gd fmla="*/ 0 h 1412149" name="connsiteY20"/>
                <a:gd fmla="*/ 652948 w 4138458" name="connsiteX21"/>
                <a:gd fmla="*/ 0 h 1412149" name="connsiteY21"/>
                <a:gd fmla="*/ 680314 w 4138458" name="connsiteX22"/>
                <a:gd fmla="*/ 0 h 1412149" name="connsiteY22"/>
                <a:gd fmla="*/ 840939 w 4138458" name="connsiteX23"/>
                <a:gd fmla="*/ 0 h 1412149" name="connsiteY23"/>
                <a:gd fmla="*/ 841276 w 4138458" name="connsiteX24"/>
                <a:gd fmla="*/ 0 h 1412149" name="connsiteY24"/>
                <a:gd fmla="*/ 867142 w 4138458" name="connsiteX25"/>
                <a:gd fmla="*/ 0 h 1412149" name="connsiteY25"/>
                <a:gd fmla="*/ 956611 w 4138458" name="connsiteX26"/>
                <a:gd fmla="*/ 0 h 1412149" name="connsiteY26"/>
                <a:gd fmla="*/ 1028104 w 4138458" name="connsiteX27"/>
                <a:gd fmla="*/ 0 h 1412149" name="connsiteY27"/>
                <a:gd fmla="*/ 1033923 w 4138458" name="connsiteX28"/>
                <a:gd fmla="*/ 0 h 1412149" name="connsiteY28"/>
                <a:gd fmla="*/ 1055133 w 4138458" name="connsiteX29"/>
                <a:gd fmla="*/ 0 h 1412149" name="connsiteY29"/>
                <a:gd fmla="*/ 1080817 w 4138458" name="connsiteX30"/>
                <a:gd fmla="*/ 0 h 1412149" name="connsiteY30"/>
                <a:gd fmla="*/ 1115038 w 4138458" name="connsiteX31"/>
                <a:gd fmla="*/ 0 h 1412149" name="connsiteY31"/>
                <a:gd fmla="*/ 1143439 w 4138458" name="connsiteX32"/>
                <a:gd fmla="*/ 0 h 1412149" name="connsiteY32"/>
                <a:gd fmla="*/ 1160948 w 4138458" name="connsiteX33"/>
                <a:gd fmla="*/ 0 h 1412149" name="connsiteY33"/>
                <a:gd fmla="*/ 1216095 w 4138458" name="connsiteX34"/>
                <a:gd fmla="*/ 0 h 1412149" name="connsiteY34"/>
                <a:gd fmla="*/ 1220751 w 4138458" name="connsiteX35"/>
                <a:gd fmla="*/ 0 h 1412149" name="connsiteY35"/>
                <a:gd fmla="*/ 1267645 w 4138458" name="connsiteX36"/>
                <a:gd fmla="*/ 0 h 1412149" name="connsiteY36"/>
                <a:gd fmla="*/ 1291726 w 4138458" name="connsiteX37"/>
                <a:gd fmla="*/ 0 h 1412149" name="connsiteY37"/>
                <a:gd fmla="*/ 1301866 w 4138458" name="connsiteX38"/>
                <a:gd fmla="*/ 0 h 1412149" name="connsiteY38"/>
                <a:gd fmla="*/ 1331430 w 4138458" name="connsiteX39"/>
                <a:gd fmla="*/ 0 h 1412149" name="connsiteY39"/>
                <a:gd fmla="*/ 1375142 w 4138458" name="connsiteX40"/>
                <a:gd fmla="*/ 0 h 1412149" name="connsiteY40"/>
                <a:gd fmla="*/ 1408742 w 4138458" name="connsiteX41"/>
                <a:gd fmla="*/ 0 h 1412149" name="connsiteY41"/>
                <a:gd fmla="*/ 1455636 w 4138458" name="connsiteX42"/>
                <a:gd fmla="*/ 0 h 1412149" name="connsiteY42"/>
                <a:gd fmla="*/ 1479717 w 4138458" name="connsiteX43"/>
                <a:gd fmla="*/ 0 h 1412149" name="connsiteY43"/>
                <a:gd fmla="*/ 1489857 w 4138458" name="connsiteX44"/>
                <a:gd fmla="*/ 0 h 1412149" name="connsiteY44"/>
                <a:gd fmla="*/ 1536104 w 4138458" name="connsiteX45"/>
                <a:gd fmla="*/ 0 h 1412149" name="connsiteY45"/>
                <a:gd fmla="*/ 1617219 w 4138458" name="connsiteX46"/>
                <a:gd fmla="*/ 0 h 1412149" name="connsiteY46"/>
                <a:gd fmla="*/ 1651439 w 4138458" name="connsiteX47"/>
                <a:gd fmla="*/ 0 h 1412149" name="connsiteY47"/>
                <a:gd fmla="*/ 1728751 w 4138458" name="connsiteX48"/>
                <a:gd fmla="*/ 0 h 1412149" name="connsiteY48"/>
                <a:gd fmla="*/ 1775645 w 4138458" name="connsiteX49"/>
                <a:gd fmla="*/ 0 h 1412149" name="connsiteY49"/>
                <a:gd fmla="*/ 1799726 w 4138458" name="connsiteX50"/>
                <a:gd fmla="*/ 0 h 1412149" name="connsiteY50"/>
                <a:gd fmla="*/ 1809866 w 4138458" name="connsiteX51"/>
                <a:gd fmla="*/ 0 h 1412149" name="connsiteY51"/>
                <a:gd fmla="*/ 1831413 w 4138458" name="connsiteX52"/>
                <a:gd fmla="*/ 0 h 1412149" name="connsiteY52"/>
                <a:gd fmla="*/ 1905881 w 4138458" name="connsiteX53"/>
                <a:gd fmla="*/ 0 h 1412149" name="connsiteY53"/>
                <a:gd fmla="*/ 1992375 w 4138458" name="connsiteX54"/>
                <a:gd fmla="*/ 0 h 1412149" name="connsiteY54"/>
                <a:gd fmla="*/ 2107709 w 4138458" name="connsiteX55"/>
                <a:gd fmla="*/ 0 h 1412149" name="connsiteY55"/>
                <a:gd fmla="*/ 2120075 w 4138458" name="connsiteX56"/>
                <a:gd fmla="*/ 0 h 1412149" name="connsiteY56"/>
                <a:gd fmla="*/ 2185022 w 4138458" name="connsiteX57"/>
                <a:gd fmla="*/ 0 h 1412149" name="connsiteY57"/>
                <a:gd fmla="*/ 2231916 w 4138458" name="connsiteX58"/>
                <a:gd fmla="*/ 0 h 1412149" name="connsiteY58"/>
                <a:gd fmla="*/ 2255997 w 4138458" name="connsiteX59"/>
                <a:gd fmla="*/ 0 h 1412149" name="connsiteY59"/>
                <a:gd fmla="*/ 2266137 w 4138458" name="connsiteX60"/>
                <a:gd fmla="*/ 0 h 1412149" name="connsiteY60"/>
                <a:gd fmla="*/ 2281036 w 4138458" name="connsiteX61"/>
                <a:gd fmla="*/ 0 h 1412149" name="connsiteY61"/>
                <a:gd fmla="*/ 2473684 w 4138458" name="connsiteX62"/>
                <a:gd fmla="*/ 0 h 1412149" name="connsiteY62"/>
                <a:gd fmla="*/ 2514552 w 4138458" name="connsiteX63"/>
                <a:gd fmla="*/ 0 h 1412149" name="connsiteY63"/>
                <a:gd fmla="*/ 2520578 w 4138458" name="connsiteX64"/>
                <a:gd fmla="*/ 0 h 1412149" name="connsiteY64"/>
                <a:gd fmla="*/ 2544659 w 4138458" name="connsiteX65"/>
                <a:gd fmla="*/ 0 h 1412149" name="connsiteY65"/>
                <a:gd fmla="*/ 2554799 w 4138458" name="connsiteX66"/>
                <a:gd fmla="*/ 0 h 1412149" name="connsiteY66"/>
                <a:gd fmla="*/ 2680485 w 4138458" name="connsiteX67"/>
                <a:gd fmla="*/ 0 h 1412149" name="connsiteY67"/>
                <a:gd fmla="*/ 3005042 w 4138458" name="connsiteX68"/>
                <a:gd fmla="*/ 0 h 1412149" name="connsiteY68"/>
                <a:gd fmla="*/ 3022552 w 4138458" name="connsiteX69"/>
                <a:gd fmla="*/ 0 h 1412149" name="connsiteY69"/>
                <a:gd fmla="*/ 3082355 w 4138458" name="connsiteX70"/>
                <a:gd fmla="*/ 0 h 1412149" name="connsiteY70"/>
                <a:gd fmla="*/ 3129249 w 4138458" name="connsiteX71"/>
                <a:gd fmla="*/ 0 h 1412149" name="connsiteY71"/>
                <a:gd fmla="*/ 3153330 w 4138458" name="connsiteX72"/>
                <a:gd fmla="*/ 0 h 1412149" name="connsiteY72"/>
                <a:gd fmla="*/ 3163470 w 4138458" name="connsiteX73"/>
                <a:gd fmla="*/ 0 h 1412149" name="connsiteY73"/>
                <a:gd fmla="*/ 3236746 w 4138458" name="connsiteX74"/>
                <a:gd fmla="*/ 0 h 1412149" name="connsiteY74"/>
                <a:gd fmla="*/ 3671470 w 4138458" name="connsiteX75"/>
                <a:gd fmla="*/ 0 h 1412149" name="connsiteY75"/>
                <a:gd fmla="*/ 3796617 w 4138458" name="connsiteX76"/>
                <a:gd fmla="*/ 71883 h 1412149" name="connsiteY76"/>
                <a:gd fmla="*/ 4121076 w 4138458" name="connsiteX77"/>
                <a:gd fmla="*/ 634192 h 1412149" name="connsiteY77"/>
                <a:gd fmla="*/ 4121076 w 4138458" name="connsiteX78"/>
                <a:gd fmla="*/ 777957 h 1412149" name="connsiteY78"/>
                <a:gd fmla="*/ 3796617 w 4138458" name="connsiteX79"/>
                <a:gd fmla="*/ 1340266 h 1412149" name="connsiteY79"/>
                <a:gd fmla="*/ 3671470 w 4138458" name="connsiteX80"/>
                <a:gd fmla="*/ 1412149 h 1412149"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1412149" w="4138458">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alpha val="0"/>
              </a:srgbClr>
            </a:solidFill>
            <a:ln w="38100">
              <a:gradFill flip="none" rotWithShape="1">
                <a:gsLst>
                  <a:gs pos="0">
                    <a:srgbClr val="F9F9F9"/>
                  </a:gs>
                  <a:gs pos="100000">
                    <a:schemeClr val="bg1">
                      <a:lumMod val="75000"/>
                    </a:schemeClr>
                  </a:gs>
                </a:gsLst>
                <a:lin ang="2700000" scaled="1"/>
              </a:gradFill>
            </a:ln>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19" name="任意多边形 18"/>
            <p:cNvSpPr/>
            <p:nvPr/>
          </p:nvSpPr>
          <p:spPr bwMode="auto">
            <a:xfrm rot="10800000">
              <a:off x="1337803" y="4754441"/>
              <a:ext cx="2581375" cy="631527"/>
            </a:xfrm>
            <a:custGeom>
              <a:gdLst>
                <a:gd fmla="*/ 3119312 w 3393888" name="connsiteX0"/>
                <a:gd fmla="*/ 830306 h 830306" name="connsiteY0"/>
                <a:gd fmla="*/ 2920034 w 3393888" name="connsiteX1"/>
                <a:gd fmla="*/ 830306 h 830306" name="connsiteY1"/>
                <a:gd fmla="*/ 2737766 w 3393888" name="connsiteX2"/>
                <a:gd fmla="*/ 830306 h 830306" name="connsiteY2"/>
                <a:gd fmla="*/ 2720756 w 3393888" name="connsiteX3"/>
                <a:gd fmla="*/ 830306 h 830306" name="connsiteY3"/>
                <a:gd fmla="*/ 2538488 w 3393888" name="connsiteX4"/>
                <a:gd fmla="*/ 830306 h 830306" name="connsiteY4"/>
                <a:gd fmla="*/ 2339210 w 3393888" name="connsiteX5"/>
                <a:gd fmla="*/ 830306 h 830306" name="connsiteY5"/>
                <a:gd fmla="*/ 2334818 w 3393888" name="connsiteX6"/>
                <a:gd fmla="*/ 828994 h 830306" name="connsiteY6"/>
                <a:gd fmla="*/ 2330399 w 3393888" name="connsiteX7"/>
                <a:gd fmla="*/ 830306 h 830306" name="connsiteY7"/>
                <a:gd fmla="*/ 1948853 w 3393888" name="connsiteX8"/>
                <a:gd fmla="*/ 830306 h 830306" name="connsiteY8"/>
                <a:gd fmla="*/ 1944461 w 3393888" name="connsiteX9"/>
                <a:gd fmla="*/ 828994 h 830306" name="connsiteY9"/>
                <a:gd fmla="*/ 1940042 w 3393888" name="connsiteX10"/>
                <a:gd fmla="*/ 830306 h 830306" name="connsiteY10"/>
                <a:gd fmla="*/ 1580314 w 3393888" name="connsiteX11"/>
                <a:gd fmla="*/ 830306 h 830306" name="connsiteY11"/>
                <a:gd fmla="*/ 1558496 w 3393888" name="connsiteX12"/>
                <a:gd fmla="*/ 830306 h 830306" name="connsiteY12"/>
                <a:gd fmla="*/ 1291762 w 3393888" name="connsiteX13"/>
                <a:gd fmla="*/ 830306 h 830306" name="connsiteY13"/>
                <a:gd fmla="*/ 1198768 w 3393888" name="connsiteX14"/>
                <a:gd fmla="*/ 830306 h 830306" name="connsiteY14"/>
                <a:gd fmla="*/ 1133844 w 3393888" name="connsiteX15"/>
                <a:gd fmla="*/ 830306 h 830306" name="connsiteY15"/>
                <a:gd fmla="*/ 910216 w 3393888" name="connsiteX16"/>
                <a:gd fmla="*/ 830306 h 830306" name="connsiteY16"/>
                <a:gd fmla="*/ 798379 w 3393888" name="connsiteX17"/>
                <a:gd fmla="*/ 830306 h 830306" name="connsiteY17"/>
                <a:gd fmla="*/ 752298 w 3393888" name="connsiteX18"/>
                <a:gd fmla="*/ 830306 h 830306" name="connsiteY18"/>
                <a:gd fmla="*/ 655613 w 3393888" name="connsiteX19"/>
                <a:gd fmla="*/ 830306 h 830306" name="connsiteY19"/>
                <a:gd fmla="*/ 416833 w 3393888" name="connsiteX20"/>
                <a:gd fmla="*/ 830306 h 830306" name="connsiteY20"/>
                <a:gd fmla="*/ 274067 w 3393888" name="connsiteX21"/>
                <a:gd fmla="*/ 830306 h 830306" name="connsiteY21"/>
                <a:gd fmla="*/ 200483 w 3393888" name="connsiteX22"/>
                <a:gd fmla="*/ 788041 h 830306" name="connsiteY22"/>
                <a:gd fmla="*/ 9710 w 3393888" name="connsiteX23"/>
                <a:gd fmla="*/ 457418 h 830306" name="connsiteY23"/>
                <a:gd fmla="*/ 9710 w 3393888" name="connsiteX24"/>
                <a:gd fmla="*/ 372888 h 830306" name="connsiteY24"/>
                <a:gd fmla="*/ 200483 w 3393888" name="connsiteX25"/>
                <a:gd fmla="*/ 42265 h 830306" name="connsiteY25"/>
                <a:gd fmla="*/ 274067 w 3393888" name="connsiteX26"/>
                <a:gd fmla="*/ 0 h 830306" name="connsiteY26"/>
                <a:gd fmla="*/ 400007 w 3393888" name="connsiteX27"/>
                <a:gd fmla="*/ 0 h 830306" name="connsiteY27"/>
                <a:gd fmla="*/ 416833 w 3393888" name="connsiteX28"/>
                <a:gd fmla="*/ 0 h 830306" name="connsiteY28"/>
                <a:gd fmla="*/ 494648 w 3393888" name="connsiteX29"/>
                <a:gd fmla="*/ 0 h 830306" name="connsiteY29"/>
                <a:gd fmla="*/ 542773 w 3393888" name="connsiteX30"/>
                <a:gd fmla="*/ 0 h 830306" name="connsiteY30"/>
                <a:gd fmla="*/ 607920 w 3393888" name="connsiteX31"/>
                <a:gd fmla="*/ 0 h 830306" name="connsiteY31"/>
                <a:gd fmla="*/ 637414 w 3393888" name="connsiteX32"/>
                <a:gd fmla="*/ 0 h 830306" name="connsiteY32"/>
                <a:gd fmla="*/ 649651 w 3393888" name="connsiteX33"/>
                <a:gd fmla="*/ 0 h 830306" name="connsiteY33"/>
                <a:gd fmla="*/ 655613 w 3393888" name="connsiteX34"/>
                <a:gd fmla="*/ 0 h 830306" name="connsiteY34"/>
                <a:gd fmla="*/ 750685 w 3393888" name="connsiteX35"/>
                <a:gd fmla="*/ 0 h 830306" name="connsiteY35"/>
                <a:gd fmla="*/ 752298 w 3393888" name="connsiteX36"/>
                <a:gd fmla="*/ 0 h 830306" name="connsiteY36"/>
                <a:gd fmla="*/ 792417 w 3393888" name="connsiteX37"/>
                <a:gd fmla="*/ 0 h 830306" name="connsiteY37"/>
                <a:gd fmla="*/ 798379 w 3393888" name="connsiteX38"/>
                <a:gd fmla="*/ 0 h 830306" name="connsiteY38"/>
                <a:gd fmla="*/ 878238 w 3393888" name="connsiteX39"/>
                <a:gd fmla="*/ 0 h 830306" name="connsiteY39"/>
                <a:gd fmla="*/ 910216 w 3393888" name="connsiteX40"/>
                <a:gd fmla="*/ 0 h 830306" name="connsiteY40"/>
                <a:gd fmla="*/ 972879 w 3393888" name="connsiteX41"/>
                <a:gd fmla="*/ 0 h 830306" name="connsiteY41"/>
                <a:gd fmla="*/ 1036156 w 3393888" name="connsiteX42"/>
                <a:gd fmla="*/ 0 h 830306" name="connsiteY42"/>
                <a:gd fmla="*/ 1086151 w 3393888" name="connsiteX43"/>
                <a:gd fmla="*/ 0 h 830306" name="connsiteY43"/>
                <a:gd fmla="*/ 1127882 w 3393888" name="connsiteX44"/>
                <a:gd fmla="*/ 0 h 830306" name="connsiteY44"/>
                <a:gd fmla="*/ 1130797 w 3393888" name="connsiteX45"/>
                <a:gd fmla="*/ 0 h 830306" name="connsiteY45"/>
                <a:gd fmla="*/ 1133844 w 3393888" name="connsiteX46"/>
                <a:gd fmla="*/ 0 h 830306" name="connsiteY46"/>
                <a:gd fmla="*/ 1198768 w 3393888" name="connsiteX47"/>
                <a:gd fmla="*/ 0 h 830306" name="connsiteY47"/>
                <a:gd fmla="*/ 1244068 w 3393888" name="connsiteX48"/>
                <a:gd fmla="*/ 0 h 830306" name="connsiteY48"/>
                <a:gd fmla="*/ 1285800 w 3393888" name="connsiteX49"/>
                <a:gd fmla="*/ 0 h 830306" name="connsiteY49"/>
                <a:gd fmla="*/ 1291762 w 3393888" name="connsiteX50"/>
                <a:gd fmla="*/ 0 h 830306" name="connsiteY50"/>
                <a:gd fmla="*/ 1324708 w 3393888" name="connsiteX51"/>
                <a:gd fmla="*/ 0 h 830306" name="connsiteY51"/>
                <a:gd fmla="*/ 1532621 w 3393888" name="connsiteX52"/>
                <a:gd fmla="*/ 0 h 830306" name="connsiteY52"/>
                <a:gd fmla="*/ 1558496 w 3393888" name="connsiteX53"/>
                <a:gd fmla="*/ 0 h 830306" name="connsiteY53"/>
                <a:gd fmla="*/ 1574352 w 3393888" name="connsiteX54"/>
                <a:gd fmla="*/ 0 h 830306" name="connsiteY54"/>
                <a:gd fmla="*/ 1580314 w 3393888" name="connsiteX55"/>
                <a:gd fmla="*/ 0 h 830306" name="connsiteY55"/>
                <a:gd fmla="*/ 1684436 w 3393888" name="connsiteX56"/>
                <a:gd fmla="*/ 0 h 830306" name="connsiteY56"/>
                <a:gd fmla="*/ 1940042 w 3393888" name="connsiteX57"/>
                <a:gd fmla="*/ 0 h 830306" name="connsiteY57"/>
                <a:gd fmla="*/ 1944461 w 3393888" name="connsiteX58"/>
                <a:gd fmla="*/ 1312 h 830306" name="connsiteY58"/>
                <a:gd fmla="*/ 1948853 w 3393888" name="connsiteX59"/>
                <a:gd fmla="*/ 0 h 830306" name="connsiteY59"/>
                <a:gd fmla="*/ 2330399 w 3393888" name="connsiteX60"/>
                <a:gd fmla="*/ 0 h 830306" name="connsiteY60"/>
                <a:gd fmla="*/ 2334818 w 3393888" name="connsiteX61"/>
                <a:gd fmla="*/ 1312 h 830306" name="connsiteY61"/>
                <a:gd fmla="*/ 2339210 w 3393888" name="connsiteX62"/>
                <a:gd fmla="*/ 0 h 830306" name="connsiteY62"/>
                <a:gd fmla="*/ 2465150 w 3393888" name="connsiteX63"/>
                <a:gd fmla="*/ 0 h 830306" name="connsiteY63"/>
                <a:gd fmla="*/ 2538488 w 3393888" name="connsiteX64"/>
                <a:gd fmla="*/ 0 h 830306" name="connsiteY64"/>
                <a:gd fmla="*/ 2559791 w 3393888" name="connsiteX65"/>
                <a:gd fmla="*/ 0 h 830306" name="connsiteY65"/>
                <a:gd fmla="*/ 2664428 w 3393888" name="connsiteX66"/>
                <a:gd fmla="*/ 0 h 830306" name="connsiteY66"/>
                <a:gd fmla="*/ 2673062 w 3393888" name="connsiteX67"/>
                <a:gd fmla="*/ 0 h 830306" name="connsiteY67"/>
                <a:gd fmla="*/ 2714794 w 3393888" name="connsiteX68"/>
                <a:gd fmla="*/ 0 h 830306" name="connsiteY68"/>
                <a:gd fmla="*/ 2720756 w 3393888" name="connsiteX69"/>
                <a:gd fmla="*/ 0 h 830306" name="connsiteY69"/>
                <a:gd fmla="*/ 2737766 w 3393888" name="connsiteX70"/>
                <a:gd fmla="*/ 0 h 830306" name="connsiteY70"/>
                <a:gd fmla="*/ 2759069 w 3393888" name="connsiteX71"/>
                <a:gd fmla="*/ 0 h 830306" name="connsiteY71"/>
                <a:gd fmla="*/ 2863706 w 3393888" name="connsiteX72"/>
                <a:gd fmla="*/ 0 h 830306" name="connsiteY72"/>
                <a:gd fmla="*/ 2872340 w 3393888" name="connsiteX73"/>
                <a:gd fmla="*/ 0 h 830306" name="connsiteY73"/>
                <a:gd fmla="*/ 2914072 w 3393888" name="connsiteX74"/>
                <a:gd fmla="*/ 0 h 830306" name="connsiteY74"/>
                <a:gd fmla="*/ 2920034 w 3393888" name="connsiteX75"/>
                <a:gd fmla="*/ 0 h 830306" name="connsiteY75"/>
                <a:gd fmla="*/ 2958347 w 3393888" name="connsiteX76"/>
                <a:gd fmla="*/ 0 h 830306" name="connsiteY76"/>
                <a:gd fmla="*/ 3119312 w 3393888" name="connsiteX77"/>
                <a:gd fmla="*/ 0 h 830306" name="connsiteY77"/>
                <a:gd fmla="*/ 3192896 w 3393888" name="connsiteX78"/>
                <a:gd fmla="*/ 42265 h 830306" name="connsiteY78"/>
                <a:gd fmla="*/ 3383669 w 3393888" name="connsiteX79"/>
                <a:gd fmla="*/ 372888 h 830306" name="connsiteY79"/>
                <a:gd fmla="*/ 3383669 w 3393888" name="connsiteX80"/>
                <a:gd fmla="*/ 457418 h 830306" name="connsiteY80"/>
                <a:gd fmla="*/ 3192896 w 3393888" name="connsiteX81"/>
                <a:gd fmla="*/ 788041 h 830306" name="connsiteY81"/>
                <a:gd fmla="*/ 3119312 w 3393888" name="connsiteX82"/>
                <a:gd fmla="*/ 830306 h 830306"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830305" w="3393888">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gradFill>
            </a:ln>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grpSp>
      <p:grpSp>
        <p:nvGrpSpPr>
          <p:cNvPr id="20" name="组合 19"/>
          <p:cNvGrpSpPr/>
          <p:nvPr/>
        </p:nvGrpSpPr>
        <p:grpSpPr>
          <a:xfrm>
            <a:off x="1550457" y="3085567"/>
            <a:ext cx="1603916" cy="1429949"/>
            <a:chOff x="2067005" y="4115042"/>
            <a:chExt cx="2138277" cy="1907040"/>
          </a:xfrm>
        </p:grpSpPr>
        <p:sp>
          <p:nvSpPr>
            <p:cNvPr id="21" name="任意多边形 20"/>
            <p:cNvSpPr/>
            <p:nvPr/>
          </p:nvSpPr>
          <p:spPr bwMode="auto">
            <a:xfrm rot="10800000">
              <a:off x="2071834" y="4115042"/>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algn="tl" blurRad="152400" dir="2700000" dist="889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22" name="Freeform 5"/>
            <p:cNvSpPr/>
            <p:nvPr/>
          </p:nvSpPr>
          <p:spPr bwMode="auto">
            <a:xfrm rot="10800000">
              <a:off x="2067005" y="4126947"/>
              <a:ext cx="2138277" cy="18951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3" name="Freeform 5"/>
            <p:cNvSpPr/>
            <p:nvPr/>
          </p:nvSpPr>
          <p:spPr bwMode="auto">
            <a:xfrm rot="10800000">
              <a:off x="2385648" y="4409648"/>
              <a:ext cx="1495486" cy="13254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4" name="组合 23"/>
          <p:cNvGrpSpPr/>
          <p:nvPr/>
        </p:nvGrpSpPr>
        <p:grpSpPr>
          <a:xfrm>
            <a:off x="4687776" y="1475746"/>
            <a:ext cx="2361076" cy="811064"/>
            <a:chOff x="6249554" y="1968118"/>
            <a:chExt cx="3147691" cy="1081668"/>
          </a:xfrm>
        </p:grpSpPr>
        <p:sp>
          <p:nvSpPr>
            <p:cNvPr id="25" name="任意多边形 24"/>
            <p:cNvSpPr/>
            <p:nvPr/>
          </p:nvSpPr>
          <p:spPr bwMode="auto">
            <a:xfrm rot="10800000">
              <a:off x="6249554" y="1968118"/>
              <a:ext cx="3147690" cy="1074074"/>
            </a:xfrm>
            <a:custGeom>
              <a:gdLst>
                <a:gd fmla="*/ 3494407 w 4138458" name="connsiteX0"/>
                <a:gd fmla="*/ 1121227 h 1412149" name="connsiteY0"/>
                <a:gd fmla="*/ 3567991 w 4138458" name="connsiteX1"/>
                <a:gd fmla="*/ 1078962 h 1412149" name="connsiteY1"/>
                <a:gd fmla="*/ 3758764 w 4138458" name="connsiteX2"/>
                <a:gd fmla="*/ 748339 h 1412149" name="connsiteY2"/>
                <a:gd fmla="*/ 3758764 w 4138458" name="connsiteX3"/>
                <a:gd fmla="*/ 663809 h 1412149" name="connsiteY3"/>
                <a:gd fmla="*/ 3567991 w 4138458" name="connsiteX4"/>
                <a:gd fmla="*/ 333186 h 1412149" name="connsiteY4"/>
                <a:gd fmla="*/ 3494407 w 4138458" name="connsiteX5"/>
                <a:gd fmla="*/ 290921 h 1412149" name="connsiteY5"/>
                <a:gd fmla="*/ 3333442 w 4138458" name="connsiteX6"/>
                <a:gd fmla="*/ 290921 h 1412149" name="connsiteY6"/>
                <a:gd fmla="*/ 3295129 w 4138458" name="connsiteX7"/>
                <a:gd fmla="*/ 290921 h 1412149" name="connsiteY7"/>
                <a:gd fmla="*/ 3289167 w 4138458" name="connsiteX8"/>
                <a:gd fmla="*/ 290921 h 1412149" name="connsiteY8"/>
                <a:gd fmla="*/ 3247435 w 4138458" name="connsiteX9"/>
                <a:gd fmla="*/ 290921 h 1412149" name="connsiteY9"/>
                <a:gd fmla="*/ 3238801 w 4138458" name="connsiteX10"/>
                <a:gd fmla="*/ 290921 h 1412149" name="connsiteY10"/>
                <a:gd fmla="*/ 3134164 w 4138458" name="connsiteX11"/>
                <a:gd fmla="*/ 290921 h 1412149" name="connsiteY11"/>
                <a:gd fmla="*/ 3112861 w 4138458" name="connsiteX12"/>
                <a:gd fmla="*/ 290921 h 1412149" name="connsiteY12"/>
                <a:gd fmla="*/ 3095851 w 4138458" name="connsiteX13"/>
                <a:gd fmla="*/ 290921 h 1412149" name="connsiteY13"/>
                <a:gd fmla="*/ 3089889 w 4138458" name="connsiteX14"/>
                <a:gd fmla="*/ 290921 h 1412149" name="connsiteY14"/>
                <a:gd fmla="*/ 3048157 w 4138458" name="connsiteX15"/>
                <a:gd fmla="*/ 290921 h 1412149" name="connsiteY15"/>
                <a:gd fmla="*/ 3039523 w 4138458" name="connsiteX16"/>
                <a:gd fmla="*/ 290921 h 1412149" name="connsiteY16"/>
                <a:gd fmla="*/ 2934886 w 4138458" name="connsiteX17"/>
                <a:gd fmla="*/ 290921 h 1412149" name="connsiteY17"/>
                <a:gd fmla="*/ 2913583 w 4138458" name="connsiteX18"/>
                <a:gd fmla="*/ 290921 h 1412149" name="connsiteY18"/>
                <a:gd fmla="*/ 2840245 w 4138458" name="connsiteX19"/>
                <a:gd fmla="*/ 290921 h 1412149" name="connsiteY19"/>
                <a:gd fmla="*/ 2714305 w 4138458" name="connsiteX20"/>
                <a:gd fmla="*/ 290921 h 1412149" name="connsiteY20"/>
                <a:gd fmla="*/ 2709913 w 4138458" name="connsiteX21"/>
                <a:gd fmla="*/ 292233 h 1412149" name="connsiteY21"/>
                <a:gd fmla="*/ 2705494 w 4138458" name="connsiteX22"/>
                <a:gd fmla="*/ 290921 h 1412149" name="connsiteY22"/>
                <a:gd fmla="*/ 2323948 w 4138458" name="connsiteX23"/>
                <a:gd fmla="*/ 290921 h 1412149" name="connsiteY23"/>
                <a:gd fmla="*/ 2319556 w 4138458" name="connsiteX24"/>
                <a:gd fmla="*/ 292233 h 1412149" name="connsiteY24"/>
                <a:gd fmla="*/ 2315137 w 4138458" name="connsiteX25"/>
                <a:gd fmla="*/ 290921 h 1412149" name="connsiteY25"/>
                <a:gd fmla="*/ 2059531 w 4138458" name="connsiteX26"/>
                <a:gd fmla="*/ 290921 h 1412149" name="connsiteY26"/>
                <a:gd fmla="*/ 1955409 w 4138458" name="connsiteX27"/>
                <a:gd fmla="*/ 290921 h 1412149" name="connsiteY27"/>
                <a:gd fmla="*/ 1949447 w 4138458" name="connsiteX28"/>
                <a:gd fmla="*/ 290921 h 1412149" name="connsiteY28"/>
                <a:gd fmla="*/ 1933591 w 4138458" name="connsiteX29"/>
                <a:gd fmla="*/ 290921 h 1412149" name="connsiteY29"/>
                <a:gd fmla="*/ 1907716 w 4138458" name="connsiteX30"/>
                <a:gd fmla="*/ 290921 h 1412149" name="connsiteY30"/>
                <a:gd fmla="*/ 1699803 w 4138458" name="connsiteX31"/>
                <a:gd fmla="*/ 290921 h 1412149" name="connsiteY31"/>
                <a:gd fmla="*/ 1666857 w 4138458" name="connsiteX32"/>
                <a:gd fmla="*/ 290921 h 1412149" name="connsiteY32"/>
                <a:gd fmla="*/ 1660895 w 4138458" name="connsiteX33"/>
                <a:gd fmla="*/ 290921 h 1412149" name="connsiteY33"/>
                <a:gd fmla="*/ 1619163 w 4138458" name="connsiteX34"/>
                <a:gd fmla="*/ 290921 h 1412149" name="connsiteY34"/>
                <a:gd fmla="*/ 1573863 w 4138458" name="connsiteX35"/>
                <a:gd fmla="*/ 290921 h 1412149" name="connsiteY35"/>
                <a:gd fmla="*/ 1508939 w 4138458" name="connsiteX36"/>
                <a:gd fmla="*/ 290921 h 1412149" name="connsiteY36"/>
                <a:gd fmla="*/ 1505892 w 4138458" name="connsiteX37"/>
                <a:gd fmla="*/ 290921 h 1412149" name="connsiteY37"/>
                <a:gd fmla="*/ 1502977 w 4138458" name="connsiteX38"/>
                <a:gd fmla="*/ 290921 h 1412149" name="connsiteY38"/>
                <a:gd fmla="*/ 1461246 w 4138458" name="connsiteX39"/>
                <a:gd fmla="*/ 290921 h 1412149" name="connsiteY39"/>
                <a:gd fmla="*/ 1411251 w 4138458" name="connsiteX40"/>
                <a:gd fmla="*/ 290921 h 1412149" name="connsiteY40"/>
                <a:gd fmla="*/ 1347974 w 4138458" name="connsiteX41"/>
                <a:gd fmla="*/ 290921 h 1412149" name="connsiteY41"/>
                <a:gd fmla="*/ 1285311 w 4138458" name="connsiteX42"/>
                <a:gd fmla="*/ 290921 h 1412149" name="connsiteY42"/>
                <a:gd fmla="*/ 1253333 w 4138458" name="connsiteX43"/>
                <a:gd fmla="*/ 290921 h 1412149" name="connsiteY43"/>
                <a:gd fmla="*/ 1173474 w 4138458" name="connsiteX44"/>
                <a:gd fmla="*/ 290921 h 1412149" name="connsiteY44"/>
                <a:gd fmla="*/ 1167512 w 4138458" name="connsiteX45"/>
                <a:gd fmla="*/ 290921 h 1412149" name="connsiteY45"/>
                <a:gd fmla="*/ 1127393 w 4138458" name="connsiteX46"/>
                <a:gd fmla="*/ 290921 h 1412149" name="connsiteY46"/>
                <a:gd fmla="*/ 1125780 w 4138458" name="connsiteX47"/>
                <a:gd fmla="*/ 290921 h 1412149" name="connsiteY47"/>
                <a:gd fmla="*/ 1030708 w 4138458" name="connsiteX48"/>
                <a:gd fmla="*/ 290921 h 1412149" name="connsiteY48"/>
                <a:gd fmla="*/ 1024746 w 4138458" name="connsiteX49"/>
                <a:gd fmla="*/ 290921 h 1412149" name="connsiteY49"/>
                <a:gd fmla="*/ 1012509 w 4138458" name="connsiteX50"/>
                <a:gd fmla="*/ 290921 h 1412149" name="connsiteY50"/>
                <a:gd fmla="*/ 983015 w 4138458" name="connsiteX51"/>
                <a:gd fmla="*/ 290921 h 1412149" name="connsiteY51"/>
                <a:gd fmla="*/ 917868 w 4138458" name="connsiteX52"/>
                <a:gd fmla="*/ 290921 h 1412149" name="connsiteY52"/>
                <a:gd fmla="*/ 869743 w 4138458" name="connsiteX53"/>
                <a:gd fmla="*/ 290921 h 1412149" name="connsiteY53"/>
                <a:gd fmla="*/ 791928 w 4138458" name="connsiteX54"/>
                <a:gd fmla="*/ 290921 h 1412149" name="connsiteY54"/>
                <a:gd fmla="*/ 775102 w 4138458" name="connsiteX55"/>
                <a:gd fmla="*/ 290921 h 1412149" name="connsiteY55"/>
                <a:gd fmla="*/ 649162 w 4138458" name="connsiteX56"/>
                <a:gd fmla="*/ 290921 h 1412149" name="connsiteY56"/>
                <a:gd fmla="*/ 575578 w 4138458" name="connsiteX57"/>
                <a:gd fmla="*/ 333186 h 1412149" name="connsiteY57"/>
                <a:gd fmla="*/ 384805 w 4138458" name="connsiteX58"/>
                <a:gd fmla="*/ 663809 h 1412149" name="connsiteY58"/>
                <a:gd fmla="*/ 384805 w 4138458" name="connsiteX59"/>
                <a:gd fmla="*/ 748339 h 1412149" name="connsiteY59"/>
                <a:gd fmla="*/ 575578 w 4138458" name="connsiteX60"/>
                <a:gd fmla="*/ 1078962 h 1412149" name="connsiteY60"/>
                <a:gd fmla="*/ 649162 w 4138458" name="connsiteX61"/>
                <a:gd fmla="*/ 1121227 h 1412149" name="connsiteY61"/>
                <a:gd fmla="*/ 791928 w 4138458" name="connsiteX62"/>
                <a:gd fmla="*/ 1121227 h 1412149" name="connsiteY62"/>
                <a:gd fmla="*/ 1030708 w 4138458" name="connsiteX63"/>
                <a:gd fmla="*/ 1121227 h 1412149" name="connsiteY63"/>
                <a:gd fmla="*/ 1127393 w 4138458" name="connsiteX64"/>
                <a:gd fmla="*/ 1121227 h 1412149" name="connsiteY64"/>
                <a:gd fmla="*/ 1173474 w 4138458" name="connsiteX65"/>
                <a:gd fmla="*/ 1121227 h 1412149" name="connsiteY65"/>
                <a:gd fmla="*/ 1285311 w 4138458" name="connsiteX66"/>
                <a:gd fmla="*/ 1121227 h 1412149" name="connsiteY66"/>
                <a:gd fmla="*/ 1508939 w 4138458" name="connsiteX67"/>
                <a:gd fmla="*/ 1121227 h 1412149" name="connsiteY67"/>
                <a:gd fmla="*/ 1573863 w 4138458" name="connsiteX68"/>
                <a:gd fmla="*/ 1121227 h 1412149" name="connsiteY68"/>
                <a:gd fmla="*/ 1666857 w 4138458" name="connsiteX69"/>
                <a:gd fmla="*/ 1121227 h 1412149" name="connsiteY69"/>
                <a:gd fmla="*/ 1933591 w 4138458" name="connsiteX70"/>
                <a:gd fmla="*/ 1121227 h 1412149" name="connsiteY70"/>
                <a:gd fmla="*/ 1955409 w 4138458" name="connsiteX71"/>
                <a:gd fmla="*/ 1121227 h 1412149" name="connsiteY71"/>
                <a:gd fmla="*/ 2315137 w 4138458" name="connsiteX72"/>
                <a:gd fmla="*/ 1121227 h 1412149" name="connsiteY72"/>
                <a:gd fmla="*/ 2319556 w 4138458" name="connsiteX73"/>
                <a:gd fmla="*/ 1119915 h 1412149" name="connsiteY73"/>
                <a:gd fmla="*/ 2323948 w 4138458" name="connsiteX74"/>
                <a:gd fmla="*/ 1121227 h 1412149" name="connsiteY74"/>
                <a:gd fmla="*/ 2705494 w 4138458" name="connsiteX75"/>
                <a:gd fmla="*/ 1121227 h 1412149" name="connsiteY75"/>
                <a:gd fmla="*/ 2709913 w 4138458" name="connsiteX76"/>
                <a:gd fmla="*/ 1119915 h 1412149" name="connsiteY76"/>
                <a:gd fmla="*/ 2714305 w 4138458" name="connsiteX77"/>
                <a:gd fmla="*/ 1121227 h 1412149" name="connsiteY77"/>
                <a:gd fmla="*/ 2913583 w 4138458" name="connsiteX78"/>
                <a:gd fmla="*/ 1121227 h 1412149" name="connsiteY78"/>
                <a:gd fmla="*/ 3095851 w 4138458" name="connsiteX79"/>
                <a:gd fmla="*/ 1121227 h 1412149" name="connsiteY79"/>
                <a:gd fmla="*/ 3112861 w 4138458" name="connsiteX80"/>
                <a:gd fmla="*/ 1121227 h 1412149" name="connsiteY80"/>
                <a:gd fmla="*/ 3295129 w 4138458" name="connsiteX81"/>
                <a:gd fmla="*/ 1121227 h 1412149" name="connsiteY81"/>
                <a:gd fmla="*/ 3671470 w 4138458" name="connsiteX82"/>
                <a:gd fmla="*/ 1412149 h 1412149" name="connsiteY82"/>
                <a:gd fmla="*/ 3163470 w 4138458" name="connsiteX83"/>
                <a:gd fmla="*/ 1412149 h 1412149" name="connsiteY83"/>
                <a:gd fmla="*/ 3022552 w 4138458" name="connsiteX84"/>
                <a:gd fmla="*/ 1412149 h 1412149" name="connsiteY84"/>
                <a:gd fmla="*/ 2554799 w 4138458" name="connsiteX85"/>
                <a:gd fmla="*/ 1412149 h 1412149" name="connsiteY85"/>
                <a:gd fmla="*/ 2514552 w 4138458" name="connsiteX86"/>
                <a:gd fmla="*/ 1412149 h 1412149" name="connsiteY86"/>
                <a:gd fmla="*/ 2266137 w 4138458" name="connsiteX87"/>
                <a:gd fmla="*/ 1412149 h 1412149" name="connsiteY87"/>
                <a:gd fmla="*/ 1905881 w 4138458" name="connsiteX88"/>
                <a:gd fmla="*/ 1412149 h 1412149" name="connsiteY88"/>
                <a:gd fmla="*/ 1809866 w 4138458" name="connsiteX89"/>
                <a:gd fmla="*/ 1412149 h 1412149" name="connsiteY89"/>
                <a:gd fmla="*/ 1617219 w 4138458" name="connsiteX90"/>
                <a:gd fmla="*/ 1412149 h 1412149" name="connsiteY90"/>
                <a:gd fmla="*/ 1489857 w 4138458" name="connsiteX91"/>
                <a:gd fmla="*/ 1412149 h 1412149" name="connsiteY91"/>
                <a:gd fmla="*/ 1301866 w 4138458" name="connsiteX92"/>
                <a:gd fmla="*/ 1412149 h 1412149" name="connsiteY92"/>
                <a:gd fmla="*/ 1160948 w 4138458" name="connsiteX93"/>
                <a:gd fmla="*/ 1412149 h 1412149" name="connsiteY93"/>
                <a:gd fmla="*/ 1115038 w 4138458" name="connsiteX94"/>
                <a:gd fmla="*/ 1412149 h 1412149" name="connsiteY94"/>
                <a:gd fmla="*/ 840939 w 4138458" name="connsiteX95"/>
                <a:gd fmla="*/ 1412149 h 1412149" name="connsiteY95"/>
                <a:gd fmla="*/ 652948 w 4138458" name="connsiteX96"/>
                <a:gd fmla="*/ 1412149 h 1412149" name="connsiteY96"/>
                <a:gd fmla="*/ 466120 w 4138458" name="connsiteX97"/>
                <a:gd fmla="*/ 1412149 h 1412149" name="connsiteY97"/>
                <a:gd fmla="*/ 340972 w 4138458" name="connsiteX98"/>
                <a:gd fmla="*/ 1340266 h 1412149" name="connsiteY98"/>
                <a:gd fmla="*/ 16513 w 4138458" name="connsiteX99"/>
                <a:gd fmla="*/ 777957 h 1412149" name="connsiteY99"/>
                <a:gd fmla="*/ 16513 w 4138458" name="connsiteX100"/>
                <a:gd fmla="*/ 634192 h 1412149" name="connsiteY100"/>
                <a:gd fmla="*/ 340972 w 4138458" name="connsiteX101"/>
                <a:gd fmla="*/ 71883 h 1412149" name="connsiteY101"/>
                <a:gd fmla="*/ 466120 w 4138458" name="connsiteX102"/>
                <a:gd fmla="*/ 0 h 1412149" name="connsiteY102"/>
                <a:gd fmla="*/ 652948 w 4138458" name="connsiteX103"/>
                <a:gd fmla="*/ 0 h 1412149" name="connsiteY103"/>
                <a:gd fmla="*/ 680314 w 4138458" name="connsiteX104"/>
                <a:gd fmla="*/ 0 h 1412149" name="connsiteY104"/>
                <a:gd fmla="*/ 840939 w 4138458" name="connsiteX105"/>
                <a:gd fmla="*/ 0 h 1412149" name="connsiteY105"/>
                <a:gd fmla="*/ 841276 w 4138458" name="connsiteX106"/>
                <a:gd fmla="*/ 0 h 1412149" name="connsiteY106"/>
                <a:gd fmla="*/ 867142 w 4138458" name="connsiteX107"/>
                <a:gd fmla="*/ 0 h 1412149" name="connsiteY107"/>
                <a:gd fmla="*/ 956611 w 4138458" name="connsiteX108"/>
                <a:gd fmla="*/ 0 h 1412149" name="connsiteY108"/>
                <a:gd fmla="*/ 1028104 w 4138458" name="connsiteX109"/>
                <a:gd fmla="*/ 0 h 1412149" name="connsiteY109"/>
                <a:gd fmla="*/ 1033923 w 4138458" name="connsiteX110"/>
                <a:gd fmla="*/ 0 h 1412149" name="connsiteY110"/>
                <a:gd fmla="*/ 1055133 w 4138458" name="connsiteX111"/>
                <a:gd fmla="*/ 0 h 1412149" name="connsiteY111"/>
                <a:gd fmla="*/ 1080817 w 4138458" name="connsiteX112"/>
                <a:gd fmla="*/ 0 h 1412149" name="connsiteY112"/>
                <a:gd fmla="*/ 1115038 w 4138458" name="connsiteX113"/>
                <a:gd fmla="*/ 0 h 1412149" name="connsiteY113"/>
                <a:gd fmla="*/ 1143439 w 4138458" name="connsiteX114"/>
                <a:gd fmla="*/ 0 h 1412149" name="connsiteY114"/>
                <a:gd fmla="*/ 1160948 w 4138458" name="connsiteX115"/>
                <a:gd fmla="*/ 0 h 1412149" name="connsiteY115"/>
                <a:gd fmla="*/ 1216095 w 4138458" name="connsiteX116"/>
                <a:gd fmla="*/ 0 h 1412149" name="connsiteY116"/>
                <a:gd fmla="*/ 1220751 w 4138458" name="connsiteX117"/>
                <a:gd fmla="*/ 0 h 1412149" name="connsiteY117"/>
                <a:gd fmla="*/ 1267645 w 4138458" name="connsiteX118"/>
                <a:gd fmla="*/ 0 h 1412149" name="connsiteY118"/>
                <a:gd fmla="*/ 1291726 w 4138458" name="connsiteX119"/>
                <a:gd fmla="*/ 0 h 1412149" name="connsiteY119"/>
                <a:gd fmla="*/ 1301866 w 4138458" name="connsiteX120"/>
                <a:gd fmla="*/ 0 h 1412149" name="connsiteY120"/>
                <a:gd fmla="*/ 1331430 w 4138458" name="connsiteX121"/>
                <a:gd fmla="*/ 0 h 1412149" name="connsiteY121"/>
                <a:gd fmla="*/ 1375142 w 4138458" name="connsiteX122"/>
                <a:gd fmla="*/ 0 h 1412149" name="connsiteY122"/>
                <a:gd fmla="*/ 1408742 w 4138458" name="connsiteX123"/>
                <a:gd fmla="*/ 0 h 1412149" name="connsiteY123"/>
                <a:gd fmla="*/ 1455636 w 4138458" name="connsiteX124"/>
                <a:gd fmla="*/ 0 h 1412149" name="connsiteY124"/>
                <a:gd fmla="*/ 1479717 w 4138458" name="connsiteX125"/>
                <a:gd fmla="*/ 0 h 1412149" name="connsiteY125"/>
                <a:gd fmla="*/ 1489857 w 4138458" name="connsiteX126"/>
                <a:gd fmla="*/ 0 h 1412149" name="connsiteY126"/>
                <a:gd fmla="*/ 1536104 w 4138458" name="connsiteX127"/>
                <a:gd fmla="*/ 0 h 1412149" name="connsiteY127"/>
                <a:gd fmla="*/ 1617219 w 4138458" name="connsiteX128"/>
                <a:gd fmla="*/ 0 h 1412149" name="connsiteY128"/>
                <a:gd fmla="*/ 1651439 w 4138458" name="connsiteX129"/>
                <a:gd fmla="*/ 0 h 1412149" name="connsiteY129"/>
                <a:gd fmla="*/ 1728751 w 4138458" name="connsiteX130"/>
                <a:gd fmla="*/ 0 h 1412149" name="connsiteY130"/>
                <a:gd fmla="*/ 1775645 w 4138458" name="connsiteX131"/>
                <a:gd fmla="*/ 0 h 1412149" name="connsiteY131"/>
                <a:gd fmla="*/ 1799726 w 4138458" name="connsiteX132"/>
                <a:gd fmla="*/ 0 h 1412149" name="connsiteY132"/>
                <a:gd fmla="*/ 1809866 w 4138458" name="connsiteX133"/>
                <a:gd fmla="*/ 0 h 1412149" name="connsiteY133"/>
                <a:gd fmla="*/ 1831413 w 4138458" name="connsiteX134"/>
                <a:gd fmla="*/ 0 h 1412149" name="connsiteY134"/>
                <a:gd fmla="*/ 1905881 w 4138458" name="connsiteX135"/>
                <a:gd fmla="*/ 0 h 1412149" name="connsiteY135"/>
                <a:gd fmla="*/ 1992375 w 4138458" name="connsiteX136"/>
                <a:gd fmla="*/ 0 h 1412149" name="connsiteY136"/>
                <a:gd fmla="*/ 2107709 w 4138458" name="connsiteX137"/>
                <a:gd fmla="*/ 0 h 1412149" name="connsiteY137"/>
                <a:gd fmla="*/ 2120075 w 4138458" name="connsiteX138"/>
                <a:gd fmla="*/ 0 h 1412149" name="connsiteY138"/>
                <a:gd fmla="*/ 2185022 w 4138458" name="connsiteX139"/>
                <a:gd fmla="*/ 0 h 1412149" name="connsiteY139"/>
                <a:gd fmla="*/ 2231916 w 4138458" name="connsiteX140"/>
                <a:gd fmla="*/ 0 h 1412149" name="connsiteY140"/>
                <a:gd fmla="*/ 2255997 w 4138458" name="connsiteX141"/>
                <a:gd fmla="*/ 0 h 1412149" name="connsiteY141"/>
                <a:gd fmla="*/ 2266137 w 4138458" name="connsiteX142"/>
                <a:gd fmla="*/ 0 h 1412149" name="connsiteY142"/>
                <a:gd fmla="*/ 2281036 w 4138458" name="connsiteX143"/>
                <a:gd fmla="*/ 0 h 1412149" name="connsiteY143"/>
                <a:gd fmla="*/ 2473684 w 4138458" name="connsiteX144"/>
                <a:gd fmla="*/ 0 h 1412149" name="connsiteY144"/>
                <a:gd fmla="*/ 2514552 w 4138458" name="connsiteX145"/>
                <a:gd fmla="*/ 0 h 1412149" name="connsiteY145"/>
                <a:gd fmla="*/ 2520578 w 4138458" name="connsiteX146"/>
                <a:gd fmla="*/ 0 h 1412149" name="connsiteY146"/>
                <a:gd fmla="*/ 2544659 w 4138458" name="connsiteX147"/>
                <a:gd fmla="*/ 0 h 1412149" name="connsiteY147"/>
                <a:gd fmla="*/ 2554799 w 4138458" name="connsiteX148"/>
                <a:gd fmla="*/ 0 h 1412149" name="connsiteY148"/>
                <a:gd fmla="*/ 2680485 w 4138458" name="connsiteX149"/>
                <a:gd fmla="*/ 0 h 1412149" name="connsiteY149"/>
                <a:gd fmla="*/ 3005042 w 4138458" name="connsiteX150"/>
                <a:gd fmla="*/ 0 h 1412149" name="connsiteY150"/>
                <a:gd fmla="*/ 3022552 w 4138458" name="connsiteX151"/>
                <a:gd fmla="*/ 0 h 1412149" name="connsiteY151"/>
                <a:gd fmla="*/ 3082355 w 4138458" name="connsiteX152"/>
                <a:gd fmla="*/ 0 h 1412149" name="connsiteY152"/>
                <a:gd fmla="*/ 3129249 w 4138458" name="connsiteX153"/>
                <a:gd fmla="*/ 0 h 1412149" name="connsiteY153"/>
                <a:gd fmla="*/ 3153330 w 4138458" name="connsiteX154"/>
                <a:gd fmla="*/ 0 h 1412149" name="connsiteY154"/>
                <a:gd fmla="*/ 3163470 w 4138458" name="connsiteX155"/>
                <a:gd fmla="*/ 0 h 1412149" name="connsiteY155"/>
                <a:gd fmla="*/ 3236746 w 4138458" name="connsiteX156"/>
                <a:gd fmla="*/ 0 h 1412149" name="connsiteY156"/>
                <a:gd fmla="*/ 3671470 w 4138458" name="connsiteX157"/>
                <a:gd fmla="*/ 0 h 1412149" name="connsiteY157"/>
                <a:gd fmla="*/ 3796617 w 4138458" name="connsiteX158"/>
                <a:gd fmla="*/ 71883 h 1412149" name="connsiteY158"/>
                <a:gd fmla="*/ 4121076 w 4138458" name="connsiteX159"/>
                <a:gd fmla="*/ 634192 h 1412149" name="connsiteY159"/>
                <a:gd fmla="*/ 4121076 w 4138458" name="connsiteX160"/>
                <a:gd fmla="*/ 777957 h 1412149" name="connsiteY160"/>
                <a:gd fmla="*/ 3796617 w 4138458" name="connsiteX161"/>
                <a:gd fmla="*/ 1340266 h 1412149" name="connsiteY161"/>
                <a:gd fmla="*/ 3671470 w 4138458" name="connsiteX162"/>
                <a:gd fmla="*/ 1412149 h 1412149" name="connsiteY1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b="b" l="l" r="r" t="t"/>
              <a:pathLst>
                <a:path h="1412149" w="4138458">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solidFill>
            <a:ln w="19050">
              <a:noFill/>
            </a:ln>
            <a:effectLst>
              <a:innerShdw blurRad="1016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26" name="任意多边形 25"/>
            <p:cNvSpPr/>
            <p:nvPr/>
          </p:nvSpPr>
          <p:spPr bwMode="auto">
            <a:xfrm rot="10800000">
              <a:off x="6249554" y="1975712"/>
              <a:ext cx="3147691" cy="1074074"/>
            </a:xfrm>
            <a:custGeom>
              <a:gdLst>
                <a:gd fmla="*/ 3671470 w 4138458" name="connsiteX0"/>
                <a:gd fmla="*/ 1412149 h 1412149" name="connsiteY0"/>
                <a:gd fmla="*/ 3163470 w 4138458" name="connsiteX1"/>
                <a:gd fmla="*/ 1412149 h 1412149" name="connsiteY1"/>
                <a:gd fmla="*/ 3022552 w 4138458" name="connsiteX2"/>
                <a:gd fmla="*/ 1412149 h 1412149" name="connsiteY2"/>
                <a:gd fmla="*/ 2554799 w 4138458" name="connsiteX3"/>
                <a:gd fmla="*/ 1412149 h 1412149" name="connsiteY3"/>
                <a:gd fmla="*/ 2514552 w 4138458" name="connsiteX4"/>
                <a:gd fmla="*/ 1412149 h 1412149" name="connsiteY4"/>
                <a:gd fmla="*/ 2266137 w 4138458" name="connsiteX5"/>
                <a:gd fmla="*/ 1412149 h 1412149" name="connsiteY5"/>
                <a:gd fmla="*/ 1905881 w 4138458" name="connsiteX6"/>
                <a:gd fmla="*/ 1412149 h 1412149" name="connsiteY6"/>
                <a:gd fmla="*/ 1809866 w 4138458" name="connsiteX7"/>
                <a:gd fmla="*/ 1412149 h 1412149" name="connsiteY7"/>
                <a:gd fmla="*/ 1617219 w 4138458" name="connsiteX8"/>
                <a:gd fmla="*/ 1412149 h 1412149" name="connsiteY8"/>
                <a:gd fmla="*/ 1489857 w 4138458" name="connsiteX9"/>
                <a:gd fmla="*/ 1412149 h 1412149" name="connsiteY9"/>
                <a:gd fmla="*/ 1301866 w 4138458" name="connsiteX10"/>
                <a:gd fmla="*/ 1412149 h 1412149" name="connsiteY10"/>
                <a:gd fmla="*/ 1160948 w 4138458" name="connsiteX11"/>
                <a:gd fmla="*/ 1412149 h 1412149" name="connsiteY11"/>
                <a:gd fmla="*/ 1115038 w 4138458" name="connsiteX12"/>
                <a:gd fmla="*/ 1412149 h 1412149" name="connsiteY12"/>
                <a:gd fmla="*/ 840939 w 4138458" name="connsiteX13"/>
                <a:gd fmla="*/ 1412149 h 1412149" name="connsiteY13"/>
                <a:gd fmla="*/ 652948 w 4138458" name="connsiteX14"/>
                <a:gd fmla="*/ 1412149 h 1412149" name="connsiteY14"/>
                <a:gd fmla="*/ 466120 w 4138458" name="connsiteX15"/>
                <a:gd fmla="*/ 1412149 h 1412149" name="connsiteY15"/>
                <a:gd fmla="*/ 340972 w 4138458" name="connsiteX16"/>
                <a:gd fmla="*/ 1340266 h 1412149" name="connsiteY16"/>
                <a:gd fmla="*/ 16513 w 4138458" name="connsiteX17"/>
                <a:gd fmla="*/ 777957 h 1412149" name="connsiteY17"/>
                <a:gd fmla="*/ 16513 w 4138458" name="connsiteX18"/>
                <a:gd fmla="*/ 634192 h 1412149" name="connsiteY18"/>
                <a:gd fmla="*/ 340972 w 4138458" name="connsiteX19"/>
                <a:gd fmla="*/ 71883 h 1412149" name="connsiteY19"/>
                <a:gd fmla="*/ 466120 w 4138458" name="connsiteX20"/>
                <a:gd fmla="*/ 0 h 1412149" name="connsiteY20"/>
                <a:gd fmla="*/ 652948 w 4138458" name="connsiteX21"/>
                <a:gd fmla="*/ 0 h 1412149" name="connsiteY21"/>
                <a:gd fmla="*/ 680314 w 4138458" name="connsiteX22"/>
                <a:gd fmla="*/ 0 h 1412149" name="connsiteY22"/>
                <a:gd fmla="*/ 840939 w 4138458" name="connsiteX23"/>
                <a:gd fmla="*/ 0 h 1412149" name="connsiteY23"/>
                <a:gd fmla="*/ 841276 w 4138458" name="connsiteX24"/>
                <a:gd fmla="*/ 0 h 1412149" name="connsiteY24"/>
                <a:gd fmla="*/ 867142 w 4138458" name="connsiteX25"/>
                <a:gd fmla="*/ 0 h 1412149" name="connsiteY25"/>
                <a:gd fmla="*/ 956611 w 4138458" name="connsiteX26"/>
                <a:gd fmla="*/ 0 h 1412149" name="connsiteY26"/>
                <a:gd fmla="*/ 1028104 w 4138458" name="connsiteX27"/>
                <a:gd fmla="*/ 0 h 1412149" name="connsiteY27"/>
                <a:gd fmla="*/ 1033923 w 4138458" name="connsiteX28"/>
                <a:gd fmla="*/ 0 h 1412149" name="connsiteY28"/>
                <a:gd fmla="*/ 1055133 w 4138458" name="connsiteX29"/>
                <a:gd fmla="*/ 0 h 1412149" name="connsiteY29"/>
                <a:gd fmla="*/ 1080817 w 4138458" name="connsiteX30"/>
                <a:gd fmla="*/ 0 h 1412149" name="connsiteY30"/>
                <a:gd fmla="*/ 1115038 w 4138458" name="connsiteX31"/>
                <a:gd fmla="*/ 0 h 1412149" name="connsiteY31"/>
                <a:gd fmla="*/ 1143439 w 4138458" name="connsiteX32"/>
                <a:gd fmla="*/ 0 h 1412149" name="connsiteY32"/>
                <a:gd fmla="*/ 1160948 w 4138458" name="connsiteX33"/>
                <a:gd fmla="*/ 0 h 1412149" name="connsiteY33"/>
                <a:gd fmla="*/ 1216095 w 4138458" name="connsiteX34"/>
                <a:gd fmla="*/ 0 h 1412149" name="connsiteY34"/>
                <a:gd fmla="*/ 1220751 w 4138458" name="connsiteX35"/>
                <a:gd fmla="*/ 0 h 1412149" name="connsiteY35"/>
                <a:gd fmla="*/ 1267645 w 4138458" name="connsiteX36"/>
                <a:gd fmla="*/ 0 h 1412149" name="connsiteY36"/>
                <a:gd fmla="*/ 1291726 w 4138458" name="connsiteX37"/>
                <a:gd fmla="*/ 0 h 1412149" name="connsiteY37"/>
                <a:gd fmla="*/ 1301866 w 4138458" name="connsiteX38"/>
                <a:gd fmla="*/ 0 h 1412149" name="connsiteY38"/>
                <a:gd fmla="*/ 1331430 w 4138458" name="connsiteX39"/>
                <a:gd fmla="*/ 0 h 1412149" name="connsiteY39"/>
                <a:gd fmla="*/ 1375142 w 4138458" name="connsiteX40"/>
                <a:gd fmla="*/ 0 h 1412149" name="connsiteY40"/>
                <a:gd fmla="*/ 1408742 w 4138458" name="connsiteX41"/>
                <a:gd fmla="*/ 0 h 1412149" name="connsiteY41"/>
                <a:gd fmla="*/ 1455636 w 4138458" name="connsiteX42"/>
                <a:gd fmla="*/ 0 h 1412149" name="connsiteY42"/>
                <a:gd fmla="*/ 1479717 w 4138458" name="connsiteX43"/>
                <a:gd fmla="*/ 0 h 1412149" name="connsiteY43"/>
                <a:gd fmla="*/ 1489857 w 4138458" name="connsiteX44"/>
                <a:gd fmla="*/ 0 h 1412149" name="connsiteY44"/>
                <a:gd fmla="*/ 1536104 w 4138458" name="connsiteX45"/>
                <a:gd fmla="*/ 0 h 1412149" name="connsiteY45"/>
                <a:gd fmla="*/ 1617219 w 4138458" name="connsiteX46"/>
                <a:gd fmla="*/ 0 h 1412149" name="connsiteY46"/>
                <a:gd fmla="*/ 1651439 w 4138458" name="connsiteX47"/>
                <a:gd fmla="*/ 0 h 1412149" name="connsiteY47"/>
                <a:gd fmla="*/ 1728751 w 4138458" name="connsiteX48"/>
                <a:gd fmla="*/ 0 h 1412149" name="connsiteY48"/>
                <a:gd fmla="*/ 1775645 w 4138458" name="connsiteX49"/>
                <a:gd fmla="*/ 0 h 1412149" name="connsiteY49"/>
                <a:gd fmla="*/ 1799726 w 4138458" name="connsiteX50"/>
                <a:gd fmla="*/ 0 h 1412149" name="connsiteY50"/>
                <a:gd fmla="*/ 1809866 w 4138458" name="connsiteX51"/>
                <a:gd fmla="*/ 0 h 1412149" name="connsiteY51"/>
                <a:gd fmla="*/ 1831413 w 4138458" name="connsiteX52"/>
                <a:gd fmla="*/ 0 h 1412149" name="connsiteY52"/>
                <a:gd fmla="*/ 1905881 w 4138458" name="connsiteX53"/>
                <a:gd fmla="*/ 0 h 1412149" name="connsiteY53"/>
                <a:gd fmla="*/ 1992375 w 4138458" name="connsiteX54"/>
                <a:gd fmla="*/ 0 h 1412149" name="connsiteY54"/>
                <a:gd fmla="*/ 2107709 w 4138458" name="connsiteX55"/>
                <a:gd fmla="*/ 0 h 1412149" name="connsiteY55"/>
                <a:gd fmla="*/ 2120075 w 4138458" name="connsiteX56"/>
                <a:gd fmla="*/ 0 h 1412149" name="connsiteY56"/>
                <a:gd fmla="*/ 2185022 w 4138458" name="connsiteX57"/>
                <a:gd fmla="*/ 0 h 1412149" name="connsiteY57"/>
                <a:gd fmla="*/ 2231916 w 4138458" name="connsiteX58"/>
                <a:gd fmla="*/ 0 h 1412149" name="connsiteY58"/>
                <a:gd fmla="*/ 2255997 w 4138458" name="connsiteX59"/>
                <a:gd fmla="*/ 0 h 1412149" name="connsiteY59"/>
                <a:gd fmla="*/ 2266137 w 4138458" name="connsiteX60"/>
                <a:gd fmla="*/ 0 h 1412149" name="connsiteY60"/>
                <a:gd fmla="*/ 2281036 w 4138458" name="connsiteX61"/>
                <a:gd fmla="*/ 0 h 1412149" name="connsiteY61"/>
                <a:gd fmla="*/ 2473684 w 4138458" name="connsiteX62"/>
                <a:gd fmla="*/ 0 h 1412149" name="connsiteY62"/>
                <a:gd fmla="*/ 2514552 w 4138458" name="connsiteX63"/>
                <a:gd fmla="*/ 0 h 1412149" name="connsiteY63"/>
                <a:gd fmla="*/ 2520578 w 4138458" name="connsiteX64"/>
                <a:gd fmla="*/ 0 h 1412149" name="connsiteY64"/>
                <a:gd fmla="*/ 2544659 w 4138458" name="connsiteX65"/>
                <a:gd fmla="*/ 0 h 1412149" name="connsiteY65"/>
                <a:gd fmla="*/ 2554799 w 4138458" name="connsiteX66"/>
                <a:gd fmla="*/ 0 h 1412149" name="connsiteY66"/>
                <a:gd fmla="*/ 2680485 w 4138458" name="connsiteX67"/>
                <a:gd fmla="*/ 0 h 1412149" name="connsiteY67"/>
                <a:gd fmla="*/ 3005042 w 4138458" name="connsiteX68"/>
                <a:gd fmla="*/ 0 h 1412149" name="connsiteY68"/>
                <a:gd fmla="*/ 3022552 w 4138458" name="connsiteX69"/>
                <a:gd fmla="*/ 0 h 1412149" name="connsiteY69"/>
                <a:gd fmla="*/ 3082355 w 4138458" name="connsiteX70"/>
                <a:gd fmla="*/ 0 h 1412149" name="connsiteY70"/>
                <a:gd fmla="*/ 3129249 w 4138458" name="connsiteX71"/>
                <a:gd fmla="*/ 0 h 1412149" name="connsiteY71"/>
                <a:gd fmla="*/ 3153330 w 4138458" name="connsiteX72"/>
                <a:gd fmla="*/ 0 h 1412149" name="connsiteY72"/>
                <a:gd fmla="*/ 3163470 w 4138458" name="connsiteX73"/>
                <a:gd fmla="*/ 0 h 1412149" name="connsiteY73"/>
                <a:gd fmla="*/ 3236746 w 4138458" name="connsiteX74"/>
                <a:gd fmla="*/ 0 h 1412149" name="connsiteY74"/>
                <a:gd fmla="*/ 3671470 w 4138458" name="connsiteX75"/>
                <a:gd fmla="*/ 0 h 1412149" name="connsiteY75"/>
                <a:gd fmla="*/ 3796617 w 4138458" name="connsiteX76"/>
                <a:gd fmla="*/ 71883 h 1412149" name="connsiteY76"/>
                <a:gd fmla="*/ 4121076 w 4138458" name="connsiteX77"/>
                <a:gd fmla="*/ 634192 h 1412149" name="connsiteY77"/>
                <a:gd fmla="*/ 4121076 w 4138458" name="connsiteX78"/>
                <a:gd fmla="*/ 777957 h 1412149" name="connsiteY78"/>
                <a:gd fmla="*/ 3796617 w 4138458" name="connsiteX79"/>
                <a:gd fmla="*/ 1340266 h 1412149" name="connsiteY79"/>
                <a:gd fmla="*/ 3671470 w 4138458" name="connsiteX80"/>
                <a:gd fmla="*/ 1412149 h 1412149"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1412149" w="4138458">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bg1">
                <a:alpha val="0"/>
              </a:schemeClr>
            </a:solidFill>
            <a:ln w="38100">
              <a:gradFill flip="none" rotWithShape="1">
                <a:gsLst>
                  <a:gs pos="0">
                    <a:srgbClr val="F9F9F9"/>
                  </a:gs>
                  <a:gs pos="100000">
                    <a:schemeClr val="bg1">
                      <a:lumMod val="75000"/>
                    </a:schemeClr>
                  </a:gs>
                </a:gsLst>
                <a:lin ang="2700000" scaled="1"/>
              </a:gradFill>
            </a:ln>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27" name="任意多边形 26"/>
            <p:cNvSpPr/>
            <p:nvPr/>
          </p:nvSpPr>
          <p:spPr bwMode="auto">
            <a:xfrm rot="10800000">
              <a:off x="6532711" y="2196986"/>
              <a:ext cx="2581375" cy="631527"/>
            </a:xfrm>
            <a:custGeom>
              <a:gdLst>
                <a:gd fmla="*/ 3119312 w 3393888" name="connsiteX0"/>
                <a:gd fmla="*/ 830306 h 830306" name="connsiteY0"/>
                <a:gd fmla="*/ 2920034 w 3393888" name="connsiteX1"/>
                <a:gd fmla="*/ 830306 h 830306" name="connsiteY1"/>
                <a:gd fmla="*/ 2737766 w 3393888" name="connsiteX2"/>
                <a:gd fmla="*/ 830306 h 830306" name="connsiteY2"/>
                <a:gd fmla="*/ 2720756 w 3393888" name="connsiteX3"/>
                <a:gd fmla="*/ 830306 h 830306" name="connsiteY3"/>
                <a:gd fmla="*/ 2538488 w 3393888" name="connsiteX4"/>
                <a:gd fmla="*/ 830306 h 830306" name="connsiteY4"/>
                <a:gd fmla="*/ 2339210 w 3393888" name="connsiteX5"/>
                <a:gd fmla="*/ 830306 h 830306" name="connsiteY5"/>
                <a:gd fmla="*/ 2334818 w 3393888" name="connsiteX6"/>
                <a:gd fmla="*/ 828994 h 830306" name="connsiteY6"/>
                <a:gd fmla="*/ 2330399 w 3393888" name="connsiteX7"/>
                <a:gd fmla="*/ 830306 h 830306" name="connsiteY7"/>
                <a:gd fmla="*/ 1948853 w 3393888" name="connsiteX8"/>
                <a:gd fmla="*/ 830306 h 830306" name="connsiteY8"/>
                <a:gd fmla="*/ 1944461 w 3393888" name="connsiteX9"/>
                <a:gd fmla="*/ 828994 h 830306" name="connsiteY9"/>
                <a:gd fmla="*/ 1940042 w 3393888" name="connsiteX10"/>
                <a:gd fmla="*/ 830306 h 830306" name="connsiteY10"/>
                <a:gd fmla="*/ 1580314 w 3393888" name="connsiteX11"/>
                <a:gd fmla="*/ 830306 h 830306" name="connsiteY11"/>
                <a:gd fmla="*/ 1558496 w 3393888" name="connsiteX12"/>
                <a:gd fmla="*/ 830306 h 830306" name="connsiteY12"/>
                <a:gd fmla="*/ 1291762 w 3393888" name="connsiteX13"/>
                <a:gd fmla="*/ 830306 h 830306" name="connsiteY13"/>
                <a:gd fmla="*/ 1198768 w 3393888" name="connsiteX14"/>
                <a:gd fmla="*/ 830306 h 830306" name="connsiteY14"/>
                <a:gd fmla="*/ 1133844 w 3393888" name="connsiteX15"/>
                <a:gd fmla="*/ 830306 h 830306" name="connsiteY15"/>
                <a:gd fmla="*/ 910216 w 3393888" name="connsiteX16"/>
                <a:gd fmla="*/ 830306 h 830306" name="connsiteY16"/>
                <a:gd fmla="*/ 798379 w 3393888" name="connsiteX17"/>
                <a:gd fmla="*/ 830306 h 830306" name="connsiteY17"/>
                <a:gd fmla="*/ 752298 w 3393888" name="connsiteX18"/>
                <a:gd fmla="*/ 830306 h 830306" name="connsiteY18"/>
                <a:gd fmla="*/ 655613 w 3393888" name="connsiteX19"/>
                <a:gd fmla="*/ 830306 h 830306" name="connsiteY19"/>
                <a:gd fmla="*/ 416833 w 3393888" name="connsiteX20"/>
                <a:gd fmla="*/ 830306 h 830306" name="connsiteY20"/>
                <a:gd fmla="*/ 274067 w 3393888" name="connsiteX21"/>
                <a:gd fmla="*/ 830306 h 830306" name="connsiteY21"/>
                <a:gd fmla="*/ 200483 w 3393888" name="connsiteX22"/>
                <a:gd fmla="*/ 788041 h 830306" name="connsiteY22"/>
                <a:gd fmla="*/ 9710 w 3393888" name="connsiteX23"/>
                <a:gd fmla="*/ 457418 h 830306" name="connsiteY23"/>
                <a:gd fmla="*/ 9710 w 3393888" name="connsiteX24"/>
                <a:gd fmla="*/ 372888 h 830306" name="connsiteY24"/>
                <a:gd fmla="*/ 200483 w 3393888" name="connsiteX25"/>
                <a:gd fmla="*/ 42265 h 830306" name="connsiteY25"/>
                <a:gd fmla="*/ 274067 w 3393888" name="connsiteX26"/>
                <a:gd fmla="*/ 0 h 830306" name="connsiteY26"/>
                <a:gd fmla="*/ 400007 w 3393888" name="connsiteX27"/>
                <a:gd fmla="*/ 0 h 830306" name="connsiteY27"/>
                <a:gd fmla="*/ 416833 w 3393888" name="connsiteX28"/>
                <a:gd fmla="*/ 0 h 830306" name="connsiteY28"/>
                <a:gd fmla="*/ 494648 w 3393888" name="connsiteX29"/>
                <a:gd fmla="*/ 0 h 830306" name="connsiteY29"/>
                <a:gd fmla="*/ 542773 w 3393888" name="connsiteX30"/>
                <a:gd fmla="*/ 0 h 830306" name="connsiteY30"/>
                <a:gd fmla="*/ 607920 w 3393888" name="connsiteX31"/>
                <a:gd fmla="*/ 0 h 830306" name="connsiteY31"/>
                <a:gd fmla="*/ 637414 w 3393888" name="connsiteX32"/>
                <a:gd fmla="*/ 0 h 830306" name="connsiteY32"/>
                <a:gd fmla="*/ 649651 w 3393888" name="connsiteX33"/>
                <a:gd fmla="*/ 0 h 830306" name="connsiteY33"/>
                <a:gd fmla="*/ 655613 w 3393888" name="connsiteX34"/>
                <a:gd fmla="*/ 0 h 830306" name="connsiteY34"/>
                <a:gd fmla="*/ 750685 w 3393888" name="connsiteX35"/>
                <a:gd fmla="*/ 0 h 830306" name="connsiteY35"/>
                <a:gd fmla="*/ 752298 w 3393888" name="connsiteX36"/>
                <a:gd fmla="*/ 0 h 830306" name="connsiteY36"/>
                <a:gd fmla="*/ 792417 w 3393888" name="connsiteX37"/>
                <a:gd fmla="*/ 0 h 830306" name="connsiteY37"/>
                <a:gd fmla="*/ 798379 w 3393888" name="connsiteX38"/>
                <a:gd fmla="*/ 0 h 830306" name="connsiteY38"/>
                <a:gd fmla="*/ 878238 w 3393888" name="connsiteX39"/>
                <a:gd fmla="*/ 0 h 830306" name="connsiteY39"/>
                <a:gd fmla="*/ 910216 w 3393888" name="connsiteX40"/>
                <a:gd fmla="*/ 0 h 830306" name="connsiteY40"/>
                <a:gd fmla="*/ 972879 w 3393888" name="connsiteX41"/>
                <a:gd fmla="*/ 0 h 830306" name="connsiteY41"/>
                <a:gd fmla="*/ 1036156 w 3393888" name="connsiteX42"/>
                <a:gd fmla="*/ 0 h 830306" name="connsiteY42"/>
                <a:gd fmla="*/ 1086151 w 3393888" name="connsiteX43"/>
                <a:gd fmla="*/ 0 h 830306" name="connsiteY43"/>
                <a:gd fmla="*/ 1127882 w 3393888" name="connsiteX44"/>
                <a:gd fmla="*/ 0 h 830306" name="connsiteY44"/>
                <a:gd fmla="*/ 1130797 w 3393888" name="connsiteX45"/>
                <a:gd fmla="*/ 0 h 830306" name="connsiteY45"/>
                <a:gd fmla="*/ 1133844 w 3393888" name="connsiteX46"/>
                <a:gd fmla="*/ 0 h 830306" name="connsiteY46"/>
                <a:gd fmla="*/ 1198768 w 3393888" name="connsiteX47"/>
                <a:gd fmla="*/ 0 h 830306" name="connsiteY47"/>
                <a:gd fmla="*/ 1244068 w 3393888" name="connsiteX48"/>
                <a:gd fmla="*/ 0 h 830306" name="connsiteY48"/>
                <a:gd fmla="*/ 1285800 w 3393888" name="connsiteX49"/>
                <a:gd fmla="*/ 0 h 830306" name="connsiteY49"/>
                <a:gd fmla="*/ 1291762 w 3393888" name="connsiteX50"/>
                <a:gd fmla="*/ 0 h 830306" name="connsiteY50"/>
                <a:gd fmla="*/ 1324708 w 3393888" name="connsiteX51"/>
                <a:gd fmla="*/ 0 h 830306" name="connsiteY51"/>
                <a:gd fmla="*/ 1532621 w 3393888" name="connsiteX52"/>
                <a:gd fmla="*/ 0 h 830306" name="connsiteY52"/>
                <a:gd fmla="*/ 1558496 w 3393888" name="connsiteX53"/>
                <a:gd fmla="*/ 0 h 830306" name="connsiteY53"/>
                <a:gd fmla="*/ 1574352 w 3393888" name="connsiteX54"/>
                <a:gd fmla="*/ 0 h 830306" name="connsiteY54"/>
                <a:gd fmla="*/ 1580314 w 3393888" name="connsiteX55"/>
                <a:gd fmla="*/ 0 h 830306" name="connsiteY55"/>
                <a:gd fmla="*/ 1684436 w 3393888" name="connsiteX56"/>
                <a:gd fmla="*/ 0 h 830306" name="connsiteY56"/>
                <a:gd fmla="*/ 1940042 w 3393888" name="connsiteX57"/>
                <a:gd fmla="*/ 0 h 830306" name="connsiteY57"/>
                <a:gd fmla="*/ 1944461 w 3393888" name="connsiteX58"/>
                <a:gd fmla="*/ 1312 h 830306" name="connsiteY58"/>
                <a:gd fmla="*/ 1948853 w 3393888" name="connsiteX59"/>
                <a:gd fmla="*/ 0 h 830306" name="connsiteY59"/>
                <a:gd fmla="*/ 2330399 w 3393888" name="connsiteX60"/>
                <a:gd fmla="*/ 0 h 830306" name="connsiteY60"/>
                <a:gd fmla="*/ 2334818 w 3393888" name="connsiteX61"/>
                <a:gd fmla="*/ 1312 h 830306" name="connsiteY61"/>
                <a:gd fmla="*/ 2339210 w 3393888" name="connsiteX62"/>
                <a:gd fmla="*/ 0 h 830306" name="connsiteY62"/>
                <a:gd fmla="*/ 2465150 w 3393888" name="connsiteX63"/>
                <a:gd fmla="*/ 0 h 830306" name="connsiteY63"/>
                <a:gd fmla="*/ 2538488 w 3393888" name="connsiteX64"/>
                <a:gd fmla="*/ 0 h 830306" name="connsiteY64"/>
                <a:gd fmla="*/ 2559791 w 3393888" name="connsiteX65"/>
                <a:gd fmla="*/ 0 h 830306" name="connsiteY65"/>
                <a:gd fmla="*/ 2664428 w 3393888" name="connsiteX66"/>
                <a:gd fmla="*/ 0 h 830306" name="connsiteY66"/>
                <a:gd fmla="*/ 2673062 w 3393888" name="connsiteX67"/>
                <a:gd fmla="*/ 0 h 830306" name="connsiteY67"/>
                <a:gd fmla="*/ 2714794 w 3393888" name="connsiteX68"/>
                <a:gd fmla="*/ 0 h 830306" name="connsiteY68"/>
                <a:gd fmla="*/ 2720756 w 3393888" name="connsiteX69"/>
                <a:gd fmla="*/ 0 h 830306" name="connsiteY69"/>
                <a:gd fmla="*/ 2737766 w 3393888" name="connsiteX70"/>
                <a:gd fmla="*/ 0 h 830306" name="connsiteY70"/>
                <a:gd fmla="*/ 2759069 w 3393888" name="connsiteX71"/>
                <a:gd fmla="*/ 0 h 830306" name="connsiteY71"/>
                <a:gd fmla="*/ 2863706 w 3393888" name="connsiteX72"/>
                <a:gd fmla="*/ 0 h 830306" name="connsiteY72"/>
                <a:gd fmla="*/ 2872340 w 3393888" name="connsiteX73"/>
                <a:gd fmla="*/ 0 h 830306" name="connsiteY73"/>
                <a:gd fmla="*/ 2914072 w 3393888" name="connsiteX74"/>
                <a:gd fmla="*/ 0 h 830306" name="connsiteY74"/>
                <a:gd fmla="*/ 2920034 w 3393888" name="connsiteX75"/>
                <a:gd fmla="*/ 0 h 830306" name="connsiteY75"/>
                <a:gd fmla="*/ 2958347 w 3393888" name="connsiteX76"/>
                <a:gd fmla="*/ 0 h 830306" name="connsiteY76"/>
                <a:gd fmla="*/ 3119312 w 3393888" name="connsiteX77"/>
                <a:gd fmla="*/ 0 h 830306" name="connsiteY77"/>
                <a:gd fmla="*/ 3192896 w 3393888" name="connsiteX78"/>
                <a:gd fmla="*/ 42265 h 830306" name="connsiteY78"/>
                <a:gd fmla="*/ 3383669 w 3393888" name="connsiteX79"/>
                <a:gd fmla="*/ 372888 h 830306" name="connsiteY79"/>
                <a:gd fmla="*/ 3383669 w 3393888" name="connsiteX80"/>
                <a:gd fmla="*/ 457418 h 830306" name="connsiteY80"/>
                <a:gd fmla="*/ 3192896 w 3393888" name="connsiteX81"/>
                <a:gd fmla="*/ 788041 h 830306" name="connsiteY81"/>
                <a:gd fmla="*/ 3119312 w 3393888" name="connsiteX82"/>
                <a:gd fmla="*/ 830306 h 830306"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830305" w="3393888">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gradFill>
            </a:ln>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grpSp>
      <p:grpSp>
        <p:nvGrpSpPr>
          <p:cNvPr id="28" name="组合 27"/>
          <p:cNvGrpSpPr/>
          <p:nvPr/>
        </p:nvGrpSpPr>
        <p:grpSpPr>
          <a:xfrm>
            <a:off x="5447145" y="1167920"/>
            <a:ext cx="1603916" cy="1429949"/>
            <a:chOff x="7261913" y="1557587"/>
            <a:chExt cx="2138277" cy="1907040"/>
          </a:xfrm>
        </p:grpSpPr>
        <p:sp>
          <p:nvSpPr>
            <p:cNvPr id="29" name="任意多边形 28"/>
            <p:cNvSpPr/>
            <p:nvPr/>
          </p:nvSpPr>
          <p:spPr bwMode="auto">
            <a:xfrm rot="10800000">
              <a:off x="7266742" y="1557587"/>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algn="tl" blurRad="152400" dir="2700000" dist="889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30" name="Freeform 5"/>
            <p:cNvSpPr/>
            <p:nvPr/>
          </p:nvSpPr>
          <p:spPr bwMode="auto">
            <a:xfrm rot="10800000">
              <a:off x="7261913" y="1569492"/>
              <a:ext cx="2138277" cy="18951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1" name="Freeform 5"/>
            <p:cNvSpPr/>
            <p:nvPr/>
          </p:nvSpPr>
          <p:spPr bwMode="auto">
            <a:xfrm rot="10800000">
              <a:off x="7580556" y="1852194"/>
              <a:ext cx="1495486" cy="13254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32" name="组合 31"/>
          <p:cNvGrpSpPr/>
          <p:nvPr/>
        </p:nvGrpSpPr>
        <p:grpSpPr>
          <a:xfrm>
            <a:off x="4680027" y="3393394"/>
            <a:ext cx="2361076" cy="811064"/>
            <a:chOff x="6239222" y="4525573"/>
            <a:chExt cx="3147691" cy="1081668"/>
          </a:xfrm>
        </p:grpSpPr>
        <p:sp>
          <p:nvSpPr>
            <p:cNvPr id="33" name="任意多边形 32"/>
            <p:cNvSpPr/>
            <p:nvPr/>
          </p:nvSpPr>
          <p:spPr bwMode="auto">
            <a:xfrm rot="10800000">
              <a:off x="6239222" y="4525573"/>
              <a:ext cx="3147690" cy="1074074"/>
            </a:xfrm>
            <a:custGeom>
              <a:gdLst>
                <a:gd fmla="*/ 3494407 w 4138458" name="connsiteX0"/>
                <a:gd fmla="*/ 1121227 h 1412149" name="connsiteY0"/>
                <a:gd fmla="*/ 3567991 w 4138458" name="connsiteX1"/>
                <a:gd fmla="*/ 1078962 h 1412149" name="connsiteY1"/>
                <a:gd fmla="*/ 3758764 w 4138458" name="connsiteX2"/>
                <a:gd fmla="*/ 748339 h 1412149" name="connsiteY2"/>
                <a:gd fmla="*/ 3758764 w 4138458" name="connsiteX3"/>
                <a:gd fmla="*/ 663809 h 1412149" name="connsiteY3"/>
                <a:gd fmla="*/ 3567991 w 4138458" name="connsiteX4"/>
                <a:gd fmla="*/ 333186 h 1412149" name="connsiteY4"/>
                <a:gd fmla="*/ 3494407 w 4138458" name="connsiteX5"/>
                <a:gd fmla="*/ 290921 h 1412149" name="connsiteY5"/>
                <a:gd fmla="*/ 3333442 w 4138458" name="connsiteX6"/>
                <a:gd fmla="*/ 290921 h 1412149" name="connsiteY6"/>
                <a:gd fmla="*/ 3295129 w 4138458" name="connsiteX7"/>
                <a:gd fmla="*/ 290921 h 1412149" name="connsiteY7"/>
                <a:gd fmla="*/ 3289167 w 4138458" name="connsiteX8"/>
                <a:gd fmla="*/ 290921 h 1412149" name="connsiteY8"/>
                <a:gd fmla="*/ 3247435 w 4138458" name="connsiteX9"/>
                <a:gd fmla="*/ 290921 h 1412149" name="connsiteY9"/>
                <a:gd fmla="*/ 3238801 w 4138458" name="connsiteX10"/>
                <a:gd fmla="*/ 290921 h 1412149" name="connsiteY10"/>
                <a:gd fmla="*/ 3134164 w 4138458" name="connsiteX11"/>
                <a:gd fmla="*/ 290921 h 1412149" name="connsiteY11"/>
                <a:gd fmla="*/ 3112861 w 4138458" name="connsiteX12"/>
                <a:gd fmla="*/ 290921 h 1412149" name="connsiteY12"/>
                <a:gd fmla="*/ 3095851 w 4138458" name="connsiteX13"/>
                <a:gd fmla="*/ 290921 h 1412149" name="connsiteY13"/>
                <a:gd fmla="*/ 3089889 w 4138458" name="connsiteX14"/>
                <a:gd fmla="*/ 290921 h 1412149" name="connsiteY14"/>
                <a:gd fmla="*/ 3048157 w 4138458" name="connsiteX15"/>
                <a:gd fmla="*/ 290921 h 1412149" name="connsiteY15"/>
                <a:gd fmla="*/ 3039523 w 4138458" name="connsiteX16"/>
                <a:gd fmla="*/ 290921 h 1412149" name="connsiteY16"/>
                <a:gd fmla="*/ 2934886 w 4138458" name="connsiteX17"/>
                <a:gd fmla="*/ 290921 h 1412149" name="connsiteY17"/>
                <a:gd fmla="*/ 2913583 w 4138458" name="connsiteX18"/>
                <a:gd fmla="*/ 290921 h 1412149" name="connsiteY18"/>
                <a:gd fmla="*/ 2840245 w 4138458" name="connsiteX19"/>
                <a:gd fmla="*/ 290921 h 1412149" name="connsiteY19"/>
                <a:gd fmla="*/ 2714305 w 4138458" name="connsiteX20"/>
                <a:gd fmla="*/ 290921 h 1412149" name="connsiteY20"/>
                <a:gd fmla="*/ 2709913 w 4138458" name="connsiteX21"/>
                <a:gd fmla="*/ 292233 h 1412149" name="connsiteY21"/>
                <a:gd fmla="*/ 2705494 w 4138458" name="connsiteX22"/>
                <a:gd fmla="*/ 290921 h 1412149" name="connsiteY22"/>
                <a:gd fmla="*/ 2323948 w 4138458" name="connsiteX23"/>
                <a:gd fmla="*/ 290921 h 1412149" name="connsiteY23"/>
                <a:gd fmla="*/ 2319556 w 4138458" name="connsiteX24"/>
                <a:gd fmla="*/ 292233 h 1412149" name="connsiteY24"/>
                <a:gd fmla="*/ 2315137 w 4138458" name="connsiteX25"/>
                <a:gd fmla="*/ 290921 h 1412149" name="connsiteY25"/>
                <a:gd fmla="*/ 2059531 w 4138458" name="connsiteX26"/>
                <a:gd fmla="*/ 290921 h 1412149" name="connsiteY26"/>
                <a:gd fmla="*/ 1955409 w 4138458" name="connsiteX27"/>
                <a:gd fmla="*/ 290921 h 1412149" name="connsiteY27"/>
                <a:gd fmla="*/ 1949447 w 4138458" name="connsiteX28"/>
                <a:gd fmla="*/ 290921 h 1412149" name="connsiteY28"/>
                <a:gd fmla="*/ 1933591 w 4138458" name="connsiteX29"/>
                <a:gd fmla="*/ 290921 h 1412149" name="connsiteY29"/>
                <a:gd fmla="*/ 1907716 w 4138458" name="connsiteX30"/>
                <a:gd fmla="*/ 290921 h 1412149" name="connsiteY30"/>
                <a:gd fmla="*/ 1699803 w 4138458" name="connsiteX31"/>
                <a:gd fmla="*/ 290921 h 1412149" name="connsiteY31"/>
                <a:gd fmla="*/ 1666857 w 4138458" name="connsiteX32"/>
                <a:gd fmla="*/ 290921 h 1412149" name="connsiteY32"/>
                <a:gd fmla="*/ 1660895 w 4138458" name="connsiteX33"/>
                <a:gd fmla="*/ 290921 h 1412149" name="connsiteY33"/>
                <a:gd fmla="*/ 1619163 w 4138458" name="connsiteX34"/>
                <a:gd fmla="*/ 290921 h 1412149" name="connsiteY34"/>
                <a:gd fmla="*/ 1573863 w 4138458" name="connsiteX35"/>
                <a:gd fmla="*/ 290921 h 1412149" name="connsiteY35"/>
                <a:gd fmla="*/ 1508939 w 4138458" name="connsiteX36"/>
                <a:gd fmla="*/ 290921 h 1412149" name="connsiteY36"/>
                <a:gd fmla="*/ 1505892 w 4138458" name="connsiteX37"/>
                <a:gd fmla="*/ 290921 h 1412149" name="connsiteY37"/>
                <a:gd fmla="*/ 1502977 w 4138458" name="connsiteX38"/>
                <a:gd fmla="*/ 290921 h 1412149" name="connsiteY38"/>
                <a:gd fmla="*/ 1461246 w 4138458" name="connsiteX39"/>
                <a:gd fmla="*/ 290921 h 1412149" name="connsiteY39"/>
                <a:gd fmla="*/ 1411251 w 4138458" name="connsiteX40"/>
                <a:gd fmla="*/ 290921 h 1412149" name="connsiteY40"/>
                <a:gd fmla="*/ 1347974 w 4138458" name="connsiteX41"/>
                <a:gd fmla="*/ 290921 h 1412149" name="connsiteY41"/>
                <a:gd fmla="*/ 1285311 w 4138458" name="connsiteX42"/>
                <a:gd fmla="*/ 290921 h 1412149" name="connsiteY42"/>
                <a:gd fmla="*/ 1253333 w 4138458" name="connsiteX43"/>
                <a:gd fmla="*/ 290921 h 1412149" name="connsiteY43"/>
                <a:gd fmla="*/ 1173474 w 4138458" name="connsiteX44"/>
                <a:gd fmla="*/ 290921 h 1412149" name="connsiteY44"/>
                <a:gd fmla="*/ 1167512 w 4138458" name="connsiteX45"/>
                <a:gd fmla="*/ 290921 h 1412149" name="connsiteY45"/>
                <a:gd fmla="*/ 1127393 w 4138458" name="connsiteX46"/>
                <a:gd fmla="*/ 290921 h 1412149" name="connsiteY46"/>
                <a:gd fmla="*/ 1125780 w 4138458" name="connsiteX47"/>
                <a:gd fmla="*/ 290921 h 1412149" name="connsiteY47"/>
                <a:gd fmla="*/ 1030708 w 4138458" name="connsiteX48"/>
                <a:gd fmla="*/ 290921 h 1412149" name="connsiteY48"/>
                <a:gd fmla="*/ 1024746 w 4138458" name="connsiteX49"/>
                <a:gd fmla="*/ 290921 h 1412149" name="connsiteY49"/>
                <a:gd fmla="*/ 1012509 w 4138458" name="connsiteX50"/>
                <a:gd fmla="*/ 290921 h 1412149" name="connsiteY50"/>
                <a:gd fmla="*/ 983015 w 4138458" name="connsiteX51"/>
                <a:gd fmla="*/ 290921 h 1412149" name="connsiteY51"/>
                <a:gd fmla="*/ 917868 w 4138458" name="connsiteX52"/>
                <a:gd fmla="*/ 290921 h 1412149" name="connsiteY52"/>
                <a:gd fmla="*/ 869743 w 4138458" name="connsiteX53"/>
                <a:gd fmla="*/ 290921 h 1412149" name="connsiteY53"/>
                <a:gd fmla="*/ 791928 w 4138458" name="connsiteX54"/>
                <a:gd fmla="*/ 290921 h 1412149" name="connsiteY54"/>
                <a:gd fmla="*/ 775102 w 4138458" name="connsiteX55"/>
                <a:gd fmla="*/ 290921 h 1412149" name="connsiteY55"/>
                <a:gd fmla="*/ 649162 w 4138458" name="connsiteX56"/>
                <a:gd fmla="*/ 290921 h 1412149" name="connsiteY56"/>
                <a:gd fmla="*/ 575578 w 4138458" name="connsiteX57"/>
                <a:gd fmla="*/ 333186 h 1412149" name="connsiteY57"/>
                <a:gd fmla="*/ 384805 w 4138458" name="connsiteX58"/>
                <a:gd fmla="*/ 663809 h 1412149" name="connsiteY58"/>
                <a:gd fmla="*/ 384805 w 4138458" name="connsiteX59"/>
                <a:gd fmla="*/ 748339 h 1412149" name="connsiteY59"/>
                <a:gd fmla="*/ 575578 w 4138458" name="connsiteX60"/>
                <a:gd fmla="*/ 1078962 h 1412149" name="connsiteY60"/>
                <a:gd fmla="*/ 649162 w 4138458" name="connsiteX61"/>
                <a:gd fmla="*/ 1121227 h 1412149" name="connsiteY61"/>
                <a:gd fmla="*/ 791928 w 4138458" name="connsiteX62"/>
                <a:gd fmla="*/ 1121227 h 1412149" name="connsiteY62"/>
                <a:gd fmla="*/ 1030708 w 4138458" name="connsiteX63"/>
                <a:gd fmla="*/ 1121227 h 1412149" name="connsiteY63"/>
                <a:gd fmla="*/ 1127393 w 4138458" name="connsiteX64"/>
                <a:gd fmla="*/ 1121227 h 1412149" name="connsiteY64"/>
                <a:gd fmla="*/ 1173474 w 4138458" name="connsiteX65"/>
                <a:gd fmla="*/ 1121227 h 1412149" name="connsiteY65"/>
                <a:gd fmla="*/ 1285311 w 4138458" name="connsiteX66"/>
                <a:gd fmla="*/ 1121227 h 1412149" name="connsiteY66"/>
                <a:gd fmla="*/ 1508939 w 4138458" name="connsiteX67"/>
                <a:gd fmla="*/ 1121227 h 1412149" name="connsiteY67"/>
                <a:gd fmla="*/ 1573863 w 4138458" name="connsiteX68"/>
                <a:gd fmla="*/ 1121227 h 1412149" name="connsiteY68"/>
                <a:gd fmla="*/ 1666857 w 4138458" name="connsiteX69"/>
                <a:gd fmla="*/ 1121227 h 1412149" name="connsiteY69"/>
                <a:gd fmla="*/ 1933591 w 4138458" name="connsiteX70"/>
                <a:gd fmla="*/ 1121227 h 1412149" name="connsiteY70"/>
                <a:gd fmla="*/ 1955409 w 4138458" name="connsiteX71"/>
                <a:gd fmla="*/ 1121227 h 1412149" name="connsiteY71"/>
                <a:gd fmla="*/ 2315137 w 4138458" name="connsiteX72"/>
                <a:gd fmla="*/ 1121227 h 1412149" name="connsiteY72"/>
                <a:gd fmla="*/ 2319556 w 4138458" name="connsiteX73"/>
                <a:gd fmla="*/ 1119915 h 1412149" name="connsiteY73"/>
                <a:gd fmla="*/ 2323948 w 4138458" name="connsiteX74"/>
                <a:gd fmla="*/ 1121227 h 1412149" name="connsiteY74"/>
                <a:gd fmla="*/ 2705494 w 4138458" name="connsiteX75"/>
                <a:gd fmla="*/ 1121227 h 1412149" name="connsiteY75"/>
                <a:gd fmla="*/ 2709913 w 4138458" name="connsiteX76"/>
                <a:gd fmla="*/ 1119915 h 1412149" name="connsiteY76"/>
                <a:gd fmla="*/ 2714305 w 4138458" name="connsiteX77"/>
                <a:gd fmla="*/ 1121227 h 1412149" name="connsiteY77"/>
                <a:gd fmla="*/ 2913583 w 4138458" name="connsiteX78"/>
                <a:gd fmla="*/ 1121227 h 1412149" name="connsiteY78"/>
                <a:gd fmla="*/ 3095851 w 4138458" name="connsiteX79"/>
                <a:gd fmla="*/ 1121227 h 1412149" name="connsiteY79"/>
                <a:gd fmla="*/ 3112861 w 4138458" name="connsiteX80"/>
                <a:gd fmla="*/ 1121227 h 1412149" name="connsiteY80"/>
                <a:gd fmla="*/ 3295129 w 4138458" name="connsiteX81"/>
                <a:gd fmla="*/ 1121227 h 1412149" name="connsiteY81"/>
                <a:gd fmla="*/ 3671470 w 4138458" name="connsiteX82"/>
                <a:gd fmla="*/ 1412149 h 1412149" name="connsiteY82"/>
                <a:gd fmla="*/ 3163470 w 4138458" name="connsiteX83"/>
                <a:gd fmla="*/ 1412149 h 1412149" name="connsiteY83"/>
                <a:gd fmla="*/ 3022552 w 4138458" name="connsiteX84"/>
                <a:gd fmla="*/ 1412149 h 1412149" name="connsiteY84"/>
                <a:gd fmla="*/ 2554799 w 4138458" name="connsiteX85"/>
                <a:gd fmla="*/ 1412149 h 1412149" name="connsiteY85"/>
                <a:gd fmla="*/ 2514552 w 4138458" name="connsiteX86"/>
                <a:gd fmla="*/ 1412149 h 1412149" name="connsiteY86"/>
                <a:gd fmla="*/ 2266137 w 4138458" name="connsiteX87"/>
                <a:gd fmla="*/ 1412149 h 1412149" name="connsiteY87"/>
                <a:gd fmla="*/ 1905881 w 4138458" name="connsiteX88"/>
                <a:gd fmla="*/ 1412149 h 1412149" name="connsiteY88"/>
                <a:gd fmla="*/ 1809866 w 4138458" name="connsiteX89"/>
                <a:gd fmla="*/ 1412149 h 1412149" name="connsiteY89"/>
                <a:gd fmla="*/ 1617219 w 4138458" name="connsiteX90"/>
                <a:gd fmla="*/ 1412149 h 1412149" name="connsiteY90"/>
                <a:gd fmla="*/ 1489857 w 4138458" name="connsiteX91"/>
                <a:gd fmla="*/ 1412149 h 1412149" name="connsiteY91"/>
                <a:gd fmla="*/ 1301866 w 4138458" name="connsiteX92"/>
                <a:gd fmla="*/ 1412149 h 1412149" name="connsiteY92"/>
                <a:gd fmla="*/ 1160948 w 4138458" name="connsiteX93"/>
                <a:gd fmla="*/ 1412149 h 1412149" name="connsiteY93"/>
                <a:gd fmla="*/ 1115038 w 4138458" name="connsiteX94"/>
                <a:gd fmla="*/ 1412149 h 1412149" name="connsiteY94"/>
                <a:gd fmla="*/ 840939 w 4138458" name="connsiteX95"/>
                <a:gd fmla="*/ 1412149 h 1412149" name="connsiteY95"/>
                <a:gd fmla="*/ 652948 w 4138458" name="connsiteX96"/>
                <a:gd fmla="*/ 1412149 h 1412149" name="connsiteY96"/>
                <a:gd fmla="*/ 466120 w 4138458" name="connsiteX97"/>
                <a:gd fmla="*/ 1412149 h 1412149" name="connsiteY97"/>
                <a:gd fmla="*/ 340972 w 4138458" name="connsiteX98"/>
                <a:gd fmla="*/ 1340266 h 1412149" name="connsiteY98"/>
                <a:gd fmla="*/ 16513 w 4138458" name="connsiteX99"/>
                <a:gd fmla="*/ 777957 h 1412149" name="connsiteY99"/>
                <a:gd fmla="*/ 16513 w 4138458" name="connsiteX100"/>
                <a:gd fmla="*/ 634192 h 1412149" name="connsiteY100"/>
                <a:gd fmla="*/ 340972 w 4138458" name="connsiteX101"/>
                <a:gd fmla="*/ 71883 h 1412149" name="connsiteY101"/>
                <a:gd fmla="*/ 466120 w 4138458" name="connsiteX102"/>
                <a:gd fmla="*/ 0 h 1412149" name="connsiteY102"/>
                <a:gd fmla="*/ 652948 w 4138458" name="connsiteX103"/>
                <a:gd fmla="*/ 0 h 1412149" name="connsiteY103"/>
                <a:gd fmla="*/ 680314 w 4138458" name="connsiteX104"/>
                <a:gd fmla="*/ 0 h 1412149" name="connsiteY104"/>
                <a:gd fmla="*/ 840939 w 4138458" name="connsiteX105"/>
                <a:gd fmla="*/ 0 h 1412149" name="connsiteY105"/>
                <a:gd fmla="*/ 841276 w 4138458" name="connsiteX106"/>
                <a:gd fmla="*/ 0 h 1412149" name="connsiteY106"/>
                <a:gd fmla="*/ 867142 w 4138458" name="connsiteX107"/>
                <a:gd fmla="*/ 0 h 1412149" name="connsiteY107"/>
                <a:gd fmla="*/ 956611 w 4138458" name="connsiteX108"/>
                <a:gd fmla="*/ 0 h 1412149" name="connsiteY108"/>
                <a:gd fmla="*/ 1028104 w 4138458" name="connsiteX109"/>
                <a:gd fmla="*/ 0 h 1412149" name="connsiteY109"/>
                <a:gd fmla="*/ 1033923 w 4138458" name="connsiteX110"/>
                <a:gd fmla="*/ 0 h 1412149" name="connsiteY110"/>
                <a:gd fmla="*/ 1055133 w 4138458" name="connsiteX111"/>
                <a:gd fmla="*/ 0 h 1412149" name="connsiteY111"/>
                <a:gd fmla="*/ 1080817 w 4138458" name="connsiteX112"/>
                <a:gd fmla="*/ 0 h 1412149" name="connsiteY112"/>
                <a:gd fmla="*/ 1115038 w 4138458" name="connsiteX113"/>
                <a:gd fmla="*/ 0 h 1412149" name="connsiteY113"/>
                <a:gd fmla="*/ 1143439 w 4138458" name="connsiteX114"/>
                <a:gd fmla="*/ 0 h 1412149" name="connsiteY114"/>
                <a:gd fmla="*/ 1160948 w 4138458" name="connsiteX115"/>
                <a:gd fmla="*/ 0 h 1412149" name="connsiteY115"/>
                <a:gd fmla="*/ 1216095 w 4138458" name="connsiteX116"/>
                <a:gd fmla="*/ 0 h 1412149" name="connsiteY116"/>
                <a:gd fmla="*/ 1220751 w 4138458" name="connsiteX117"/>
                <a:gd fmla="*/ 0 h 1412149" name="connsiteY117"/>
                <a:gd fmla="*/ 1267645 w 4138458" name="connsiteX118"/>
                <a:gd fmla="*/ 0 h 1412149" name="connsiteY118"/>
                <a:gd fmla="*/ 1291726 w 4138458" name="connsiteX119"/>
                <a:gd fmla="*/ 0 h 1412149" name="connsiteY119"/>
                <a:gd fmla="*/ 1301866 w 4138458" name="connsiteX120"/>
                <a:gd fmla="*/ 0 h 1412149" name="connsiteY120"/>
                <a:gd fmla="*/ 1331430 w 4138458" name="connsiteX121"/>
                <a:gd fmla="*/ 0 h 1412149" name="connsiteY121"/>
                <a:gd fmla="*/ 1375142 w 4138458" name="connsiteX122"/>
                <a:gd fmla="*/ 0 h 1412149" name="connsiteY122"/>
                <a:gd fmla="*/ 1408742 w 4138458" name="connsiteX123"/>
                <a:gd fmla="*/ 0 h 1412149" name="connsiteY123"/>
                <a:gd fmla="*/ 1455636 w 4138458" name="connsiteX124"/>
                <a:gd fmla="*/ 0 h 1412149" name="connsiteY124"/>
                <a:gd fmla="*/ 1479717 w 4138458" name="connsiteX125"/>
                <a:gd fmla="*/ 0 h 1412149" name="connsiteY125"/>
                <a:gd fmla="*/ 1489857 w 4138458" name="connsiteX126"/>
                <a:gd fmla="*/ 0 h 1412149" name="connsiteY126"/>
                <a:gd fmla="*/ 1536104 w 4138458" name="connsiteX127"/>
                <a:gd fmla="*/ 0 h 1412149" name="connsiteY127"/>
                <a:gd fmla="*/ 1617219 w 4138458" name="connsiteX128"/>
                <a:gd fmla="*/ 0 h 1412149" name="connsiteY128"/>
                <a:gd fmla="*/ 1651439 w 4138458" name="connsiteX129"/>
                <a:gd fmla="*/ 0 h 1412149" name="connsiteY129"/>
                <a:gd fmla="*/ 1728751 w 4138458" name="connsiteX130"/>
                <a:gd fmla="*/ 0 h 1412149" name="connsiteY130"/>
                <a:gd fmla="*/ 1775645 w 4138458" name="connsiteX131"/>
                <a:gd fmla="*/ 0 h 1412149" name="connsiteY131"/>
                <a:gd fmla="*/ 1799726 w 4138458" name="connsiteX132"/>
                <a:gd fmla="*/ 0 h 1412149" name="connsiteY132"/>
                <a:gd fmla="*/ 1809866 w 4138458" name="connsiteX133"/>
                <a:gd fmla="*/ 0 h 1412149" name="connsiteY133"/>
                <a:gd fmla="*/ 1831413 w 4138458" name="connsiteX134"/>
                <a:gd fmla="*/ 0 h 1412149" name="connsiteY134"/>
                <a:gd fmla="*/ 1905881 w 4138458" name="connsiteX135"/>
                <a:gd fmla="*/ 0 h 1412149" name="connsiteY135"/>
                <a:gd fmla="*/ 1992375 w 4138458" name="connsiteX136"/>
                <a:gd fmla="*/ 0 h 1412149" name="connsiteY136"/>
                <a:gd fmla="*/ 2107709 w 4138458" name="connsiteX137"/>
                <a:gd fmla="*/ 0 h 1412149" name="connsiteY137"/>
                <a:gd fmla="*/ 2120075 w 4138458" name="connsiteX138"/>
                <a:gd fmla="*/ 0 h 1412149" name="connsiteY138"/>
                <a:gd fmla="*/ 2185022 w 4138458" name="connsiteX139"/>
                <a:gd fmla="*/ 0 h 1412149" name="connsiteY139"/>
                <a:gd fmla="*/ 2231916 w 4138458" name="connsiteX140"/>
                <a:gd fmla="*/ 0 h 1412149" name="connsiteY140"/>
                <a:gd fmla="*/ 2255997 w 4138458" name="connsiteX141"/>
                <a:gd fmla="*/ 0 h 1412149" name="connsiteY141"/>
                <a:gd fmla="*/ 2266137 w 4138458" name="connsiteX142"/>
                <a:gd fmla="*/ 0 h 1412149" name="connsiteY142"/>
                <a:gd fmla="*/ 2281036 w 4138458" name="connsiteX143"/>
                <a:gd fmla="*/ 0 h 1412149" name="connsiteY143"/>
                <a:gd fmla="*/ 2473684 w 4138458" name="connsiteX144"/>
                <a:gd fmla="*/ 0 h 1412149" name="connsiteY144"/>
                <a:gd fmla="*/ 2514552 w 4138458" name="connsiteX145"/>
                <a:gd fmla="*/ 0 h 1412149" name="connsiteY145"/>
                <a:gd fmla="*/ 2520578 w 4138458" name="connsiteX146"/>
                <a:gd fmla="*/ 0 h 1412149" name="connsiteY146"/>
                <a:gd fmla="*/ 2544659 w 4138458" name="connsiteX147"/>
                <a:gd fmla="*/ 0 h 1412149" name="connsiteY147"/>
                <a:gd fmla="*/ 2554799 w 4138458" name="connsiteX148"/>
                <a:gd fmla="*/ 0 h 1412149" name="connsiteY148"/>
                <a:gd fmla="*/ 2680485 w 4138458" name="connsiteX149"/>
                <a:gd fmla="*/ 0 h 1412149" name="connsiteY149"/>
                <a:gd fmla="*/ 3005042 w 4138458" name="connsiteX150"/>
                <a:gd fmla="*/ 0 h 1412149" name="connsiteY150"/>
                <a:gd fmla="*/ 3022552 w 4138458" name="connsiteX151"/>
                <a:gd fmla="*/ 0 h 1412149" name="connsiteY151"/>
                <a:gd fmla="*/ 3082355 w 4138458" name="connsiteX152"/>
                <a:gd fmla="*/ 0 h 1412149" name="connsiteY152"/>
                <a:gd fmla="*/ 3129249 w 4138458" name="connsiteX153"/>
                <a:gd fmla="*/ 0 h 1412149" name="connsiteY153"/>
                <a:gd fmla="*/ 3153330 w 4138458" name="connsiteX154"/>
                <a:gd fmla="*/ 0 h 1412149" name="connsiteY154"/>
                <a:gd fmla="*/ 3163470 w 4138458" name="connsiteX155"/>
                <a:gd fmla="*/ 0 h 1412149" name="connsiteY155"/>
                <a:gd fmla="*/ 3236746 w 4138458" name="connsiteX156"/>
                <a:gd fmla="*/ 0 h 1412149" name="connsiteY156"/>
                <a:gd fmla="*/ 3671470 w 4138458" name="connsiteX157"/>
                <a:gd fmla="*/ 0 h 1412149" name="connsiteY157"/>
                <a:gd fmla="*/ 3796617 w 4138458" name="connsiteX158"/>
                <a:gd fmla="*/ 71883 h 1412149" name="connsiteY158"/>
                <a:gd fmla="*/ 4121076 w 4138458" name="connsiteX159"/>
                <a:gd fmla="*/ 634192 h 1412149" name="connsiteY159"/>
                <a:gd fmla="*/ 4121076 w 4138458" name="connsiteX160"/>
                <a:gd fmla="*/ 777957 h 1412149" name="connsiteY160"/>
                <a:gd fmla="*/ 3796617 w 4138458" name="connsiteX161"/>
                <a:gd fmla="*/ 1340266 h 1412149" name="connsiteY161"/>
                <a:gd fmla="*/ 3671470 w 4138458" name="connsiteX162"/>
                <a:gd fmla="*/ 1412149 h 1412149" name="connsiteY1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b="b" l="l" r="r" t="t"/>
              <a:pathLst>
                <a:path h="1412149" w="4138458">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00AF92"/>
            </a:solidFill>
            <a:ln w="19050">
              <a:noFill/>
            </a:ln>
            <a:effectLst>
              <a:innerShdw blurRad="1016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34" name="任意多边形 33"/>
            <p:cNvSpPr/>
            <p:nvPr/>
          </p:nvSpPr>
          <p:spPr bwMode="auto">
            <a:xfrm rot="10800000">
              <a:off x="6239222" y="4533167"/>
              <a:ext cx="3147691" cy="1074074"/>
            </a:xfrm>
            <a:custGeom>
              <a:gdLst>
                <a:gd fmla="*/ 3671470 w 4138458" name="connsiteX0"/>
                <a:gd fmla="*/ 1412149 h 1412149" name="connsiteY0"/>
                <a:gd fmla="*/ 3163470 w 4138458" name="connsiteX1"/>
                <a:gd fmla="*/ 1412149 h 1412149" name="connsiteY1"/>
                <a:gd fmla="*/ 3022552 w 4138458" name="connsiteX2"/>
                <a:gd fmla="*/ 1412149 h 1412149" name="connsiteY2"/>
                <a:gd fmla="*/ 2554799 w 4138458" name="connsiteX3"/>
                <a:gd fmla="*/ 1412149 h 1412149" name="connsiteY3"/>
                <a:gd fmla="*/ 2514552 w 4138458" name="connsiteX4"/>
                <a:gd fmla="*/ 1412149 h 1412149" name="connsiteY4"/>
                <a:gd fmla="*/ 2266137 w 4138458" name="connsiteX5"/>
                <a:gd fmla="*/ 1412149 h 1412149" name="connsiteY5"/>
                <a:gd fmla="*/ 1905881 w 4138458" name="connsiteX6"/>
                <a:gd fmla="*/ 1412149 h 1412149" name="connsiteY6"/>
                <a:gd fmla="*/ 1809866 w 4138458" name="connsiteX7"/>
                <a:gd fmla="*/ 1412149 h 1412149" name="connsiteY7"/>
                <a:gd fmla="*/ 1617219 w 4138458" name="connsiteX8"/>
                <a:gd fmla="*/ 1412149 h 1412149" name="connsiteY8"/>
                <a:gd fmla="*/ 1489857 w 4138458" name="connsiteX9"/>
                <a:gd fmla="*/ 1412149 h 1412149" name="connsiteY9"/>
                <a:gd fmla="*/ 1301866 w 4138458" name="connsiteX10"/>
                <a:gd fmla="*/ 1412149 h 1412149" name="connsiteY10"/>
                <a:gd fmla="*/ 1160948 w 4138458" name="connsiteX11"/>
                <a:gd fmla="*/ 1412149 h 1412149" name="connsiteY11"/>
                <a:gd fmla="*/ 1115038 w 4138458" name="connsiteX12"/>
                <a:gd fmla="*/ 1412149 h 1412149" name="connsiteY12"/>
                <a:gd fmla="*/ 840939 w 4138458" name="connsiteX13"/>
                <a:gd fmla="*/ 1412149 h 1412149" name="connsiteY13"/>
                <a:gd fmla="*/ 652948 w 4138458" name="connsiteX14"/>
                <a:gd fmla="*/ 1412149 h 1412149" name="connsiteY14"/>
                <a:gd fmla="*/ 466120 w 4138458" name="connsiteX15"/>
                <a:gd fmla="*/ 1412149 h 1412149" name="connsiteY15"/>
                <a:gd fmla="*/ 340972 w 4138458" name="connsiteX16"/>
                <a:gd fmla="*/ 1340266 h 1412149" name="connsiteY16"/>
                <a:gd fmla="*/ 16513 w 4138458" name="connsiteX17"/>
                <a:gd fmla="*/ 777957 h 1412149" name="connsiteY17"/>
                <a:gd fmla="*/ 16513 w 4138458" name="connsiteX18"/>
                <a:gd fmla="*/ 634192 h 1412149" name="connsiteY18"/>
                <a:gd fmla="*/ 340972 w 4138458" name="connsiteX19"/>
                <a:gd fmla="*/ 71883 h 1412149" name="connsiteY19"/>
                <a:gd fmla="*/ 466120 w 4138458" name="connsiteX20"/>
                <a:gd fmla="*/ 0 h 1412149" name="connsiteY20"/>
                <a:gd fmla="*/ 652948 w 4138458" name="connsiteX21"/>
                <a:gd fmla="*/ 0 h 1412149" name="connsiteY21"/>
                <a:gd fmla="*/ 680314 w 4138458" name="connsiteX22"/>
                <a:gd fmla="*/ 0 h 1412149" name="connsiteY22"/>
                <a:gd fmla="*/ 840939 w 4138458" name="connsiteX23"/>
                <a:gd fmla="*/ 0 h 1412149" name="connsiteY23"/>
                <a:gd fmla="*/ 841276 w 4138458" name="connsiteX24"/>
                <a:gd fmla="*/ 0 h 1412149" name="connsiteY24"/>
                <a:gd fmla="*/ 867142 w 4138458" name="connsiteX25"/>
                <a:gd fmla="*/ 0 h 1412149" name="connsiteY25"/>
                <a:gd fmla="*/ 956611 w 4138458" name="connsiteX26"/>
                <a:gd fmla="*/ 0 h 1412149" name="connsiteY26"/>
                <a:gd fmla="*/ 1028104 w 4138458" name="connsiteX27"/>
                <a:gd fmla="*/ 0 h 1412149" name="connsiteY27"/>
                <a:gd fmla="*/ 1033923 w 4138458" name="connsiteX28"/>
                <a:gd fmla="*/ 0 h 1412149" name="connsiteY28"/>
                <a:gd fmla="*/ 1055133 w 4138458" name="connsiteX29"/>
                <a:gd fmla="*/ 0 h 1412149" name="connsiteY29"/>
                <a:gd fmla="*/ 1080817 w 4138458" name="connsiteX30"/>
                <a:gd fmla="*/ 0 h 1412149" name="connsiteY30"/>
                <a:gd fmla="*/ 1115038 w 4138458" name="connsiteX31"/>
                <a:gd fmla="*/ 0 h 1412149" name="connsiteY31"/>
                <a:gd fmla="*/ 1143439 w 4138458" name="connsiteX32"/>
                <a:gd fmla="*/ 0 h 1412149" name="connsiteY32"/>
                <a:gd fmla="*/ 1160948 w 4138458" name="connsiteX33"/>
                <a:gd fmla="*/ 0 h 1412149" name="connsiteY33"/>
                <a:gd fmla="*/ 1216095 w 4138458" name="connsiteX34"/>
                <a:gd fmla="*/ 0 h 1412149" name="connsiteY34"/>
                <a:gd fmla="*/ 1220751 w 4138458" name="connsiteX35"/>
                <a:gd fmla="*/ 0 h 1412149" name="connsiteY35"/>
                <a:gd fmla="*/ 1267645 w 4138458" name="connsiteX36"/>
                <a:gd fmla="*/ 0 h 1412149" name="connsiteY36"/>
                <a:gd fmla="*/ 1291726 w 4138458" name="connsiteX37"/>
                <a:gd fmla="*/ 0 h 1412149" name="connsiteY37"/>
                <a:gd fmla="*/ 1301866 w 4138458" name="connsiteX38"/>
                <a:gd fmla="*/ 0 h 1412149" name="connsiteY38"/>
                <a:gd fmla="*/ 1331430 w 4138458" name="connsiteX39"/>
                <a:gd fmla="*/ 0 h 1412149" name="connsiteY39"/>
                <a:gd fmla="*/ 1375142 w 4138458" name="connsiteX40"/>
                <a:gd fmla="*/ 0 h 1412149" name="connsiteY40"/>
                <a:gd fmla="*/ 1408742 w 4138458" name="connsiteX41"/>
                <a:gd fmla="*/ 0 h 1412149" name="connsiteY41"/>
                <a:gd fmla="*/ 1455636 w 4138458" name="connsiteX42"/>
                <a:gd fmla="*/ 0 h 1412149" name="connsiteY42"/>
                <a:gd fmla="*/ 1479717 w 4138458" name="connsiteX43"/>
                <a:gd fmla="*/ 0 h 1412149" name="connsiteY43"/>
                <a:gd fmla="*/ 1489857 w 4138458" name="connsiteX44"/>
                <a:gd fmla="*/ 0 h 1412149" name="connsiteY44"/>
                <a:gd fmla="*/ 1536104 w 4138458" name="connsiteX45"/>
                <a:gd fmla="*/ 0 h 1412149" name="connsiteY45"/>
                <a:gd fmla="*/ 1617219 w 4138458" name="connsiteX46"/>
                <a:gd fmla="*/ 0 h 1412149" name="connsiteY46"/>
                <a:gd fmla="*/ 1651439 w 4138458" name="connsiteX47"/>
                <a:gd fmla="*/ 0 h 1412149" name="connsiteY47"/>
                <a:gd fmla="*/ 1728751 w 4138458" name="connsiteX48"/>
                <a:gd fmla="*/ 0 h 1412149" name="connsiteY48"/>
                <a:gd fmla="*/ 1775645 w 4138458" name="connsiteX49"/>
                <a:gd fmla="*/ 0 h 1412149" name="connsiteY49"/>
                <a:gd fmla="*/ 1799726 w 4138458" name="connsiteX50"/>
                <a:gd fmla="*/ 0 h 1412149" name="connsiteY50"/>
                <a:gd fmla="*/ 1809866 w 4138458" name="connsiteX51"/>
                <a:gd fmla="*/ 0 h 1412149" name="connsiteY51"/>
                <a:gd fmla="*/ 1831413 w 4138458" name="connsiteX52"/>
                <a:gd fmla="*/ 0 h 1412149" name="connsiteY52"/>
                <a:gd fmla="*/ 1905881 w 4138458" name="connsiteX53"/>
                <a:gd fmla="*/ 0 h 1412149" name="connsiteY53"/>
                <a:gd fmla="*/ 1992375 w 4138458" name="connsiteX54"/>
                <a:gd fmla="*/ 0 h 1412149" name="connsiteY54"/>
                <a:gd fmla="*/ 2107709 w 4138458" name="connsiteX55"/>
                <a:gd fmla="*/ 0 h 1412149" name="connsiteY55"/>
                <a:gd fmla="*/ 2120075 w 4138458" name="connsiteX56"/>
                <a:gd fmla="*/ 0 h 1412149" name="connsiteY56"/>
                <a:gd fmla="*/ 2185022 w 4138458" name="connsiteX57"/>
                <a:gd fmla="*/ 0 h 1412149" name="connsiteY57"/>
                <a:gd fmla="*/ 2231916 w 4138458" name="connsiteX58"/>
                <a:gd fmla="*/ 0 h 1412149" name="connsiteY58"/>
                <a:gd fmla="*/ 2255997 w 4138458" name="connsiteX59"/>
                <a:gd fmla="*/ 0 h 1412149" name="connsiteY59"/>
                <a:gd fmla="*/ 2266137 w 4138458" name="connsiteX60"/>
                <a:gd fmla="*/ 0 h 1412149" name="connsiteY60"/>
                <a:gd fmla="*/ 2281036 w 4138458" name="connsiteX61"/>
                <a:gd fmla="*/ 0 h 1412149" name="connsiteY61"/>
                <a:gd fmla="*/ 2473684 w 4138458" name="connsiteX62"/>
                <a:gd fmla="*/ 0 h 1412149" name="connsiteY62"/>
                <a:gd fmla="*/ 2514552 w 4138458" name="connsiteX63"/>
                <a:gd fmla="*/ 0 h 1412149" name="connsiteY63"/>
                <a:gd fmla="*/ 2520578 w 4138458" name="connsiteX64"/>
                <a:gd fmla="*/ 0 h 1412149" name="connsiteY64"/>
                <a:gd fmla="*/ 2544659 w 4138458" name="connsiteX65"/>
                <a:gd fmla="*/ 0 h 1412149" name="connsiteY65"/>
                <a:gd fmla="*/ 2554799 w 4138458" name="connsiteX66"/>
                <a:gd fmla="*/ 0 h 1412149" name="connsiteY66"/>
                <a:gd fmla="*/ 2680485 w 4138458" name="connsiteX67"/>
                <a:gd fmla="*/ 0 h 1412149" name="connsiteY67"/>
                <a:gd fmla="*/ 3005042 w 4138458" name="connsiteX68"/>
                <a:gd fmla="*/ 0 h 1412149" name="connsiteY68"/>
                <a:gd fmla="*/ 3022552 w 4138458" name="connsiteX69"/>
                <a:gd fmla="*/ 0 h 1412149" name="connsiteY69"/>
                <a:gd fmla="*/ 3082355 w 4138458" name="connsiteX70"/>
                <a:gd fmla="*/ 0 h 1412149" name="connsiteY70"/>
                <a:gd fmla="*/ 3129249 w 4138458" name="connsiteX71"/>
                <a:gd fmla="*/ 0 h 1412149" name="connsiteY71"/>
                <a:gd fmla="*/ 3153330 w 4138458" name="connsiteX72"/>
                <a:gd fmla="*/ 0 h 1412149" name="connsiteY72"/>
                <a:gd fmla="*/ 3163470 w 4138458" name="connsiteX73"/>
                <a:gd fmla="*/ 0 h 1412149" name="connsiteY73"/>
                <a:gd fmla="*/ 3236746 w 4138458" name="connsiteX74"/>
                <a:gd fmla="*/ 0 h 1412149" name="connsiteY74"/>
                <a:gd fmla="*/ 3671470 w 4138458" name="connsiteX75"/>
                <a:gd fmla="*/ 0 h 1412149" name="connsiteY75"/>
                <a:gd fmla="*/ 3796617 w 4138458" name="connsiteX76"/>
                <a:gd fmla="*/ 71883 h 1412149" name="connsiteY76"/>
                <a:gd fmla="*/ 4121076 w 4138458" name="connsiteX77"/>
                <a:gd fmla="*/ 634192 h 1412149" name="connsiteY77"/>
                <a:gd fmla="*/ 4121076 w 4138458" name="connsiteX78"/>
                <a:gd fmla="*/ 777957 h 1412149" name="connsiteY78"/>
                <a:gd fmla="*/ 3796617 w 4138458" name="connsiteX79"/>
                <a:gd fmla="*/ 1340266 h 1412149" name="connsiteY79"/>
                <a:gd fmla="*/ 3671470 w 4138458" name="connsiteX80"/>
                <a:gd fmla="*/ 1412149 h 1412149"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1412149" w="4138458">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bg1">
                <a:alpha val="0"/>
              </a:schemeClr>
            </a:solidFill>
            <a:ln w="38100">
              <a:gradFill flip="none" rotWithShape="1">
                <a:gsLst>
                  <a:gs pos="0">
                    <a:srgbClr val="F9F9F9"/>
                  </a:gs>
                  <a:gs pos="100000">
                    <a:schemeClr val="bg1">
                      <a:lumMod val="75000"/>
                    </a:schemeClr>
                  </a:gs>
                </a:gsLst>
                <a:lin ang="2700000" scaled="1"/>
              </a:gradFill>
            </a:ln>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35" name="任意多边形 34"/>
            <p:cNvSpPr/>
            <p:nvPr/>
          </p:nvSpPr>
          <p:spPr bwMode="auto">
            <a:xfrm rot="10800000">
              <a:off x="6522379" y="4754441"/>
              <a:ext cx="2581375" cy="631527"/>
            </a:xfrm>
            <a:custGeom>
              <a:gdLst>
                <a:gd fmla="*/ 3119312 w 3393888" name="connsiteX0"/>
                <a:gd fmla="*/ 830306 h 830306" name="connsiteY0"/>
                <a:gd fmla="*/ 2920034 w 3393888" name="connsiteX1"/>
                <a:gd fmla="*/ 830306 h 830306" name="connsiteY1"/>
                <a:gd fmla="*/ 2737766 w 3393888" name="connsiteX2"/>
                <a:gd fmla="*/ 830306 h 830306" name="connsiteY2"/>
                <a:gd fmla="*/ 2720756 w 3393888" name="connsiteX3"/>
                <a:gd fmla="*/ 830306 h 830306" name="connsiteY3"/>
                <a:gd fmla="*/ 2538488 w 3393888" name="connsiteX4"/>
                <a:gd fmla="*/ 830306 h 830306" name="connsiteY4"/>
                <a:gd fmla="*/ 2339210 w 3393888" name="connsiteX5"/>
                <a:gd fmla="*/ 830306 h 830306" name="connsiteY5"/>
                <a:gd fmla="*/ 2334818 w 3393888" name="connsiteX6"/>
                <a:gd fmla="*/ 828994 h 830306" name="connsiteY6"/>
                <a:gd fmla="*/ 2330399 w 3393888" name="connsiteX7"/>
                <a:gd fmla="*/ 830306 h 830306" name="connsiteY7"/>
                <a:gd fmla="*/ 1948853 w 3393888" name="connsiteX8"/>
                <a:gd fmla="*/ 830306 h 830306" name="connsiteY8"/>
                <a:gd fmla="*/ 1944461 w 3393888" name="connsiteX9"/>
                <a:gd fmla="*/ 828994 h 830306" name="connsiteY9"/>
                <a:gd fmla="*/ 1940042 w 3393888" name="connsiteX10"/>
                <a:gd fmla="*/ 830306 h 830306" name="connsiteY10"/>
                <a:gd fmla="*/ 1580314 w 3393888" name="connsiteX11"/>
                <a:gd fmla="*/ 830306 h 830306" name="connsiteY11"/>
                <a:gd fmla="*/ 1558496 w 3393888" name="connsiteX12"/>
                <a:gd fmla="*/ 830306 h 830306" name="connsiteY12"/>
                <a:gd fmla="*/ 1291762 w 3393888" name="connsiteX13"/>
                <a:gd fmla="*/ 830306 h 830306" name="connsiteY13"/>
                <a:gd fmla="*/ 1198768 w 3393888" name="connsiteX14"/>
                <a:gd fmla="*/ 830306 h 830306" name="connsiteY14"/>
                <a:gd fmla="*/ 1133844 w 3393888" name="connsiteX15"/>
                <a:gd fmla="*/ 830306 h 830306" name="connsiteY15"/>
                <a:gd fmla="*/ 910216 w 3393888" name="connsiteX16"/>
                <a:gd fmla="*/ 830306 h 830306" name="connsiteY16"/>
                <a:gd fmla="*/ 798379 w 3393888" name="connsiteX17"/>
                <a:gd fmla="*/ 830306 h 830306" name="connsiteY17"/>
                <a:gd fmla="*/ 752298 w 3393888" name="connsiteX18"/>
                <a:gd fmla="*/ 830306 h 830306" name="connsiteY18"/>
                <a:gd fmla="*/ 655613 w 3393888" name="connsiteX19"/>
                <a:gd fmla="*/ 830306 h 830306" name="connsiteY19"/>
                <a:gd fmla="*/ 416833 w 3393888" name="connsiteX20"/>
                <a:gd fmla="*/ 830306 h 830306" name="connsiteY20"/>
                <a:gd fmla="*/ 274067 w 3393888" name="connsiteX21"/>
                <a:gd fmla="*/ 830306 h 830306" name="connsiteY21"/>
                <a:gd fmla="*/ 200483 w 3393888" name="connsiteX22"/>
                <a:gd fmla="*/ 788041 h 830306" name="connsiteY22"/>
                <a:gd fmla="*/ 9710 w 3393888" name="connsiteX23"/>
                <a:gd fmla="*/ 457418 h 830306" name="connsiteY23"/>
                <a:gd fmla="*/ 9710 w 3393888" name="connsiteX24"/>
                <a:gd fmla="*/ 372888 h 830306" name="connsiteY24"/>
                <a:gd fmla="*/ 200483 w 3393888" name="connsiteX25"/>
                <a:gd fmla="*/ 42265 h 830306" name="connsiteY25"/>
                <a:gd fmla="*/ 274067 w 3393888" name="connsiteX26"/>
                <a:gd fmla="*/ 0 h 830306" name="connsiteY26"/>
                <a:gd fmla="*/ 400007 w 3393888" name="connsiteX27"/>
                <a:gd fmla="*/ 0 h 830306" name="connsiteY27"/>
                <a:gd fmla="*/ 416833 w 3393888" name="connsiteX28"/>
                <a:gd fmla="*/ 0 h 830306" name="connsiteY28"/>
                <a:gd fmla="*/ 494648 w 3393888" name="connsiteX29"/>
                <a:gd fmla="*/ 0 h 830306" name="connsiteY29"/>
                <a:gd fmla="*/ 542773 w 3393888" name="connsiteX30"/>
                <a:gd fmla="*/ 0 h 830306" name="connsiteY30"/>
                <a:gd fmla="*/ 607920 w 3393888" name="connsiteX31"/>
                <a:gd fmla="*/ 0 h 830306" name="connsiteY31"/>
                <a:gd fmla="*/ 637414 w 3393888" name="connsiteX32"/>
                <a:gd fmla="*/ 0 h 830306" name="connsiteY32"/>
                <a:gd fmla="*/ 649651 w 3393888" name="connsiteX33"/>
                <a:gd fmla="*/ 0 h 830306" name="connsiteY33"/>
                <a:gd fmla="*/ 655613 w 3393888" name="connsiteX34"/>
                <a:gd fmla="*/ 0 h 830306" name="connsiteY34"/>
                <a:gd fmla="*/ 750685 w 3393888" name="connsiteX35"/>
                <a:gd fmla="*/ 0 h 830306" name="connsiteY35"/>
                <a:gd fmla="*/ 752298 w 3393888" name="connsiteX36"/>
                <a:gd fmla="*/ 0 h 830306" name="connsiteY36"/>
                <a:gd fmla="*/ 792417 w 3393888" name="connsiteX37"/>
                <a:gd fmla="*/ 0 h 830306" name="connsiteY37"/>
                <a:gd fmla="*/ 798379 w 3393888" name="connsiteX38"/>
                <a:gd fmla="*/ 0 h 830306" name="connsiteY38"/>
                <a:gd fmla="*/ 878238 w 3393888" name="connsiteX39"/>
                <a:gd fmla="*/ 0 h 830306" name="connsiteY39"/>
                <a:gd fmla="*/ 910216 w 3393888" name="connsiteX40"/>
                <a:gd fmla="*/ 0 h 830306" name="connsiteY40"/>
                <a:gd fmla="*/ 972879 w 3393888" name="connsiteX41"/>
                <a:gd fmla="*/ 0 h 830306" name="connsiteY41"/>
                <a:gd fmla="*/ 1036156 w 3393888" name="connsiteX42"/>
                <a:gd fmla="*/ 0 h 830306" name="connsiteY42"/>
                <a:gd fmla="*/ 1086151 w 3393888" name="connsiteX43"/>
                <a:gd fmla="*/ 0 h 830306" name="connsiteY43"/>
                <a:gd fmla="*/ 1127882 w 3393888" name="connsiteX44"/>
                <a:gd fmla="*/ 0 h 830306" name="connsiteY44"/>
                <a:gd fmla="*/ 1130797 w 3393888" name="connsiteX45"/>
                <a:gd fmla="*/ 0 h 830306" name="connsiteY45"/>
                <a:gd fmla="*/ 1133844 w 3393888" name="connsiteX46"/>
                <a:gd fmla="*/ 0 h 830306" name="connsiteY46"/>
                <a:gd fmla="*/ 1198768 w 3393888" name="connsiteX47"/>
                <a:gd fmla="*/ 0 h 830306" name="connsiteY47"/>
                <a:gd fmla="*/ 1244068 w 3393888" name="connsiteX48"/>
                <a:gd fmla="*/ 0 h 830306" name="connsiteY48"/>
                <a:gd fmla="*/ 1285800 w 3393888" name="connsiteX49"/>
                <a:gd fmla="*/ 0 h 830306" name="connsiteY49"/>
                <a:gd fmla="*/ 1291762 w 3393888" name="connsiteX50"/>
                <a:gd fmla="*/ 0 h 830306" name="connsiteY50"/>
                <a:gd fmla="*/ 1324708 w 3393888" name="connsiteX51"/>
                <a:gd fmla="*/ 0 h 830306" name="connsiteY51"/>
                <a:gd fmla="*/ 1532621 w 3393888" name="connsiteX52"/>
                <a:gd fmla="*/ 0 h 830306" name="connsiteY52"/>
                <a:gd fmla="*/ 1558496 w 3393888" name="connsiteX53"/>
                <a:gd fmla="*/ 0 h 830306" name="connsiteY53"/>
                <a:gd fmla="*/ 1574352 w 3393888" name="connsiteX54"/>
                <a:gd fmla="*/ 0 h 830306" name="connsiteY54"/>
                <a:gd fmla="*/ 1580314 w 3393888" name="connsiteX55"/>
                <a:gd fmla="*/ 0 h 830306" name="connsiteY55"/>
                <a:gd fmla="*/ 1684436 w 3393888" name="connsiteX56"/>
                <a:gd fmla="*/ 0 h 830306" name="connsiteY56"/>
                <a:gd fmla="*/ 1940042 w 3393888" name="connsiteX57"/>
                <a:gd fmla="*/ 0 h 830306" name="connsiteY57"/>
                <a:gd fmla="*/ 1944461 w 3393888" name="connsiteX58"/>
                <a:gd fmla="*/ 1312 h 830306" name="connsiteY58"/>
                <a:gd fmla="*/ 1948853 w 3393888" name="connsiteX59"/>
                <a:gd fmla="*/ 0 h 830306" name="connsiteY59"/>
                <a:gd fmla="*/ 2330399 w 3393888" name="connsiteX60"/>
                <a:gd fmla="*/ 0 h 830306" name="connsiteY60"/>
                <a:gd fmla="*/ 2334818 w 3393888" name="connsiteX61"/>
                <a:gd fmla="*/ 1312 h 830306" name="connsiteY61"/>
                <a:gd fmla="*/ 2339210 w 3393888" name="connsiteX62"/>
                <a:gd fmla="*/ 0 h 830306" name="connsiteY62"/>
                <a:gd fmla="*/ 2465150 w 3393888" name="connsiteX63"/>
                <a:gd fmla="*/ 0 h 830306" name="connsiteY63"/>
                <a:gd fmla="*/ 2538488 w 3393888" name="connsiteX64"/>
                <a:gd fmla="*/ 0 h 830306" name="connsiteY64"/>
                <a:gd fmla="*/ 2559791 w 3393888" name="connsiteX65"/>
                <a:gd fmla="*/ 0 h 830306" name="connsiteY65"/>
                <a:gd fmla="*/ 2664428 w 3393888" name="connsiteX66"/>
                <a:gd fmla="*/ 0 h 830306" name="connsiteY66"/>
                <a:gd fmla="*/ 2673062 w 3393888" name="connsiteX67"/>
                <a:gd fmla="*/ 0 h 830306" name="connsiteY67"/>
                <a:gd fmla="*/ 2714794 w 3393888" name="connsiteX68"/>
                <a:gd fmla="*/ 0 h 830306" name="connsiteY68"/>
                <a:gd fmla="*/ 2720756 w 3393888" name="connsiteX69"/>
                <a:gd fmla="*/ 0 h 830306" name="connsiteY69"/>
                <a:gd fmla="*/ 2737766 w 3393888" name="connsiteX70"/>
                <a:gd fmla="*/ 0 h 830306" name="connsiteY70"/>
                <a:gd fmla="*/ 2759069 w 3393888" name="connsiteX71"/>
                <a:gd fmla="*/ 0 h 830306" name="connsiteY71"/>
                <a:gd fmla="*/ 2863706 w 3393888" name="connsiteX72"/>
                <a:gd fmla="*/ 0 h 830306" name="connsiteY72"/>
                <a:gd fmla="*/ 2872340 w 3393888" name="connsiteX73"/>
                <a:gd fmla="*/ 0 h 830306" name="connsiteY73"/>
                <a:gd fmla="*/ 2914072 w 3393888" name="connsiteX74"/>
                <a:gd fmla="*/ 0 h 830306" name="connsiteY74"/>
                <a:gd fmla="*/ 2920034 w 3393888" name="connsiteX75"/>
                <a:gd fmla="*/ 0 h 830306" name="connsiteY75"/>
                <a:gd fmla="*/ 2958347 w 3393888" name="connsiteX76"/>
                <a:gd fmla="*/ 0 h 830306" name="connsiteY76"/>
                <a:gd fmla="*/ 3119312 w 3393888" name="connsiteX77"/>
                <a:gd fmla="*/ 0 h 830306" name="connsiteY77"/>
                <a:gd fmla="*/ 3192896 w 3393888" name="connsiteX78"/>
                <a:gd fmla="*/ 42265 h 830306" name="connsiteY78"/>
                <a:gd fmla="*/ 3383669 w 3393888" name="connsiteX79"/>
                <a:gd fmla="*/ 372888 h 830306" name="connsiteY79"/>
                <a:gd fmla="*/ 3383669 w 3393888" name="connsiteX80"/>
                <a:gd fmla="*/ 457418 h 830306" name="connsiteY80"/>
                <a:gd fmla="*/ 3192896 w 3393888" name="connsiteX81"/>
                <a:gd fmla="*/ 788041 h 830306" name="connsiteY81"/>
                <a:gd fmla="*/ 3119312 w 3393888" name="connsiteX82"/>
                <a:gd fmla="*/ 830306 h 830306"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830305" w="3393888">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gradFill>
            </a:ln>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grpSp>
      <p:grpSp>
        <p:nvGrpSpPr>
          <p:cNvPr id="36" name="组合 35"/>
          <p:cNvGrpSpPr/>
          <p:nvPr/>
        </p:nvGrpSpPr>
        <p:grpSpPr>
          <a:xfrm>
            <a:off x="5439395" y="3085567"/>
            <a:ext cx="1603916" cy="1429949"/>
            <a:chOff x="7251581" y="4115042"/>
            <a:chExt cx="2138277" cy="1907040"/>
          </a:xfrm>
        </p:grpSpPr>
        <p:sp>
          <p:nvSpPr>
            <p:cNvPr id="37" name="任意多边形 36"/>
            <p:cNvSpPr/>
            <p:nvPr/>
          </p:nvSpPr>
          <p:spPr bwMode="auto">
            <a:xfrm rot="10800000">
              <a:off x="7256410" y="4115042"/>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algn="tl" blurRad="152400" dir="2700000" dist="88900" rotWithShape="0">
                <a:prstClr val="black">
                  <a:alpha val="40000"/>
                </a:prstClr>
              </a:out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38" name="Freeform 5"/>
            <p:cNvSpPr/>
            <p:nvPr/>
          </p:nvSpPr>
          <p:spPr bwMode="auto">
            <a:xfrm rot="10800000">
              <a:off x="7251581" y="4126947"/>
              <a:ext cx="2138277" cy="18951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9" name="Freeform 5"/>
            <p:cNvSpPr/>
            <p:nvPr/>
          </p:nvSpPr>
          <p:spPr bwMode="auto">
            <a:xfrm rot="10800000">
              <a:off x="7570224" y="4409649"/>
              <a:ext cx="1495486" cy="132543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40" name="文本框 269"/>
          <p:cNvSpPr txBox="1"/>
          <p:nvPr/>
        </p:nvSpPr>
        <p:spPr>
          <a:xfrm>
            <a:off x="1067665" y="1672309"/>
            <a:ext cx="520490" cy="457200"/>
          </a:xfrm>
          <a:prstGeom prst="rect">
            <a:avLst/>
          </a:prstGeom>
          <a:noFill/>
        </p:spPr>
        <p:txBody>
          <a:bodyPr rtlCol="0" wrap="square">
            <a:spAutoFit/>
          </a:bodyPr>
          <a:lstStyle/>
          <a:p>
            <a:pPr algn="ctr"/>
            <a:r>
              <a:rPr altLang="zh-CN" lang="en-US" sz="2400">
                <a:solidFill>
                  <a:srgbClr val="01ACBE"/>
                </a:solidFill>
                <a:effectLst>
                  <a:innerShdw blurRad="63500" dir="13500000" dist="50800">
                    <a:prstClr val="black">
                      <a:alpha val="50000"/>
                    </a:prstClr>
                  </a:innerShdw>
                </a:effectLst>
                <a:latin charset="0" panose="020b0806030902050204" pitchFamily="34" typeface="Impact"/>
              </a:rPr>
              <a:t>01</a:t>
            </a:r>
          </a:p>
        </p:txBody>
      </p:sp>
      <p:sp>
        <p:nvSpPr>
          <p:cNvPr id="41" name="文本框 270"/>
          <p:cNvSpPr txBox="1"/>
          <p:nvPr/>
        </p:nvSpPr>
        <p:spPr>
          <a:xfrm>
            <a:off x="4984333" y="1672309"/>
            <a:ext cx="520490" cy="457200"/>
          </a:xfrm>
          <a:prstGeom prst="rect">
            <a:avLst/>
          </a:prstGeom>
          <a:noFill/>
        </p:spPr>
        <p:txBody>
          <a:bodyPr rtlCol="0" wrap="square">
            <a:spAutoFit/>
          </a:bodyPr>
          <a:lstStyle/>
          <a:p>
            <a:pPr algn="ctr"/>
            <a:r>
              <a:rPr altLang="zh-CN" lang="en-US" sz="2400">
                <a:solidFill>
                  <a:srgbClr val="FFB850"/>
                </a:solidFill>
                <a:effectLst>
                  <a:innerShdw blurRad="63500" dir="13500000" dist="50800">
                    <a:prstClr val="black">
                      <a:alpha val="50000"/>
                    </a:prstClr>
                  </a:innerShdw>
                </a:effectLst>
                <a:latin charset="0" panose="020b0806030902050204" pitchFamily="34" typeface="Impact"/>
              </a:rPr>
              <a:t>02</a:t>
            </a:r>
          </a:p>
        </p:txBody>
      </p:sp>
      <p:sp>
        <p:nvSpPr>
          <p:cNvPr id="42" name="文本框 271"/>
          <p:cNvSpPr txBox="1"/>
          <p:nvPr/>
        </p:nvSpPr>
        <p:spPr>
          <a:xfrm>
            <a:off x="1061950" y="3590523"/>
            <a:ext cx="520490" cy="457200"/>
          </a:xfrm>
          <a:prstGeom prst="rect">
            <a:avLst/>
          </a:prstGeom>
          <a:noFill/>
        </p:spPr>
        <p:txBody>
          <a:bodyPr rtlCol="0" wrap="square">
            <a:spAutoFit/>
          </a:bodyPr>
          <a:lstStyle/>
          <a:p>
            <a:pPr algn="ctr"/>
            <a:r>
              <a:rPr altLang="zh-CN" lang="en-US" sz="2400">
                <a:solidFill>
                  <a:srgbClr val="E87071"/>
                </a:solidFill>
                <a:effectLst>
                  <a:innerShdw blurRad="63500" dir="13500000" dist="50800">
                    <a:prstClr val="black">
                      <a:alpha val="50000"/>
                    </a:prstClr>
                  </a:innerShdw>
                </a:effectLst>
                <a:latin charset="0" panose="020b0806030902050204" pitchFamily="34" typeface="Impact"/>
              </a:rPr>
              <a:t>03</a:t>
            </a:r>
          </a:p>
        </p:txBody>
      </p:sp>
      <p:sp>
        <p:nvSpPr>
          <p:cNvPr id="43" name="文本框 272"/>
          <p:cNvSpPr txBox="1"/>
          <p:nvPr/>
        </p:nvSpPr>
        <p:spPr>
          <a:xfrm>
            <a:off x="4962559" y="3590523"/>
            <a:ext cx="520490" cy="457200"/>
          </a:xfrm>
          <a:prstGeom prst="rect">
            <a:avLst/>
          </a:prstGeom>
          <a:noFill/>
        </p:spPr>
        <p:txBody>
          <a:bodyPr rtlCol="0" wrap="square">
            <a:spAutoFit/>
          </a:bodyPr>
          <a:lstStyle/>
          <a:p>
            <a:pPr algn="ctr"/>
            <a:r>
              <a:rPr altLang="zh-CN" lang="en-US" sz="2400">
                <a:solidFill>
                  <a:srgbClr val="00AF92"/>
                </a:solidFill>
                <a:effectLst>
                  <a:innerShdw blurRad="63500" dir="13500000" dist="50800">
                    <a:prstClr val="black">
                      <a:alpha val="50000"/>
                    </a:prstClr>
                  </a:innerShdw>
                </a:effectLst>
                <a:latin charset="0" panose="020b0806030902050204" pitchFamily="34" typeface="Impact"/>
              </a:rPr>
              <a:t>04</a:t>
            </a:r>
          </a:p>
        </p:txBody>
      </p:sp>
      <p:sp>
        <p:nvSpPr>
          <p:cNvPr id="44" name="文本框 273"/>
          <p:cNvSpPr txBox="1"/>
          <p:nvPr/>
        </p:nvSpPr>
        <p:spPr>
          <a:xfrm>
            <a:off x="1801753" y="1695912"/>
            <a:ext cx="1116901" cy="420624"/>
          </a:xfrm>
          <a:prstGeom prst="rect">
            <a:avLst/>
          </a:prstGeom>
          <a:noFill/>
        </p:spPr>
        <p:txBody>
          <a:bodyPr rtlCol="0" wrap="square">
            <a:spAutoFit/>
          </a:bodyPr>
          <a:lstStyle/>
          <a:p>
            <a:pPr algn="ctr">
              <a:lnSpc>
                <a:spcPct val="120000"/>
              </a:lnSpc>
            </a:pPr>
            <a:r>
              <a:rPr altLang="en-US" lang="zh-CN" sz="1800">
                <a:solidFill>
                  <a:prstClr val="black">
                    <a:lumMod val="50000"/>
                    <a:lumOff val="50000"/>
                  </a:prstClr>
                </a:solidFill>
                <a:latin charset="-122" pitchFamily="34" typeface="微软雅黑"/>
                <a:ea charset="-122" pitchFamily="34" typeface="微软雅黑"/>
              </a:rPr>
              <a:t>添加标题</a:t>
            </a:r>
          </a:p>
        </p:txBody>
      </p:sp>
      <p:sp>
        <p:nvSpPr>
          <p:cNvPr id="45" name="文本框 274"/>
          <p:cNvSpPr txBox="1"/>
          <p:nvPr/>
        </p:nvSpPr>
        <p:spPr>
          <a:xfrm>
            <a:off x="5720694" y="1695912"/>
            <a:ext cx="1116901" cy="420624"/>
          </a:xfrm>
          <a:prstGeom prst="rect">
            <a:avLst/>
          </a:prstGeom>
          <a:noFill/>
        </p:spPr>
        <p:txBody>
          <a:bodyPr rtlCol="0" wrap="square">
            <a:spAutoFit/>
          </a:bodyPr>
          <a:lstStyle/>
          <a:p>
            <a:pPr algn="ctr">
              <a:lnSpc>
                <a:spcPct val="120000"/>
              </a:lnSpc>
            </a:pPr>
            <a:r>
              <a:rPr altLang="en-US" lang="zh-CN" sz="1800">
                <a:solidFill>
                  <a:prstClr val="black">
                    <a:lumMod val="50000"/>
                    <a:lumOff val="50000"/>
                  </a:prstClr>
                </a:solidFill>
                <a:latin charset="-122" pitchFamily="34" typeface="微软雅黑"/>
                <a:ea charset="-122" pitchFamily="34" typeface="微软雅黑"/>
              </a:rPr>
              <a:t>添加标题</a:t>
            </a:r>
          </a:p>
        </p:txBody>
      </p:sp>
      <p:sp>
        <p:nvSpPr>
          <p:cNvPr id="46" name="文本框 275"/>
          <p:cNvSpPr txBox="1"/>
          <p:nvPr/>
        </p:nvSpPr>
        <p:spPr>
          <a:xfrm>
            <a:off x="1801753" y="3607610"/>
            <a:ext cx="1116901" cy="420624"/>
          </a:xfrm>
          <a:prstGeom prst="rect">
            <a:avLst/>
          </a:prstGeom>
          <a:noFill/>
        </p:spPr>
        <p:txBody>
          <a:bodyPr rtlCol="0" wrap="square">
            <a:spAutoFit/>
          </a:bodyPr>
          <a:lstStyle/>
          <a:p>
            <a:pPr algn="ctr">
              <a:lnSpc>
                <a:spcPct val="120000"/>
              </a:lnSpc>
            </a:pPr>
            <a:r>
              <a:rPr altLang="en-US" lang="zh-CN" sz="1800">
                <a:solidFill>
                  <a:prstClr val="black">
                    <a:lumMod val="50000"/>
                    <a:lumOff val="50000"/>
                  </a:prstClr>
                </a:solidFill>
                <a:latin charset="-122" pitchFamily="34" typeface="微软雅黑"/>
                <a:ea charset="-122" pitchFamily="34" typeface="微软雅黑"/>
              </a:rPr>
              <a:t>添加标题</a:t>
            </a:r>
          </a:p>
        </p:txBody>
      </p:sp>
      <p:sp>
        <p:nvSpPr>
          <p:cNvPr id="47" name="文本框 276"/>
          <p:cNvSpPr txBox="1"/>
          <p:nvPr/>
        </p:nvSpPr>
        <p:spPr>
          <a:xfrm>
            <a:off x="5720694" y="3607610"/>
            <a:ext cx="1116901" cy="420624"/>
          </a:xfrm>
          <a:prstGeom prst="rect">
            <a:avLst/>
          </a:prstGeom>
          <a:noFill/>
        </p:spPr>
        <p:txBody>
          <a:bodyPr rtlCol="0" wrap="square">
            <a:spAutoFit/>
          </a:bodyPr>
          <a:lstStyle/>
          <a:p>
            <a:pPr algn="ctr">
              <a:lnSpc>
                <a:spcPct val="120000"/>
              </a:lnSpc>
            </a:pPr>
            <a:r>
              <a:rPr altLang="en-US" lang="zh-CN" sz="1800">
                <a:solidFill>
                  <a:prstClr val="black">
                    <a:lumMod val="50000"/>
                    <a:lumOff val="50000"/>
                  </a:prstClr>
                </a:solidFill>
                <a:latin charset="-122" pitchFamily="34" typeface="微软雅黑"/>
                <a:ea charset="-122" pitchFamily="34" typeface="微软雅黑"/>
              </a:rPr>
              <a:t>添加标题</a:t>
            </a:r>
          </a:p>
        </p:txBody>
      </p:sp>
      <p:sp>
        <p:nvSpPr>
          <p:cNvPr id="48" name="文本框 113"/>
          <p:cNvSpPr txBox="1"/>
          <p:nvPr/>
        </p:nvSpPr>
        <p:spPr>
          <a:xfrm>
            <a:off x="3227087" y="1383894"/>
            <a:ext cx="1290900" cy="1120140"/>
          </a:xfrm>
          <a:prstGeom prst="rect">
            <a:avLst/>
          </a:prstGeom>
          <a:noFill/>
        </p:spPr>
        <p:txBody>
          <a:bodyPr rtlCol="0" wrap="square">
            <a:spAutoFit/>
          </a:bodyPr>
          <a:lstStyle/>
          <a:p>
            <a:pPr algn="just">
              <a:lnSpc>
                <a:spcPct val="150000"/>
              </a:lnSpc>
            </a:pPr>
            <a:r>
              <a:rPr altLang="en-US" lang="zh-CN" sz="900">
                <a:solidFill>
                  <a:schemeClr val="tx1">
                    <a:lumMod val="50000"/>
                    <a:lumOff val="50000"/>
                  </a:schemeClr>
                </a:solidFill>
                <a:latin charset="-122" pitchFamily="34" typeface="微软雅黑"/>
                <a:ea charset="-122" pitchFamily="34" typeface="微软雅黑"/>
              </a:rPr>
              <a:t>      单击添加详细文字说明，或复制文本黏贴自此右键只保留文字单击添加详细文字说明</a:t>
            </a:r>
          </a:p>
        </p:txBody>
      </p:sp>
      <p:sp>
        <p:nvSpPr>
          <p:cNvPr id="49" name="文本框 113"/>
          <p:cNvSpPr txBox="1"/>
          <p:nvPr/>
        </p:nvSpPr>
        <p:spPr>
          <a:xfrm>
            <a:off x="3227087" y="3359742"/>
            <a:ext cx="1290900" cy="1120140"/>
          </a:xfrm>
          <a:prstGeom prst="rect">
            <a:avLst/>
          </a:prstGeom>
          <a:noFill/>
        </p:spPr>
        <p:txBody>
          <a:bodyPr rtlCol="0" wrap="square">
            <a:spAutoFit/>
          </a:bodyPr>
          <a:lstStyle/>
          <a:p>
            <a:pPr algn="just">
              <a:lnSpc>
                <a:spcPct val="150000"/>
              </a:lnSpc>
            </a:pPr>
            <a:r>
              <a:rPr altLang="en-US" lang="zh-CN" sz="900">
                <a:solidFill>
                  <a:schemeClr val="tx1">
                    <a:lumMod val="50000"/>
                    <a:lumOff val="50000"/>
                  </a:schemeClr>
                </a:solidFill>
                <a:latin charset="-122" pitchFamily="34" typeface="微软雅黑"/>
                <a:ea charset="-122" pitchFamily="34" typeface="微软雅黑"/>
              </a:rPr>
              <a:t>      单击添加详细文字说明，或复制文本黏贴自此右键只保留文字单击添加详细文字说明</a:t>
            </a:r>
          </a:p>
        </p:txBody>
      </p:sp>
      <p:sp>
        <p:nvSpPr>
          <p:cNvPr id="50" name="文本框 113"/>
          <p:cNvSpPr txBox="1"/>
          <p:nvPr/>
        </p:nvSpPr>
        <p:spPr>
          <a:xfrm>
            <a:off x="7164625" y="1388825"/>
            <a:ext cx="1290900" cy="1120140"/>
          </a:xfrm>
          <a:prstGeom prst="rect">
            <a:avLst/>
          </a:prstGeom>
          <a:noFill/>
        </p:spPr>
        <p:txBody>
          <a:bodyPr rtlCol="0" wrap="square">
            <a:spAutoFit/>
          </a:bodyPr>
          <a:lstStyle/>
          <a:p>
            <a:pPr algn="just">
              <a:lnSpc>
                <a:spcPct val="150000"/>
              </a:lnSpc>
            </a:pPr>
            <a:r>
              <a:rPr altLang="en-US" lang="zh-CN" sz="900">
                <a:solidFill>
                  <a:schemeClr val="tx1">
                    <a:lumMod val="50000"/>
                    <a:lumOff val="50000"/>
                  </a:schemeClr>
                </a:solidFill>
                <a:latin charset="-122" pitchFamily="34" typeface="微软雅黑"/>
                <a:ea charset="-122" pitchFamily="34" typeface="微软雅黑"/>
              </a:rPr>
              <a:t>      单击添加详细文字说明，或复制文本黏贴自此右键只保留文字单击添加详细文字说明</a:t>
            </a:r>
          </a:p>
        </p:txBody>
      </p:sp>
      <p:sp>
        <p:nvSpPr>
          <p:cNvPr id="51" name="文本框 113"/>
          <p:cNvSpPr txBox="1"/>
          <p:nvPr/>
        </p:nvSpPr>
        <p:spPr>
          <a:xfrm>
            <a:off x="7164625" y="3364674"/>
            <a:ext cx="1290900" cy="1120140"/>
          </a:xfrm>
          <a:prstGeom prst="rect">
            <a:avLst/>
          </a:prstGeom>
          <a:noFill/>
        </p:spPr>
        <p:txBody>
          <a:bodyPr rtlCol="0" wrap="square">
            <a:spAutoFit/>
          </a:bodyPr>
          <a:lstStyle/>
          <a:p>
            <a:pPr algn="just">
              <a:lnSpc>
                <a:spcPct val="150000"/>
              </a:lnSpc>
            </a:pPr>
            <a:r>
              <a:rPr altLang="en-US" lang="zh-CN" sz="900">
                <a:solidFill>
                  <a:schemeClr val="tx1">
                    <a:lumMod val="50000"/>
                    <a:lumOff val="50000"/>
                  </a:schemeClr>
                </a:solidFill>
                <a:latin charset="-122" pitchFamily="34" typeface="微软雅黑"/>
                <a:ea charset="-122" pitchFamily="34" typeface="微软雅黑"/>
              </a:rPr>
              <a:t>      单击添加详细文字说明，或复制文本黏贴自此右键只保留文字单击添加详细文字说明</a:t>
            </a:r>
          </a:p>
        </p:txBody>
      </p:sp>
    </p:spTree>
    <p:extLst>
      <p:ext uri="{BB962C8B-B14F-4D97-AF65-F5344CB8AC3E}">
        <p14:creationId val="208381877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p:cTn dur="500" fill="hold" id="13"/>
                                        <p:tgtEl>
                                          <p:spTgt spid="28"/>
                                        </p:tgtEl>
                                        <p:attrNameLst>
                                          <p:attrName>ppt_w</p:attrName>
                                        </p:attrNameLst>
                                      </p:cBhvr>
                                      <p:tavLst>
                                        <p:tav tm="0">
                                          <p:val>
                                            <p:fltVal val="0"/>
                                          </p:val>
                                        </p:tav>
                                        <p:tav tm="100000">
                                          <p:val>
                                            <p:strVal val="#ppt_w"/>
                                          </p:val>
                                        </p:tav>
                                      </p:tavLst>
                                    </p:anim>
                                    <p:anim calcmode="lin" valueType="num">
                                      <p:cBhvr>
                                        <p:cTn dur="500" fill="hold" id="14"/>
                                        <p:tgtEl>
                                          <p:spTgt spid="28"/>
                                        </p:tgtEl>
                                        <p:attrNameLst>
                                          <p:attrName>ppt_h</p:attrName>
                                        </p:attrNameLst>
                                      </p:cBhvr>
                                      <p:tavLst>
                                        <p:tav tm="0">
                                          <p:val>
                                            <p:fltVal val="0"/>
                                          </p:val>
                                        </p:tav>
                                        <p:tav tm="100000">
                                          <p:val>
                                            <p:strVal val="#ppt_h"/>
                                          </p:val>
                                        </p:tav>
                                      </p:tavLst>
                                    </p:anim>
                                    <p:animEffect filter="fade" transition="in">
                                      <p:cBhvr>
                                        <p:cTn dur="500" id="15"/>
                                        <p:tgtEl>
                                          <p:spTgt spid="28"/>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fltVal val="0"/>
                                          </p:val>
                                        </p:tav>
                                        <p:tav tm="100000">
                                          <p:val>
                                            <p:strVal val="#ppt_w"/>
                                          </p:val>
                                        </p:tav>
                                      </p:tavLst>
                                    </p:anim>
                                    <p:anim calcmode="lin" valueType="num">
                                      <p:cBhvr>
                                        <p:cTn dur="500" fill="hold" id="20"/>
                                        <p:tgtEl>
                                          <p:spTgt spid="20"/>
                                        </p:tgtEl>
                                        <p:attrNameLst>
                                          <p:attrName>ppt_h</p:attrName>
                                        </p:attrNameLst>
                                      </p:cBhvr>
                                      <p:tavLst>
                                        <p:tav tm="0">
                                          <p:val>
                                            <p:fltVal val="0"/>
                                          </p:val>
                                        </p:tav>
                                        <p:tav tm="100000">
                                          <p:val>
                                            <p:strVal val="#ppt_h"/>
                                          </p:val>
                                        </p:tav>
                                      </p:tavLst>
                                    </p:anim>
                                    <p:animEffect filter="fade" transition="in">
                                      <p:cBhvr>
                                        <p:cTn dur="500" id="21"/>
                                        <p:tgtEl>
                                          <p:spTgt spid="20"/>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36"/>
                                        </p:tgtEl>
                                        <p:attrNameLst>
                                          <p:attrName>style.visibility</p:attrName>
                                        </p:attrNameLst>
                                      </p:cBhvr>
                                      <p:to>
                                        <p:strVal val="visible"/>
                                      </p:to>
                                    </p:set>
                                    <p:anim calcmode="lin" valueType="num">
                                      <p:cBhvr>
                                        <p:cTn dur="500" fill="hold" id="25"/>
                                        <p:tgtEl>
                                          <p:spTgt spid="36"/>
                                        </p:tgtEl>
                                        <p:attrNameLst>
                                          <p:attrName>ppt_w</p:attrName>
                                        </p:attrNameLst>
                                      </p:cBhvr>
                                      <p:tavLst>
                                        <p:tav tm="0">
                                          <p:val>
                                            <p:fltVal val="0"/>
                                          </p:val>
                                        </p:tav>
                                        <p:tav tm="100000">
                                          <p:val>
                                            <p:strVal val="#ppt_w"/>
                                          </p:val>
                                        </p:tav>
                                      </p:tavLst>
                                    </p:anim>
                                    <p:anim calcmode="lin" valueType="num">
                                      <p:cBhvr>
                                        <p:cTn dur="500" fill="hold" id="26"/>
                                        <p:tgtEl>
                                          <p:spTgt spid="36"/>
                                        </p:tgtEl>
                                        <p:attrNameLst>
                                          <p:attrName>ppt_h</p:attrName>
                                        </p:attrNameLst>
                                      </p:cBhvr>
                                      <p:tavLst>
                                        <p:tav tm="0">
                                          <p:val>
                                            <p:fltVal val="0"/>
                                          </p:val>
                                        </p:tav>
                                        <p:tav tm="100000">
                                          <p:val>
                                            <p:strVal val="#ppt_h"/>
                                          </p:val>
                                        </p:tav>
                                      </p:tavLst>
                                    </p:anim>
                                    <p:animEffect filter="fade" transition="in">
                                      <p:cBhvr>
                                        <p:cTn dur="500" id="27"/>
                                        <p:tgtEl>
                                          <p:spTgt spid="36"/>
                                        </p:tgtEl>
                                      </p:cBhvr>
                                    </p:animEffect>
                                  </p:childTnLst>
                                </p:cTn>
                              </p:par>
                            </p:childTnLst>
                          </p:cTn>
                        </p:par>
                        <p:par>
                          <p:cTn fill="hold" id="28" nodeType="afterGroup">
                            <p:stCondLst>
                              <p:cond delay="2000"/>
                            </p:stCondLst>
                            <p:childTnLst>
                              <p:par>
                                <p:cTn fill="hold" id="29" nodeType="afterEffect" presetClass="entr" presetID="12" presetSubtype="2">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id="31"/>
                                        <p:tgtEl>
                                          <p:spTgt spid="8"/>
                                        </p:tgtEl>
                                        <p:attrNameLst>
                                          <p:attrName>ppt_x</p:attrName>
                                        </p:attrNameLst>
                                      </p:cBhvr>
                                      <p:tavLst>
                                        <p:tav tm="0">
                                          <p:val>
                                            <p:strVal val="#ppt_x+#ppt_w*1.125000"/>
                                          </p:val>
                                        </p:tav>
                                        <p:tav tm="100000">
                                          <p:val>
                                            <p:strVal val="#ppt_x"/>
                                          </p:val>
                                        </p:tav>
                                      </p:tavLst>
                                    </p:anim>
                                    <p:animEffect filter="wipe(left)" transition="in">
                                      <p:cBhvr>
                                        <p:cTn dur="500" id="32"/>
                                        <p:tgtEl>
                                          <p:spTgt spid="8"/>
                                        </p:tgtEl>
                                      </p:cBhvr>
                                    </p:animEffect>
                                  </p:childTnLst>
                                </p:cTn>
                              </p:par>
                            </p:childTnLst>
                          </p:cTn>
                        </p:par>
                        <p:par>
                          <p:cTn fill="hold" id="33" nodeType="afterGroup">
                            <p:stCondLst>
                              <p:cond delay="2500"/>
                            </p:stCondLst>
                            <p:childTnLst>
                              <p:par>
                                <p:cTn fill="hold" id="34" nodeType="afterEffect" presetClass="entr" presetID="12" presetSubtype="2">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id="36"/>
                                        <p:tgtEl>
                                          <p:spTgt spid="24"/>
                                        </p:tgtEl>
                                        <p:attrNameLst>
                                          <p:attrName>ppt_x</p:attrName>
                                        </p:attrNameLst>
                                      </p:cBhvr>
                                      <p:tavLst>
                                        <p:tav tm="0">
                                          <p:val>
                                            <p:strVal val="#ppt_x+#ppt_w*1.125000"/>
                                          </p:val>
                                        </p:tav>
                                        <p:tav tm="100000">
                                          <p:val>
                                            <p:strVal val="#ppt_x"/>
                                          </p:val>
                                        </p:tav>
                                      </p:tavLst>
                                    </p:anim>
                                    <p:animEffect filter="wipe(left)" transition="in">
                                      <p:cBhvr>
                                        <p:cTn dur="500" id="37"/>
                                        <p:tgtEl>
                                          <p:spTgt spid="24"/>
                                        </p:tgtEl>
                                      </p:cBhvr>
                                    </p:animEffect>
                                  </p:childTnLst>
                                </p:cTn>
                              </p:par>
                            </p:childTnLst>
                          </p:cTn>
                        </p:par>
                        <p:par>
                          <p:cTn fill="hold" id="38" nodeType="afterGroup">
                            <p:stCondLst>
                              <p:cond delay="3000"/>
                            </p:stCondLst>
                            <p:childTnLst>
                              <p:par>
                                <p:cTn fill="hold" id="39" nodeType="afterEffect" presetClass="entr" presetID="12" presetSubtype="2">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id="41"/>
                                        <p:tgtEl>
                                          <p:spTgt spid="16"/>
                                        </p:tgtEl>
                                        <p:attrNameLst>
                                          <p:attrName>ppt_x</p:attrName>
                                        </p:attrNameLst>
                                      </p:cBhvr>
                                      <p:tavLst>
                                        <p:tav tm="0">
                                          <p:val>
                                            <p:strVal val="#ppt_x+#ppt_w*1.125000"/>
                                          </p:val>
                                        </p:tav>
                                        <p:tav tm="100000">
                                          <p:val>
                                            <p:strVal val="#ppt_x"/>
                                          </p:val>
                                        </p:tav>
                                      </p:tavLst>
                                    </p:anim>
                                    <p:animEffect filter="wipe(left)" transition="in">
                                      <p:cBhvr>
                                        <p:cTn dur="500" id="42"/>
                                        <p:tgtEl>
                                          <p:spTgt spid="16"/>
                                        </p:tgtEl>
                                      </p:cBhvr>
                                    </p:animEffect>
                                  </p:childTnLst>
                                </p:cTn>
                              </p:par>
                            </p:childTnLst>
                          </p:cTn>
                        </p:par>
                        <p:par>
                          <p:cTn fill="hold" id="43" nodeType="afterGroup">
                            <p:stCondLst>
                              <p:cond delay="3500"/>
                            </p:stCondLst>
                            <p:childTnLst>
                              <p:par>
                                <p:cTn fill="hold" id="44" nodeType="afterEffect" presetClass="entr" presetID="12" presetSubtype="2">
                                  <p:stCondLst>
                                    <p:cond delay="0"/>
                                  </p:stCondLst>
                                  <p:childTnLst>
                                    <p:set>
                                      <p:cBhvr>
                                        <p:cTn dur="1" fill="hold" id="45">
                                          <p:stCondLst>
                                            <p:cond delay="0"/>
                                          </p:stCondLst>
                                        </p:cTn>
                                        <p:tgtEl>
                                          <p:spTgt spid="32"/>
                                        </p:tgtEl>
                                        <p:attrNameLst>
                                          <p:attrName>style.visibility</p:attrName>
                                        </p:attrNameLst>
                                      </p:cBhvr>
                                      <p:to>
                                        <p:strVal val="visible"/>
                                      </p:to>
                                    </p:set>
                                    <p:anim calcmode="lin" valueType="num">
                                      <p:cBhvr additive="base">
                                        <p:cTn dur="500" id="46"/>
                                        <p:tgtEl>
                                          <p:spTgt spid="32"/>
                                        </p:tgtEl>
                                        <p:attrNameLst>
                                          <p:attrName>ppt_x</p:attrName>
                                        </p:attrNameLst>
                                      </p:cBhvr>
                                      <p:tavLst>
                                        <p:tav tm="0">
                                          <p:val>
                                            <p:strVal val="#ppt_x+#ppt_w*1.125000"/>
                                          </p:val>
                                        </p:tav>
                                        <p:tav tm="100000">
                                          <p:val>
                                            <p:strVal val="#ppt_x"/>
                                          </p:val>
                                        </p:tav>
                                      </p:tavLst>
                                    </p:anim>
                                    <p:animEffect filter="wipe(left)" transition="in">
                                      <p:cBhvr>
                                        <p:cTn dur="500" id="47"/>
                                        <p:tgtEl>
                                          <p:spTgt spid="32"/>
                                        </p:tgtEl>
                                      </p:cBhvr>
                                    </p:animEffect>
                                  </p:childTnLst>
                                </p:cTn>
                              </p:par>
                            </p:childTnLst>
                          </p:cTn>
                        </p:par>
                        <p:par>
                          <p:cTn fill="hold" id="48" nodeType="afterGroup">
                            <p:stCondLst>
                              <p:cond delay="4000"/>
                            </p:stCondLst>
                            <p:childTnLst>
                              <p:par>
                                <p:cTn fill="hold" grpId="0" id="49" nodeType="afterEffect" presetClass="entr" presetID="14" presetSubtype="10">
                                  <p:stCondLst>
                                    <p:cond delay="0"/>
                                  </p:stCondLst>
                                  <p:childTnLst>
                                    <p:set>
                                      <p:cBhvr>
                                        <p:cTn dur="1" fill="hold" id="50">
                                          <p:stCondLst>
                                            <p:cond delay="0"/>
                                          </p:stCondLst>
                                        </p:cTn>
                                        <p:tgtEl>
                                          <p:spTgt spid="40"/>
                                        </p:tgtEl>
                                        <p:attrNameLst>
                                          <p:attrName>style.visibility</p:attrName>
                                        </p:attrNameLst>
                                      </p:cBhvr>
                                      <p:to>
                                        <p:strVal val="visible"/>
                                      </p:to>
                                    </p:set>
                                    <p:animEffect filter="randombar(horizontal)" transition="in">
                                      <p:cBhvr>
                                        <p:cTn dur="500" id="51"/>
                                        <p:tgtEl>
                                          <p:spTgt spid="40"/>
                                        </p:tgtEl>
                                      </p:cBhvr>
                                    </p:animEffect>
                                  </p:childTnLst>
                                </p:cTn>
                              </p:par>
                              <p:par>
                                <p:cTn fill="hold" grpId="0" id="52" nodeType="withEffect" presetClass="entr" presetID="14" presetSubtype="10">
                                  <p:stCondLst>
                                    <p:cond delay="0"/>
                                  </p:stCondLst>
                                  <p:childTnLst>
                                    <p:set>
                                      <p:cBhvr>
                                        <p:cTn dur="1" fill="hold" id="53">
                                          <p:stCondLst>
                                            <p:cond delay="0"/>
                                          </p:stCondLst>
                                        </p:cTn>
                                        <p:tgtEl>
                                          <p:spTgt spid="41"/>
                                        </p:tgtEl>
                                        <p:attrNameLst>
                                          <p:attrName>style.visibility</p:attrName>
                                        </p:attrNameLst>
                                      </p:cBhvr>
                                      <p:to>
                                        <p:strVal val="visible"/>
                                      </p:to>
                                    </p:set>
                                    <p:animEffect filter="randombar(horizontal)" transition="in">
                                      <p:cBhvr>
                                        <p:cTn dur="500" id="54"/>
                                        <p:tgtEl>
                                          <p:spTgt spid="41"/>
                                        </p:tgtEl>
                                      </p:cBhvr>
                                    </p:animEffect>
                                  </p:childTnLst>
                                </p:cTn>
                              </p:par>
                              <p:par>
                                <p:cTn fill="hold" grpId="0" id="55" nodeType="withEffect" presetClass="entr" presetID="14" presetSubtype="10">
                                  <p:stCondLst>
                                    <p:cond delay="0"/>
                                  </p:stCondLst>
                                  <p:childTnLst>
                                    <p:set>
                                      <p:cBhvr>
                                        <p:cTn dur="1" fill="hold" id="56">
                                          <p:stCondLst>
                                            <p:cond delay="0"/>
                                          </p:stCondLst>
                                        </p:cTn>
                                        <p:tgtEl>
                                          <p:spTgt spid="43"/>
                                        </p:tgtEl>
                                        <p:attrNameLst>
                                          <p:attrName>style.visibility</p:attrName>
                                        </p:attrNameLst>
                                      </p:cBhvr>
                                      <p:to>
                                        <p:strVal val="visible"/>
                                      </p:to>
                                    </p:set>
                                    <p:animEffect filter="randombar(horizontal)" transition="in">
                                      <p:cBhvr>
                                        <p:cTn dur="500" id="57"/>
                                        <p:tgtEl>
                                          <p:spTgt spid="43"/>
                                        </p:tgtEl>
                                      </p:cBhvr>
                                    </p:animEffect>
                                  </p:childTnLst>
                                </p:cTn>
                              </p:par>
                              <p:par>
                                <p:cTn fill="hold" grpId="0" id="58" nodeType="withEffect" presetClass="entr" presetID="14" presetSubtype="10">
                                  <p:stCondLst>
                                    <p:cond delay="0"/>
                                  </p:stCondLst>
                                  <p:childTnLst>
                                    <p:set>
                                      <p:cBhvr>
                                        <p:cTn dur="1" fill="hold" id="59">
                                          <p:stCondLst>
                                            <p:cond delay="0"/>
                                          </p:stCondLst>
                                        </p:cTn>
                                        <p:tgtEl>
                                          <p:spTgt spid="42"/>
                                        </p:tgtEl>
                                        <p:attrNameLst>
                                          <p:attrName>style.visibility</p:attrName>
                                        </p:attrNameLst>
                                      </p:cBhvr>
                                      <p:to>
                                        <p:strVal val="visible"/>
                                      </p:to>
                                    </p:set>
                                    <p:animEffect filter="randombar(horizontal)" transition="in">
                                      <p:cBhvr>
                                        <p:cTn dur="500" id="60"/>
                                        <p:tgtEl>
                                          <p:spTgt spid="42"/>
                                        </p:tgtEl>
                                      </p:cBhvr>
                                    </p:animEffect>
                                  </p:childTnLst>
                                </p:cTn>
                              </p:par>
                            </p:childTnLst>
                          </p:cTn>
                        </p:par>
                        <p:par>
                          <p:cTn fill="hold" id="61" nodeType="afterGroup">
                            <p:stCondLst>
                              <p:cond delay="4500"/>
                            </p:stCondLst>
                            <p:childTnLst>
                              <p:par>
                                <p:cTn fill="hold" grpId="0" id="62" nodeType="afterEffect" presetClass="entr" presetID="22" presetSubtype="8">
                                  <p:stCondLst>
                                    <p:cond delay="0"/>
                                  </p:stCondLst>
                                  <p:childTnLst>
                                    <p:set>
                                      <p:cBhvr>
                                        <p:cTn dur="1" fill="hold" id="63">
                                          <p:stCondLst>
                                            <p:cond delay="0"/>
                                          </p:stCondLst>
                                        </p:cTn>
                                        <p:tgtEl>
                                          <p:spTgt spid="44"/>
                                        </p:tgtEl>
                                        <p:attrNameLst>
                                          <p:attrName>style.visibility</p:attrName>
                                        </p:attrNameLst>
                                      </p:cBhvr>
                                      <p:to>
                                        <p:strVal val="visible"/>
                                      </p:to>
                                    </p:set>
                                    <p:animEffect filter="wipe(left)" transition="in">
                                      <p:cBhvr>
                                        <p:cTn dur="500" id="64"/>
                                        <p:tgtEl>
                                          <p:spTgt spid="44"/>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45"/>
                                        </p:tgtEl>
                                        <p:attrNameLst>
                                          <p:attrName>style.visibility</p:attrName>
                                        </p:attrNameLst>
                                      </p:cBhvr>
                                      <p:to>
                                        <p:strVal val="visible"/>
                                      </p:to>
                                    </p:set>
                                    <p:animEffect filter="wipe(left)" transition="in">
                                      <p:cBhvr>
                                        <p:cTn dur="500" id="67"/>
                                        <p:tgtEl>
                                          <p:spTgt spid="45"/>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46"/>
                                        </p:tgtEl>
                                        <p:attrNameLst>
                                          <p:attrName>style.visibility</p:attrName>
                                        </p:attrNameLst>
                                      </p:cBhvr>
                                      <p:to>
                                        <p:strVal val="visible"/>
                                      </p:to>
                                    </p:set>
                                    <p:animEffect filter="wipe(left)" transition="in">
                                      <p:cBhvr>
                                        <p:cTn dur="500" id="70"/>
                                        <p:tgtEl>
                                          <p:spTgt spid="46"/>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47"/>
                                        </p:tgtEl>
                                        <p:attrNameLst>
                                          <p:attrName>style.visibility</p:attrName>
                                        </p:attrNameLst>
                                      </p:cBhvr>
                                      <p:to>
                                        <p:strVal val="visible"/>
                                      </p:to>
                                    </p:set>
                                    <p:animEffect filter="wipe(left)" transition="in">
                                      <p:cBhvr>
                                        <p:cTn dur="500" id="73"/>
                                        <p:tgtEl>
                                          <p:spTgt spid="47"/>
                                        </p:tgtEl>
                                      </p:cBhvr>
                                    </p:animEffect>
                                  </p:childTnLst>
                                </p:cTn>
                              </p:par>
                            </p:childTnLst>
                          </p:cTn>
                        </p:par>
                        <p:par>
                          <p:cTn fill="hold" id="74" nodeType="afterGroup">
                            <p:stCondLst>
                              <p:cond delay="5000"/>
                            </p:stCondLst>
                            <p:childTnLst>
                              <p:par>
                                <p:cTn fill="hold" grpId="0" id="75" nodeType="afterEffect" presetClass="entr" presetID="14" presetSubtype="10">
                                  <p:stCondLst>
                                    <p:cond delay="0"/>
                                  </p:stCondLst>
                                  <p:childTnLst>
                                    <p:set>
                                      <p:cBhvr>
                                        <p:cTn dur="1" fill="hold" id="76">
                                          <p:stCondLst>
                                            <p:cond delay="0"/>
                                          </p:stCondLst>
                                        </p:cTn>
                                        <p:tgtEl>
                                          <p:spTgt spid="48"/>
                                        </p:tgtEl>
                                        <p:attrNameLst>
                                          <p:attrName>style.visibility</p:attrName>
                                        </p:attrNameLst>
                                      </p:cBhvr>
                                      <p:to>
                                        <p:strVal val="visible"/>
                                      </p:to>
                                    </p:set>
                                    <p:animEffect filter="randombar(horizontal)" transition="in">
                                      <p:cBhvr>
                                        <p:cTn dur="500" id="77"/>
                                        <p:tgtEl>
                                          <p:spTgt spid="48"/>
                                        </p:tgtEl>
                                      </p:cBhvr>
                                    </p:animEffect>
                                  </p:childTnLst>
                                </p:cTn>
                              </p:par>
                              <p:par>
                                <p:cTn fill="hold" grpId="0" id="78" nodeType="withEffect" presetClass="entr" presetID="14" presetSubtype="10">
                                  <p:stCondLst>
                                    <p:cond delay="0"/>
                                  </p:stCondLst>
                                  <p:childTnLst>
                                    <p:set>
                                      <p:cBhvr>
                                        <p:cTn dur="1" fill="hold" id="79">
                                          <p:stCondLst>
                                            <p:cond delay="0"/>
                                          </p:stCondLst>
                                        </p:cTn>
                                        <p:tgtEl>
                                          <p:spTgt spid="50"/>
                                        </p:tgtEl>
                                        <p:attrNameLst>
                                          <p:attrName>style.visibility</p:attrName>
                                        </p:attrNameLst>
                                      </p:cBhvr>
                                      <p:to>
                                        <p:strVal val="visible"/>
                                      </p:to>
                                    </p:set>
                                    <p:animEffect filter="randombar(horizontal)" transition="in">
                                      <p:cBhvr>
                                        <p:cTn dur="500" id="80"/>
                                        <p:tgtEl>
                                          <p:spTgt spid="50"/>
                                        </p:tgtEl>
                                      </p:cBhvr>
                                    </p:animEffect>
                                  </p:childTnLst>
                                </p:cTn>
                              </p:par>
                              <p:par>
                                <p:cTn fill="hold" grpId="0" id="81" nodeType="withEffect" presetClass="entr" presetID="14" presetSubtype="10">
                                  <p:stCondLst>
                                    <p:cond delay="0"/>
                                  </p:stCondLst>
                                  <p:childTnLst>
                                    <p:set>
                                      <p:cBhvr>
                                        <p:cTn dur="1" fill="hold" id="82">
                                          <p:stCondLst>
                                            <p:cond delay="0"/>
                                          </p:stCondLst>
                                        </p:cTn>
                                        <p:tgtEl>
                                          <p:spTgt spid="49"/>
                                        </p:tgtEl>
                                        <p:attrNameLst>
                                          <p:attrName>style.visibility</p:attrName>
                                        </p:attrNameLst>
                                      </p:cBhvr>
                                      <p:to>
                                        <p:strVal val="visible"/>
                                      </p:to>
                                    </p:set>
                                    <p:animEffect filter="randombar(horizontal)" transition="in">
                                      <p:cBhvr>
                                        <p:cTn dur="500" id="83"/>
                                        <p:tgtEl>
                                          <p:spTgt spid="49"/>
                                        </p:tgtEl>
                                      </p:cBhvr>
                                    </p:animEffect>
                                  </p:childTnLst>
                                </p:cTn>
                              </p:par>
                              <p:par>
                                <p:cTn fill="hold" grpId="0" id="84" nodeType="withEffect" presetClass="entr" presetID="14" presetSubtype="10">
                                  <p:stCondLst>
                                    <p:cond delay="0"/>
                                  </p:stCondLst>
                                  <p:childTnLst>
                                    <p:set>
                                      <p:cBhvr>
                                        <p:cTn dur="1" fill="hold" id="85">
                                          <p:stCondLst>
                                            <p:cond delay="0"/>
                                          </p:stCondLst>
                                        </p:cTn>
                                        <p:tgtEl>
                                          <p:spTgt spid="51"/>
                                        </p:tgtEl>
                                        <p:attrNameLst>
                                          <p:attrName>style.visibility</p:attrName>
                                        </p:attrNameLst>
                                      </p:cBhvr>
                                      <p:to>
                                        <p:strVal val="visible"/>
                                      </p:to>
                                    </p:set>
                                    <p:animEffect filter="randombar(horizontal)" transition="in">
                                      <p:cBhvr>
                                        <p:cTn dur="500" id="86"/>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4"/>
      <p:bldP grpId="0" spid="45"/>
      <p:bldP grpId="0" spid="46"/>
      <p:bldP grpId="0" spid="47"/>
      <p:bldP grpId="0" spid="48"/>
      <p:bldP grpId="0" spid="49"/>
      <p:bldP grpId="0" spid="50"/>
      <p:bldP grpId="0" spid="5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6572220" y="1251223"/>
            <a:ext cx="1338369" cy="1453949"/>
            <a:chOff x="1645923" y="1347071"/>
            <a:chExt cx="1784260" cy="1939047"/>
          </a:xfrm>
        </p:grpSpPr>
        <p:sp>
          <p:nvSpPr>
            <p:cNvPr id="9" name="矩形 8"/>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矩形 9"/>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矩形 10"/>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 name="矩形 11"/>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 name="矩形 12"/>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 name="矩形 13"/>
            <p:cNvSpPr/>
            <p:nvPr/>
          </p:nvSpPr>
          <p:spPr>
            <a:xfrm>
              <a:off x="1654157" y="1652335"/>
              <a:ext cx="1773690" cy="1329794"/>
            </a:xfrm>
            <a:prstGeom prst="rect">
              <a:avLst/>
            </a:prstGeom>
            <a:solidFill>
              <a:srgbClr val="E76F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pic>
        <p:nvPicPr>
          <p:cNvPr id="15" name="图片 14"/>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flipH="1" rot="16200000">
            <a:off x="6905718" y="1884643"/>
            <a:ext cx="1834405" cy="175339"/>
          </a:xfrm>
          <a:prstGeom prst="rect">
            <a:avLst/>
          </a:prstGeom>
        </p:spPr>
      </p:pic>
      <p:pic>
        <p:nvPicPr>
          <p:cNvPr id="16" name="图片 15"/>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rot="5400000">
            <a:off x="5742688" y="1891008"/>
            <a:ext cx="1834404" cy="175339"/>
          </a:xfrm>
          <a:prstGeom prst="rect">
            <a:avLst/>
          </a:prstGeom>
        </p:spPr>
      </p:pic>
      <p:grpSp>
        <p:nvGrpSpPr>
          <p:cNvPr id="17" name="组合 16"/>
          <p:cNvGrpSpPr/>
          <p:nvPr/>
        </p:nvGrpSpPr>
        <p:grpSpPr>
          <a:xfrm>
            <a:off x="1234603" y="1251223"/>
            <a:ext cx="1338369" cy="1453949"/>
            <a:chOff x="1645923" y="1347071"/>
            <a:chExt cx="1784260" cy="1939047"/>
          </a:xfrm>
        </p:grpSpPr>
        <p:sp>
          <p:nvSpPr>
            <p:cNvPr id="18" name="矩形 17"/>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 name="矩形 18"/>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 name="矩形 19"/>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 name="矩形 20"/>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 name="矩形 21"/>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 name="矩形 22"/>
            <p:cNvSpPr/>
            <p:nvPr/>
          </p:nvSpPr>
          <p:spPr>
            <a:xfrm>
              <a:off x="1654157" y="1652335"/>
              <a:ext cx="1773690" cy="132979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pic>
        <p:nvPicPr>
          <p:cNvPr id="24" name="图片 23"/>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flipH="1" rot="16200000">
            <a:off x="1568101" y="1884643"/>
            <a:ext cx="1834405" cy="175339"/>
          </a:xfrm>
          <a:prstGeom prst="rect">
            <a:avLst/>
          </a:prstGeom>
        </p:spPr>
      </p:pic>
      <p:pic>
        <p:nvPicPr>
          <p:cNvPr id="25" name="图片 24"/>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rot="5400000">
            <a:off x="405071" y="1891008"/>
            <a:ext cx="1834404" cy="175339"/>
          </a:xfrm>
          <a:prstGeom prst="rect">
            <a:avLst/>
          </a:prstGeom>
        </p:spPr>
      </p:pic>
      <p:grpSp>
        <p:nvGrpSpPr>
          <p:cNvPr id="26" name="组合 25"/>
          <p:cNvGrpSpPr/>
          <p:nvPr/>
        </p:nvGrpSpPr>
        <p:grpSpPr>
          <a:xfrm>
            <a:off x="1518152" y="1535211"/>
            <a:ext cx="771270" cy="869905"/>
            <a:chOff x="8439634" y="3544648"/>
            <a:chExt cx="1611146" cy="1817848"/>
          </a:xfrm>
          <a:effectLst>
            <a:outerShdw algn="tl" blurRad="38100" dir="2700000" dist="12700" rotWithShape="0">
              <a:prstClr val="black">
                <a:alpha val="40000"/>
              </a:prstClr>
            </a:outerShdw>
          </a:effectLst>
        </p:grpSpPr>
        <p:sp>
          <p:nvSpPr>
            <p:cNvPr id="27"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8" name="Freeform 5"/>
            <p:cNvSpPr/>
            <p:nvPr/>
          </p:nvSpPr>
          <p:spPr bwMode="auto">
            <a:xfrm rot="5400000">
              <a:off x="8582834" y="3866517"/>
              <a:ext cx="1324743"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r="8100000" dist="254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9" name="文本框 80"/>
            <p:cNvSpPr txBox="1"/>
            <p:nvPr/>
          </p:nvSpPr>
          <p:spPr>
            <a:xfrm>
              <a:off x="8763735" y="4096185"/>
              <a:ext cx="962938" cy="764332"/>
            </a:xfrm>
            <a:prstGeom prst="rect">
              <a:avLst/>
            </a:prstGeom>
            <a:noFill/>
          </p:spPr>
          <p:txBody>
            <a:bodyPr rtlCol="0" wrap="square">
              <a:spAutoFit/>
            </a:bodyPr>
            <a:lstStyle/>
            <a:p>
              <a:pPr algn="ctr"/>
              <a:r>
                <a:rPr altLang="zh-CN" lang="en-US" sz="1800">
                  <a:solidFill>
                    <a:prstClr val="white"/>
                  </a:solidFill>
                  <a:latin charset="0" panose="020b0806030902050204" pitchFamily="34" typeface="Impact"/>
                </a:rPr>
                <a:t>01</a:t>
              </a:r>
            </a:p>
          </p:txBody>
        </p:sp>
      </p:grpSp>
      <p:grpSp>
        <p:nvGrpSpPr>
          <p:cNvPr id="30" name="组合 29"/>
          <p:cNvGrpSpPr/>
          <p:nvPr/>
        </p:nvGrpSpPr>
        <p:grpSpPr>
          <a:xfrm>
            <a:off x="3902626" y="1251223"/>
            <a:ext cx="1328911" cy="1453949"/>
            <a:chOff x="1658533" y="1347071"/>
            <a:chExt cx="1771650" cy="1939047"/>
          </a:xfrm>
        </p:grpSpPr>
        <p:sp>
          <p:nvSpPr>
            <p:cNvPr id="31" name="矩形 30"/>
            <p:cNvSpPr/>
            <p:nvPr/>
          </p:nvSpPr>
          <p:spPr>
            <a:xfrm flipV="1">
              <a:off x="1658825" y="1347071"/>
              <a:ext cx="177135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 name="矩形 31"/>
            <p:cNvSpPr/>
            <p:nvPr/>
          </p:nvSpPr>
          <p:spPr>
            <a:xfrm>
              <a:off x="1658533" y="3081222"/>
              <a:ext cx="177165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 name="矩形 32"/>
            <p:cNvSpPr/>
            <p:nvPr/>
          </p:nvSpPr>
          <p:spPr>
            <a:xfrm>
              <a:off x="1660643" y="1504834"/>
              <a:ext cx="1769539"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 name="矩形 33"/>
            <p:cNvSpPr/>
            <p:nvPr/>
          </p:nvSpPr>
          <p:spPr>
            <a:xfrm>
              <a:off x="1658533" y="2964832"/>
              <a:ext cx="177165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5" name="矩形 34"/>
            <p:cNvSpPr/>
            <p:nvPr/>
          </p:nvSpPr>
          <p:spPr>
            <a:xfrm flipV="1">
              <a:off x="1658825" y="1543950"/>
              <a:ext cx="1771357"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6" name="矩形 35"/>
            <p:cNvSpPr/>
            <p:nvPr/>
          </p:nvSpPr>
          <p:spPr>
            <a:xfrm>
              <a:off x="1660641" y="1652335"/>
              <a:ext cx="1767205" cy="1329794"/>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pic>
        <p:nvPicPr>
          <p:cNvPr id="37" name="图片 36"/>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flipH="1" rot="16200000">
            <a:off x="4228980" y="1884643"/>
            <a:ext cx="1834405" cy="175339"/>
          </a:xfrm>
          <a:prstGeom prst="rect">
            <a:avLst/>
          </a:prstGeom>
        </p:spPr>
      </p:pic>
      <p:pic>
        <p:nvPicPr>
          <p:cNvPr id="38" name="图片 37"/>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rot="5400000">
            <a:off x="3073094" y="1891008"/>
            <a:ext cx="1834404" cy="175339"/>
          </a:xfrm>
          <a:prstGeom prst="rect">
            <a:avLst/>
          </a:prstGeom>
        </p:spPr>
      </p:pic>
      <p:grpSp>
        <p:nvGrpSpPr>
          <p:cNvPr id="39" name="组合 38"/>
          <p:cNvGrpSpPr/>
          <p:nvPr/>
        </p:nvGrpSpPr>
        <p:grpSpPr>
          <a:xfrm>
            <a:off x="4179031" y="1535211"/>
            <a:ext cx="771270" cy="869905"/>
            <a:chOff x="8439634" y="3544648"/>
            <a:chExt cx="1611146" cy="1817848"/>
          </a:xfrm>
          <a:effectLst>
            <a:outerShdw algn="tl" blurRad="38100" dir="2700000" dist="12700" rotWithShape="0">
              <a:prstClr val="black">
                <a:alpha val="40000"/>
              </a:prstClr>
            </a:outerShdw>
          </a:effectLst>
        </p:grpSpPr>
        <p:sp>
          <p:nvSpPr>
            <p:cNvPr id="40"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Freeform 5"/>
            <p:cNvSpPr/>
            <p:nvPr/>
          </p:nvSpPr>
          <p:spPr bwMode="auto">
            <a:xfrm rot="5400000">
              <a:off x="8582834" y="3866517"/>
              <a:ext cx="1324743"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r="8100000" dist="254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文本框 84"/>
            <p:cNvSpPr txBox="1"/>
            <p:nvPr/>
          </p:nvSpPr>
          <p:spPr>
            <a:xfrm>
              <a:off x="8763735" y="4096185"/>
              <a:ext cx="962938" cy="764332"/>
            </a:xfrm>
            <a:prstGeom prst="rect">
              <a:avLst/>
            </a:prstGeom>
            <a:noFill/>
          </p:spPr>
          <p:txBody>
            <a:bodyPr rtlCol="0" wrap="square">
              <a:spAutoFit/>
            </a:bodyPr>
            <a:lstStyle/>
            <a:p>
              <a:pPr algn="ctr"/>
              <a:r>
                <a:rPr altLang="zh-CN" lang="en-US" sz="1800">
                  <a:solidFill>
                    <a:prstClr val="white"/>
                  </a:solidFill>
                  <a:latin charset="0" panose="020b0806030902050204" pitchFamily="34" typeface="Impact"/>
                </a:rPr>
                <a:t>02</a:t>
              </a:r>
            </a:p>
          </p:txBody>
        </p:sp>
      </p:grpSp>
      <p:grpSp>
        <p:nvGrpSpPr>
          <p:cNvPr id="43" name="组合 42"/>
          <p:cNvGrpSpPr/>
          <p:nvPr/>
        </p:nvGrpSpPr>
        <p:grpSpPr>
          <a:xfrm>
            <a:off x="6855770" y="1535211"/>
            <a:ext cx="771270" cy="869905"/>
            <a:chOff x="8439634" y="3544648"/>
            <a:chExt cx="1611146" cy="1817848"/>
          </a:xfrm>
          <a:effectLst>
            <a:outerShdw algn="tl" blurRad="38100" dir="2700000" dist="12700" rotWithShape="0">
              <a:prstClr val="black">
                <a:alpha val="40000"/>
              </a:prstClr>
            </a:outerShdw>
          </a:effectLst>
        </p:grpSpPr>
        <p:sp>
          <p:nvSpPr>
            <p:cNvPr id="44"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5" name="Freeform 5"/>
            <p:cNvSpPr/>
            <p:nvPr/>
          </p:nvSpPr>
          <p:spPr bwMode="auto">
            <a:xfrm rot="5400000">
              <a:off x="8582834" y="3866517"/>
              <a:ext cx="1324743"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76F70"/>
            </a:solidFill>
            <a:ln w="15875">
              <a:noFill/>
            </a:ln>
            <a:effectLst>
              <a:innerShdw blurRad="38100" dir="8100000" dist="254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6" name="文本框 88"/>
            <p:cNvSpPr txBox="1"/>
            <p:nvPr/>
          </p:nvSpPr>
          <p:spPr>
            <a:xfrm>
              <a:off x="8763733" y="4096185"/>
              <a:ext cx="962938" cy="764332"/>
            </a:xfrm>
            <a:prstGeom prst="rect">
              <a:avLst/>
            </a:prstGeom>
            <a:noFill/>
          </p:spPr>
          <p:txBody>
            <a:bodyPr rtlCol="0" wrap="square">
              <a:spAutoFit/>
            </a:bodyPr>
            <a:lstStyle/>
            <a:p>
              <a:pPr algn="ctr"/>
              <a:r>
                <a:rPr altLang="zh-CN" lang="en-US" sz="1800">
                  <a:solidFill>
                    <a:prstClr val="white"/>
                  </a:solidFill>
                  <a:latin charset="0" panose="020b0806030902050204" pitchFamily="34" typeface="Impact"/>
                </a:rPr>
                <a:t>03</a:t>
              </a:r>
            </a:p>
          </p:txBody>
        </p:sp>
      </p:grpSp>
      <p:grpSp>
        <p:nvGrpSpPr>
          <p:cNvPr id="47" name="组合 46"/>
          <p:cNvGrpSpPr/>
          <p:nvPr/>
        </p:nvGrpSpPr>
        <p:grpSpPr>
          <a:xfrm>
            <a:off x="5227846" y="2917801"/>
            <a:ext cx="1350551" cy="1453949"/>
            <a:chOff x="1650958" y="1347071"/>
            <a:chExt cx="1800500" cy="1939047"/>
          </a:xfrm>
        </p:grpSpPr>
        <p:sp>
          <p:nvSpPr>
            <p:cNvPr id="48" name="矩形 47"/>
            <p:cNvSpPr/>
            <p:nvPr/>
          </p:nvSpPr>
          <p:spPr>
            <a:xfrm flipV="1">
              <a:off x="1650958" y="1347071"/>
              <a:ext cx="1792265"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9" name="矩形 48"/>
            <p:cNvSpPr/>
            <p:nvPr/>
          </p:nvSpPr>
          <p:spPr>
            <a:xfrm>
              <a:off x="1653543" y="3081222"/>
              <a:ext cx="178968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0" name="矩形 49"/>
            <p:cNvSpPr/>
            <p:nvPr/>
          </p:nvSpPr>
          <p:spPr>
            <a:xfrm>
              <a:off x="1650958" y="1504834"/>
              <a:ext cx="1792265"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 name="矩形 50"/>
            <p:cNvSpPr/>
            <p:nvPr/>
          </p:nvSpPr>
          <p:spPr>
            <a:xfrm>
              <a:off x="1653543" y="2964832"/>
              <a:ext cx="178968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2" name="矩形 51"/>
            <p:cNvSpPr/>
            <p:nvPr/>
          </p:nvSpPr>
          <p:spPr>
            <a:xfrm flipV="1">
              <a:off x="1650958" y="1536330"/>
              <a:ext cx="1800499"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3" name="矩形 52"/>
            <p:cNvSpPr/>
            <p:nvPr/>
          </p:nvSpPr>
          <p:spPr>
            <a:xfrm>
              <a:off x="1650960" y="1652335"/>
              <a:ext cx="1800498" cy="1329794"/>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pic>
        <p:nvPicPr>
          <p:cNvPr id="54" name="图片 53"/>
          <p:cNvPicPr>
            <a:picLocks noChangeAspect="1"/>
          </p:cNvPicPr>
          <p:nvPr/>
        </p:nvPicPr>
        <p:blipFill>
          <a:blip r:embed="rId3">
            <a:grayscl/>
            <a:extLst>
              <a:ext uri="{BEBA8EAE-BF5A-486C-A8C5-ECC9F3942E4B}">
                <a14:imgProps>
                  <a14:imgLayer xmlns:d3p1="http://schemas.openxmlformats.org/officeDocument/2006/relationships" d3p1:embed="">
                    <a14:imgEffect>
                      <a14:colorTemperature colorTemp="2000"/>
                    </a14:imgEffect>
                    <a14:imgEffect>
                      <a14:saturation sat="300000"/>
                    </a14:imgEffect>
                  </a14:imgLayer>
                </a14:imgProps>
              </a:ext>
            </a:extLst>
          </a:blip>
          <a:srcRect b="72279"/>
          <a:stretch>
            <a:fillRect/>
          </a:stretch>
        </p:blipFill>
        <p:spPr>
          <a:xfrm flipH="1" rot="16200000">
            <a:off x="5572995" y="3522622"/>
            <a:ext cx="1834405" cy="175339"/>
          </a:xfrm>
          <a:prstGeom prst="rect">
            <a:avLst/>
          </a:prstGeom>
        </p:spPr>
      </p:pic>
      <p:pic>
        <p:nvPicPr>
          <p:cNvPr id="55" name="图片 54"/>
          <p:cNvPicPr>
            <a:picLocks noChangeAspect="1"/>
          </p:cNvPicPr>
          <p:nvPr/>
        </p:nvPicPr>
        <p:blipFill>
          <a:blip r:embed="rId3">
            <a:grayscl/>
            <a:extLst>
              <a:ext uri="{BEBA8EAE-BF5A-486C-A8C5-ECC9F3942E4B}">
                <a14:imgProps>
                  <a14:imgLayer xmlns:d3p1="http://schemas.openxmlformats.org/officeDocument/2006/relationships" d3p1:embed="">
                    <a14:imgEffect>
                      <a14:colorTemperature colorTemp="2000"/>
                    </a14:imgEffect>
                    <a14:imgEffect>
                      <a14:saturation sat="300000"/>
                    </a14:imgEffect>
                  </a14:imgLayer>
                </a14:imgProps>
              </a:ext>
            </a:extLst>
          </a:blip>
          <a:srcRect b="72279"/>
          <a:stretch>
            <a:fillRect/>
          </a:stretch>
        </p:blipFill>
        <p:spPr>
          <a:xfrm rot="5400000">
            <a:off x="4395040" y="3564639"/>
            <a:ext cx="1834404" cy="175339"/>
          </a:xfrm>
          <a:prstGeom prst="rect">
            <a:avLst/>
          </a:prstGeom>
        </p:spPr>
      </p:pic>
      <p:grpSp>
        <p:nvGrpSpPr>
          <p:cNvPr id="56" name="组合 55"/>
          <p:cNvGrpSpPr/>
          <p:nvPr/>
        </p:nvGrpSpPr>
        <p:grpSpPr>
          <a:xfrm>
            <a:off x="5507103" y="3212309"/>
            <a:ext cx="771270" cy="869905"/>
            <a:chOff x="8439634" y="3544648"/>
            <a:chExt cx="1611146" cy="1817848"/>
          </a:xfrm>
          <a:effectLst>
            <a:outerShdw algn="tl" blurRad="38100" dir="2700000" dist="12700" rotWithShape="0">
              <a:prstClr val="black">
                <a:alpha val="40000"/>
              </a:prstClr>
            </a:outerShdw>
          </a:effectLst>
        </p:grpSpPr>
        <p:sp>
          <p:nvSpPr>
            <p:cNvPr id="57"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8" name="Freeform 5"/>
            <p:cNvSpPr/>
            <p:nvPr/>
          </p:nvSpPr>
          <p:spPr bwMode="auto">
            <a:xfrm rot="5400000">
              <a:off x="8582834" y="3866517"/>
              <a:ext cx="1324743"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5875">
              <a:noFill/>
            </a:ln>
            <a:effectLst>
              <a:innerShdw blurRad="38100" dir="8100000" dist="254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9" name="文本框 96"/>
            <p:cNvSpPr txBox="1"/>
            <p:nvPr/>
          </p:nvSpPr>
          <p:spPr>
            <a:xfrm>
              <a:off x="8763736" y="4096186"/>
              <a:ext cx="962938" cy="764332"/>
            </a:xfrm>
            <a:prstGeom prst="rect">
              <a:avLst/>
            </a:prstGeom>
            <a:noFill/>
          </p:spPr>
          <p:txBody>
            <a:bodyPr rtlCol="0" wrap="square">
              <a:spAutoFit/>
            </a:bodyPr>
            <a:lstStyle/>
            <a:p>
              <a:pPr algn="ctr"/>
              <a:r>
                <a:rPr altLang="zh-CN" lang="en-US" sz="1800">
                  <a:solidFill>
                    <a:prstClr val="white"/>
                  </a:solidFill>
                  <a:latin charset="0" panose="020b0806030902050204" pitchFamily="34" typeface="Impact"/>
                </a:rPr>
                <a:t>05</a:t>
              </a:r>
            </a:p>
          </p:txBody>
        </p:sp>
      </p:grpSp>
      <p:sp>
        <p:nvSpPr>
          <p:cNvPr id="60" name="Freeform 975"/>
          <p:cNvSpPr>
            <a:spLocks noEditPoints="1"/>
          </p:cNvSpPr>
          <p:nvPr/>
        </p:nvSpPr>
        <p:spPr bwMode="auto">
          <a:xfrm>
            <a:off x="1698354" y="3055368"/>
            <a:ext cx="318836" cy="393607"/>
          </a:xfrm>
          <a:custGeom>
            <a:gdLst>
              <a:gd fmla="*/ 120 w 349" name="T0"/>
              <a:gd fmla="*/ 0 h 431" name="T1"/>
              <a:gd fmla="*/ 117 w 349" name="T2"/>
              <a:gd fmla="*/ 3 h 431" name="T3"/>
              <a:gd fmla="*/ 2 w 349" name="T4"/>
              <a:gd fmla="*/ 117 h 431" name="T5"/>
              <a:gd fmla="*/ 0 w 349" name="T6"/>
              <a:gd fmla="*/ 120 h 431" name="T7"/>
              <a:gd fmla="*/ 0 w 349" name="T8"/>
              <a:gd fmla="*/ 431 h 431" name="T9"/>
              <a:gd fmla="*/ 349 w 349" name="T10"/>
              <a:gd fmla="*/ 431 h 431" name="T11"/>
              <a:gd fmla="*/ 349 w 349" name="T12"/>
              <a:gd fmla="*/ 0 h 431" name="T13"/>
              <a:gd fmla="*/ 120 w 349" name="T14"/>
              <a:gd fmla="*/ 0 h 431" name="T15"/>
              <a:gd fmla="*/ 114 w 349" name="T16"/>
              <a:gd fmla="*/ 37 h 431" name="T17"/>
              <a:gd fmla="*/ 114 w 349" name="T18"/>
              <a:gd fmla="*/ 114 h 431" name="T19"/>
              <a:gd fmla="*/ 37 w 349" name="T20"/>
              <a:gd fmla="*/ 114 h 431" name="T21"/>
              <a:gd fmla="*/ 114 w 349" name="T22"/>
              <a:gd fmla="*/ 37 h 431" name="T23"/>
              <a:gd fmla="*/ 328 w 349" name="T24"/>
              <a:gd fmla="*/ 410 h 431" name="T25"/>
              <a:gd fmla="*/ 20 w 349" name="T26"/>
              <a:gd fmla="*/ 410 h 431" name="T27"/>
              <a:gd fmla="*/ 20 w 349" name="T28"/>
              <a:gd fmla="*/ 136 h 431" name="T29"/>
              <a:gd fmla="*/ 135 w 349" name="T30"/>
              <a:gd fmla="*/ 136 h 431" name="T31"/>
              <a:gd fmla="*/ 135 w 349" name="T32"/>
              <a:gd fmla="*/ 22 h 431" name="T33"/>
              <a:gd fmla="*/ 328 w 349" name="T34"/>
              <a:gd fmla="*/ 22 h 431" name="T35"/>
              <a:gd fmla="*/ 328 w 349" name="T36"/>
              <a:gd fmla="*/ 410 h 431" name="T37"/>
              <a:gd fmla="*/ 75 w 349" name="T38"/>
              <a:gd fmla="*/ 317 h 431" name="T39"/>
              <a:gd fmla="*/ 145 w 349" name="T40"/>
              <a:gd fmla="*/ 249 h 431" name="T41"/>
              <a:gd fmla="*/ 187 w 349" name="T42"/>
              <a:gd fmla="*/ 290 h 431" name="T43"/>
              <a:gd fmla="*/ 300 w 349" name="T44"/>
              <a:gd fmla="*/ 178 h 431" name="T45"/>
              <a:gd fmla="*/ 285 w 349" name="T46"/>
              <a:gd fmla="*/ 163 h 431" name="T47"/>
              <a:gd fmla="*/ 187 w 349" name="T48"/>
              <a:gd fmla="*/ 259 h 431" name="T49"/>
              <a:gd fmla="*/ 152 w 349" name="T50"/>
              <a:gd fmla="*/ 225 h 431" name="T51"/>
              <a:gd fmla="*/ 145 w 349" name="T52"/>
              <a:gd fmla="*/ 218 h 431" name="T53"/>
              <a:gd fmla="*/ 138 w 349" name="T54"/>
              <a:gd fmla="*/ 225 h 431" name="T55"/>
              <a:gd fmla="*/ 60 w 349" name="T56"/>
              <a:gd fmla="*/ 302 h 431" name="T57"/>
              <a:gd fmla="*/ 75 w 349" name="T58"/>
              <a:gd fmla="*/ 317 h 43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1" w="349">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61" name="文本框 99"/>
          <p:cNvSpPr txBox="1"/>
          <p:nvPr/>
        </p:nvSpPr>
        <p:spPr>
          <a:xfrm>
            <a:off x="1290222" y="3488980"/>
            <a:ext cx="1240380" cy="274320"/>
          </a:xfrm>
          <a:prstGeom prst="rect">
            <a:avLst/>
          </a:prstGeom>
          <a:noFill/>
        </p:spPr>
        <p:txBody>
          <a:bodyPr rtlCol="0" wrap="square">
            <a:spAutoFit/>
          </a:bodyPr>
          <a:lstStyle/>
          <a:p>
            <a:r>
              <a:rPr altLang="en-US" lang="zh-CN" sz="1200">
                <a:solidFill>
                  <a:prstClr val="black">
                    <a:lumMod val="75000"/>
                    <a:lumOff val="25000"/>
                  </a:prstClr>
                </a:solidFill>
                <a:latin charset="-122" pitchFamily="34" typeface="微软雅黑"/>
                <a:ea charset="-122" pitchFamily="34" typeface="微软雅黑"/>
              </a:rPr>
              <a:t>在此添加标题</a:t>
            </a:r>
          </a:p>
        </p:txBody>
      </p:sp>
      <p:sp>
        <p:nvSpPr>
          <p:cNvPr id="62" name="Freeform 987"/>
          <p:cNvSpPr>
            <a:spLocks noEditPoints="1"/>
          </p:cNvSpPr>
          <p:nvPr/>
        </p:nvSpPr>
        <p:spPr bwMode="auto">
          <a:xfrm>
            <a:off x="7083391" y="2940258"/>
            <a:ext cx="334793" cy="538339"/>
          </a:xfrm>
          <a:custGeom>
            <a:gdLst>
              <a:gd fmla="*/ 133 w 205" name="T0"/>
              <a:gd fmla="*/ 170 h 331" name="T1"/>
              <a:gd fmla="*/ 148 w 205" name="T2"/>
              <a:gd fmla="*/ 126 h 331" name="T3"/>
              <a:gd fmla="*/ 148 w 205" name="T4"/>
              <a:gd fmla="*/ 110 h 331" name="T5"/>
              <a:gd fmla="*/ 48 w 205" name="T6"/>
              <a:gd fmla="*/ 118 h 331" name="T7"/>
              <a:gd fmla="*/ 71 w 205" name="T8"/>
              <a:gd fmla="*/ 126 h 331" name="T9"/>
              <a:gd fmla="*/ 39 w 205" name="T10"/>
              <a:gd fmla="*/ 224 h 331" name="T11"/>
              <a:gd fmla="*/ 44 w 205" name="T12"/>
              <a:gd fmla="*/ 331 h 331" name="T13"/>
              <a:gd fmla="*/ 205 w 205" name="T14"/>
              <a:gd fmla="*/ 298 h 331" name="T15"/>
              <a:gd fmla="*/ 161 w 205" name="T16"/>
              <a:gd fmla="*/ 315 h 331" name="T17"/>
              <a:gd fmla="*/ 16 w 205" name="T18"/>
              <a:gd fmla="*/ 298 h 331" name="T19"/>
              <a:gd fmla="*/ 87 w 205" name="T20"/>
              <a:gd fmla="*/ 170 h 331" name="T21"/>
              <a:gd fmla="*/ 117 w 205" name="T22"/>
              <a:gd fmla="*/ 126 h 331" name="T23"/>
              <a:gd fmla="*/ 153 w 205" name="T24"/>
              <a:gd fmla="*/ 234 h 331" name="T25"/>
              <a:gd fmla="*/ 161 w 205" name="T26"/>
              <a:gd fmla="*/ 315 h 331" name="T27"/>
              <a:gd fmla="*/ 121 w 205" name="T28"/>
              <a:gd fmla="*/ 262 h 331" name="T29"/>
              <a:gd fmla="*/ 101 w 205" name="T30"/>
              <a:gd fmla="*/ 258 h 331" name="T31"/>
              <a:gd fmla="*/ 63 w 205" name="T32"/>
              <a:gd fmla="*/ 263 h 331" name="T33"/>
              <a:gd fmla="*/ 48 w 205" name="T34"/>
              <a:gd fmla="*/ 259 h 331" name="T35"/>
              <a:gd fmla="*/ 24 w 205" name="T36"/>
              <a:gd fmla="*/ 298 h 331" name="T37"/>
              <a:gd fmla="*/ 161 w 205" name="T38"/>
              <a:gd fmla="*/ 307 h 331" name="T39"/>
              <a:gd fmla="*/ 167 w 205" name="T40"/>
              <a:gd fmla="*/ 266 h 331" name="T41"/>
              <a:gd fmla="*/ 165 w 205" name="T42"/>
              <a:gd fmla="*/ 264 h 331" name="T43"/>
              <a:gd fmla="*/ 144 w 205" name="T44"/>
              <a:gd fmla="*/ 248 h 331" name="T45"/>
              <a:gd fmla="*/ 124 w 205" name="T46"/>
              <a:gd fmla="*/ 23 h 331" name="T47"/>
              <a:gd fmla="*/ 124 w 205" name="T48"/>
              <a:gd fmla="*/ 0 h 331" name="T49"/>
              <a:gd fmla="*/ 124 w 205" name="T50"/>
              <a:gd fmla="*/ 23 h 331" name="T51"/>
              <a:gd fmla="*/ 91 w 205" name="T52"/>
              <a:gd fmla="*/ 49 h 331" name="T53"/>
              <a:gd fmla="*/ 74 w 205" name="T54"/>
              <a:gd fmla="*/ 32 h 331" name="T55"/>
              <a:gd fmla="*/ 58 w 205" name="T56"/>
              <a:gd fmla="*/ 49 h 331" name="T57"/>
              <a:gd fmla="*/ 68 w 205" name="T58"/>
              <a:gd fmla="*/ 43 h 331" name="T59"/>
              <a:gd fmla="*/ 80 w 205" name="T60"/>
              <a:gd fmla="*/ 43 h 331" name="T61"/>
              <a:gd fmla="*/ 74 w 205" name="T62"/>
              <a:gd fmla="*/ 57 h 331" name="T63"/>
              <a:gd fmla="*/ 68 w 205" name="T64"/>
              <a:gd fmla="*/ 43 h 331" name="T65"/>
              <a:gd fmla="*/ 92 w 205" name="T66"/>
              <a:gd fmla="*/ 102 h 331" name="T67"/>
              <a:gd fmla="*/ 98 w 205" name="T68"/>
              <a:gd fmla="*/ 82 h 331" name="T69"/>
              <a:gd fmla="*/ 129 w 205" name="T70"/>
              <a:gd fmla="*/ 82 h 331" name="T71"/>
              <a:gd fmla="*/ 134 w 205" name="T72"/>
              <a:gd fmla="*/ 102 h 331" name="T73"/>
              <a:gd fmla="*/ 143 w 205" name="T74"/>
              <a:gd fmla="*/ 97 h 331" name="T75"/>
              <a:gd fmla="*/ 113 w 205" name="T76"/>
              <a:gd fmla="*/ 68 h 331" name="T77"/>
              <a:gd fmla="*/ 84 w 205" name="T78"/>
              <a:gd fmla="*/ 97 h 3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31" w="205">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F6615B"/>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63" name="文本框 103"/>
          <p:cNvSpPr txBox="1"/>
          <p:nvPr/>
        </p:nvSpPr>
        <p:spPr>
          <a:xfrm>
            <a:off x="6669615" y="3474539"/>
            <a:ext cx="1240380" cy="274320"/>
          </a:xfrm>
          <a:prstGeom prst="rect">
            <a:avLst/>
          </a:prstGeom>
          <a:noFill/>
        </p:spPr>
        <p:txBody>
          <a:bodyPr rtlCol="0" wrap="square">
            <a:spAutoFit/>
          </a:bodyPr>
          <a:lstStyle/>
          <a:p>
            <a:r>
              <a:rPr altLang="en-US" lang="zh-CN" sz="1200">
                <a:solidFill>
                  <a:prstClr val="black">
                    <a:lumMod val="75000"/>
                    <a:lumOff val="25000"/>
                  </a:prstClr>
                </a:solidFill>
                <a:latin charset="-122" pitchFamily="34" typeface="微软雅黑"/>
                <a:ea charset="-122" pitchFamily="34" typeface="微软雅黑"/>
              </a:rPr>
              <a:t>在此添加标题</a:t>
            </a:r>
          </a:p>
        </p:txBody>
      </p:sp>
      <p:sp>
        <p:nvSpPr>
          <p:cNvPr id="64" name="Freeform 983"/>
          <p:cNvSpPr>
            <a:spLocks noEditPoints="1"/>
          </p:cNvSpPr>
          <p:nvPr/>
        </p:nvSpPr>
        <p:spPr bwMode="auto">
          <a:xfrm>
            <a:off x="5650759" y="1431145"/>
            <a:ext cx="405616" cy="416018"/>
          </a:xfrm>
          <a:custGeom>
            <a:gdLst>
              <a:gd fmla="*/ 116 w 232" name="T0"/>
              <a:gd fmla="*/ 88 h 239" name="T1"/>
              <a:gd fmla="*/ 84 w 232" name="T2"/>
              <a:gd fmla="*/ 119 h 239" name="T3"/>
              <a:gd fmla="*/ 116 w 232" name="T4"/>
              <a:gd fmla="*/ 151 h 239" name="T5"/>
              <a:gd fmla="*/ 148 w 232" name="T6"/>
              <a:gd fmla="*/ 119 h 239" name="T7"/>
              <a:gd fmla="*/ 116 w 232" name="T8"/>
              <a:gd fmla="*/ 88 h 239" name="T9"/>
              <a:gd fmla="*/ 49 w 232" name="T10"/>
              <a:gd fmla="*/ 197 h 239" name="T11"/>
              <a:gd fmla="*/ 44 w 232" name="T12"/>
              <a:gd fmla="*/ 191 h 239" name="T13"/>
              <a:gd fmla="*/ 14 w 232" name="T14"/>
              <a:gd fmla="*/ 119 h 239" name="T15"/>
              <a:gd fmla="*/ 93 w 232" name="T16"/>
              <a:gd fmla="*/ 20 h 239" name="T17"/>
              <a:gd fmla="*/ 90 w 232" name="T18"/>
              <a:gd fmla="*/ 7 h 239" name="T19"/>
              <a:gd fmla="*/ 0 w 232" name="T20"/>
              <a:gd fmla="*/ 119 h 239" name="T21"/>
              <a:gd fmla="*/ 34 w 232" name="T22"/>
              <a:gd fmla="*/ 201 h 239" name="T23"/>
              <a:gd fmla="*/ 44 w 232" name="T24"/>
              <a:gd fmla="*/ 210 h 239" name="T25"/>
              <a:gd fmla="*/ 34 w 232" name="T26"/>
              <a:gd fmla="*/ 239 h 239" name="T27"/>
              <a:gd fmla="*/ 116 w 232" name="T28"/>
              <a:gd fmla="*/ 228 h 239" name="T29"/>
              <a:gd fmla="*/ 60 w 232" name="T30"/>
              <a:gd fmla="*/ 167 h 239" name="T31"/>
              <a:gd fmla="*/ 49 w 232" name="T32"/>
              <a:gd fmla="*/ 197 h 239" name="T33"/>
              <a:gd fmla="*/ 188 w 232" name="T34"/>
              <a:gd fmla="*/ 29 h 239" name="T35"/>
              <a:gd fmla="*/ 198 w 232" name="T36"/>
              <a:gd fmla="*/ 0 h 239" name="T37"/>
              <a:gd fmla="*/ 116 w 232" name="T38"/>
              <a:gd fmla="*/ 10 h 239" name="T39"/>
              <a:gd fmla="*/ 172 w 232" name="T40"/>
              <a:gd fmla="*/ 72 h 239" name="T41"/>
              <a:gd fmla="*/ 183 w 232" name="T42"/>
              <a:gd fmla="*/ 42 h 239" name="T43"/>
              <a:gd fmla="*/ 218 w 232" name="T44"/>
              <a:gd fmla="*/ 119 h 239" name="T45"/>
              <a:gd fmla="*/ 188 w 232" name="T46"/>
              <a:gd fmla="*/ 191 h 239" name="T47"/>
              <a:gd fmla="*/ 139 w 232" name="T48"/>
              <a:gd fmla="*/ 219 h 239" name="T49"/>
              <a:gd fmla="*/ 142 w 232" name="T50"/>
              <a:gd fmla="*/ 232 h 239" name="T51"/>
              <a:gd fmla="*/ 198 w 232" name="T52"/>
              <a:gd fmla="*/ 201 h 239" name="T53"/>
              <a:gd fmla="*/ 232 w 232" name="T54"/>
              <a:gd fmla="*/ 119 h 239" name="T55"/>
              <a:gd fmla="*/ 188 w 232" name="T56"/>
              <a:gd fmla="*/ 29 h 23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9" w="231">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663A77"/>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65" name="文本框 107"/>
          <p:cNvSpPr txBox="1"/>
          <p:nvPr/>
        </p:nvSpPr>
        <p:spPr>
          <a:xfrm>
            <a:off x="5308467" y="1837154"/>
            <a:ext cx="1240380" cy="274320"/>
          </a:xfrm>
          <a:prstGeom prst="rect">
            <a:avLst/>
          </a:prstGeom>
          <a:noFill/>
        </p:spPr>
        <p:txBody>
          <a:bodyPr rtlCol="0" wrap="square">
            <a:spAutoFit/>
          </a:bodyPr>
          <a:lstStyle/>
          <a:p>
            <a:r>
              <a:rPr altLang="en-US" lang="zh-CN" sz="1200">
                <a:solidFill>
                  <a:prstClr val="black">
                    <a:lumMod val="75000"/>
                    <a:lumOff val="25000"/>
                  </a:prstClr>
                </a:solidFill>
                <a:latin charset="-122" pitchFamily="34" typeface="微软雅黑"/>
                <a:ea charset="-122" pitchFamily="34" typeface="微软雅黑"/>
              </a:rPr>
              <a:t>在此添加标题</a:t>
            </a:r>
          </a:p>
        </p:txBody>
      </p:sp>
      <p:sp>
        <p:nvSpPr>
          <p:cNvPr id="66" name="Freeform 979"/>
          <p:cNvSpPr>
            <a:spLocks noEditPoints="1"/>
          </p:cNvSpPr>
          <p:nvPr/>
        </p:nvSpPr>
        <p:spPr bwMode="auto">
          <a:xfrm>
            <a:off x="4294664" y="3069232"/>
            <a:ext cx="482217" cy="431066"/>
          </a:xfrm>
          <a:custGeom>
            <a:gdLst>
              <a:gd fmla="*/ 242 w 364" name="T0"/>
              <a:gd fmla="*/ 177 h 326" name="T1"/>
              <a:gd fmla="*/ 202 w 364" name="T2"/>
              <a:gd fmla="*/ 142 h 326" name="T3"/>
              <a:gd fmla="*/ 188 w 364" name="T4"/>
              <a:gd fmla="*/ 100 h 326" name="T5"/>
              <a:gd fmla="*/ 135 w 364" name="T6"/>
              <a:gd fmla="*/ 104 h 326" name="T7"/>
              <a:gd fmla="*/ 95 w 364" name="T8"/>
              <a:gd fmla="*/ 84 h 326" name="T9"/>
              <a:gd fmla="*/ 60 w 364" name="T10"/>
              <a:gd fmla="*/ 124 h 326" name="T11"/>
              <a:gd fmla="*/ 18 w 364" name="T12"/>
              <a:gd fmla="*/ 138 h 326" name="T13"/>
              <a:gd fmla="*/ 22 w 364" name="T14"/>
              <a:gd fmla="*/ 191 h 326" name="T15"/>
              <a:gd fmla="*/ 2 w 364" name="T16"/>
              <a:gd fmla="*/ 231 h 326" name="T17"/>
              <a:gd fmla="*/ 42 w 364" name="T18"/>
              <a:gd fmla="*/ 266 h 326" name="T19"/>
              <a:gd fmla="*/ 56 w 364" name="T20"/>
              <a:gd fmla="*/ 308 h 326" name="T21"/>
              <a:gd fmla="*/ 109 w 364" name="T22"/>
              <a:gd fmla="*/ 304 h 326" name="T23"/>
              <a:gd fmla="*/ 149 w 364" name="T24"/>
              <a:gd fmla="*/ 324 h 326" name="T25"/>
              <a:gd fmla="*/ 184 w 364" name="T26"/>
              <a:gd fmla="*/ 283 h 326" name="T27"/>
              <a:gd fmla="*/ 226 w 364" name="T28"/>
              <a:gd fmla="*/ 270 h 326" name="T29"/>
              <a:gd fmla="*/ 222 w 364" name="T30"/>
              <a:gd fmla="*/ 216 h 326" name="T31"/>
              <a:gd fmla="*/ 127 w 364" name="T32"/>
              <a:gd fmla="*/ 280 h 326" name="T33"/>
              <a:gd fmla="*/ 117 w 364" name="T34"/>
              <a:gd fmla="*/ 127 h 326" name="T35"/>
              <a:gd fmla="*/ 127 w 364" name="T36"/>
              <a:gd fmla="*/ 280 h 326" name="T37"/>
              <a:gd fmla="*/ 364 w 364" name="T38"/>
              <a:gd fmla="*/ 90 h 326" name="T39"/>
              <a:gd fmla="*/ 348 w 364" name="T40"/>
              <a:gd fmla="*/ 66 h 326" name="T41"/>
              <a:gd fmla="*/ 345 w 364" name="T42"/>
              <a:gd fmla="*/ 29 h 326" name="T43"/>
              <a:gd fmla="*/ 316 w 364" name="T44"/>
              <a:gd fmla="*/ 24 h 326" name="T45"/>
              <a:gd fmla="*/ 289 w 364" name="T46"/>
              <a:gd fmla="*/ 0 h 326" name="T47"/>
              <a:gd fmla="*/ 264 w 364" name="T48"/>
              <a:gd fmla="*/ 16 h 326" name="T49"/>
              <a:gd fmla="*/ 228 w 364" name="T50"/>
              <a:gd fmla="*/ 19 h 326" name="T51"/>
              <a:gd fmla="*/ 222 w 364" name="T52"/>
              <a:gd fmla="*/ 48 h 326" name="T53"/>
              <a:gd fmla="*/ 198 w 364" name="T54"/>
              <a:gd fmla="*/ 75 h 326" name="T55"/>
              <a:gd fmla="*/ 215 w 364" name="T56"/>
              <a:gd fmla="*/ 100 h 326" name="T57"/>
              <a:gd fmla="*/ 217 w 364" name="T58"/>
              <a:gd fmla="*/ 136 h 326" name="T59"/>
              <a:gd fmla="*/ 247 w 364" name="T60"/>
              <a:gd fmla="*/ 142 h 326" name="T61"/>
              <a:gd fmla="*/ 274 w 364" name="T62"/>
              <a:gd fmla="*/ 166 h 326" name="T63"/>
              <a:gd fmla="*/ 299 w 364" name="T64"/>
              <a:gd fmla="*/ 149 h 326" name="T65"/>
              <a:gd fmla="*/ 335 w 364" name="T66"/>
              <a:gd fmla="*/ 147 h 326" name="T67"/>
              <a:gd fmla="*/ 340 w 364" name="T68"/>
              <a:gd fmla="*/ 117 h 326" name="T69"/>
              <a:gd fmla="*/ 285 w 364" name="T70"/>
              <a:gd fmla="*/ 135 h 326" name="T71"/>
              <a:gd fmla="*/ 278 w 364" name="T72"/>
              <a:gd fmla="*/ 31 h 326" name="T73"/>
              <a:gd fmla="*/ 285 w 364" name="T74"/>
              <a:gd fmla="*/ 135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64">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ACBE"/>
          </a:solidFill>
          <a:ln>
            <a:noFill/>
          </a:ln>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67" name="文本框 111"/>
          <p:cNvSpPr txBox="1"/>
          <p:nvPr/>
        </p:nvSpPr>
        <p:spPr>
          <a:xfrm>
            <a:off x="4004048" y="3474305"/>
            <a:ext cx="1240380" cy="274320"/>
          </a:xfrm>
          <a:prstGeom prst="rect">
            <a:avLst/>
          </a:prstGeom>
          <a:noFill/>
        </p:spPr>
        <p:txBody>
          <a:bodyPr rtlCol="0" wrap="square">
            <a:spAutoFit/>
          </a:bodyPr>
          <a:lstStyle/>
          <a:p>
            <a:r>
              <a:rPr altLang="en-US" lang="zh-CN" sz="1200">
                <a:solidFill>
                  <a:prstClr val="black">
                    <a:lumMod val="75000"/>
                    <a:lumOff val="25000"/>
                  </a:prstClr>
                </a:solidFill>
                <a:latin charset="-122" pitchFamily="34" typeface="微软雅黑"/>
                <a:ea charset="-122" pitchFamily="34" typeface="微软雅黑"/>
              </a:rPr>
              <a:t>在此添加标题</a:t>
            </a:r>
          </a:p>
        </p:txBody>
      </p:sp>
      <p:sp>
        <p:nvSpPr>
          <p:cNvPr id="68" name="文本框 115"/>
          <p:cNvSpPr txBox="1"/>
          <p:nvPr/>
        </p:nvSpPr>
        <p:spPr>
          <a:xfrm>
            <a:off x="2666057" y="1831623"/>
            <a:ext cx="1240380" cy="274320"/>
          </a:xfrm>
          <a:prstGeom prst="rect">
            <a:avLst/>
          </a:prstGeom>
          <a:noFill/>
        </p:spPr>
        <p:txBody>
          <a:bodyPr rtlCol="0" wrap="square">
            <a:spAutoFit/>
          </a:bodyPr>
          <a:lstStyle/>
          <a:p>
            <a:r>
              <a:rPr altLang="en-US" lang="zh-CN" sz="1200">
                <a:solidFill>
                  <a:prstClr val="black">
                    <a:lumMod val="75000"/>
                    <a:lumOff val="25000"/>
                  </a:prstClr>
                </a:solidFill>
                <a:latin charset="-122" pitchFamily="34" typeface="微软雅黑"/>
                <a:ea charset="-122" pitchFamily="34" typeface="微软雅黑"/>
              </a:rPr>
              <a:t>在此添加标题</a:t>
            </a:r>
          </a:p>
        </p:txBody>
      </p:sp>
      <p:grpSp>
        <p:nvGrpSpPr>
          <p:cNvPr id="69" name="Group 32"/>
          <p:cNvGrpSpPr>
            <a:grpSpLocks noChangeAspect="1"/>
          </p:cNvGrpSpPr>
          <p:nvPr/>
        </p:nvGrpSpPr>
        <p:grpSpPr>
          <a:xfrm>
            <a:off x="2947657" y="1512724"/>
            <a:ext cx="470565" cy="306301"/>
            <a:chOff x="3798" y="2129"/>
            <a:chExt cx="86" cy="56"/>
          </a:xfrm>
          <a:solidFill>
            <a:srgbClr val="00AF92"/>
          </a:solidFill>
          <a:effectLst/>
        </p:grpSpPr>
        <p:sp>
          <p:nvSpPr>
            <p:cNvPr id="70" name="Freeform 33"/>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1" name="Freeform 34"/>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2" name="Freeform 35"/>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3" name="Freeform 36"/>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4" name="Freeform 37"/>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5" name="Freeform 38"/>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6" name="Freeform 39"/>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7" name="Freeform 40"/>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8" name="Freeform 41"/>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9" name="Freeform 42"/>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0" name="Freeform 43"/>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1" name="Freeform 44"/>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2" name="Freeform 45"/>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3" name="Freeform 46"/>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84" name="等腰三角形 83"/>
          <p:cNvSpPr/>
          <p:nvPr/>
        </p:nvSpPr>
        <p:spPr>
          <a:xfrm flipV="1">
            <a:off x="1841443"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5" name="等腰三角形 84"/>
          <p:cNvSpPr/>
          <p:nvPr/>
        </p:nvSpPr>
        <p:spPr>
          <a:xfrm>
            <a:off x="3170858"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6" name="等腰三角形 85"/>
          <p:cNvSpPr/>
          <p:nvPr/>
        </p:nvSpPr>
        <p:spPr>
          <a:xfrm flipV="1">
            <a:off x="4500412"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7" name="等腰三角形 86"/>
          <p:cNvSpPr/>
          <p:nvPr/>
        </p:nvSpPr>
        <p:spPr>
          <a:xfrm>
            <a:off x="5838126"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8" name="等腰三角形 87"/>
          <p:cNvSpPr/>
          <p:nvPr/>
        </p:nvSpPr>
        <p:spPr>
          <a:xfrm flipV="1">
            <a:off x="7176457"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89" name="组合 88"/>
          <p:cNvGrpSpPr/>
          <p:nvPr/>
        </p:nvGrpSpPr>
        <p:grpSpPr>
          <a:xfrm>
            <a:off x="2571220" y="2917801"/>
            <a:ext cx="1333379" cy="1453949"/>
            <a:chOff x="1652575" y="1347071"/>
            <a:chExt cx="1777608" cy="1939047"/>
          </a:xfrm>
        </p:grpSpPr>
        <p:sp>
          <p:nvSpPr>
            <p:cNvPr id="90" name="矩形 89"/>
            <p:cNvSpPr/>
            <p:nvPr/>
          </p:nvSpPr>
          <p:spPr>
            <a:xfrm flipV="1">
              <a:off x="1652575" y="1347071"/>
              <a:ext cx="177760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1" name="矩形 90"/>
            <p:cNvSpPr/>
            <p:nvPr/>
          </p:nvSpPr>
          <p:spPr>
            <a:xfrm>
              <a:off x="1652575" y="3081222"/>
              <a:ext cx="1777608"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2" name="矩形 91"/>
            <p:cNvSpPr/>
            <p:nvPr/>
          </p:nvSpPr>
          <p:spPr>
            <a:xfrm>
              <a:off x="1652575" y="1504834"/>
              <a:ext cx="1777608"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3" name="矩形 92"/>
            <p:cNvSpPr/>
            <p:nvPr/>
          </p:nvSpPr>
          <p:spPr>
            <a:xfrm>
              <a:off x="1652575" y="2964832"/>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4" name="矩形 93"/>
            <p:cNvSpPr/>
            <p:nvPr/>
          </p:nvSpPr>
          <p:spPr>
            <a:xfrm flipV="1">
              <a:off x="1652575" y="1543950"/>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5" name="矩形 94"/>
            <p:cNvSpPr/>
            <p:nvPr/>
          </p:nvSpPr>
          <p:spPr>
            <a:xfrm>
              <a:off x="1652575" y="1652335"/>
              <a:ext cx="1775271" cy="1329794"/>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pic>
        <p:nvPicPr>
          <p:cNvPr id="96" name="图片 95"/>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flipH="1" rot="16200000">
            <a:off x="2900755" y="3558274"/>
            <a:ext cx="1834405" cy="175339"/>
          </a:xfrm>
          <a:prstGeom prst="rect">
            <a:avLst/>
          </a:prstGeom>
        </p:spPr>
      </p:pic>
      <p:grpSp>
        <p:nvGrpSpPr>
          <p:cNvPr id="97" name="组合 96"/>
          <p:cNvGrpSpPr/>
          <p:nvPr/>
        </p:nvGrpSpPr>
        <p:grpSpPr>
          <a:xfrm>
            <a:off x="2850807" y="3212309"/>
            <a:ext cx="771270" cy="869905"/>
            <a:chOff x="8439634" y="3544648"/>
            <a:chExt cx="1611146" cy="1817848"/>
          </a:xfrm>
          <a:effectLst>
            <a:outerShdw algn="tl" blurRad="38100" dir="2700000" dist="12700" rotWithShape="0">
              <a:prstClr val="black">
                <a:alpha val="40000"/>
              </a:prstClr>
            </a:outerShdw>
          </a:effectLst>
        </p:grpSpPr>
        <p:sp>
          <p:nvSpPr>
            <p:cNvPr id="98" name="Freeform 5"/>
            <p:cNvSpPr/>
            <p:nvPr/>
          </p:nvSpPr>
          <p:spPr bwMode="auto">
            <a:xfrm rot="5400000">
              <a:off x="8336283" y="3647999"/>
              <a:ext cx="1817848" cy="161114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99" name="Freeform 5"/>
            <p:cNvSpPr/>
            <p:nvPr/>
          </p:nvSpPr>
          <p:spPr bwMode="auto">
            <a:xfrm rot="5400000">
              <a:off x="8582834" y="3866517"/>
              <a:ext cx="1324743" cy="117411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noFill/>
            </a:ln>
            <a:effectLst>
              <a:innerShdw blurRad="38100" dir="8100000" dist="25400">
                <a:prstClr val="black">
                  <a:alpha val="50000"/>
                </a:prstClr>
              </a:inn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0" name="文本框 92"/>
            <p:cNvSpPr txBox="1"/>
            <p:nvPr/>
          </p:nvSpPr>
          <p:spPr>
            <a:xfrm>
              <a:off x="8763734" y="4096186"/>
              <a:ext cx="962938" cy="764332"/>
            </a:xfrm>
            <a:prstGeom prst="rect">
              <a:avLst/>
            </a:prstGeom>
            <a:noFill/>
          </p:spPr>
          <p:txBody>
            <a:bodyPr rtlCol="0" wrap="square">
              <a:spAutoFit/>
            </a:bodyPr>
            <a:lstStyle/>
            <a:p>
              <a:pPr algn="ctr"/>
              <a:r>
                <a:rPr altLang="zh-CN" lang="en-US" sz="1800">
                  <a:solidFill>
                    <a:prstClr val="white"/>
                  </a:solidFill>
                  <a:latin charset="0" panose="020b0806030902050204" pitchFamily="34" typeface="Impact"/>
                </a:rPr>
                <a:t>04</a:t>
              </a:r>
            </a:p>
          </p:txBody>
        </p:sp>
      </p:grpSp>
      <p:pic>
        <p:nvPicPr>
          <p:cNvPr id="101" name="图片 100"/>
          <p:cNvPicPr>
            <a:picLocks noChangeAspect="1"/>
          </p:cNvPicPr>
          <p:nvPr/>
        </p:nvPicPr>
        <p:blipFill>
          <a:blip r:embed="rId2">
            <a:grayscl/>
            <a:extLst>
              <a:ext uri="{BEBA8EAE-BF5A-486C-A8C5-ECC9F3942E4B}">
                <a14:imgProps>
                  <a14:imgLayer xmlns:d3p1="http://schemas.openxmlformats.org/officeDocument/2006/relationships" d3p1:embed="">
                    <a14:imgEffect>
                      <a14:colorTemperature colorTemp="2000"/>
                    </a14:imgEffect>
                    <a14:imgEffect>
                      <a14:saturation sat="66000"/>
                    </a14:imgEffect>
                  </a14:imgLayer>
                </a14:imgProps>
              </a:ext>
            </a:extLst>
          </a:blip>
          <a:srcRect b="72279"/>
          <a:stretch>
            <a:fillRect/>
          </a:stretch>
        </p:blipFill>
        <p:spPr>
          <a:xfrm rot="5400000">
            <a:off x="1740455" y="3558274"/>
            <a:ext cx="1834405" cy="175339"/>
          </a:xfrm>
          <a:prstGeom prst="rect">
            <a:avLst/>
          </a:prstGeom>
        </p:spPr>
      </p:pic>
      <p:sp>
        <p:nvSpPr>
          <p:cNvPr id="102" name="文本框 113"/>
          <p:cNvSpPr txBox="1"/>
          <p:nvPr/>
        </p:nvSpPr>
        <p:spPr>
          <a:xfrm>
            <a:off x="1300240" y="3718651"/>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03" name="文本框 113"/>
          <p:cNvSpPr txBox="1"/>
          <p:nvPr/>
        </p:nvSpPr>
        <p:spPr>
          <a:xfrm>
            <a:off x="4023492" y="3718651"/>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04" name="文本框 113"/>
          <p:cNvSpPr txBox="1"/>
          <p:nvPr/>
        </p:nvSpPr>
        <p:spPr>
          <a:xfrm>
            <a:off x="6678509" y="3705614"/>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05" name="文本框 113"/>
          <p:cNvSpPr txBox="1"/>
          <p:nvPr/>
        </p:nvSpPr>
        <p:spPr>
          <a:xfrm>
            <a:off x="2671400" y="2078632"/>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06" name="文本框 113"/>
          <p:cNvSpPr txBox="1"/>
          <p:nvPr/>
        </p:nvSpPr>
        <p:spPr>
          <a:xfrm>
            <a:off x="5343640" y="2061167"/>
            <a:ext cx="105888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Tree>
    <p:extLst>
      <p:ext uri="{BB962C8B-B14F-4D97-AF65-F5344CB8AC3E}">
        <p14:creationId val="44390332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5"/>
                                        </p:tgtEl>
                                        <p:attrNameLst>
                                          <p:attrName>style.visibility</p:attrName>
                                        </p:attrNameLst>
                                      </p:cBhvr>
                                      <p:to>
                                        <p:strVal val="visible"/>
                                      </p:to>
                                    </p:set>
                                    <p:animEffect filter="wipe(down)"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24"/>
                                        </p:tgtEl>
                                        <p:attrNameLst>
                                          <p:attrName>style.visibility</p:attrName>
                                        </p:attrNameLst>
                                      </p:cBhvr>
                                      <p:to>
                                        <p:strVal val="visible"/>
                                      </p:to>
                                    </p:set>
                                    <p:animEffect filter="wipe(up)"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101"/>
                                        </p:tgtEl>
                                        <p:attrNameLst>
                                          <p:attrName>style.visibility</p:attrName>
                                        </p:attrNameLst>
                                      </p:cBhvr>
                                      <p:to>
                                        <p:strVal val="visible"/>
                                      </p:to>
                                    </p:set>
                                    <p:animEffect filter="wipe(up)" transition="in">
                                      <p:cBhvr>
                                        <p:cTn dur="500" id="15"/>
                                        <p:tgtEl>
                                          <p:spTgt spid="101"/>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96"/>
                                        </p:tgtEl>
                                        <p:attrNameLst>
                                          <p:attrName>style.visibility</p:attrName>
                                        </p:attrNameLst>
                                      </p:cBhvr>
                                      <p:to>
                                        <p:strVal val="visible"/>
                                      </p:to>
                                    </p:set>
                                    <p:animEffect filter="wipe(down)" transition="in">
                                      <p:cBhvr>
                                        <p:cTn dur="500" id="19"/>
                                        <p:tgtEl>
                                          <p:spTgt spid="96"/>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38"/>
                                        </p:tgtEl>
                                        <p:attrNameLst>
                                          <p:attrName>style.visibility</p:attrName>
                                        </p:attrNameLst>
                                      </p:cBhvr>
                                      <p:to>
                                        <p:strVal val="visible"/>
                                      </p:to>
                                    </p:set>
                                    <p:animEffect filter="wipe(down)" transition="in">
                                      <p:cBhvr>
                                        <p:cTn dur="500" id="23"/>
                                        <p:tgtEl>
                                          <p:spTgt spid="38"/>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37"/>
                                        </p:tgtEl>
                                        <p:attrNameLst>
                                          <p:attrName>style.visibility</p:attrName>
                                        </p:attrNameLst>
                                      </p:cBhvr>
                                      <p:to>
                                        <p:strVal val="visible"/>
                                      </p:to>
                                    </p:set>
                                    <p:animEffect filter="wipe(up)" transition="in">
                                      <p:cBhvr>
                                        <p:cTn dur="500" id="27"/>
                                        <p:tgtEl>
                                          <p:spTgt spid="37"/>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55"/>
                                        </p:tgtEl>
                                        <p:attrNameLst>
                                          <p:attrName>style.visibility</p:attrName>
                                        </p:attrNameLst>
                                      </p:cBhvr>
                                      <p:to>
                                        <p:strVal val="visible"/>
                                      </p:to>
                                    </p:set>
                                    <p:animEffect filter="wipe(up)" transition="in">
                                      <p:cBhvr>
                                        <p:cTn dur="500" id="31"/>
                                        <p:tgtEl>
                                          <p:spTgt spid="55"/>
                                        </p:tgtEl>
                                      </p:cBhvr>
                                    </p:animEffect>
                                  </p:childTnLst>
                                </p:cTn>
                              </p:par>
                            </p:childTnLst>
                          </p:cTn>
                        </p:par>
                        <p:par>
                          <p:cTn fill="hold" id="32" nodeType="afterGroup">
                            <p:stCondLst>
                              <p:cond delay="3500"/>
                            </p:stCondLst>
                            <p:childTnLst>
                              <p:par>
                                <p:cTn fill="hold" id="33" nodeType="afterEffect" presetClass="entr" presetID="22" presetSubtype="4">
                                  <p:stCondLst>
                                    <p:cond delay="0"/>
                                  </p:stCondLst>
                                  <p:childTnLst>
                                    <p:set>
                                      <p:cBhvr>
                                        <p:cTn dur="1" fill="hold" id="34">
                                          <p:stCondLst>
                                            <p:cond delay="0"/>
                                          </p:stCondLst>
                                        </p:cTn>
                                        <p:tgtEl>
                                          <p:spTgt spid="54"/>
                                        </p:tgtEl>
                                        <p:attrNameLst>
                                          <p:attrName>style.visibility</p:attrName>
                                        </p:attrNameLst>
                                      </p:cBhvr>
                                      <p:to>
                                        <p:strVal val="visible"/>
                                      </p:to>
                                    </p:set>
                                    <p:animEffect filter="wipe(down)" transition="in">
                                      <p:cBhvr>
                                        <p:cTn dur="500" id="35"/>
                                        <p:tgtEl>
                                          <p:spTgt spid="54"/>
                                        </p:tgtEl>
                                      </p:cBhvr>
                                    </p:animEffect>
                                  </p:childTnLst>
                                </p:cTn>
                              </p:par>
                            </p:childTnLst>
                          </p:cTn>
                        </p:par>
                        <p:par>
                          <p:cTn fill="hold" id="36" nodeType="afterGroup">
                            <p:stCondLst>
                              <p:cond delay="4000"/>
                            </p:stCondLst>
                            <p:childTnLst>
                              <p:par>
                                <p:cTn fill="hold" id="37" nodeType="afterEffect" presetClass="entr" presetID="22" presetSubtype="4">
                                  <p:stCondLst>
                                    <p:cond delay="0"/>
                                  </p:stCondLst>
                                  <p:childTnLst>
                                    <p:set>
                                      <p:cBhvr>
                                        <p:cTn dur="1" fill="hold" id="38">
                                          <p:stCondLst>
                                            <p:cond delay="0"/>
                                          </p:stCondLst>
                                        </p:cTn>
                                        <p:tgtEl>
                                          <p:spTgt spid="16"/>
                                        </p:tgtEl>
                                        <p:attrNameLst>
                                          <p:attrName>style.visibility</p:attrName>
                                        </p:attrNameLst>
                                      </p:cBhvr>
                                      <p:to>
                                        <p:strVal val="visible"/>
                                      </p:to>
                                    </p:set>
                                    <p:animEffect filter="wipe(down)" transition="in">
                                      <p:cBhvr>
                                        <p:cTn dur="500" id="39"/>
                                        <p:tgtEl>
                                          <p:spTgt spid="16"/>
                                        </p:tgtEl>
                                      </p:cBhvr>
                                    </p:animEffect>
                                  </p:childTnLst>
                                </p:cTn>
                              </p:par>
                            </p:childTnLst>
                          </p:cTn>
                        </p:par>
                        <p:par>
                          <p:cTn fill="hold" id="40" nodeType="afterGroup">
                            <p:stCondLst>
                              <p:cond delay="4500"/>
                            </p:stCondLst>
                            <p:childTnLst>
                              <p:par>
                                <p:cTn fill="hold" id="41" nodeType="afterEffect" presetClass="entr" presetID="22" presetSubtype="1">
                                  <p:stCondLst>
                                    <p:cond delay="0"/>
                                  </p:stCondLst>
                                  <p:childTnLst>
                                    <p:set>
                                      <p:cBhvr>
                                        <p:cTn dur="1" fill="hold" id="42">
                                          <p:stCondLst>
                                            <p:cond delay="0"/>
                                          </p:stCondLst>
                                        </p:cTn>
                                        <p:tgtEl>
                                          <p:spTgt spid="15"/>
                                        </p:tgtEl>
                                        <p:attrNameLst>
                                          <p:attrName>style.visibility</p:attrName>
                                        </p:attrNameLst>
                                      </p:cBhvr>
                                      <p:to>
                                        <p:strVal val="visible"/>
                                      </p:to>
                                    </p:set>
                                    <p:animEffect filter="wipe(up)" transition="in">
                                      <p:cBhvr>
                                        <p:cTn dur="500" id="43"/>
                                        <p:tgtEl>
                                          <p:spTgt spid="15"/>
                                        </p:tgtEl>
                                      </p:cBhvr>
                                    </p:animEffect>
                                  </p:childTnLst>
                                </p:cTn>
                              </p:par>
                            </p:childTnLst>
                          </p:cTn>
                        </p:par>
                        <p:par>
                          <p:cTn fill="hold" id="44" nodeType="afterGroup">
                            <p:stCondLst>
                              <p:cond delay="5000"/>
                            </p:stCondLst>
                            <p:childTnLst>
                              <p:par>
                                <p:cTn fill="hold" id="45" nodeType="afterEffect" presetClass="entr" presetID="16" presetSubtype="21">
                                  <p:stCondLst>
                                    <p:cond delay="0"/>
                                  </p:stCondLst>
                                  <p:childTnLst>
                                    <p:set>
                                      <p:cBhvr>
                                        <p:cTn dur="1" fill="hold" id="46">
                                          <p:stCondLst>
                                            <p:cond delay="0"/>
                                          </p:stCondLst>
                                        </p:cTn>
                                        <p:tgtEl>
                                          <p:spTgt spid="17"/>
                                        </p:tgtEl>
                                        <p:attrNameLst>
                                          <p:attrName>style.visibility</p:attrName>
                                        </p:attrNameLst>
                                      </p:cBhvr>
                                      <p:to>
                                        <p:strVal val="visible"/>
                                      </p:to>
                                    </p:set>
                                    <p:animEffect filter="barn(inVertical)" transition="in">
                                      <p:cBhvr>
                                        <p:cTn dur="500" id="47"/>
                                        <p:tgtEl>
                                          <p:spTgt spid="17"/>
                                        </p:tgtEl>
                                      </p:cBhvr>
                                    </p:animEffect>
                                  </p:childTnLst>
                                </p:cTn>
                              </p:par>
                              <p:par>
                                <p:cTn fill="hold" id="48" nodeType="withEffect" presetClass="entr" presetID="16" presetSubtype="21">
                                  <p:stCondLst>
                                    <p:cond delay="0"/>
                                  </p:stCondLst>
                                  <p:childTnLst>
                                    <p:set>
                                      <p:cBhvr>
                                        <p:cTn dur="1" fill="hold" id="49">
                                          <p:stCondLst>
                                            <p:cond delay="0"/>
                                          </p:stCondLst>
                                        </p:cTn>
                                        <p:tgtEl>
                                          <p:spTgt spid="30"/>
                                        </p:tgtEl>
                                        <p:attrNameLst>
                                          <p:attrName>style.visibility</p:attrName>
                                        </p:attrNameLst>
                                      </p:cBhvr>
                                      <p:to>
                                        <p:strVal val="visible"/>
                                      </p:to>
                                    </p:set>
                                    <p:animEffect filter="barn(inVertical)" transition="in">
                                      <p:cBhvr>
                                        <p:cTn dur="500" id="50"/>
                                        <p:tgtEl>
                                          <p:spTgt spid="30"/>
                                        </p:tgtEl>
                                      </p:cBhvr>
                                    </p:animEffect>
                                  </p:childTnLst>
                                </p:cTn>
                              </p:par>
                              <p:par>
                                <p:cTn fill="hold" id="51" nodeType="withEffect" presetClass="entr" presetID="16" presetSubtype="21">
                                  <p:stCondLst>
                                    <p:cond delay="0"/>
                                  </p:stCondLst>
                                  <p:childTnLst>
                                    <p:set>
                                      <p:cBhvr>
                                        <p:cTn dur="1" fill="hold" id="52">
                                          <p:stCondLst>
                                            <p:cond delay="0"/>
                                          </p:stCondLst>
                                        </p:cTn>
                                        <p:tgtEl>
                                          <p:spTgt spid="8"/>
                                        </p:tgtEl>
                                        <p:attrNameLst>
                                          <p:attrName>style.visibility</p:attrName>
                                        </p:attrNameLst>
                                      </p:cBhvr>
                                      <p:to>
                                        <p:strVal val="visible"/>
                                      </p:to>
                                    </p:set>
                                    <p:animEffect filter="barn(inVertical)" transition="in">
                                      <p:cBhvr>
                                        <p:cTn dur="500" id="53"/>
                                        <p:tgtEl>
                                          <p:spTgt spid="8"/>
                                        </p:tgtEl>
                                      </p:cBhvr>
                                    </p:animEffect>
                                  </p:childTnLst>
                                </p:cTn>
                              </p:par>
                              <p:par>
                                <p:cTn fill="hold" id="54" nodeType="withEffect" presetClass="entr" presetID="16" presetSubtype="21">
                                  <p:stCondLst>
                                    <p:cond delay="0"/>
                                  </p:stCondLst>
                                  <p:childTnLst>
                                    <p:set>
                                      <p:cBhvr>
                                        <p:cTn dur="1" fill="hold" id="55">
                                          <p:stCondLst>
                                            <p:cond delay="0"/>
                                          </p:stCondLst>
                                        </p:cTn>
                                        <p:tgtEl>
                                          <p:spTgt spid="89"/>
                                        </p:tgtEl>
                                        <p:attrNameLst>
                                          <p:attrName>style.visibility</p:attrName>
                                        </p:attrNameLst>
                                      </p:cBhvr>
                                      <p:to>
                                        <p:strVal val="visible"/>
                                      </p:to>
                                    </p:set>
                                    <p:animEffect filter="barn(inVertical)" transition="in">
                                      <p:cBhvr>
                                        <p:cTn dur="500" id="56"/>
                                        <p:tgtEl>
                                          <p:spTgt spid="89"/>
                                        </p:tgtEl>
                                      </p:cBhvr>
                                    </p:animEffect>
                                  </p:childTnLst>
                                </p:cTn>
                              </p:par>
                              <p:par>
                                <p:cTn fill="hold" id="57" nodeType="withEffect" presetClass="entr" presetID="16" presetSubtype="21">
                                  <p:stCondLst>
                                    <p:cond delay="0"/>
                                  </p:stCondLst>
                                  <p:childTnLst>
                                    <p:set>
                                      <p:cBhvr>
                                        <p:cTn dur="1" fill="hold" id="58">
                                          <p:stCondLst>
                                            <p:cond delay="0"/>
                                          </p:stCondLst>
                                        </p:cTn>
                                        <p:tgtEl>
                                          <p:spTgt spid="47"/>
                                        </p:tgtEl>
                                        <p:attrNameLst>
                                          <p:attrName>style.visibility</p:attrName>
                                        </p:attrNameLst>
                                      </p:cBhvr>
                                      <p:to>
                                        <p:strVal val="visible"/>
                                      </p:to>
                                    </p:set>
                                    <p:animEffect filter="barn(inVertical)" transition="in">
                                      <p:cBhvr>
                                        <p:cTn dur="500" id="59"/>
                                        <p:tgtEl>
                                          <p:spTgt spid="47"/>
                                        </p:tgtEl>
                                      </p:cBhvr>
                                    </p:animEffect>
                                  </p:childTnLst>
                                </p:cTn>
                              </p:par>
                            </p:childTnLst>
                          </p:cTn>
                        </p:par>
                        <p:par>
                          <p:cTn fill="hold" id="60" nodeType="afterGroup">
                            <p:stCondLst>
                              <p:cond delay="5500"/>
                            </p:stCondLst>
                            <p:childTnLst>
                              <p:par>
                                <p:cTn fill="hold" grpId="0" id="61" nodeType="afterEffect" presetClass="entr" presetID="10" presetSubtype="0">
                                  <p:stCondLst>
                                    <p:cond delay="0"/>
                                  </p:stCondLst>
                                  <p:childTnLst>
                                    <p:set>
                                      <p:cBhvr>
                                        <p:cTn dur="1" fill="hold" id="62">
                                          <p:stCondLst>
                                            <p:cond delay="0"/>
                                          </p:stCondLst>
                                        </p:cTn>
                                        <p:tgtEl>
                                          <p:spTgt spid="84"/>
                                        </p:tgtEl>
                                        <p:attrNameLst>
                                          <p:attrName>style.visibility</p:attrName>
                                        </p:attrNameLst>
                                      </p:cBhvr>
                                      <p:to>
                                        <p:strVal val="visible"/>
                                      </p:to>
                                    </p:set>
                                    <p:animEffect filter="fade" transition="in">
                                      <p:cBhvr>
                                        <p:cTn dur="500" id="63"/>
                                        <p:tgtEl>
                                          <p:spTgt spid="84"/>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85"/>
                                        </p:tgtEl>
                                        <p:attrNameLst>
                                          <p:attrName>style.visibility</p:attrName>
                                        </p:attrNameLst>
                                      </p:cBhvr>
                                      <p:to>
                                        <p:strVal val="visible"/>
                                      </p:to>
                                    </p:set>
                                    <p:animEffect filter="fade" transition="in">
                                      <p:cBhvr>
                                        <p:cTn dur="500" id="66"/>
                                        <p:tgtEl>
                                          <p:spTgt spid="85"/>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86"/>
                                        </p:tgtEl>
                                        <p:attrNameLst>
                                          <p:attrName>style.visibility</p:attrName>
                                        </p:attrNameLst>
                                      </p:cBhvr>
                                      <p:to>
                                        <p:strVal val="visible"/>
                                      </p:to>
                                    </p:set>
                                    <p:animEffect filter="fade" transition="in">
                                      <p:cBhvr>
                                        <p:cTn dur="500" id="69"/>
                                        <p:tgtEl>
                                          <p:spTgt spid="86"/>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87"/>
                                        </p:tgtEl>
                                        <p:attrNameLst>
                                          <p:attrName>style.visibility</p:attrName>
                                        </p:attrNameLst>
                                      </p:cBhvr>
                                      <p:to>
                                        <p:strVal val="visible"/>
                                      </p:to>
                                    </p:set>
                                    <p:animEffect filter="fade" transition="in">
                                      <p:cBhvr>
                                        <p:cTn dur="500" id="72"/>
                                        <p:tgtEl>
                                          <p:spTgt spid="87"/>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88"/>
                                        </p:tgtEl>
                                        <p:attrNameLst>
                                          <p:attrName>style.visibility</p:attrName>
                                        </p:attrNameLst>
                                      </p:cBhvr>
                                      <p:to>
                                        <p:strVal val="visible"/>
                                      </p:to>
                                    </p:set>
                                    <p:animEffect filter="fade" transition="in">
                                      <p:cBhvr>
                                        <p:cTn dur="500" id="75"/>
                                        <p:tgtEl>
                                          <p:spTgt spid="88"/>
                                        </p:tgtEl>
                                      </p:cBhvr>
                                    </p:animEffect>
                                  </p:childTnLst>
                                </p:cTn>
                              </p:par>
                            </p:childTnLst>
                          </p:cTn>
                        </p:par>
                        <p:par>
                          <p:cTn fill="hold" id="76" nodeType="afterGroup">
                            <p:stCondLst>
                              <p:cond delay="6000"/>
                            </p:stCondLst>
                            <p:childTnLst>
                              <p:par>
                                <p:cTn fill="hold" id="77" nodeType="afterEffect" presetClass="entr" presetID="31" presetSubtype="0">
                                  <p:stCondLst>
                                    <p:cond delay="0"/>
                                  </p:stCondLst>
                                  <p:childTnLst>
                                    <p:set>
                                      <p:cBhvr>
                                        <p:cTn dur="1" fill="hold" id="78">
                                          <p:stCondLst>
                                            <p:cond delay="0"/>
                                          </p:stCondLst>
                                        </p:cTn>
                                        <p:tgtEl>
                                          <p:spTgt spid="26"/>
                                        </p:tgtEl>
                                        <p:attrNameLst>
                                          <p:attrName>style.visibility</p:attrName>
                                        </p:attrNameLst>
                                      </p:cBhvr>
                                      <p:to>
                                        <p:strVal val="visible"/>
                                      </p:to>
                                    </p:set>
                                    <p:anim calcmode="lin" valueType="num">
                                      <p:cBhvr>
                                        <p:cTn dur="500" fill="hold" id="79"/>
                                        <p:tgtEl>
                                          <p:spTgt spid="26"/>
                                        </p:tgtEl>
                                        <p:attrNameLst>
                                          <p:attrName>ppt_w</p:attrName>
                                        </p:attrNameLst>
                                      </p:cBhvr>
                                      <p:tavLst>
                                        <p:tav tm="0">
                                          <p:val>
                                            <p:fltVal val="0"/>
                                          </p:val>
                                        </p:tav>
                                        <p:tav tm="100000">
                                          <p:val>
                                            <p:strVal val="#ppt_w"/>
                                          </p:val>
                                        </p:tav>
                                      </p:tavLst>
                                    </p:anim>
                                    <p:anim calcmode="lin" valueType="num">
                                      <p:cBhvr>
                                        <p:cTn dur="500" fill="hold" id="80"/>
                                        <p:tgtEl>
                                          <p:spTgt spid="26"/>
                                        </p:tgtEl>
                                        <p:attrNameLst>
                                          <p:attrName>ppt_h</p:attrName>
                                        </p:attrNameLst>
                                      </p:cBhvr>
                                      <p:tavLst>
                                        <p:tav tm="0">
                                          <p:val>
                                            <p:fltVal val="0"/>
                                          </p:val>
                                        </p:tav>
                                        <p:tav tm="100000">
                                          <p:val>
                                            <p:strVal val="#ppt_h"/>
                                          </p:val>
                                        </p:tav>
                                      </p:tavLst>
                                    </p:anim>
                                    <p:anim calcmode="lin" valueType="num">
                                      <p:cBhvr>
                                        <p:cTn dur="500" fill="hold" id="81"/>
                                        <p:tgtEl>
                                          <p:spTgt spid="26"/>
                                        </p:tgtEl>
                                        <p:attrNameLst>
                                          <p:attrName>style.rotation</p:attrName>
                                        </p:attrNameLst>
                                      </p:cBhvr>
                                      <p:tavLst>
                                        <p:tav tm="0">
                                          <p:val>
                                            <p:fltVal val="90"/>
                                          </p:val>
                                        </p:tav>
                                        <p:tav tm="100000">
                                          <p:val>
                                            <p:fltVal val="0"/>
                                          </p:val>
                                        </p:tav>
                                      </p:tavLst>
                                    </p:anim>
                                    <p:animEffect filter="fade" transition="in">
                                      <p:cBhvr>
                                        <p:cTn dur="500" id="82"/>
                                        <p:tgtEl>
                                          <p:spTgt spid="26"/>
                                        </p:tgtEl>
                                      </p:cBhvr>
                                    </p:animEffect>
                                  </p:childTnLst>
                                </p:cTn>
                              </p:par>
                              <p:par>
                                <p:cTn fill="hold" id="83" nodeType="withEffect" presetClass="entr" presetID="31" presetSubtype="0">
                                  <p:stCondLst>
                                    <p:cond delay="0"/>
                                  </p:stCondLst>
                                  <p:childTnLst>
                                    <p:set>
                                      <p:cBhvr>
                                        <p:cTn dur="1" fill="hold" id="84">
                                          <p:stCondLst>
                                            <p:cond delay="0"/>
                                          </p:stCondLst>
                                        </p:cTn>
                                        <p:tgtEl>
                                          <p:spTgt spid="39"/>
                                        </p:tgtEl>
                                        <p:attrNameLst>
                                          <p:attrName>style.visibility</p:attrName>
                                        </p:attrNameLst>
                                      </p:cBhvr>
                                      <p:to>
                                        <p:strVal val="visible"/>
                                      </p:to>
                                    </p:set>
                                    <p:anim calcmode="lin" valueType="num">
                                      <p:cBhvr>
                                        <p:cTn dur="500" fill="hold" id="85"/>
                                        <p:tgtEl>
                                          <p:spTgt spid="39"/>
                                        </p:tgtEl>
                                        <p:attrNameLst>
                                          <p:attrName>ppt_w</p:attrName>
                                        </p:attrNameLst>
                                      </p:cBhvr>
                                      <p:tavLst>
                                        <p:tav tm="0">
                                          <p:val>
                                            <p:fltVal val="0"/>
                                          </p:val>
                                        </p:tav>
                                        <p:tav tm="100000">
                                          <p:val>
                                            <p:strVal val="#ppt_w"/>
                                          </p:val>
                                        </p:tav>
                                      </p:tavLst>
                                    </p:anim>
                                    <p:anim calcmode="lin" valueType="num">
                                      <p:cBhvr>
                                        <p:cTn dur="500" fill="hold" id="86"/>
                                        <p:tgtEl>
                                          <p:spTgt spid="39"/>
                                        </p:tgtEl>
                                        <p:attrNameLst>
                                          <p:attrName>ppt_h</p:attrName>
                                        </p:attrNameLst>
                                      </p:cBhvr>
                                      <p:tavLst>
                                        <p:tav tm="0">
                                          <p:val>
                                            <p:fltVal val="0"/>
                                          </p:val>
                                        </p:tav>
                                        <p:tav tm="100000">
                                          <p:val>
                                            <p:strVal val="#ppt_h"/>
                                          </p:val>
                                        </p:tav>
                                      </p:tavLst>
                                    </p:anim>
                                    <p:anim calcmode="lin" valueType="num">
                                      <p:cBhvr>
                                        <p:cTn dur="500" fill="hold" id="87"/>
                                        <p:tgtEl>
                                          <p:spTgt spid="39"/>
                                        </p:tgtEl>
                                        <p:attrNameLst>
                                          <p:attrName>style.rotation</p:attrName>
                                        </p:attrNameLst>
                                      </p:cBhvr>
                                      <p:tavLst>
                                        <p:tav tm="0">
                                          <p:val>
                                            <p:fltVal val="90"/>
                                          </p:val>
                                        </p:tav>
                                        <p:tav tm="100000">
                                          <p:val>
                                            <p:fltVal val="0"/>
                                          </p:val>
                                        </p:tav>
                                      </p:tavLst>
                                    </p:anim>
                                    <p:animEffect filter="fade" transition="in">
                                      <p:cBhvr>
                                        <p:cTn dur="500" id="88"/>
                                        <p:tgtEl>
                                          <p:spTgt spid="39"/>
                                        </p:tgtEl>
                                      </p:cBhvr>
                                    </p:animEffect>
                                  </p:childTnLst>
                                </p:cTn>
                              </p:par>
                              <p:par>
                                <p:cTn fill="hold" id="89" nodeType="withEffect" presetClass="entr" presetID="31" presetSubtype="0">
                                  <p:stCondLst>
                                    <p:cond delay="0"/>
                                  </p:stCondLst>
                                  <p:childTnLst>
                                    <p:set>
                                      <p:cBhvr>
                                        <p:cTn dur="1" fill="hold" id="90">
                                          <p:stCondLst>
                                            <p:cond delay="0"/>
                                          </p:stCondLst>
                                        </p:cTn>
                                        <p:tgtEl>
                                          <p:spTgt spid="43"/>
                                        </p:tgtEl>
                                        <p:attrNameLst>
                                          <p:attrName>style.visibility</p:attrName>
                                        </p:attrNameLst>
                                      </p:cBhvr>
                                      <p:to>
                                        <p:strVal val="visible"/>
                                      </p:to>
                                    </p:set>
                                    <p:anim calcmode="lin" valueType="num">
                                      <p:cBhvr>
                                        <p:cTn dur="500" fill="hold" id="91"/>
                                        <p:tgtEl>
                                          <p:spTgt spid="43"/>
                                        </p:tgtEl>
                                        <p:attrNameLst>
                                          <p:attrName>ppt_w</p:attrName>
                                        </p:attrNameLst>
                                      </p:cBhvr>
                                      <p:tavLst>
                                        <p:tav tm="0">
                                          <p:val>
                                            <p:fltVal val="0"/>
                                          </p:val>
                                        </p:tav>
                                        <p:tav tm="100000">
                                          <p:val>
                                            <p:strVal val="#ppt_w"/>
                                          </p:val>
                                        </p:tav>
                                      </p:tavLst>
                                    </p:anim>
                                    <p:anim calcmode="lin" valueType="num">
                                      <p:cBhvr>
                                        <p:cTn dur="500" fill="hold" id="92"/>
                                        <p:tgtEl>
                                          <p:spTgt spid="43"/>
                                        </p:tgtEl>
                                        <p:attrNameLst>
                                          <p:attrName>ppt_h</p:attrName>
                                        </p:attrNameLst>
                                      </p:cBhvr>
                                      <p:tavLst>
                                        <p:tav tm="0">
                                          <p:val>
                                            <p:fltVal val="0"/>
                                          </p:val>
                                        </p:tav>
                                        <p:tav tm="100000">
                                          <p:val>
                                            <p:strVal val="#ppt_h"/>
                                          </p:val>
                                        </p:tav>
                                      </p:tavLst>
                                    </p:anim>
                                    <p:anim calcmode="lin" valueType="num">
                                      <p:cBhvr>
                                        <p:cTn dur="500" fill="hold" id="93"/>
                                        <p:tgtEl>
                                          <p:spTgt spid="43"/>
                                        </p:tgtEl>
                                        <p:attrNameLst>
                                          <p:attrName>style.rotation</p:attrName>
                                        </p:attrNameLst>
                                      </p:cBhvr>
                                      <p:tavLst>
                                        <p:tav tm="0">
                                          <p:val>
                                            <p:fltVal val="90"/>
                                          </p:val>
                                        </p:tav>
                                        <p:tav tm="100000">
                                          <p:val>
                                            <p:fltVal val="0"/>
                                          </p:val>
                                        </p:tav>
                                      </p:tavLst>
                                    </p:anim>
                                    <p:animEffect filter="fade" transition="in">
                                      <p:cBhvr>
                                        <p:cTn dur="500" id="94"/>
                                        <p:tgtEl>
                                          <p:spTgt spid="43"/>
                                        </p:tgtEl>
                                      </p:cBhvr>
                                    </p:animEffect>
                                  </p:childTnLst>
                                </p:cTn>
                              </p:par>
                              <p:par>
                                <p:cTn fill="hold" id="95" nodeType="withEffect" presetClass="entr" presetID="31" presetSubtype="0">
                                  <p:stCondLst>
                                    <p:cond delay="0"/>
                                  </p:stCondLst>
                                  <p:childTnLst>
                                    <p:set>
                                      <p:cBhvr>
                                        <p:cTn dur="1" fill="hold" id="96">
                                          <p:stCondLst>
                                            <p:cond delay="0"/>
                                          </p:stCondLst>
                                        </p:cTn>
                                        <p:tgtEl>
                                          <p:spTgt spid="97"/>
                                        </p:tgtEl>
                                        <p:attrNameLst>
                                          <p:attrName>style.visibility</p:attrName>
                                        </p:attrNameLst>
                                      </p:cBhvr>
                                      <p:to>
                                        <p:strVal val="visible"/>
                                      </p:to>
                                    </p:set>
                                    <p:anim calcmode="lin" valueType="num">
                                      <p:cBhvr>
                                        <p:cTn dur="500" fill="hold" id="97"/>
                                        <p:tgtEl>
                                          <p:spTgt spid="97"/>
                                        </p:tgtEl>
                                        <p:attrNameLst>
                                          <p:attrName>ppt_w</p:attrName>
                                        </p:attrNameLst>
                                      </p:cBhvr>
                                      <p:tavLst>
                                        <p:tav tm="0">
                                          <p:val>
                                            <p:fltVal val="0"/>
                                          </p:val>
                                        </p:tav>
                                        <p:tav tm="100000">
                                          <p:val>
                                            <p:strVal val="#ppt_w"/>
                                          </p:val>
                                        </p:tav>
                                      </p:tavLst>
                                    </p:anim>
                                    <p:anim calcmode="lin" valueType="num">
                                      <p:cBhvr>
                                        <p:cTn dur="500" fill="hold" id="98"/>
                                        <p:tgtEl>
                                          <p:spTgt spid="97"/>
                                        </p:tgtEl>
                                        <p:attrNameLst>
                                          <p:attrName>ppt_h</p:attrName>
                                        </p:attrNameLst>
                                      </p:cBhvr>
                                      <p:tavLst>
                                        <p:tav tm="0">
                                          <p:val>
                                            <p:fltVal val="0"/>
                                          </p:val>
                                        </p:tav>
                                        <p:tav tm="100000">
                                          <p:val>
                                            <p:strVal val="#ppt_h"/>
                                          </p:val>
                                        </p:tav>
                                      </p:tavLst>
                                    </p:anim>
                                    <p:anim calcmode="lin" valueType="num">
                                      <p:cBhvr>
                                        <p:cTn dur="500" fill="hold" id="99"/>
                                        <p:tgtEl>
                                          <p:spTgt spid="97"/>
                                        </p:tgtEl>
                                        <p:attrNameLst>
                                          <p:attrName>style.rotation</p:attrName>
                                        </p:attrNameLst>
                                      </p:cBhvr>
                                      <p:tavLst>
                                        <p:tav tm="0">
                                          <p:val>
                                            <p:fltVal val="90"/>
                                          </p:val>
                                        </p:tav>
                                        <p:tav tm="100000">
                                          <p:val>
                                            <p:fltVal val="0"/>
                                          </p:val>
                                        </p:tav>
                                      </p:tavLst>
                                    </p:anim>
                                    <p:animEffect filter="fade" transition="in">
                                      <p:cBhvr>
                                        <p:cTn dur="500" id="100"/>
                                        <p:tgtEl>
                                          <p:spTgt spid="97"/>
                                        </p:tgtEl>
                                      </p:cBhvr>
                                    </p:animEffect>
                                  </p:childTnLst>
                                </p:cTn>
                              </p:par>
                              <p:par>
                                <p:cTn fill="hold" id="101" nodeType="withEffect" presetClass="entr" presetID="31" presetSubtype="0">
                                  <p:stCondLst>
                                    <p:cond delay="0"/>
                                  </p:stCondLst>
                                  <p:childTnLst>
                                    <p:set>
                                      <p:cBhvr>
                                        <p:cTn dur="1" fill="hold" id="102">
                                          <p:stCondLst>
                                            <p:cond delay="0"/>
                                          </p:stCondLst>
                                        </p:cTn>
                                        <p:tgtEl>
                                          <p:spTgt spid="56"/>
                                        </p:tgtEl>
                                        <p:attrNameLst>
                                          <p:attrName>style.visibility</p:attrName>
                                        </p:attrNameLst>
                                      </p:cBhvr>
                                      <p:to>
                                        <p:strVal val="visible"/>
                                      </p:to>
                                    </p:set>
                                    <p:anim calcmode="lin" valueType="num">
                                      <p:cBhvr>
                                        <p:cTn dur="500" fill="hold" id="103"/>
                                        <p:tgtEl>
                                          <p:spTgt spid="56"/>
                                        </p:tgtEl>
                                        <p:attrNameLst>
                                          <p:attrName>ppt_w</p:attrName>
                                        </p:attrNameLst>
                                      </p:cBhvr>
                                      <p:tavLst>
                                        <p:tav tm="0">
                                          <p:val>
                                            <p:fltVal val="0"/>
                                          </p:val>
                                        </p:tav>
                                        <p:tav tm="100000">
                                          <p:val>
                                            <p:strVal val="#ppt_w"/>
                                          </p:val>
                                        </p:tav>
                                      </p:tavLst>
                                    </p:anim>
                                    <p:anim calcmode="lin" valueType="num">
                                      <p:cBhvr>
                                        <p:cTn dur="500" fill="hold" id="104"/>
                                        <p:tgtEl>
                                          <p:spTgt spid="56"/>
                                        </p:tgtEl>
                                        <p:attrNameLst>
                                          <p:attrName>ppt_h</p:attrName>
                                        </p:attrNameLst>
                                      </p:cBhvr>
                                      <p:tavLst>
                                        <p:tav tm="0">
                                          <p:val>
                                            <p:fltVal val="0"/>
                                          </p:val>
                                        </p:tav>
                                        <p:tav tm="100000">
                                          <p:val>
                                            <p:strVal val="#ppt_h"/>
                                          </p:val>
                                        </p:tav>
                                      </p:tavLst>
                                    </p:anim>
                                    <p:anim calcmode="lin" valueType="num">
                                      <p:cBhvr>
                                        <p:cTn dur="500" fill="hold" id="105"/>
                                        <p:tgtEl>
                                          <p:spTgt spid="56"/>
                                        </p:tgtEl>
                                        <p:attrNameLst>
                                          <p:attrName>style.rotation</p:attrName>
                                        </p:attrNameLst>
                                      </p:cBhvr>
                                      <p:tavLst>
                                        <p:tav tm="0">
                                          <p:val>
                                            <p:fltVal val="90"/>
                                          </p:val>
                                        </p:tav>
                                        <p:tav tm="100000">
                                          <p:val>
                                            <p:fltVal val="0"/>
                                          </p:val>
                                        </p:tav>
                                      </p:tavLst>
                                    </p:anim>
                                    <p:animEffect filter="fade" transition="in">
                                      <p:cBhvr>
                                        <p:cTn dur="500" id="106"/>
                                        <p:tgtEl>
                                          <p:spTgt spid="56"/>
                                        </p:tgtEl>
                                      </p:cBhvr>
                                    </p:animEffect>
                                  </p:childTnLst>
                                </p:cTn>
                              </p:par>
                            </p:childTnLst>
                          </p:cTn>
                        </p:par>
                        <p:par>
                          <p:cTn fill="hold" id="107" nodeType="afterGroup">
                            <p:stCondLst>
                              <p:cond delay="6500"/>
                            </p:stCondLst>
                            <p:childTnLst>
                              <p:par>
                                <p:cTn fill="hold" grpId="0" id="108" nodeType="afterEffect" presetClass="entr" presetID="53" presetSubtype="0">
                                  <p:stCondLst>
                                    <p:cond delay="0"/>
                                  </p:stCondLst>
                                  <p:childTnLst>
                                    <p:set>
                                      <p:cBhvr>
                                        <p:cTn dur="1" fill="hold" id="109">
                                          <p:stCondLst>
                                            <p:cond delay="0"/>
                                          </p:stCondLst>
                                        </p:cTn>
                                        <p:tgtEl>
                                          <p:spTgt spid="60"/>
                                        </p:tgtEl>
                                        <p:attrNameLst>
                                          <p:attrName>style.visibility</p:attrName>
                                        </p:attrNameLst>
                                      </p:cBhvr>
                                      <p:to>
                                        <p:strVal val="visible"/>
                                      </p:to>
                                    </p:set>
                                    <p:anim calcmode="lin" valueType="num">
                                      <p:cBhvr>
                                        <p:cTn dur="500" fill="hold" id="110"/>
                                        <p:tgtEl>
                                          <p:spTgt spid="60"/>
                                        </p:tgtEl>
                                        <p:attrNameLst>
                                          <p:attrName>ppt_w</p:attrName>
                                        </p:attrNameLst>
                                      </p:cBhvr>
                                      <p:tavLst>
                                        <p:tav tm="0">
                                          <p:val>
                                            <p:fltVal val="0"/>
                                          </p:val>
                                        </p:tav>
                                        <p:tav tm="100000">
                                          <p:val>
                                            <p:strVal val="#ppt_w"/>
                                          </p:val>
                                        </p:tav>
                                      </p:tavLst>
                                    </p:anim>
                                    <p:anim calcmode="lin" valueType="num">
                                      <p:cBhvr>
                                        <p:cTn dur="500" fill="hold" id="111"/>
                                        <p:tgtEl>
                                          <p:spTgt spid="60"/>
                                        </p:tgtEl>
                                        <p:attrNameLst>
                                          <p:attrName>ppt_h</p:attrName>
                                        </p:attrNameLst>
                                      </p:cBhvr>
                                      <p:tavLst>
                                        <p:tav tm="0">
                                          <p:val>
                                            <p:fltVal val="0"/>
                                          </p:val>
                                        </p:tav>
                                        <p:tav tm="100000">
                                          <p:val>
                                            <p:strVal val="#ppt_h"/>
                                          </p:val>
                                        </p:tav>
                                      </p:tavLst>
                                    </p:anim>
                                    <p:animEffect filter="fade" transition="in">
                                      <p:cBhvr>
                                        <p:cTn dur="500" id="112"/>
                                        <p:tgtEl>
                                          <p:spTgt spid="60"/>
                                        </p:tgtEl>
                                      </p:cBhvr>
                                    </p:animEffect>
                                  </p:childTnLst>
                                </p:cTn>
                              </p:par>
                              <p:par>
                                <p:cTn fill="hold" id="113" nodeType="withEffect" presetClass="entr" presetID="53" presetSubtype="0">
                                  <p:stCondLst>
                                    <p:cond delay="0"/>
                                  </p:stCondLst>
                                  <p:childTnLst>
                                    <p:set>
                                      <p:cBhvr>
                                        <p:cTn dur="1" fill="hold" id="114">
                                          <p:stCondLst>
                                            <p:cond delay="0"/>
                                          </p:stCondLst>
                                        </p:cTn>
                                        <p:tgtEl>
                                          <p:spTgt spid="69"/>
                                        </p:tgtEl>
                                        <p:attrNameLst>
                                          <p:attrName>style.visibility</p:attrName>
                                        </p:attrNameLst>
                                      </p:cBhvr>
                                      <p:to>
                                        <p:strVal val="visible"/>
                                      </p:to>
                                    </p:set>
                                    <p:anim calcmode="lin" valueType="num">
                                      <p:cBhvr>
                                        <p:cTn dur="500" fill="hold" id="115"/>
                                        <p:tgtEl>
                                          <p:spTgt spid="69"/>
                                        </p:tgtEl>
                                        <p:attrNameLst>
                                          <p:attrName>ppt_w</p:attrName>
                                        </p:attrNameLst>
                                      </p:cBhvr>
                                      <p:tavLst>
                                        <p:tav tm="0">
                                          <p:val>
                                            <p:fltVal val="0"/>
                                          </p:val>
                                        </p:tav>
                                        <p:tav tm="100000">
                                          <p:val>
                                            <p:strVal val="#ppt_w"/>
                                          </p:val>
                                        </p:tav>
                                      </p:tavLst>
                                    </p:anim>
                                    <p:anim calcmode="lin" valueType="num">
                                      <p:cBhvr>
                                        <p:cTn dur="500" fill="hold" id="116"/>
                                        <p:tgtEl>
                                          <p:spTgt spid="69"/>
                                        </p:tgtEl>
                                        <p:attrNameLst>
                                          <p:attrName>ppt_h</p:attrName>
                                        </p:attrNameLst>
                                      </p:cBhvr>
                                      <p:tavLst>
                                        <p:tav tm="0">
                                          <p:val>
                                            <p:fltVal val="0"/>
                                          </p:val>
                                        </p:tav>
                                        <p:tav tm="100000">
                                          <p:val>
                                            <p:strVal val="#ppt_h"/>
                                          </p:val>
                                        </p:tav>
                                      </p:tavLst>
                                    </p:anim>
                                    <p:animEffect filter="fade" transition="in">
                                      <p:cBhvr>
                                        <p:cTn dur="500" id="117"/>
                                        <p:tgtEl>
                                          <p:spTgt spid="69"/>
                                        </p:tgtEl>
                                      </p:cBhvr>
                                    </p:animEffect>
                                  </p:childTnLst>
                                </p:cTn>
                              </p:par>
                              <p:par>
                                <p:cTn fill="hold" grpId="0" id="118" nodeType="withEffect" presetClass="entr" presetID="53" presetSubtype="0">
                                  <p:stCondLst>
                                    <p:cond delay="0"/>
                                  </p:stCondLst>
                                  <p:childTnLst>
                                    <p:set>
                                      <p:cBhvr>
                                        <p:cTn dur="1" fill="hold" id="119">
                                          <p:stCondLst>
                                            <p:cond delay="0"/>
                                          </p:stCondLst>
                                        </p:cTn>
                                        <p:tgtEl>
                                          <p:spTgt spid="66"/>
                                        </p:tgtEl>
                                        <p:attrNameLst>
                                          <p:attrName>style.visibility</p:attrName>
                                        </p:attrNameLst>
                                      </p:cBhvr>
                                      <p:to>
                                        <p:strVal val="visible"/>
                                      </p:to>
                                    </p:set>
                                    <p:anim calcmode="lin" valueType="num">
                                      <p:cBhvr>
                                        <p:cTn dur="500" fill="hold" id="120"/>
                                        <p:tgtEl>
                                          <p:spTgt spid="66"/>
                                        </p:tgtEl>
                                        <p:attrNameLst>
                                          <p:attrName>ppt_w</p:attrName>
                                        </p:attrNameLst>
                                      </p:cBhvr>
                                      <p:tavLst>
                                        <p:tav tm="0">
                                          <p:val>
                                            <p:fltVal val="0"/>
                                          </p:val>
                                        </p:tav>
                                        <p:tav tm="100000">
                                          <p:val>
                                            <p:strVal val="#ppt_w"/>
                                          </p:val>
                                        </p:tav>
                                      </p:tavLst>
                                    </p:anim>
                                    <p:anim calcmode="lin" valueType="num">
                                      <p:cBhvr>
                                        <p:cTn dur="500" fill="hold" id="121"/>
                                        <p:tgtEl>
                                          <p:spTgt spid="66"/>
                                        </p:tgtEl>
                                        <p:attrNameLst>
                                          <p:attrName>ppt_h</p:attrName>
                                        </p:attrNameLst>
                                      </p:cBhvr>
                                      <p:tavLst>
                                        <p:tav tm="0">
                                          <p:val>
                                            <p:fltVal val="0"/>
                                          </p:val>
                                        </p:tav>
                                        <p:tav tm="100000">
                                          <p:val>
                                            <p:strVal val="#ppt_h"/>
                                          </p:val>
                                        </p:tav>
                                      </p:tavLst>
                                    </p:anim>
                                    <p:animEffect filter="fade" transition="in">
                                      <p:cBhvr>
                                        <p:cTn dur="500" id="122"/>
                                        <p:tgtEl>
                                          <p:spTgt spid="66"/>
                                        </p:tgtEl>
                                      </p:cBhvr>
                                    </p:animEffect>
                                  </p:childTnLst>
                                </p:cTn>
                              </p:par>
                              <p:par>
                                <p:cTn fill="hold" grpId="0" id="123" nodeType="withEffect" presetClass="entr" presetID="53" presetSubtype="0">
                                  <p:stCondLst>
                                    <p:cond delay="0"/>
                                  </p:stCondLst>
                                  <p:childTnLst>
                                    <p:set>
                                      <p:cBhvr>
                                        <p:cTn dur="1" fill="hold" id="124">
                                          <p:stCondLst>
                                            <p:cond delay="0"/>
                                          </p:stCondLst>
                                        </p:cTn>
                                        <p:tgtEl>
                                          <p:spTgt spid="64"/>
                                        </p:tgtEl>
                                        <p:attrNameLst>
                                          <p:attrName>style.visibility</p:attrName>
                                        </p:attrNameLst>
                                      </p:cBhvr>
                                      <p:to>
                                        <p:strVal val="visible"/>
                                      </p:to>
                                    </p:set>
                                    <p:anim calcmode="lin" valueType="num">
                                      <p:cBhvr>
                                        <p:cTn dur="500" fill="hold" id="125"/>
                                        <p:tgtEl>
                                          <p:spTgt spid="64"/>
                                        </p:tgtEl>
                                        <p:attrNameLst>
                                          <p:attrName>ppt_w</p:attrName>
                                        </p:attrNameLst>
                                      </p:cBhvr>
                                      <p:tavLst>
                                        <p:tav tm="0">
                                          <p:val>
                                            <p:fltVal val="0"/>
                                          </p:val>
                                        </p:tav>
                                        <p:tav tm="100000">
                                          <p:val>
                                            <p:strVal val="#ppt_w"/>
                                          </p:val>
                                        </p:tav>
                                      </p:tavLst>
                                    </p:anim>
                                    <p:anim calcmode="lin" valueType="num">
                                      <p:cBhvr>
                                        <p:cTn dur="500" fill="hold" id="126"/>
                                        <p:tgtEl>
                                          <p:spTgt spid="64"/>
                                        </p:tgtEl>
                                        <p:attrNameLst>
                                          <p:attrName>ppt_h</p:attrName>
                                        </p:attrNameLst>
                                      </p:cBhvr>
                                      <p:tavLst>
                                        <p:tav tm="0">
                                          <p:val>
                                            <p:fltVal val="0"/>
                                          </p:val>
                                        </p:tav>
                                        <p:tav tm="100000">
                                          <p:val>
                                            <p:strVal val="#ppt_h"/>
                                          </p:val>
                                        </p:tav>
                                      </p:tavLst>
                                    </p:anim>
                                    <p:animEffect filter="fade" transition="in">
                                      <p:cBhvr>
                                        <p:cTn dur="500" id="127"/>
                                        <p:tgtEl>
                                          <p:spTgt spid="64"/>
                                        </p:tgtEl>
                                      </p:cBhvr>
                                    </p:animEffect>
                                  </p:childTnLst>
                                </p:cTn>
                              </p:par>
                              <p:par>
                                <p:cTn fill="hold" grpId="0" id="128" nodeType="withEffect" presetClass="entr" presetID="53" presetSubtype="0">
                                  <p:stCondLst>
                                    <p:cond delay="0"/>
                                  </p:stCondLst>
                                  <p:childTnLst>
                                    <p:set>
                                      <p:cBhvr>
                                        <p:cTn dur="1" fill="hold" id="129">
                                          <p:stCondLst>
                                            <p:cond delay="0"/>
                                          </p:stCondLst>
                                        </p:cTn>
                                        <p:tgtEl>
                                          <p:spTgt spid="62"/>
                                        </p:tgtEl>
                                        <p:attrNameLst>
                                          <p:attrName>style.visibility</p:attrName>
                                        </p:attrNameLst>
                                      </p:cBhvr>
                                      <p:to>
                                        <p:strVal val="visible"/>
                                      </p:to>
                                    </p:set>
                                    <p:anim calcmode="lin" valueType="num">
                                      <p:cBhvr>
                                        <p:cTn dur="500" fill="hold" id="130"/>
                                        <p:tgtEl>
                                          <p:spTgt spid="62"/>
                                        </p:tgtEl>
                                        <p:attrNameLst>
                                          <p:attrName>ppt_w</p:attrName>
                                        </p:attrNameLst>
                                      </p:cBhvr>
                                      <p:tavLst>
                                        <p:tav tm="0">
                                          <p:val>
                                            <p:fltVal val="0"/>
                                          </p:val>
                                        </p:tav>
                                        <p:tav tm="100000">
                                          <p:val>
                                            <p:strVal val="#ppt_w"/>
                                          </p:val>
                                        </p:tav>
                                      </p:tavLst>
                                    </p:anim>
                                    <p:anim calcmode="lin" valueType="num">
                                      <p:cBhvr>
                                        <p:cTn dur="500" fill="hold" id="131"/>
                                        <p:tgtEl>
                                          <p:spTgt spid="62"/>
                                        </p:tgtEl>
                                        <p:attrNameLst>
                                          <p:attrName>ppt_h</p:attrName>
                                        </p:attrNameLst>
                                      </p:cBhvr>
                                      <p:tavLst>
                                        <p:tav tm="0">
                                          <p:val>
                                            <p:fltVal val="0"/>
                                          </p:val>
                                        </p:tav>
                                        <p:tav tm="100000">
                                          <p:val>
                                            <p:strVal val="#ppt_h"/>
                                          </p:val>
                                        </p:tav>
                                      </p:tavLst>
                                    </p:anim>
                                    <p:animEffect filter="fade" transition="in">
                                      <p:cBhvr>
                                        <p:cTn dur="500" id="132"/>
                                        <p:tgtEl>
                                          <p:spTgt spid="62"/>
                                        </p:tgtEl>
                                      </p:cBhvr>
                                    </p:animEffect>
                                  </p:childTnLst>
                                </p:cTn>
                              </p:par>
                            </p:childTnLst>
                          </p:cTn>
                        </p:par>
                        <p:par>
                          <p:cTn fill="hold" id="133" nodeType="afterGroup">
                            <p:stCondLst>
                              <p:cond delay="7000"/>
                            </p:stCondLst>
                            <p:childTnLst>
                              <p:par>
                                <p:cTn fill="hold" grpId="0" id="134" nodeType="afterEffect" presetClass="entr" presetID="14" presetSubtype="5">
                                  <p:stCondLst>
                                    <p:cond delay="0"/>
                                  </p:stCondLst>
                                  <p:childTnLst>
                                    <p:set>
                                      <p:cBhvr>
                                        <p:cTn dur="1" fill="hold" id="135">
                                          <p:stCondLst>
                                            <p:cond delay="0"/>
                                          </p:stCondLst>
                                        </p:cTn>
                                        <p:tgtEl>
                                          <p:spTgt spid="68"/>
                                        </p:tgtEl>
                                        <p:attrNameLst>
                                          <p:attrName>style.visibility</p:attrName>
                                        </p:attrNameLst>
                                      </p:cBhvr>
                                      <p:to>
                                        <p:strVal val="visible"/>
                                      </p:to>
                                    </p:set>
                                    <p:animEffect filter="randombar(vertical)" transition="in">
                                      <p:cBhvr>
                                        <p:cTn dur="500" id="136"/>
                                        <p:tgtEl>
                                          <p:spTgt spid="68"/>
                                        </p:tgtEl>
                                      </p:cBhvr>
                                    </p:animEffect>
                                  </p:childTnLst>
                                </p:cTn>
                              </p:par>
                              <p:par>
                                <p:cTn fill="hold" grpId="0" id="137" nodeType="withEffect" presetClass="entr" presetID="14" presetSubtype="5">
                                  <p:stCondLst>
                                    <p:cond delay="0"/>
                                  </p:stCondLst>
                                  <p:childTnLst>
                                    <p:set>
                                      <p:cBhvr>
                                        <p:cTn dur="1" fill="hold" id="138">
                                          <p:stCondLst>
                                            <p:cond delay="0"/>
                                          </p:stCondLst>
                                        </p:cTn>
                                        <p:tgtEl>
                                          <p:spTgt spid="105"/>
                                        </p:tgtEl>
                                        <p:attrNameLst>
                                          <p:attrName>style.visibility</p:attrName>
                                        </p:attrNameLst>
                                      </p:cBhvr>
                                      <p:to>
                                        <p:strVal val="visible"/>
                                      </p:to>
                                    </p:set>
                                    <p:animEffect filter="randombar(vertical)" transition="in">
                                      <p:cBhvr>
                                        <p:cTn dur="500" id="139"/>
                                        <p:tgtEl>
                                          <p:spTgt spid="105"/>
                                        </p:tgtEl>
                                      </p:cBhvr>
                                    </p:animEffect>
                                  </p:childTnLst>
                                </p:cTn>
                              </p:par>
                              <p:par>
                                <p:cTn fill="hold" grpId="0" id="140" nodeType="withEffect" presetClass="entr" presetID="14" presetSubtype="5">
                                  <p:stCondLst>
                                    <p:cond delay="0"/>
                                  </p:stCondLst>
                                  <p:childTnLst>
                                    <p:set>
                                      <p:cBhvr>
                                        <p:cTn dur="1" fill="hold" id="141">
                                          <p:stCondLst>
                                            <p:cond delay="0"/>
                                          </p:stCondLst>
                                        </p:cTn>
                                        <p:tgtEl>
                                          <p:spTgt spid="65"/>
                                        </p:tgtEl>
                                        <p:attrNameLst>
                                          <p:attrName>style.visibility</p:attrName>
                                        </p:attrNameLst>
                                      </p:cBhvr>
                                      <p:to>
                                        <p:strVal val="visible"/>
                                      </p:to>
                                    </p:set>
                                    <p:animEffect filter="randombar(vertical)" transition="in">
                                      <p:cBhvr>
                                        <p:cTn dur="500" id="142"/>
                                        <p:tgtEl>
                                          <p:spTgt spid="65"/>
                                        </p:tgtEl>
                                      </p:cBhvr>
                                    </p:animEffect>
                                  </p:childTnLst>
                                </p:cTn>
                              </p:par>
                              <p:par>
                                <p:cTn fill="hold" grpId="0" id="143" nodeType="withEffect" presetClass="entr" presetID="14" presetSubtype="5">
                                  <p:stCondLst>
                                    <p:cond delay="0"/>
                                  </p:stCondLst>
                                  <p:childTnLst>
                                    <p:set>
                                      <p:cBhvr>
                                        <p:cTn dur="1" fill="hold" id="144">
                                          <p:stCondLst>
                                            <p:cond delay="0"/>
                                          </p:stCondLst>
                                        </p:cTn>
                                        <p:tgtEl>
                                          <p:spTgt spid="106"/>
                                        </p:tgtEl>
                                        <p:attrNameLst>
                                          <p:attrName>style.visibility</p:attrName>
                                        </p:attrNameLst>
                                      </p:cBhvr>
                                      <p:to>
                                        <p:strVal val="visible"/>
                                      </p:to>
                                    </p:set>
                                    <p:animEffect filter="randombar(vertical)" transition="in">
                                      <p:cBhvr>
                                        <p:cTn dur="500" id="145"/>
                                        <p:tgtEl>
                                          <p:spTgt spid="106"/>
                                        </p:tgtEl>
                                      </p:cBhvr>
                                    </p:animEffect>
                                  </p:childTnLst>
                                </p:cTn>
                              </p:par>
                              <p:par>
                                <p:cTn fill="hold" grpId="0" id="146" nodeType="withEffect" presetClass="entr" presetID="14" presetSubtype="5">
                                  <p:stCondLst>
                                    <p:cond delay="0"/>
                                  </p:stCondLst>
                                  <p:childTnLst>
                                    <p:set>
                                      <p:cBhvr>
                                        <p:cTn dur="1" fill="hold" id="147">
                                          <p:stCondLst>
                                            <p:cond delay="0"/>
                                          </p:stCondLst>
                                        </p:cTn>
                                        <p:tgtEl>
                                          <p:spTgt spid="67"/>
                                        </p:tgtEl>
                                        <p:attrNameLst>
                                          <p:attrName>style.visibility</p:attrName>
                                        </p:attrNameLst>
                                      </p:cBhvr>
                                      <p:to>
                                        <p:strVal val="visible"/>
                                      </p:to>
                                    </p:set>
                                    <p:animEffect filter="randombar(vertical)" transition="in">
                                      <p:cBhvr>
                                        <p:cTn dur="500" id="148"/>
                                        <p:tgtEl>
                                          <p:spTgt spid="67"/>
                                        </p:tgtEl>
                                      </p:cBhvr>
                                    </p:animEffect>
                                  </p:childTnLst>
                                </p:cTn>
                              </p:par>
                              <p:par>
                                <p:cTn fill="hold" grpId="0" id="149" nodeType="withEffect" presetClass="entr" presetID="14" presetSubtype="5">
                                  <p:stCondLst>
                                    <p:cond delay="0"/>
                                  </p:stCondLst>
                                  <p:childTnLst>
                                    <p:set>
                                      <p:cBhvr>
                                        <p:cTn dur="1" fill="hold" id="150">
                                          <p:stCondLst>
                                            <p:cond delay="0"/>
                                          </p:stCondLst>
                                        </p:cTn>
                                        <p:tgtEl>
                                          <p:spTgt spid="103"/>
                                        </p:tgtEl>
                                        <p:attrNameLst>
                                          <p:attrName>style.visibility</p:attrName>
                                        </p:attrNameLst>
                                      </p:cBhvr>
                                      <p:to>
                                        <p:strVal val="visible"/>
                                      </p:to>
                                    </p:set>
                                    <p:animEffect filter="randombar(vertical)" transition="in">
                                      <p:cBhvr>
                                        <p:cTn dur="500" id="151"/>
                                        <p:tgtEl>
                                          <p:spTgt spid="103"/>
                                        </p:tgtEl>
                                      </p:cBhvr>
                                    </p:animEffect>
                                  </p:childTnLst>
                                </p:cTn>
                              </p:par>
                              <p:par>
                                <p:cTn fill="hold" grpId="0" id="152" nodeType="withEffect" presetClass="entr" presetID="14" presetSubtype="5">
                                  <p:stCondLst>
                                    <p:cond delay="0"/>
                                  </p:stCondLst>
                                  <p:childTnLst>
                                    <p:set>
                                      <p:cBhvr>
                                        <p:cTn dur="1" fill="hold" id="153">
                                          <p:stCondLst>
                                            <p:cond delay="0"/>
                                          </p:stCondLst>
                                        </p:cTn>
                                        <p:tgtEl>
                                          <p:spTgt spid="61"/>
                                        </p:tgtEl>
                                        <p:attrNameLst>
                                          <p:attrName>style.visibility</p:attrName>
                                        </p:attrNameLst>
                                      </p:cBhvr>
                                      <p:to>
                                        <p:strVal val="visible"/>
                                      </p:to>
                                    </p:set>
                                    <p:animEffect filter="randombar(vertical)" transition="in">
                                      <p:cBhvr>
                                        <p:cTn dur="500" id="154"/>
                                        <p:tgtEl>
                                          <p:spTgt spid="61"/>
                                        </p:tgtEl>
                                      </p:cBhvr>
                                    </p:animEffect>
                                  </p:childTnLst>
                                </p:cTn>
                              </p:par>
                              <p:par>
                                <p:cTn fill="hold" grpId="0" id="155" nodeType="withEffect" presetClass="entr" presetID="14" presetSubtype="5">
                                  <p:stCondLst>
                                    <p:cond delay="0"/>
                                  </p:stCondLst>
                                  <p:childTnLst>
                                    <p:set>
                                      <p:cBhvr>
                                        <p:cTn dur="1" fill="hold" id="156">
                                          <p:stCondLst>
                                            <p:cond delay="0"/>
                                          </p:stCondLst>
                                        </p:cTn>
                                        <p:tgtEl>
                                          <p:spTgt spid="102"/>
                                        </p:tgtEl>
                                        <p:attrNameLst>
                                          <p:attrName>style.visibility</p:attrName>
                                        </p:attrNameLst>
                                      </p:cBhvr>
                                      <p:to>
                                        <p:strVal val="visible"/>
                                      </p:to>
                                    </p:set>
                                    <p:animEffect filter="randombar(vertical)" transition="in">
                                      <p:cBhvr>
                                        <p:cTn dur="500" id="157"/>
                                        <p:tgtEl>
                                          <p:spTgt spid="102"/>
                                        </p:tgtEl>
                                      </p:cBhvr>
                                    </p:animEffect>
                                  </p:childTnLst>
                                </p:cTn>
                              </p:par>
                              <p:par>
                                <p:cTn fill="hold" grpId="0" id="158" nodeType="withEffect" presetClass="entr" presetID="14" presetSubtype="5">
                                  <p:stCondLst>
                                    <p:cond delay="0"/>
                                  </p:stCondLst>
                                  <p:childTnLst>
                                    <p:set>
                                      <p:cBhvr>
                                        <p:cTn dur="1" fill="hold" id="159">
                                          <p:stCondLst>
                                            <p:cond delay="0"/>
                                          </p:stCondLst>
                                        </p:cTn>
                                        <p:tgtEl>
                                          <p:spTgt spid="63"/>
                                        </p:tgtEl>
                                        <p:attrNameLst>
                                          <p:attrName>style.visibility</p:attrName>
                                        </p:attrNameLst>
                                      </p:cBhvr>
                                      <p:to>
                                        <p:strVal val="visible"/>
                                      </p:to>
                                    </p:set>
                                    <p:animEffect filter="randombar(vertical)" transition="in">
                                      <p:cBhvr>
                                        <p:cTn dur="500" id="160"/>
                                        <p:tgtEl>
                                          <p:spTgt spid="63"/>
                                        </p:tgtEl>
                                      </p:cBhvr>
                                    </p:animEffect>
                                  </p:childTnLst>
                                </p:cTn>
                              </p:par>
                              <p:par>
                                <p:cTn fill="hold" grpId="0" id="161" nodeType="withEffect" presetClass="entr" presetID="14" presetSubtype="5">
                                  <p:stCondLst>
                                    <p:cond delay="0"/>
                                  </p:stCondLst>
                                  <p:childTnLst>
                                    <p:set>
                                      <p:cBhvr>
                                        <p:cTn dur="1" fill="hold" id="162">
                                          <p:stCondLst>
                                            <p:cond delay="0"/>
                                          </p:stCondLst>
                                        </p:cTn>
                                        <p:tgtEl>
                                          <p:spTgt spid="104"/>
                                        </p:tgtEl>
                                        <p:attrNameLst>
                                          <p:attrName>style.visibility</p:attrName>
                                        </p:attrNameLst>
                                      </p:cBhvr>
                                      <p:to>
                                        <p:strVal val="visible"/>
                                      </p:to>
                                    </p:set>
                                    <p:animEffect filter="randombar(vertical)" transition="in">
                                      <p:cBhvr>
                                        <p:cTn dur="500" id="163"/>
                                        <p:tgtEl>
                                          <p:spTgt spid="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P grpId="0" spid="63"/>
      <p:bldP grpId="0" spid="64"/>
      <p:bldP grpId="0" spid="65"/>
      <p:bldP grpId="0" spid="66"/>
      <p:bldP grpId="0" spid="67"/>
      <p:bldP grpId="0" spid="68"/>
      <p:bldP grpId="0" spid="84"/>
      <p:bldP grpId="0" spid="85"/>
      <p:bldP grpId="0" spid="86"/>
      <p:bldP grpId="0" spid="87"/>
      <p:bldP grpId="0" spid="88"/>
      <p:bldP grpId="0" spid="102"/>
      <p:bldP grpId="0" spid="103"/>
      <p:bldP grpId="0" spid="104"/>
      <p:bldP grpId="0" spid="105"/>
      <p:bldP grpId="0" spid="10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7" name="组合 86"/>
          <p:cNvGrpSpPr/>
          <p:nvPr/>
        </p:nvGrpSpPr>
        <p:grpSpPr>
          <a:xfrm>
            <a:off x="1714522" y="3140461"/>
            <a:ext cx="1909883" cy="2380554"/>
            <a:chOff x="2285732" y="3916718"/>
            <a:chExt cx="2763946" cy="3446339"/>
          </a:xfrm>
        </p:grpSpPr>
        <p:grpSp>
          <p:nvGrpSpPr>
            <p:cNvPr id="88" name="组合 87"/>
            <p:cNvGrpSpPr/>
            <p:nvPr/>
          </p:nvGrpSpPr>
          <p:grpSpPr>
            <a:xfrm>
              <a:off x="2285732" y="3916718"/>
              <a:ext cx="2763946" cy="3446339"/>
              <a:chOff x="3295850" y="1908877"/>
              <a:chExt cx="3738030" cy="4660916"/>
            </a:xfrm>
          </p:grpSpPr>
          <p:sp>
            <p:nvSpPr>
              <p:cNvPr id="92" name="圆角矩形 91"/>
              <p:cNvSpPr/>
              <p:nvPr/>
            </p:nvSpPr>
            <p:spPr>
              <a:xfrm rot="2760000">
                <a:off x="3098889" y="2634801"/>
                <a:ext cx="4660916" cy="3209067"/>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3"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94" name="圆角矩形 93"/>
              <p:cNvSpPr/>
              <p:nvPr/>
            </p:nvSpPr>
            <p:spPr>
              <a:xfrm rot="2760000">
                <a:off x="3358628" y="2852802"/>
                <a:ext cx="3953506"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5"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254000" dir="2700000" dist="1143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89" name="组合 88"/>
            <p:cNvGrpSpPr/>
            <p:nvPr/>
          </p:nvGrpSpPr>
          <p:grpSpPr>
            <a:xfrm>
              <a:off x="2728219" y="4547523"/>
              <a:ext cx="1068358" cy="974140"/>
              <a:chOff x="2711519" y="4342226"/>
              <a:chExt cx="1068358" cy="974140"/>
            </a:xfrm>
          </p:grpSpPr>
          <p:sp>
            <p:nvSpPr>
              <p:cNvPr id="90" name="文本框 26"/>
              <p:cNvSpPr txBox="1"/>
              <p:nvPr/>
            </p:nvSpPr>
            <p:spPr>
              <a:xfrm>
                <a:off x="2711519" y="4342226"/>
                <a:ext cx="1031438" cy="926647"/>
              </a:xfrm>
              <a:prstGeom prst="rect">
                <a:avLst/>
              </a:prstGeom>
              <a:noFill/>
            </p:spPr>
            <p:txBody>
              <a:bodyPr rtlCol="0" wrap="square">
                <a:spAutoFit/>
              </a:bodyPr>
              <a:lstStyle/>
              <a:p>
                <a:pPr algn="ctr"/>
                <a:r>
                  <a:rPr altLang="zh-CN" lang="en-US" sz="3600">
                    <a:solidFill>
                      <a:srgbClr val="FFB850"/>
                    </a:solidFill>
                    <a:latin charset="0" panose="020b0806030902050204" pitchFamily="34" typeface="Impact"/>
                  </a:rPr>
                  <a:t>01</a:t>
                </a:r>
              </a:p>
            </p:txBody>
          </p:sp>
          <p:sp>
            <p:nvSpPr>
              <p:cNvPr id="91" name="文本框 27"/>
              <p:cNvSpPr txBox="1"/>
              <p:nvPr/>
            </p:nvSpPr>
            <p:spPr>
              <a:xfrm>
                <a:off x="2738819" y="4957033"/>
                <a:ext cx="1041058" cy="355876"/>
              </a:xfrm>
              <a:prstGeom prst="rect">
                <a:avLst/>
              </a:prstGeom>
              <a:noFill/>
            </p:spPr>
            <p:txBody>
              <a:bodyPr rtlCol="0" wrap="square">
                <a:spAutoFit/>
              </a:bodyPr>
              <a:lstStyle/>
              <a:p>
                <a:pPr algn="ctr"/>
                <a:r>
                  <a:rPr altLang="zh-CN" lang="en-US" sz="1013">
                    <a:solidFill>
                      <a:srgbClr val="FFB850"/>
                    </a:solidFill>
                    <a:latin charset="-122" panose="01010104010101010101" pitchFamily="2" typeface="时尚中黑简体"/>
                    <a:ea charset="-122" panose="01010104010101010101" pitchFamily="2" typeface="时尚中黑简体"/>
                  </a:rPr>
                  <a:t>STEP</a:t>
                </a:r>
              </a:p>
            </p:txBody>
          </p:sp>
        </p:grpSp>
      </p:grpSp>
      <p:grpSp>
        <p:nvGrpSpPr>
          <p:cNvPr id="96" name="组合 95"/>
          <p:cNvGrpSpPr/>
          <p:nvPr/>
        </p:nvGrpSpPr>
        <p:grpSpPr>
          <a:xfrm>
            <a:off x="2914833" y="2429947"/>
            <a:ext cx="1903302" cy="2380554"/>
            <a:chOff x="3885937" y="2969147"/>
            <a:chExt cx="2754422" cy="3446339"/>
          </a:xfrm>
        </p:grpSpPr>
        <p:grpSp>
          <p:nvGrpSpPr>
            <p:cNvPr id="97" name="组合 96"/>
            <p:cNvGrpSpPr/>
            <p:nvPr/>
          </p:nvGrpSpPr>
          <p:grpSpPr>
            <a:xfrm>
              <a:off x="3885937" y="2969147"/>
              <a:ext cx="2754422" cy="3446339"/>
              <a:chOff x="3295850" y="1895995"/>
              <a:chExt cx="3725149" cy="4660916"/>
            </a:xfrm>
          </p:grpSpPr>
          <p:sp>
            <p:nvSpPr>
              <p:cNvPr id="101" name="圆角矩形 100"/>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2"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3" name="圆角矩形 102"/>
              <p:cNvSpPr/>
              <p:nvPr/>
            </p:nvSpPr>
            <p:spPr>
              <a:xfrm rot="2760000">
                <a:off x="3384391" y="2878566"/>
                <a:ext cx="3953506"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4"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254000" dir="2700000" dist="1143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98" name="组合 97"/>
            <p:cNvGrpSpPr/>
            <p:nvPr/>
          </p:nvGrpSpPr>
          <p:grpSpPr>
            <a:xfrm>
              <a:off x="4352303" y="3614887"/>
              <a:ext cx="1045498" cy="974140"/>
              <a:chOff x="2734379" y="4342226"/>
              <a:chExt cx="1045498" cy="974140"/>
            </a:xfrm>
          </p:grpSpPr>
          <p:sp>
            <p:nvSpPr>
              <p:cNvPr id="99" name="文本框 32"/>
              <p:cNvSpPr txBox="1"/>
              <p:nvPr/>
            </p:nvSpPr>
            <p:spPr>
              <a:xfrm>
                <a:off x="2734379" y="4342226"/>
                <a:ext cx="1031437" cy="926647"/>
              </a:xfrm>
              <a:prstGeom prst="rect">
                <a:avLst/>
              </a:prstGeom>
              <a:noFill/>
            </p:spPr>
            <p:txBody>
              <a:bodyPr rtlCol="0" wrap="square">
                <a:spAutoFit/>
              </a:bodyPr>
              <a:lstStyle/>
              <a:p>
                <a:pPr algn="ctr"/>
                <a:r>
                  <a:rPr altLang="zh-CN" lang="en-US" sz="3600">
                    <a:solidFill>
                      <a:srgbClr val="01ACBE"/>
                    </a:solidFill>
                    <a:latin charset="0" panose="020b0806030902050204" pitchFamily="34" typeface="Impact"/>
                  </a:rPr>
                  <a:t>02</a:t>
                </a:r>
              </a:p>
            </p:txBody>
          </p:sp>
          <p:sp>
            <p:nvSpPr>
              <p:cNvPr id="100" name="文本框 33"/>
              <p:cNvSpPr txBox="1"/>
              <p:nvPr/>
            </p:nvSpPr>
            <p:spPr>
              <a:xfrm>
                <a:off x="2738818" y="4957033"/>
                <a:ext cx="1041059" cy="355876"/>
              </a:xfrm>
              <a:prstGeom prst="rect">
                <a:avLst/>
              </a:prstGeom>
              <a:noFill/>
            </p:spPr>
            <p:txBody>
              <a:bodyPr rtlCol="0" wrap="square">
                <a:spAutoFit/>
              </a:bodyPr>
              <a:lstStyle/>
              <a:p>
                <a:pPr algn="ctr"/>
                <a:r>
                  <a:rPr altLang="zh-CN" lang="en-US" sz="1013">
                    <a:solidFill>
                      <a:srgbClr val="01ACBE"/>
                    </a:solidFill>
                    <a:latin charset="-122" panose="01010104010101010101" pitchFamily="2" typeface="时尚中黑简体"/>
                    <a:ea charset="-122" panose="01010104010101010101" pitchFamily="2" typeface="时尚中黑简体"/>
                  </a:rPr>
                  <a:t>STEP</a:t>
                </a:r>
              </a:p>
            </p:txBody>
          </p:sp>
        </p:grpSp>
      </p:grpSp>
      <p:grpSp>
        <p:nvGrpSpPr>
          <p:cNvPr id="105" name="组合 104"/>
          <p:cNvGrpSpPr/>
          <p:nvPr/>
        </p:nvGrpSpPr>
        <p:grpSpPr>
          <a:xfrm>
            <a:off x="4117454" y="1731652"/>
            <a:ext cx="1903302" cy="2380554"/>
            <a:chOff x="5489223" y="2037871"/>
            <a:chExt cx="2754422" cy="3446339"/>
          </a:xfrm>
        </p:grpSpPr>
        <p:grpSp>
          <p:nvGrpSpPr>
            <p:cNvPr id="106" name="组合 105"/>
            <p:cNvGrpSpPr/>
            <p:nvPr/>
          </p:nvGrpSpPr>
          <p:grpSpPr>
            <a:xfrm>
              <a:off x="5489223" y="2037871"/>
              <a:ext cx="2754422" cy="3446339"/>
              <a:chOff x="3295850" y="1895995"/>
              <a:chExt cx="3725149" cy="4660916"/>
            </a:xfrm>
          </p:grpSpPr>
          <p:sp>
            <p:nvSpPr>
              <p:cNvPr id="110" name="圆角矩形 109"/>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1"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12" name="圆角矩形 111"/>
              <p:cNvSpPr/>
              <p:nvPr/>
            </p:nvSpPr>
            <p:spPr>
              <a:xfrm rot="2760000">
                <a:off x="3371510" y="2878566"/>
                <a:ext cx="3953505"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3"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254000" dir="2700000" dist="1143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07" name="组合 106"/>
            <p:cNvGrpSpPr/>
            <p:nvPr/>
          </p:nvGrpSpPr>
          <p:grpSpPr>
            <a:xfrm>
              <a:off x="5937544" y="2683610"/>
              <a:ext cx="1045498" cy="974140"/>
              <a:chOff x="2734379" y="4342226"/>
              <a:chExt cx="1045498" cy="974140"/>
            </a:xfrm>
          </p:grpSpPr>
          <p:sp>
            <p:nvSpPr>
              <p:cNvPr id="108" name="文本框 35"/>
              <p:cNvSpPr txBox="1"/>
              <p:nvPr/>
            </p:nvSpPr>
            <p:spPr>
              <a:xfrm>
                <a:off x="2734379" y="4342226"/>
                <a:ext cx="1031437" cy="926647"/>
              </a:xfrm>
              <a:prstGeom prst="rect">
                <a:avLst/>
              </a:prstGeom>
              <a:noFill/>
            </p:spPr>
            <p:txBody>
              <a:bodyPr rtlCol="0" wrap="square">
                <a:spAutoFit/>
              </a:bodyPr>
              <a:lstStyle/>
              <a:p>
                <a:pPr algn="ctr"/>
                <a:r>
                  <a:rPr altLang="zh-CN" lang="en-US" sz="3600">
                    <a:solidFill>
                      <a:srgbClr val="E87071"/>
                    </a:solidFill>
                    <a:latin charset="0" panose="020b0806030902050204" pitchFamily="34" typeface="Impact"/>
                  </a:rPr>
                  <a:t>03</a:t>
                </a:r>
              </a:p>
            </p:txBody>
          </p:sp>
          <p:sp>
            <p:nvSpPr>
              <p:cNvPr id="109" name="文本框 36"/>
              <p:cNvSpPr txBox="1"/>
              <p:nvPr/>
            </p:nvSpPr>
            <p:spPr>
              <a:xfrm>
                <a:off x="2738816" y="4957033"/>
                <a:ext cx="1041059" cy="355876"/>
              </a:xfrm>
              <a:prstGeom prst="rect">
                <a:avLst/>
              </a:prstGeom>
              <a:noFill/>
            </p:spPr>
            <p:txBody>
              <a:bodyPr rtlCol="0" wrap="square">
                <a:spAutoFit/>
              </a:bodyPr>
              <a:lstStyle/>
              <a:p>
                <a:pPr algn="ctr"/>
                <a:r>
                  <a:rPr altLang="zh-CN" lang="en-US" sz="1013">
                    <a:solidFill>
                      <a:srgbClr val="E87071"/>
                    </a:solidFill>
                    <a:latin charset="-122" panose="01010104010101010101" pitchFamily="2" typeface="时尚中黑简体"/>
                    <a:ea charset="-122" panose="01010104010101010101" pitchFamily="2" typeface="时尚中黑简体"/>
                  </a:rPr>
                  <a:t>STEP</a:t>
                </a:r>
              </a:p>
            </p:txBody>
          </p:sp>
        </p:grpSp>
      </p:grpSp>
      <p:grpSp>
        <p:nvGrpSpPr>
          <p:cNvPr id="114" name="组合 113"/>
          <p:cNvGrpSpPr/>
          <p:nvPr/>
        </p:nvGrpSpPr>
        <p:grpSpPr>
          <a:xfrm>
            <a:off x="5321715" y="1037016"/>
            <a:ext cx="1903302" cy="2380554"/>
            <a:chOff x="7094696" y="1111476"/>
            <a:chExt cx="2754422" cy="3446339"/>
          </a:xfrm>
        </p:grpSpPr>
        <p:grpSp>
          <p:nvGrpSpPr>
            <p:cNvPr id="115" name="组合 114"/>
            <p:cNvGrpSpPr/>
            <p:nvPr/>
          </p:nvGrpSpPr>
          <p:grpSpPr>
            <a:xfrm>
              <a:off x="7094696" y="1111476"/>
              <a:ext cx="2754422" cy="3446339"/>
              <a:chOff x="3295850" y="1895995"/>
              <a:chExt cx="3725149" cy="4660916"/>
            </a:xfrm>
          </p:grpSpPr>
          <p:sp>
            <p:nvSpPr>
              <p:cNvPr id="119" name="圆角矩形 118"/>
              <p:cNvSpPr/>
              <p:nvPr/>
            </p:nvSpPr>
            <p:spPr>
              <a:xfrm rot="2760000">
                <a:off x="3086007" y="2621919"/>
                <a:ext cx="4660916" cy="3209068"/>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0" name="Freeform 5"/>
              <p:cNvSpPr/>
              <p:nvPr/>
            </p:nvSpPr>
            <p:spPr bwMode="auto">
              <a:xfrm rot="10800000">
                <a:off x="3295850" y="2263222"/>
                <a:ext cx="2643765" cy="234315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1" name="圆角矩形 120"/>
              <p:cNvSpPr/>
              <p:nvPr/>
            </p:nvSpPr>
            <p:spPr>
              <a:xfrm rot="2760000">
                <a:off x="3371510" y="2878566"/>
                <a:ext cx="3953505" cy="2592561"/>
              </a:xfrm>
              <a:prstGeom prst="roundRect">
                <a:avLst>
                  <a:gd fmla="val 50000" name="adj"/>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2" name="Freeform 5"/>
              <p:cNvSpPr/>
              <p:nvPr/>
            </p:nvSpPr>
            <p:spPr bwMode="auto">
              <a:xfrm rot="10800000">
                <a:off x="3589408" y="2523401"/>
                <a:ext cx="2056648" cy="182279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25400">
                <a:gradFill flip="none" rotWithShape="1">
                  <a:gsLst>
                    <a:gs pos="29000">
                      <a:srgbClr val="E0E0E0"/>
                    </a:gs>
                    <a:gs pos="0">
                      <a:srgbClr val="999999"/>
                    </a:gs>
                    <a:gs pos="83000">
                      <a:schemeClr val="bg1"/>
                    </a:gs>
                  </a:gsLst>
                  <a:lin ang="2700000" scaled="1"/>
                </a:gradFill>
              </a:ln>
              <a:effectLst>
                <a:outerShdw algn="tl" blurRad="254000" dir="2700000" dist="114300" rotWithShape="0">
                  <a:prstClr val="black">
                    <a:alpha val="25000"/>
                  </a:prstClr>
                </a:outerShdw>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16" name="组合 115"/>
            <p:cNvGrpSpPr/>
            <p:nvPr/>
          </p:nvGrpSpPr>
          <p:grpSpPr>
            <a:xfrm>
              <a:off x="7551706" y="1753046"/>
              <a:ext cx="1045498" cy="974140"/>
              <a:chOff x="2734379" y="4342226"/>
              <a:chExt cx="1045498" cy="974140"/>
            </a:xfrm>
          </p:grpSpPr>
          <p:sp>
            <p:nvSpPr>
              <p:cNvPr id="117" name="文本框 38"/>
              <p:cNvSpPr txBox="1"/>
              <p:nvPr/>
            </p:nvSpPr>
            <p:spPr>
              <a:xfrm>
                <a:off x="2734379" y="4342226"/>
                <a:ext cx="1031437" cy="926647"/>
              </a:xfrm>
              <a:prstGeom prst="rect">
                <a:avLst/>
              </a:prstGeom>
              <a:noFill/>
            </p:spPr>
            <p:txBody>
              <a:bodyPr rtlCol="0" wrap="square">
                <a:spAutoFit/>
              </a:bodyPr>
              <a:lstStyle/>
              <a:p>
                <a:pPr algn="ctr"/>
                <a:r>
                  <a:rPr altLang="zh-CN" lang="en-US" sz="3600">
                    <a:solidFill>
                      <a:srgbClr val="653C76"/>
                    </a:solidFill>
                    <a:latin charset="0" panose="020b0806030902050204" pitchFamily="34" typeface="Impact"/>
                  </a:rPr>
                  <a:t>04</a:t>
                </a:r>
              </a:p>
            </p:txBody>
          </p:sp>
          <p:sp>
            <p:nvSpPr>
              <p:cNvPr id="118" name="文本框 39"/>
              <p:cNvSpPr txBox="1"/>
              <p:nvPr/>
            </p:nvSpPr>
            <p:spPr>
              <a:xfrm>
                <a:off x="2738817" y="4957033"/>
                <a:ext cx="1041059" cy="355876"/>
              </a:xfrm>
              <a:prstGeom prst="rect">
                <a:avLst/>
              </a:prstGeom>
              <a:noFill/>
            </p:spPr>
            <p:txBody>
              <a:bodyPr rtlCol="0" wrap="square">
                <a:spAutoFit/>
              </a:bodyPr>
              <a:lstStyle/>
              <a:p>
                <a:pPr algn="ctr"/>
                <a:r>
                  <a:rPr altLang="zh-CN" lang="en-US" sz="1013">
                    <a:solidFill>
                      <a:srgbClr val="653C76"/>
                    </a:solidFill>
                    <a:latin charset="-122" panose="01010104010101010101" pitchFamily="2" typeface="时尚中黑简体"/>
                    <a:ea charset="-122" panose="01010104010101010101" pitchFamily="2" typeface="时尚中黑简体"/>
                  </a:rPr>
                  <a:t>STEP</a:t>
                </a:r>
              </a:p>
            </p:txBody>
          </p:sp>
        </p:grpSp>
      </p:grpSp>
      <p:grpSp>
        <p:nvGrpSpPr>
          <p:cNvPr id="123" name="组合 122"/>
          <p:cNvGrpSpPr/>
          <p:nvPr/>
        </p:nvGrpSpPr>
        <p:grpSpPr>
          <a:xfrm flipH="1" flipV="1">
            <a:off x="3773316" y="955017"/>
            <a:ext cx="1685130" cy="505957"/>
            <a:chOff x="5246304" y="4593021"/>
            <a:chExt cx="2438687" cy="732476"/>
          </a:xfrm>
        </p:grpSpPr>
        <p:sp>
          <p:nvSpPr>
            <p:cNvPr id="124" name="椭圆 12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5" name="任意多边形 124"/>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26" name="组合 125"/>
          <p:cNvGrpSpPr/>
          <p:nvPr/>
        </p:nvGrpSpPr>
        <p:grpSpPr>
          <a:xfrm flipH="1" flipV="1">
            <a:off x="1518643" y="2081807"/>
            <a:ext cx="1685130" cy="505957"/>
            <a:chOff x="5246304" y="4593021"/>
            <a:chExt cx="2438687" cy="732476"/>
          </a:xfrm>
        </p:grpSpPr>
        <p:sp>
          <p:nvSpPr>
            <p:cNvPr id="127" name="椭圆 12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8" name="任意多边形 127"/>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29" name="组合 128"/>
          <p:cNvGrpSpPr/>
          <p:nvPr/>
        </p:nvGrpSpPr>
        <p:grpSpPr>
          <a:xfrm>
            <a:off x="5220520" y="2898036"/>
            <a:ext cx="1685130" cy="505957"/>
            <a:chOff x="5246304" y="4593021"/>
            <a:chExt cx="2438687" cy="732476"/>
          </a:xfrm>
        </p:grpSpPr>
        <p:sp>
          <p:nvSpPr>
            <p:cNvPr id="130" name="椭圆 129"/>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1" name="任意多边形 130"/>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32" name="组合 131"/>
          <p:cNvGrpSpPr/>
          <p:nvPr/>
        </p:nvGrpSpPr>
        <p:grpSpPr>
          <a:xfrm>
            <a:off x="2723836" y="4347540"/>
            <a:ext cx="1685130" cy="505957"/>
            <a:chOff x="5246304" y="4593021"/>
            <a:chExt cx="2438687" cy="732476"/>
          </a:xfrm>
        </p:grpSpPr>
        <p:sp>
          <p:nvSpPr>
            <p:cNvPr id="133" name="椭圆 132"/>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4" name="任意多边形 133"/>
            <p:cNvSpPr/>
            <p:nvPr/>
          </p:nvSpPr>
          <p:spPr>
            <a:xfrm>
              <a:off x="5335429" y="4686869"/>
              <a:ext cx="2349562" cy="638628"/>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35" name="组合 134"/>
          <p:cNvGrpSpPr/>
          <p:nvPr/>
        </p:nvGrpSpPr>
        <p:grpSpPr>
          <a:xfrm>
            <a:off x="1401926" y="2129335"/>
            <a:ext cx="1418144" cy="300082"/>
            <a:chOff x="1995973" y="2721756"/>
            <a:chExt cx="2052309" cy="434430"/>
          </a:xfrm>
        </p:grpSpPr>
        <p:grpSp>
          <p:nvGrpSpPr>
            <p:cNvPr id="136" name="Group 32"/>
            <p:cNvGrpSpPr>
              <a:grpSpLocks noChangeAspect="1"/>
            </p:cNvGrpSpPr>
            <p:nvPr/>
          </p:nvGrpSpPr>
          <p:grpSpPr>
            <a:xfrm>
              <a:off x="1995973" y="2783034"/>
              <a:ext cx="354115" cy="230585"/>
              <a:chOff x="3798" y="2129"/>
              <a:chExt cx="86" cy="56"/>
            </a:xfrm>
            <a:solidFill>
              <a:schemeClr val="accent5"/>
            </a:solidFill>
            <a:effectLst/>
          </p:grpSpPr>
          <p:sp>
            <p:nvSpPr>
              <p:cNvPr id="138" name="Freeform 33"/>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9" name="Freeform 34"/>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0" name="Freeform 35"/>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1" name="Freeform 36"/>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2" name="Freeform 37"/>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3" name="Freeform 38"/>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4" name="Freeform 39"/>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5" name="Freeform 40"/>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6" name="Freeform 41"/>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7" name="Freeform 42"/>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8" name="Freeform 43"/>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9" name="Freeform 44"/>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0" name="Freeform 45"/>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1" name="Freeform 46"/>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37" name="文本框 96"/>
            <p:cNvSpPr txBox="1"/>
            <p:nvPr/>
          </p:nvSpPr>
          <p:spPr>
            <a:xfrm>
              <a:off x="2264415" y="2721756"/>
              <a:ext cx="1783867" cy="430229"/>
            </a:xfrm>
            <a:prstGeom prst="rect">
              <a:avLst/>
            </a:prstGeom>
            <a:noFill/>
          </p:spPr>
          <p:txBody>
            <a:bodyPr rtlCol="0" wrap="square">
              <a:spAutoFit/>
            </a:bodyPr>
            <a:lstStyle>
              <a:defPPr>
                <a:defRPr lang="zh-CN"/>
              </a:defPPr>
              <a:lvl1pPr>
                <a:defRPr sz="1800">
                  <a:solidFill>
                    <a:srgbClr val="01ACBE"/>
                  </a:solidFill>
                  <a:latin charset="-122" panose="01010104010101010101" pitchFamily="2" typeface="时尚中黑简体"/>
                  <a:ea charset="-122" panose="01010104010101010101" pitchFamily="2" typeface="时尚中黑简体"/>
                </a:defRPr>
              </a:lvl1pPr>
            </a:lstStyle>
            <a:p>
              <a:r>
                <a:rPr altLang="en-US" lang="zh-CN" sz="1350">
                  <a:latin charset="-122" pitchFamily="34" typeface="微软雅黑"/>
                  <a:ea charset="-122" pitchFamily="34" typeface="微软雅黑"/>
                </a:rPr>
                <a:t>在此添加标题</a:t>
              </a:r>
            </a:p>
          </p:txBody>
        </p:sp>
      </p:grpSp>
      <p:grpSp>
        <p:nvGrpSpPr>
          <p:cNvPr id="152" name="组合 151"/>
          <p:cNvGrpSpPr/>
          <p:nvPr/>
        </p:nvGrpSpPr>
        <p:grpSpPr>
          <a:xfrm>
            <a:off x="3632681" y="978854"/>
            <a:ext cx="1702208" cy="300082"/>
            <a:chOff x="5236593" y="793630"/>
            <a:chExt cx="2463400" cy="434430"/>
          </a:xfrm>
        </p:grpSpPr>
        <p:grpSp>
          <p:nvGrpSpPr>
            <p:cNvPr id="153" name="Group 13"/>
            <p:cNvGrpSpPr>
              <a:grpSpLocks noChangeAspect="1"/>
            </p:cNvGrpSpPr>
            <p:nvPr/>
          </p:nvGrpSpPr>
          <p:grpSpPr>
            <a:xfrm>
              <a:off x="5236593" y="871987"/>
              <a:ext cx="308818" cy="242938"/>
              <a:chOff x="3996" y="2321"/>
              <a:chExt cx="75" cy="59"/>
            </a:xfrm>
            <a:solidFill>
              <a:srgbClr val="663A77"/>
            </a:solidFill>
            <a:effectLst/>
          </p:grpSpPr>
          <p:sp>
            <p:nvSpPr>
              <p:cNvPr id="155" name="Freeform 14"/>
              <p:cNvSpPr>
                <a:spLocks noEditPoints="1"/>
              </p:cNvSpPr>
              <p:nvPr/>
            </p:nvSpPr>
            <p:spPr bwMode="auto">
              <a:xfrm>
                <a:off x="4014" y="2329"/>
                <a:ext cx="39" cy="22"/>
              </a:xfrm>
              <a:custGeom>
                <a:gdLst>
                  <a:gd fmla="*/ 6 w 15" name="T0"/>
                  <a:gd fmla="*/ 8 h 8" name="T1"/>
                  <a:gd fmla="*/ 6 w 15" name="T2"/>
                  <a:gd fmla="*/ 7 h 8" name="T3"/>
                  <a:gd fmla="*/ 7 w 15" name="T4"/>
                  <a:gd fmla="*/ 7 h 8" name="T5"/>
                  <a:gd fmla="*/ 8 w 15" name="T6"/>
                  <a:gd fmla="*/ 7 h 8" name="T7"/>
                  <a:gd fmla="*/ 8 w 15" name="T8"/>
                  <a:gd fmla="*/ 7 h 8" name="T9"/>
                  <a:gd fmla="*/ 8 w 15" name="T10"/>
                  <a:gd fmla="*/ 8 h 8" name="T11"/>
                  <a:gd fmla="*/ 15 w 15" name="T12"/>
                  <a:gd fmla="*/ 5 h 8" name="T13"/>
                  <a:gd fmla="*/ 12 w 15" name="T14"/>
                  <a:gd fmla="*/ 3 h 8" name="T15"/>
                  <a:gd fmla="*/ 10 w 15" name="T16"/>
                  <a:gd fmla="*/ 3 h 8" name="T17"/>
                  <a:gd fmla="*/ 7 w 15" name="T18"/>
                  <a:gd fmla="*/ 0 h 8" name="T19"/>
                  <a:gd fmla="*/ 4 w 15" name="T20"/>
                  <a:gd fmla="*/ 3 h 8" name="T21"/>
                  <a:gd fmla="*/ 2 w 15" name="T22"/>
                  <a:gd fmla="*/ 3 h 8" name="T23"/>
                  <a:gd fmla="*/ 0 w 15" name="T24"/>
                  <a:gd fmla="*/ 5 h 8" name="T25"/>
                  <a:gd fmla="*/ 6 w 15" name="T26"/>
                  <a:gd fmla="*/ 8 h 8" name="T27"/>
                  <a:gd fmla="*/ 7 w 15" name="T28"/>
                  <a:gd fmla="*/ 1 h 8" name="T29"/>
                  <a:gd fmla="*/ 10 w 15" name="T30"/>
                  <a:gd fmla="*/ 3 h 8" name="T31"/>
                  <a:gd fmla="*/ 5 w 15" name="T32"/>
                  <a:gd fmla="*/ 3 h 8" name="T33"/>
                  <a:gd fmla="*/ 7 w 15" name="T34"/>
                  <a:gd fmla="*/ 1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5">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6" name="Freeform 15"/>
              <p:cNvSpPr/>
              <p:nvPr/>
            </p:nvSpPr>
            <p:spPr bwMode="auto">
              <a:xfrm>
                <a:off x="4032" y="2348"/>
                <a:ext cx="3" cy="3"/>
              </a:xfrm>
              <a:custGeom>
                <a:gdLst>
                  <a:gd fmla="*/ 0 w 1" name="T0"/>
                  <a:gd fmla="*/ 0 h 1" name="T1"/>
                  <a:gd fmla="*/ 0 w 1" name="T2"/>
                  <a:gd fmla="*/ 0 h 1" name="T3"/>
                  <a:gd fmla="*/ 0 w 1" name="T4"/>
                  <a:gd fmla="*/ 1 h 1" name="T5"/>
                  <a:gd fmla="*/ 0 w 1" name="T6"/>
                  <a:gd fmla="*/ 1 h 1" name="T7"/>
                  <a:gd fmla="*/ 0 w 1" name="T8"/>
                  <a:gd fmla="*/ 1 h 1" name="T9"/>
                  <a:gd fmla="*/ 1 w 1" name="T10"/>
                  <a:gd fmla="*/ 1 h 1" name="T11"/>
                  <a:gd fmla="*/ 1 w 1" name="T12"/>
                  <a:gd fmla="*/ 0 h 1" name="T13"/>
                  <a:gd fmla="*/ 0 w 1" name="T14"/>
                  <a:gd fmla="*/ 0 h 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 w="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7" name="Freeform 16"/>
              <p:cNvSpPr/>
              <p:nvPr/>
            </p:nvSpPr>
            <p:spPr bwMode="auto">
              <a:xfrm>
                <a:off x="4014" y="2343"/>
                <a:ext cx="39" cy="18"/>
              </a:xfrm>
              <a:custGeom>
                <a:gdLst>
                  <a:gd fmla="*/ 8 w 15" name="T0"/>
                  <a:gd fmla="*/ 3 h 7" name="T1"/>
                  <a:gd fmla="*/ 8 w 15" name="T2"/>
                  <a:gd fmla="*/ 3 h 7" name="T3"/>
                  <a:gd fmla="*/ 7 w 15" name="T4"/>
                  <a:gd fmla="*/ 3 h 7" name="T5"/>
                  <a:gd fmla="*/ 6 w 15" name="T6"/>
                  <a:gd fmla="*/ 3 h 7" name="T7"/>
                  <a:gd fmla="*/ 6 w 15" name="T8"/>
                  <a:gd fmla="*/ 3 h 7" name="T9"/>
                  <a:gd fmla="*/ 0 w 15" name="T10"/>
                  <a:gd fmla="*/ 0 h 7" name="T11"/>
                  <a:gd fmla="*/ 0 w 15" name="T12"/>
                  <a:gd fmla="*/ 5 h 7" name="T13"/>
                  <a:gd fmla="*/ 2 w 15" name="T14"/>
                  <a:gd fmla="*/ 7 h 7" name="T15"/>
                  <a:gd fmla="*/ 12 w 15" name="T16"/>
                  <a:gd fmla="*/ 7 h 7" name="T17"/>
                  <a:gd fmla="*/ 15 w 15" name="T18"/>
                  <a:gd fmla="*/ 5 h 7" name="T19"/>
                  <a:gd fmla="*/ 15 w 15" name="T20"/>
                  <a:gd fmla="*/ 0 h 7" name="T21"/>
                  <a:gd fmla="*/ 8 w 15" name="T22"/>
                  <a:gd fmla="*/ 3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15">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8" name="Freeform 17"/>
              <p:cNvSpPr>
                <a:spLocks noEditPoints="1"/>
              </p:cNvSpPr>
              <p:nvPr/>
            </p:nvSpPr>
            <p:spPr bwMode="auto">
              <a:xfrm>
                <a:off x="3996" y="2321"/>
                <a:ext cx="75" cy="59"/>
              </a:xfrm>
              <a:custGeom>
                <a:gdLst>
                  <a:gd fmla="*/ 26 w 29" name="T0"/>
                  <a:gd fmla="*/ 0 h 22" name="T1"/>
                  <a:gd fmla="*/ 3 w 29" name="T2"/>
                  <a:gd fmla="*/ 0 h 22" name="T3"/>
                  <a:gd fmla="*/ 0 w 29" name="T4"/>
                  <a:gd fmla="*/ 3 h 22" name="T5"/>
                  <a:gd fmla="*/ 0 w 29" name="T6"/>
                  <a:gd fmla="*/ 16 h 22" name="T7"/>
                  <a:gd fmla="*/ 3 w 29" name="T8"/>
                  <a:gd fmla="*/ 19 h 22" name="T9"/>
                  <a:gd fmla="*/ 10 w 29" name="T10"/>
                  <a:gd fmla="*/ 19 h 22" name="T11"/>
                  <a:gd fmla="*/ 8 w 29" name="T12"/>
                  <a:gd fmla="*/ 20 h 22" name="T13"/>
                  <a:gd fmla="*/ 5 w 29" name="T14"/>
                  <a:gd fmla="*/ 20 h 22" name="T15"/>
                  <a:gd fmla="*/ 3 w 29" name="T16"/>
                  <a:gd fmla="*/ 21 h 22" name="T17"/>
                  <a:gd fmla="*/ 5 w 29" name="T18"/>
                  <a:gd fmla="*/ 22 h 22" name="T19"/>
                  <a:gd fmla="*/ 24 w 29" name="T20"/>
                  <a:gd fmla="*/ 22 h 22" name="T21"/>
                  <a:gd fmla="*/ 26 w 29" name="T22"/>
                  <a:gd fmla="*/ 21 h 22" name="T23"/>
                  <a:gd fmla="*/ 24 w 29" name="T24"/>
                  <a:gd fmla="*/ 20 h 22" name="T25"/>
                  <a:gd fmla="*/ 20 w 29" name="T26"/>
                  <a:gd fmla="*/ 20 h 22" name="T27"/>
                  <a:gd fmla="*/ 19 w 29" name="T28"/>
                  <a:gd fmla="*/ 19 h 22" name="T29"/>
                  <a:gd fmla="*/ 26 w 29" name="T30"/>
                  <a:gd fmla="*/ 19 h 22" name="T31"/>
                  <a:gd fmla="*/ 29 w 29" name="T32"/>
                  <a:gd fmla="*/ 16 h 22" name="T33"/>
                  <a:gd fmla="*/ 29 w 29" name="T34"/>
                  <a:gd fmla="*/ 3 h 22" name="T35"/>
                  <a:gd fmla="*/ 26 w 29" name="T36"/>
                  <a:gd fmla="*/ 0 h 22" name="T37"/>
                  <a:gd fmla="*/ 27 w 29" name="T38"/>
                  <a:gd fmla="*/ 16 h 22" name="T39"/>
                  <a:gd fmla="*/ 26 w 29" name="T40"/>
                  <a:gd fmla="*/ 17 h 22" name="T41"/>
                  <a:gd fmla="*/ 3 w 29" name="T42"/>
                  <a:gd fmla="*/ 17 h 22" name="T43"/>
                  <a:gd fmla="*/ 1 w 29" name="T44"/>
                  <a:gd fmla="*/ 16 h 22" name="T45"/>
                  <a:gd fmla="*/ 1 w 29" name="T46"/>
                  <a:gd fmla="*/ 3 h 22" name="T47"/>
                  <a:gd fmla="*/ 3 w 29" name="T48"/>
                  <a:gd fmla="*/ 2 h 22" name="T49"/>
                  <a:gd fmla="*/ 26 w 29" name="T50"/>
                  <a:gd fmla="*/ 2 h 22" name="T51"/>
                  <a:gd fmla="*/ 27 w 29" name="T52"/>
                  <a:gd fmla="*/ 3 h 22" name="T53"/>
                  <a:gd fmla="*/ 27 w 29" name="T54"/>
                  <a:gd fmla="*/ 16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28">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54" name="文本框 100"/>
            <p:cNvSpPr txBox="1"/>
            <p:nvPr/>
          </p:nvSpPr>
          <p:spPr>
            <a:xfrm>
              <a:off x="5526324" y="793630"/>
              <a:ext cx="2173670" cy="430229"/>
            </a:xfrm>
            <a:prstGeom prst="rect">
              <a:avLst/>
            </a:prstGeom>
            <a:noFill/>
          </p:spPr>
          <p:txBody>
            <a:bodyPr rtlCol="0" wrap="square">
              <a:spAutoFit/>
            </a:bodyPr>
            <a:lstStyle/>
            <a:p>
              <a:r>
                <a:rPr altLang="en-US" lang="zh-CN">
                  <a:solidFill>
                    <a:srgbClr val="663A77"/>
                  </a:solidFill>
                  <a:latin charset="-122" pitchFamily="34" typeface="微软雅黑"/>
                  <a:ea charset="-122" pitchFamily="34" typeface="微软雅黑"/>
                </a:rPr>
                <a:t>在此添加标题</a:t>
              </a:r>
            </a:p>
          </p:txBody>
        </p:sp>
      </p:grpSp>
      <p:grpSp>
        <p:nvGrpSpPr>
          <p:cNvPr id="159" name="组合 158"/>
          <p:cNvGrpSpPr/>
          <p:nvPr/>
        </p:nvGrpSpPr>
        <p:grpSpPr>
          <a:xfrm>
            <a:off x="3272561" y="4129480"/>
            <a:ext cx="1520287" cy="300082"/>
            <a:chOff x="4362844" y="5478159"/>
            <a:chExt cx="2200127" cy="434430"/>
          </a:xfrm>
        </p:grpSpPr>
        <p:grpSp>
          <p:nvGrpSpPr>
            <p:cNvPr id="160" name="Group 20"/>
            <p:cNvGrpSpPr>
              <a:grpSpLocks noChangeAspect="1"/>
            </p:cNvGrpSpPr>
            <p:nvPr/>
          </p:nvGrpSpPr>
          <p:grpSpPr>
            <a:xfrm>
              <a:off x="4362844" y="5558479"/>
              <a:ext cx="304703" cy="242938"/>
              <a:chOff x="3899" y="2225"/>
              <a:chExt cx="74" cy="59"/>
            </a:xfrm>
            <a:solidFill>
              <a:srgbClr val="FFB850"/>
            </a:solidFill>
            <a:effectLst/>
          </p:grpSpPr>
          <p:sp>
            <p:nvSpPr>
              <p:cNvPr id="162" name="Freeform 21"/>
              <p:cNvSpPr>
                <a:spLocks noEditPoints="1"/>
              </p:cNvSpPr>
              <p:nvPr/>
            </p:nvSpPr>
            <p:spPr bwMode="auto">
              <a:xfrm>
                <a:off x="3899" y="2225"/>
                <a:ext cx="74" cy="59"/>
              </a:xfrm>
              <a:custGeom>
                <a:gdLst>
                  <a:gd fmla="*/ 27 w 29" name="T0"/>
                  <a:gd fmla="*/ 0 h 22" name="T1"/>
                  <a:gd fmla="*/ 3 w 29" name="T2"/>
                  <a:gd fmla="*/ 0 h 22" name="T3"/>
                  <a:gd fmla="*/ 0 w 29" name="T4"/>
                  <a:gd fmla="*/ 3 h 22" name="T5"/>
                  <a:gd fmla="*/ 0 w 29" name="T6"/>
                  <a:gd fmla="*/ 16 h 22" name="T7"/>
                  <a:gd fmla="*/ 3 w 29" name="T8"/>
                  <a:gd fmla="*/ 19 h 22" name="T9"/>
                  <a:gd fmla="*/ 10 w 29" name="T10"/>
                  <a:gd fmla="*/ 19 h 22" name="T11"/>
                  <a:gd fmla="*/ 9 w 29" name="T12"/>
                  <a:gd fmla="*/ 20 h 22" name="T13"/>
                  <a:gd fmla="*/ 5 w 29" name="T14"/>
                  <a:gd fmla="*/ 20 h 22" name="T15"/>
                  <a:gd fmla="*/ 3 w 29" name="T16"/>
                  <a:gd fmla="*/ 21 h 22" name="T17"/>
                  <a:gd fmla="*/ 5 w 29" name="T18"/>
                  <a:gd fmla="*/ 22 h 22" name="T19"/>
                  <a:gd fmla="*/ 24 w 29" name="T20"/>
                  <a:gd fmla="*/ 22 h 22" name="T21"/>
                  <a:gd fmla="*/ 26 w 29" name="T22"/>
                  <a:gd fmla="*/ 21 h 22" name="T23"/>
                  <a:gd fmla="*/ 24 w 29" name="T24"/>
                  <a:gd fmla="*/ 20 h 22" name="T25"/>
                  <a:gd fmla="*/ 21 w 29" name="T26"/>
                  <a:gd fmla="*/ 20 h 22" name="T27"/>
                  <a:gd fmla="*/ 19 w 29" name="T28"/>
                  <a:gd fmla="*/ 19 h 22" name="T29"/>
                  <a:gd fmla="*/ 27 w 29" name="T30"/>
                  <a:gd fmla="*/ 19 h 22" name="T31"/>
                  <a:gd fmla="*/ 29 w 29" name="T32"/>
                  <a:gd fmla="*/ 16 h 22" name="T33"/>
                  <a:gd fmla="*/ 29 w 29" name="T34"/>
                  <a:gd fmla="*/ 3 h 22" name="T35"/>
                  <a:gd fmla="*/ 27 w 29" name="T36"/>
                  <a:gd fmla="*/ 0 h 22" name="T37"/>
                  <a:gd fmla="*/ 28 w 29" name="T38"/>
                  <a:gd fmla="*/ 16 h 22" name="T39"/>
                  <a:gd fmla="*/ 27 w 29" name="T40"/>
                  <a:gd fmla="*/ 17 h 22" name="T41"/>
                  <a:gd fmla="*/ 3 w 29" name="T42"/>
                  <a:gd fmla="*/ 17 h 22" name="T43"/>
                  <a:gd fmla="*/ 2 w 29" name="T44"/>
                  <a:gd fmla="*/ 16 h 22" name="T45"/>
                  <a:gd fmla="*/ 2 w 29" name="T46"/>
                  <a:gd fmla="*/ 3 h 22" name="T47"/>
                  <a:gd fmla="*/ 3 w 29" name="T48"/>
                  <a:gd fmla="*/ 2 h 22" name="T49"/>
                  <a:gd fmla="*/ 27 w 29" name="T50"/>
                  <a:gd fmla="*/ 2 h 22" name="T51"/>
                  <a:gd fmla="*/ 28 w 29" name="T52"/>
                  <a:gd fmla="*/ 3 h 22" name="T53"/>
                  <a:gd fmla="*/ 28 w 29" name="T54"/>
                  <a:gd fmla="*/ 16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28">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3" name="Freeform 22"/>
              <p:cNvSpPr>
                <a:spLocks noEditPoints="1"/>
              </p:cNvSpPr>
              <p:nvPr/>
            </p:nvSpPr>
            <p:spPr bwMode="auto">
              <a:xfrm>
                <a:off x="3917" y="2241"/>
                <a:ext cx="25" cy="27"/>
              </a:xfrm>
              <a:custGeom>
                <a:gdLst>
                  <a:gd fmla="*/ 10 w 10" name="T0"/>
                  <a:gd fmla="*/ 6 h 10" name="T1"/>
                  <a:gd fmla="*/ 10 w 10" name="T2"/>
                  <a:gd fmla="*/ 4 h 10" name="T3"/>
                  <a:gd fmla="*/ 9 w 10" name="T4"/>
                  <a:gd fmla="*/ 4 h 10" name="T5"/>
                  <a:gd fmla="*/ 8 w 10" name="T6"/>
                  <a:gd fmla="*/ 3 h 10" name="T7"/>
                  <a:gd fmla="*/ 9 w 10" name="T8"/>
                  <a:gd fmla="*/ 2 h 10" name="T9"/>
                  <a:gd fmla="*/ 8 w 10" name="T10"/>
                  <a:gd fmla="*/ 1 h 10" name="T11"/>
                  <a:gd fmla="*/ 8 w 10" name="T12"/>
                  <a:gd fmla="*/ 2 h 10" name="T13"/>
                  <a:gd fmla="*/ 6 w 10" name="T14"/>
                  <a:gd fmla="*/ 1 h 10" name="T15"/>
                  <a:gd fmla="*/ 6 w 10" name="T16"/>
                  <a:gd fmla="*/ 0 h 10" name="T17"/>
                  <a:gd fmla="*/ 4 w 10" name="T18"/>
                  <a:gd fmla="*/ 0 h 10" name="T19"/>
                  <a:gd fmla="*/ 4 w 10" name="T20"/>
                  <a:gd fmla="*/ 1 h 10" name="T21"/>
                  <a:gd fmla="*/ 3 w 10" name="T22"/>
                  <a:gd fmla="*/ 2 h 10" name="T23"/>
                  <a:gd fmla="*/ 2 w 10" name="T24"/>
                  <a:gd fmla="*/ 1 h 10" name="T25"/>
                  <a:gd fmla="*/ 1 w 10" name="T26"/>
                  <a:gd fmla="*/ 2 h 10" name="T27"/>
                  <a:gd fmla="*/ 2 w 10" name="T28"/>
                  <a:gd fmla="*/ 3 h 10" name="T29"/>
                  <a:gd fmla="*/ 1 w 10" name="T30"/>
                  <a:gd fmla="*/ 4 h 10" name="T31"/>
                  <a:gd fmla="*/ 0 w 10" name="T32"/>
                  <a:gd fmla="*/ 4 h 10" name="T33"/>
                  <a:gd fmla="*/ 0 w 10" name="T34"/>
                  <a:gd fmla="*/ 6 h 10" name="T35"/>
                  <a:gd fmla="*/ 1 w 10" name="T36"/>
                  <a:gd fmla="*/ 6 h 10" name="T37"/>
                  <a:gd fmla="*/ 2 w 10" name="T38"/>
                  <a:gd fmla="*/ 8 h 10" name="T39"/>
                  <a:gd fmla="*/ 1 w 10" name="T40"/>
                  <a:gd fmla="*/ 8 h 10" name="T41"/>
                  <a:gd fmla="*/ 2 w 10" name="T42"/>
                  <a:gd fmla="*/ 9 h 10" name="T43"/>
                  <a:gd fmla="*/ 3 w 10" name="T44"/>
                  <a:gd fmla="*/ 8 h 10" name="T45"/>
                  <a:gd fmla="*/ 4 w 10" name="T46"/>
                  <a:gd fmla="*/ 9 h 10" name="T47"/>
                  <a:gd fmla="*/ 4 w 10" name="T48"/>
                  <a:gd fmla="*/ 10 h 10" name="T49"/>
                  <a:gd fmla="*/ 6 w 10" name="T50"/>
                  <a:gd fmla="*/ 10 h 10" name="T51"/>
                  <a:gd fmla="*/ 6 w 10" name="T52"/>
                  <a:gd fmla="*/ 9 h 10" name="T53"/>
                  <a:gd fmla="*/ 8 w 10" name="T54"/>
                  <a:gd fmla="*/ 8 h 10" name="T55"/>
                  <a:gd fmla="*/ 8 w 10" name="T56"/>
                  <a:gd fmla="*/ 9 h 10" name="T57"/>
                  <a:gd fmla="*/ 9 w 10" name="T58"/>
                  <a:gd fmla="*/ 8 h 10" name="T59"/>
                  <a:gd fmla="*/ 8 w 10" name="T60"/>
                  <a:gd fmla="*/ 8 h 10" name="T61"/>
                  <a:gd fmla="*/ 9 w 10" name="T62"/>
                  <a:gd fmla="*/ 6 h 10" name="T63"/>
                  <a:gd fmla="*/ 10 w 10" name="T64"/>
                  <a:gd fmla="*/ 6 h 10" name="T65"/>
                  <a:gd fmla="*/ 8 w 10" name="T66"/>
                  <a:gd fmla="*/ 5 h 10" name="T67"/>
                  <a:gd fmla="*/ 5 w 10" name="T68"/>
                  <a:gd fmla="*/ 8 h 10" name="T69"/>
                  <a:gd fmla="*/ 2 w 10" name="T70"/>
                  <a:gd fmla="*/ 5 h 10" name="T71"/>
                  <a:gd fmla="*/ 5 w 10" name="T72"/>
                  <a:gd fmla="*/ 2 h 10" name="T73"/>
                  <a:gd fmla="*/ 8 w 10" name="T74"/>
                  <a:gd fmla="*/ 5 h 1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 w="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4" name="Freeform 23"/>
              <p:cNvSpPr>
                <a:spLocks noEditPoints="1"/>
              </p:cNvSpPr>
              <p:nvPr/>
            </p:nvSpPr>
            <p:spPr bwMode="auto">
              <a:xfrm>
                <a:off x="3942" y="2252"/>
                <a:ext cx="13" cy="13"/>
              </a:xfrm>
              <a:custGeom>
                <a:gdLst>
                  <a:gd fmla="*/ 5 w 5" name="T0"/>
                  <a:gd fmla="*/ 3 h 5" name="T1"/>
                  <a:gd fmla="*/ 5 w 5" name="T2"/>
                  <a:gd fmla="*/ 2 h 5" name="T3"/>
                  <a:gd fmla="*/ 5 w 5" name="T4"/>
                  <a:gd fmla="*/ 2 h 5" name="T5"/>
                  <a:gd fmla="*/ 4 w 5" name="T6"/>
                  <a:gd fmla="*/ 1 h 5" name="T7"/>
                  <a:gd fmla="*/ 5 w 5" name="T8"/>
                  <a:gd fmla="*/ 1 h 5" name="T9"/>
                  <a:gd fmla="*/ 4 w 5" name="T10"/>
                  <a:gd fmla="*/ 1 h 5" name="T11"/>
                  <a:gd fmla="*/ 4 w 5" name="T12"/>
                  <a:gd fmla="*/ 1 h 5" name="T13"/>
                  <a:gd fmla="*/ 3 w 5" name="T14"/>
                  <a:gd fmla="*/ 1 h 5" name="T15"/>
                  <a:gd fmla="*/ 3 w 5" name="T16"/>
                  <a:gd fmla="*/ 0 h 5" name="T17"/>
                  <a:gd fmla="*/ 2 w 5" name="T18"/>
                  <a:gd fmla="*/ 0 h 5" name="T19"/>
                  <a:gd fmla="*/ 2 w 5" name="T20"/>
                  <a:gd fmla="*/ 1 h 5" name="T21"/>
                  <a:gd fmla="*/ 1 w 5" name="T22"/>
                  <a:gd fmla="*/ 1 h 5" name="T23"/>
                  <a:gd fmla="*/ 1 w 5" name="T24"/>
                  <a:gd fmla="*/ 1 h 5" name="T25"/>
                  <a:gd fmla="*/ 1 w 5" name="T26"/>
                  <a:gd fmla="*/ 1 h 5" name="T27"/>
                  <a:gd fmla="*/ 1 w 5" name="T28"/>
                  <a:gd fmla="*/ 1 h 5" name="T29"/>
                  <a:gd fmla="*/ 1 w 5" name="T30"/>
                  <a:gd fmla="*/ 2 h 5" name="T31"/>
                  <a:gd fmla="*/ 0 w 5" name="T32"/>
                  <a:gd fmla="*/ 2 h 5" name="T33"/>
                  <a:gd fmla="*/ 0 w 5" name="T34"/>
                  <a:gd fmla="*/ 3 h 5" name="T35"/>
                  <a:gd fmla="*/ 1 w 5" name="T36"/>
                  <a:gd fmla="*/ 3 h 5" name="T37"/>
                  <a:gd fmla="*/ 1 w 5" name="T38"/>
                  <a:gd fmla="*/ 4 h 5" name="T39"/>
                  <a:gd fmla="*/ 1 w 5" name="T40"/>
                  <a:gd fmla="*/ 4 h 5" name="T41"/>
                  <a:gd fmla="*/ 1 w 5" name="T42"/>
                  <a:gd fmla="*/ 5 h 5" name="T43"/>
                  <a:gd fmla="*/ 1 w 5" name="T44"/>
                  <a:gd fmla="*/ 4 h 5" name="T45"/>
                  <a:gd fmla="*/ 2 w 5" name="T46"/>
                  <a:gd fmla="*/ 5 h 5" name="T47"/>
                  <a:gd fmla="*/ 2 w 5" name="T48"/>
                  <a:gd fmla="*/ 5 h 5" name="T49"/>
                  <a:gd fmla="*/ 3 w 5" name="T50"/>
                  <a:gd fmla="*/ 5 h 5" name="T51"/>
                  <a:gd fmla="*/ 3 w 5" name="T52"/>
                  <a:gd fmla="*/ 5 h 5" name="T53"/>
                  <a:gd fmla="*/ 4 w 5" name="T54"/>
                  <a:gd fmla="*/ 4 h 5" name="T55"/>
                  <a:gd fmla="*/ 4 w 5" name="T56"/>
                  <a:gd fmla="*/ 5 h 5" name="T57"/>
                  <a:gd fmla="*/ 5 w 5" name="T58"/>
                  <a:gd fmla="*/ 4 h 5" name="T59"/>
                  <a:gd fmla="*/ 4 w 5" name="T60"/>
                  <a:gd fmla="*/ 4 h 5" name="T61"/>
                  <a:gd fmla="*/ 5 w 5" name="T62"/>
                  <a:gd fmla="*/ 3 h 5" name="T63"/>
                  <a:gd fmla="*/ 4 w 5" name="T64"/>
                  <a:gd fmla="*/ 3 h 5" name="T65"/>
                  <a:gd fmla="*/ 3 w 5" name="T66"/>
                  <a:gd fmla="*/ 4 h 5" name="T67"/>
                  <a:gd fmla="*/ 1 w 5" name="T68"/>
                  <a:gd fmla="*/ 3 h 5" name="T69"/>
                  <a:gd fmla="*/ 3 w 5" name="T70"/>
                  <a:gd fmla="*/ 1 h 5" name="T71"/>
                  <a:gd fmla="*/ 4 w 5"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5" name="Freeform 24"/>
              <p:cNvSpPr>
                <a:spLocks noEditPoints="1"/>
              </p:cNvSpPr>
              <p:nvPr/>
            </p:nvSpPr>
            <p:spPr bwMode="auto">
              <a:xfrm>
                <a:off x="3937" y="2233"/>
                <a:ext cx="18" cy="19"/>
              </a:xfrm>
              <a:custGeom>
                <a:gdLst>
                  <a:gd fmla="*/ 7 w 7" name="T0"/>
                  <a:gd fmla="*/ 4 h 7" name="T1"/>
                  <a:gd fmla="*/ 7 w 7" name="T2"/>
                  <a:gd fmla="*/ 3 h 7" name="T3"/>
                  <a:gd fmla="*/ 6 w 7" name="T4"/>
                  <a:gd fmla="*/ 3 h 7" name="T5"/>
                  <a:gd fmla="*/ 6 w 7" name="T6"/>
                  <a:gd fmla="*/ 2 h 7" name="T7"/>
                  <a:gd fmla="*/ 6 w 7" name="T8"/>
                  <a:gd fmla="*/ 1 h 7" name="T9"/>
                  <a:gd fmla="*/ 6 w 7" name="T10"/>
                  <a:gd fmla="*/ 1 h 7" name="T11"/>
                  <a:gd fmla="*/ 5 w 7" name="T12"/>
                  <a:gd fmla="*/ 1 h 7" name="T13"/>
                  <a:gd fmla="*/ 4 w 7" name="T14"/>
                  <a:gd fmla="*/ 1 h 7" name="T15"/>
                  <a:gd fmla="*/ 4 w 7" name="T16"/>
                  <a:gd fmla="*/ 0 h 7" name="T17"/>
                  <a:gd fmla="*/ 3 w 7" name="T18"/>
                  <a:gd fmla="*/ 0 h 7" name="T19"/>
                  <a:gd fmla="*/ 3 w 7" name="T20"/>
                  <a:gd fmla="*/ 1 h 7" name="T21"/>
                  <a:gd fmla="*/ 2 w 7" name="T22"/>
                  <a:gd fmla="*/ 1 h 7" name="T23"/>
                  <a:gd fmla="*/ 2 w 7" name="T24"/>
                  <a:gd fmla="*/ 1 h 7" name="T25"/>
                  <a:gd fmla="*/ 1 w 7" name="T26"/>
                  <a:gd fmla="*/ 1 h 7" name="T27"/>
                  <a:gd fmla="*/ 2 w 7" name="T28"/>
                  <a:gd fmla="*/ 2 h 7" name="T29"/>
                  <a:gd fmla="*/ 1 w 7" name="T30"/>
                  <a:gd fmla="*/ 3 h 7" name="T31"/>
                  <a:gd fmla="*/ 0 w 7" name="T32"/>
                  <a:gd fmla="*/ 3 h 7" name="T33"/>
                  <a:gd fmla="*/ 0 w 7" name="T34"/>
                  <a:gd fmla="*/ 4 h 7" name="T35"/>
                  <a:gd fmla="*/ 1 w 7" name="T36"/>
                  <a:gd fmla="*/ 4 h 7" name="T37"/>
                  <a:gd fmla="*/ 2 w 7" name="T38"/>
                  <a:gd fmla="*/ 5 h 7" name="T39"/>
                  <a:gd fmla="*/ 1 w 7" name="T40"/>
                  <a:gd fmla="*/ 5 h 7" name="T41"/>
                  <a:gd fmla="*/ 2 w 7" name="T42"/>
                  <a:gd fmla="*/ 6 h 7" name="T43"/>
                  <a:gd fmla="*/ 2 w 7" name="T44"/>
                  <a:gd fmla="*/ 5 h 7" name="T45"/>
                  <a:gd fmla="*/ 3 w 7" name="T46"/>
                  <a:gd fmla="*/ 6 h 7" name="T47"/>
                  <a:gd fmla="*/ 3 w 7" name="T48"/>
                  <a:gd fmla="*/ 7 h 7" name="T49"/>
                  <a:gd fmla="*/ 4 w 7" name="T50"/>
                  <a:gd fmla="*/ 7 h 7" name="T51"/>
                  <a:gd fmla="*/ 4 w 7" name="T52"/>
                  <a:gd fmla="*/ 6 h 7" name="T53"/>
                  <a:gd fmla="*/ 5 w 7" name="T54"/>
                  <a:gd fmla="*/ 5 h 7" name="T55"/>
                  <a:gd fmla="*/ 6 w 7" name="T56"/>
                  <a:gd fmla="*/ 6 h 7" name="T57"/>
                  <a:gd fmla="*/ 6 w 7" name="T58"/>
                  <a:gd fmla="*/ 5 h 7" name="T59"/>
                  <a:gd fmla="*/ 6 w 7" name="T60"/>
                  <a:gd fmla="*/ 5 h 7" name="T61"/>
                  <a:gd fmla="*/ 6 w 7" name="T62"/>
                  <a:gd fmla="*/ 4 h 7" name="T63"/>
                  <a:gd fmla="*/ 7 w 7" name="T64"/>
                  <a:gd fmla="*/ 4 h 7" name="T65"/>
                  <a:gd fmla="*/ 6 w 7" name="T66"/>
                  <a:gd fmla="*/ 3 h 7" name="T67"/>
                  <a:gd fmla="*/ 4 w 7" name="T68"/>
                  <a:gd fmla="*/ 5 h 7" name="T69"/>
                  <a:gd fmla="*/ 2 w 7" name="T70"/>
                  <a:gd fmla="*/ 3 h 7" name="T71"/>
                  <a:gd fmla="*/ 4 w 7" name="T72"/>
                  <a:gd fmla="*/ 1 h 7" name="T73"/>
                  <a:gd fmla="*/ 6 w 7" name="T74"/>
                  <a:gd fmla="*/ 3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61" name="文本框 102"/>
            <p:cNvSpPr txBox="1"/>
            <p:nvPr/>
          </p:nvSpPr>
          <p:spPr>
            <a:xfrm>
              <a:off x="4615889" y="5478160"/>
              <a:ext cx="1947082" cy="430229"/>
            </a:xfrm>
            <a:prstGeom prst="rect">
              <a:avLst/>
            </a:prstGeom>
            <a:noFill/>
          </p:spPr>
          <p:txBody>
            <a:bodyPr rtlCol="0" wrap="square">
              <a:spAutoFit/>
            </a:bodyPr>
            <a:lstStyle/>
            <a:p>
              <a:r>
                <a:rPr altLang="en-US" lang="zh-CN">
                  <a:solidFill>
                    <a:srgbClr val="FFB850"/>
                  </a:solidFill>
                  <a:latin charset="-122" pitchFamily="34" typeface="微软雅黑"/>
                  <a:ea charset="-122" pitchFamily="34" typeface="微软雅黑"/>
                </a:rPr>
                <a:t>在此添加标题</a:t>
              </a:r>
            </a:p>
          </p:txBody>
        </p:sp>
      </p:grpSp>
      <p:grpSp>
        <p:nvGrpSpPr>
          <p:cNvPr id="166" name="组合 165"/>
          <p:cNvGrpSpPr/>
          <p:nvPr/>
        </p:nvGrpSpPr>
        <p:grpSpPr>
          <a:xfrm>
            <a:off x="5770609" y="2674850"/>
            <a:ext cx="1525541" cy="300082"/>
            <a:chOff x="7693142" y="3538200"/>
            <a:chExt cx="2207732" cy="434430"/>
          </a:xfrm>
        </p:grpSpPr>
        <p:grpSp>
          <p:nvGrpSpPr>
            <p:cNvPr id="167" name="Group 27"/>
            <p:cNvGrpSpPr>
              <a:grpSpLocks noChangeAspect="1"/>
            </p:cNvGrpSpPr>
            <p:nvPr/>
          </p:nvGrpSpPr>
          <p:grpSpPr>
            <a:xfrm>
              <a:off x="7693142" y="3556202"/>
              <a:ext cx="276289" cy="303467"/>
              <a:chOff x="3811" y="2125"/>
              <a:chExt cx="61" cy="67"/>
            </a:xfrm>
            <a:solidFill>
              <a:srgbClr val="FF8989"/>
            </a:solidFill>
            <a:effectLst/>
          </p:grpSpPr>
          <p:sp>
            <p:nvSpPr>
              <p:cNvPr id="169" name="Freeform 28"/>
              <p:cNvSpPr>
                <a:spLocks noEditPoints="1"/>
              </p:cNvSpPr>
              <p:nvPr/>
            </p:nvSpPr>
            <p:spPr bwMode="auto">
              <a:xfrm>
                <a:off x="3811" y="2125"/>
                <a:ext cx="61" cy="67"/>
              </a:xfrm>
              <a:custGeom>
                <a:gdLst>
                  <a:gd fmla="*/ 20 w 23" name="T0"/>
                  <a:gd fmla="*/ 14 h 25" name="T1"/>
                  <a:gd fmla="*/ 18 w 23" name="T2"/>
                  <a:gd fmla="*/ 20 h 25" name="T3"/>
                  <a:gd fmla="*/ 17 w 23" name="T4"/>
                  <a:gd fmla="*/ 16 h 25" name="T5"/>
                  <a:gd fmla="*/ 15 w 23" name="T6"/>
                  <a:gd fmla="*/ 15 h 25" name="T7"/>
                  <a:gd fmla="*/ 15 w 23" name="T8"/>
                  <a:gd fmla="*/ 15 h 25" name="T9"/>
                  <a:gd fmla="*/ 14 w 23" name="T10"/>
                  <a:gd fmla="*/ 15 h 25" name="T11"/>
                  <a:gd fmla="*/ 13 w 23" name="T12"/>
                  <a:gd fmla="*/ 17 h 25" name="T13"/>
                  <a:gd fmla="*/ 12 w 23" name="T14"/>
                  <a:gd fmla="*/ 18 h 25" name="T15"/>
                  <a:gd fmla="*/ 12 w 23" name="T16"/>
                  <a:gd fmla="*/ 15 h 25" name="T17"/>
                  <a:gd fmla="*/ 12 w 23" name="T18"/>
                  <a:gd fmla="*/ 15 h 25" name="T19"/>
                  <a:gd fmla="*/ 12 w 23" name="T20"/>
                  <a:gd fmla="*/ 15 h 25" name="T21"/>
                  <a:gd fmla="*/ 11 w 23" name="T22"/>
                  <a:gd fmla="*/ 15 h 25" name="T23"/>
                  <a:gd fmla="*/ 11 w 23" name="T24"/>
                  <a:gd fmla="*/ 15 h 25" name="T25"/>
                  <a:gd fmla="*/ 11 w 23" name="T26"/>
                  <a:gd fmla="*/ 18 h 25" name="T27"/>
                  <a:gd fmla="*/ 11 w 23" name="T28"/>
                  <a:gd fmla="*/ 17 h 25" name="T29"/>
                  <a:gd fmla="*/ 10 w 23" name="T30"/>
                  <a:gd fmla="*/ 15 h 25" name="T31"/>
                  <a:gd fmla="*/ 8 w 23" name="T32"/>
                  <a:gd fmla="*/ 15 h 25" name="T33"/>
                  <a:gd fmla="*/ 8 w 23" name="T34"/>
                  <a:gd fmla="*/ 15 h 25" name="T35"/>
                  <a:gd fmla="*/ 6 w 23" name="T36"/>
                  <a:gd fmla="*/ 16 h 25" name="T37"/>
                  <a:gd fmla="*/ 5 w 23" name="T38"/>
                  <a:gd fmla="*/ 20 h 25" name="T39"/>
                  <a:gd fmla="*/ 3 w 23" name="T40"/>
                  <a:gd fmla="*/ 14 h 25" name="T41"/>
                  <a:gd fmla="*/ 12 w 23" name="T42"/>
                  <a:gd fmla="*/ 5 h 25" name="T43"/>
                  <a:gd fmla="*/ 12 w 23" name="T44"/>
                  <a:gd fmla="*/ 6 h 25" name="T45"/>
                  <a:gd fmla="*/ 13 w 23" name="T46"/>
                  <a:gd fmla="*/ 7 h 25" name="T47"/>
                  <a:gd fmla="*/ 14 w 23" name="T48"/>
                  <a:gd fmla="*/ 6 h 25" name="T49"/>
                  <a:gd fmla="*/ 16 w 23" name="T50"/>
                  <a:gd fmla="*/ 5 h 25" name="T51"/>
                  <a:gd fmla="*/ 17 w 23" name="T52"/>
                  <a:gd fmla="*/ 4 h 25" name="T53"/>
                  <a:gd fmla="*/ 17 w 23" name="T54"/>
                  <a:gd fmla="*/ 3 h 25" name="T55"/>
                  <a:gd fmla="*/ 16 w 23" name="T56"/>
                  <a:gd fmla="*/ 2 h 25" name="T57"/>
                  <a:gd fmla="*/ 14 w 23" name="T58"/>
                  <a:gd fmla="*/ 1 h 25" name="T59"/>
                  <a:gd fmla="*/ 13 w 23" name="T60"/>
                  <a:gd fmla="*/ 0 h 25" name="T61"/>
                  <a:gd fmla="*/ 12 w 23" name="T62"/>
                  <a:gd fmla="*/ 1 h 25" name="T63"/>
                  <a:gd fmla="*/ 12 w 23" name="T64"/>
                  <a:gd fmla="*/ 2 h 25" name="T65"/>
                  <a:gd fmla="*/ 0 w 23" name="T66"/>
                  <a:gd fmla="*/ 14 h 25" name="T67"/>
                  <a:gd fmla="*/ 12 w 23" name="T68"/>
                  <a:gd fmla="*/ 25 h 25" name="T69"/>
                  <a:gd fmla="*/ 23 w 23" name="T70"/>
                  <a:gd fmla="*/ 14 h 25" name="T71"/>
                  <a:gd fmla="*/ 20 w 23" name="T72"/>
                  <a:gd fmla="*/ 14 h 25" name="T73"/>
                  <a:gd fmla="*/ 15 w 23" name="T74"/>
                  <a:gd fmla="*/ 18 h 25" name="T75"/>
                  <a:gd fmla="*/ 15 w 23" name="T76"/>
                  <a:gd fmla="*/ 18 h 25" name="T77"/>
                  <a:gd fmla="*/ 15 w 23" name="T78"/>
                  <a:gd fmla="*/ 22 h 25" name="T79"/>
                  <a:gd fmla="*/ 15 w 23" name="T80"/>
                  <a:gd fmla="*/ 22 h 25" name="T81"/>
                  <a:gd fmla="*/ 15 w 23" name="T82"/>
                  <a:gd fmla="*/ 18 h 25" name="T83"/>
                  <a:gd fmla="*/ 15 w 23" name="T84"/>
                  <a:gd fmla="*/ 18 h 25" name="T85"/>
                  <a:gd fmla="*/ 8 w 23" name="T86"/>
                  <a:gd fmla="*/ 18 h 25" name="T87"/>
                  <a:gd fmla="*/ 8 w 23" name="T88"/>
                  <a:gd fmla="*/ 22 h 25" name="T89"/>
                  <a:gd fmla="*/ 7 w 23" name="T90"/>
                  <a:gd fmla="*/ 21 h 25" name="T91"/>
                  <a:gd fmla="*/ 8 w 23" name="T92"/>
                  <a:gd fmla="*/ 18 h 25" name="T93"/>
                  <a:gd fmla="*/ 8 w 23" name="T94"/>
                  <a:gd fmla="*/ 18 h 2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5" w="23">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0" name="Oval 29"/>
              <p:cNvSpPr>
                <a:spLocks noChangeArrowheads="1"/>
              </p:cNvSpPr>
              <p:nvPr/>
            </p:nvSpPr>
            <p:spPr bwMode="auto">
              <a:xfrm>
                <a:off x="3835" y="2149"/>
                <a:ext cx="13" cy="14"/>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68" name="文本框 104"/>
            <p:cNvSpPr txBox="1"/>
            <p:nvPr/>
          </p:nvSpPr>
          <p:spPr>
            <a:xfrm>
              <a:off x="7938283" y="3538199"/>
              <a:ext cx="1962591" cy="430229"/>
            </a:xfrm>
            <a:prstGeom prst="rect">
              <a:avLst/>
            </a:prstGeom>
            <a:noFill/>
          </p:spPr>
          <p:txBody>
            <a:bodyPr rtlCol="0" wrap="square">
              <a:spAutoFit/>
            </a:bodyPr>
            <a:lstStyle>
              <a:defPPr>
                <a:defRPr lang="zh-CN"/>
              </a:defPPr>
              <a:lvl1pPr>
                <a:defRPr sz="1800">
                  <a:solidFill>
                    <a:srgbClr val="E87071"/>
                  </a:solidFill>
                  <a:latin charset="-122" panose="01010104010101010101" pitchFamily="2" typeface="时尚中黑简体"/>
                  <a:ea charset="-122" panose="01010104010101010101" pitchFamily="2" typeface="时尚中黑简体"/>
                </a:defRPr>
              </a:lvl1pPr>
            </a:lstStyle>
            <a:p>
              <a:r>
                <a:rPr altLang="en-US" lang="zh-CN" sz="1350">
                  <a:latin charset="-122" pitchFamily="34" typeface="微软雅黑"/>
                  <a:ea charset="-122" pitchFamily="34" typeface="微软雅黑"/>
                </a:rPr>
                <a:t>在此添加标题</a:t>
              </a:r>
            </a:p>
          </p:txBody>
        </p:sp>
      </p:grpSp>
      <p:sp>
        <p:nvSpPr>
          <p:cNvPr id="171" name="文本框 113"/>
          <p:cNvSpPr txBox="1"/>
          <p:nvPr/>
        </p:nvSpPr>
        <p:spPr>
          <a:xfrm>
            <a:off x="1618166" y="2361986"/>
            <a:ext cx="1296666"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72" name="文本框 113"/>
          <p:cNvSpPr txBox="1"/>
          <p:nvPr/>
        </p:nvSpPr>
        <p:spPr>
          <a:xfrm>
            <a:off x="3832885" y="1221095"/>
            <a:ext cx="1174559"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73" name="文本框 113"/>
          <p:cNvSpPr txBox="1"/>
          <p:nvPr/>
        </p:nvSpPr>
        <p:spPr>
          <a:xfrm>
            <a:off x="5976338" y="2932274"/>
            <a:ext cx="1319811"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174" name="文本框 113"/>
          <p:cNvSpPr txBox="1"/>
          <p:nvPr/>
        </p:nvSpPr>
        <p:spPr>
          <a:xfrm>
            <a:off x="3472689" y="4366665"/>
            <a:ext cx="1301108" cy="502920"/>
          </a:xfrm>
          <a:prstGeom prst="rect">
            <a:avLst/>
          </a:prstGeom>
          <a:noFill/>
        </p:spPr>
        <p:txBody>
          <a:bodyPr rtlCol="0" wrap="square">
            <a:spAutoFit/>
          </a:bodyPr>
          <a:lstStyle/>
          <a:p>
            <a:pPr algn="just">
              <a:lnSpc>
                <a:spcPct val="12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Tree>
    <p:extLst>
      <p:ext uri="{BB962C8B-B14F-4D97-AF65-F5344CB8AC3E}">
        <p14:creationId val="378702504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8">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additive="base">
                                        <p:cTn dur="1500" fill="hold" id="7"/>
                                        <p:tgtEl>
                                          <p:spTgt spid="87"/>
                                        </p:tgtEl>
                                        <p:attrNameLst>
                                          <p:attrName>ppt_x</p:attrName>
                                        </p:attrNameLst>
                                      </p:cBhvr>
                                      <p:tavLst>
                                        <p:tav tm="0">
                                          <p:val>
                                            <p:strVal val="0-#ppt_w/2"/>
                                          </p:val>
                                        </p:tav>
                                        <p:tav tm="100000">
                                          <p:val>
                                            <p:strVal val="#ppt_x"/>
                                          </p:val>
                                        </p:tav>
                                      </p:tavLst>
                                    </p:anim>
                                    <p:anim calcmode="lin" valueType="num">
                                      <p:cBhvr additive="base">
                                        <p:cTn dur="1500" fill="hold" id="8"/>
                                        <p:tgtEl>
                                          <p:spTgt spid="87"/>
                                        </p:tgtEl>
                                        <p:attrNameLst>
                                          <p:attrName>ppt_y</p:attrName>
                                        </p:attrNameLst>
                                      </p:cBhvr>
                                      <p:tavLst>
                                        <p:tav tm="0">
                                          <p:val>
                                            <p:strVal val="#ppt_y"/>
                                          </p:val>
                                        </p:tav>
                                        <p:tav tm="100000">
                                          <p:val>
                                            <p:strVal val="#ppt_y"/>
                                          </p:val>
                                        </p:tav>
                                      </p:tavLst>
                                    </p:anim>
                                  </p:childTnLst>
                                </p:cTn>
                              </p:par>
                              <p:par>
                                <p:cTn accel="40000" fill="hold" id="9" nodeType="withEffect" presetClass="entr" presetID="2" presetSubtype="8">
                                  <p:stCondLst>
                                    <p:cond delay="250"/>
                                  </p:stCondLst>
                                  <p:childTnLst>
                                    <p:set>
                                      <p:cBhvr>
                                        <p:cTn dur="1" fill="hold" id="10">
                                          <p:stCondLst>
                                            <p:cond delay="0"/>
                                          </p:stCondLst>
                                        </p:cTn>
                                        <p:tgtEl>
                                          <p:spTgt spid="96"/>
                                        </p:tgtEl>
                                        <p:attrNameLst>
                                          <p:attrName>style.visibility</p:attrName>
                                        </p:attrNameLst>
                                      </p:cBhvr>
                                      <p:to>
                                        <p:strVal val="visible"/>
                                      </p:to>
                                    </p:set>
                                    <p:anim calcmode="lin" valueType="num">
                                      <p:cBhvr additive="base">
                                        <p:cTn dur="1500" fill="hold" id="11"/>
                                        <p:tgtEl>
                                          <p:spTgt spid="96"/>
                                        </p:tgtEl>
                                        <p:attrNameLst>
                                          <p:attrName>ppt_x</p:attrName>
                                        </p:attrNameLst>
                                      </p:cBhvr>
                                      <p:tavLst>
                                        <p:tav tm="0">
                                          <p:val>
                                            <p:strVal val="0-#ppt_w/2"/>
                                          </p:val>
                                        </p:tav>
                                        <p:tav tm="100000">
                                          <p:val>
                                            <p:strVal val="#ppt_x"/>
                                          </p:val>
                                        </p:tav>
                                      </p:tavLst>
                                    </p:anim>
                                    <p:anim calcmode="lin" valueType="num">
                                      <p:cBhvr additive="base">
                                        <p:cTn dur="1500" fill="hold" id="12"/>
                                        <p:tgtEl>
                                          <p:spTgt spid="96"/>
                                        </p:tgtEl>
                                        <p:attrNameLst>
                                          <p:attrName>ppt_y</p:attrName>
                                        </p:attrNameLst>
                                      </p:cBhvr>
                                      <p:tavLst>
                                        <p:tav tm="0">
                                          <p:val>
                                            <p:strVal val="#ppt_y"/>
                                          </p:val>
                                        </p:tav>
                                        <p:tav tm="100000">
                                          <p:val>
                                            <p:strVal val="#ppt_y"/>
                                          </p:val>
                                        </p:tav>
                                      </p:tavLst>
                                    </p:anim>
                                  </p:childTnLst>
                                </p:cTn>
                              </p:par>
                              <p:par>
                                <p:cTn accel="40000" fill="hold" id="13" nodeType="withEffect" presetClass="entr" presetID="2" presetSubtype="8">
                                  <p:stCondLst>
                                    <p:cond delay="500"/>
                                  </p:stCondLst>
                                  <p:childTnLst>
                                    <p:set>
                                      <p:cBhvr>
                                        <p:cTn dur="1" fill="hold" id="14">
                                          <p:stCondLst>
                                            <p:cond delay="0"/>
                                          </p:stCondLst>
                                        </p:cTn>
                                        <p:tgtEl>
                                          <p:spTgt spid="105"/>
                                        </p:tgtEl>
                                        <p:attrNameLst>
                                          <p:attrName>style.visibility</p:attrName>
                                        </p:attrNameLst>
                                      </p:cBhvr>
                                      <p:to>
                                        <p:strVal val="visible"/>
                                      </p:to>
                                    </p:set>
                                    <p:anim calcmode="lin" valueType="num">
                                      <p:cBhvr additive="base">
                                        <p:cTn dur="1500" fill="hold" id="15"/>
                                        <p:tgtEl>
                                          <p:spTgt spid="105"/>
                                        </p:tgtEl>
                                        <p:attrNameLst>
                                          <p:attrName>ppt_x</p:attrName>
                                        </p:attrNameLst>
                                      </p:cBhvr>
                                      <p:tavLst>
                                        <p:tav tm="0">
                                          <p:val>
                                            <p:strVal val="0-#ppt_w/2"/>
                                          </p:val>
                                        </p:tav>
                                        <p:tav tm="100000">
                                          <p:val>
                                            <p:strVal val="#ppt_x"/>
                                          </p:val>
                                        </p:tav>
                                      </p:tavLst>
                                    </p:anim>
                                    <p:anim calcmode="lin" valueType="num">
                                      <p:cBhvr additive="base">
                                        <p:cTn dur="1500" fill="hold" id="16"/>
                                        <p:tgtEl>
                                          <p:spTgt spid="105"/>
                                        </p:tgtEl>
                                        <p:attrNameLst>
                                          <p:attrName>ppt_y</p:attrName>
                                        </p:attrNameLst>
                                      </p:cBhvr>
                                      <p:tavLst>
                                        <p:tav tm="0">
                                          <p:val>
                                            <p:strVal val="#ppt_y"/>
                                          </p:val>
                                        </p:tav>
                                        <p:tav tm="100000">
                                          <p:val>
                                            <p:strVal val="#ppt_y"/>
                                          </p:val>
                                        </p:tav>
                                      </p:tavLst>
                                    </p:anim>
                                  </p:childTnLst>
                                </p:cTn>
                              </p:par>
                              <p:par>
                                <p:cTn accel="40000" fill="hold" id="17" nodeType="withEffect" presetClass="entr" presetID="2" presetSubtype="8">
                                  <p:stCondLst>
                                    <p:cond delay="750"/>
                                  </p:stCondLst>
                                  <p:childTnLst>
                                    <p:set>
                                      <p:cBhvr>
                                        <p:cTn dur="1" fill="hold" id="18">
                                          <p:stCondLst>
                                            <p:cond delay="0"/>
                                          </p:stCondLst>
                                        </p:cTn>
                                        <p:tgtEl>
                                          <p:spTgt spid="114"/>
                                        </p:tgtEl>
                                        <p:attrNameLst>
                                          <p:attrName>style.visibility</p:attrName>
                                        </p:attrNameLst>
                                      </p:cBhvr>
                                      <p:to>
                                        <p:strVal val="visible"/>
                                      </p:to>
                                    </p:set>
                                    <p:anim calcmode="lin" valueType="num">
                                      <p:cBhvr additive="base">
                                        <p:cTn dur="1500" fill="hold" id="19"/>
                                        <p:tgtEl>
                                          <p:spTgt spid="114"/>
                                        </p:tgtEl>
                                        <p:attrNameLst>
                                          <p:attrName>ppt_x</p:attrName>
                                        </p:attrNameLst>
                                      </p:cBhvr>
                                      <p:tavLst>
                                        <p:tav tm="0">
                                          <p:val>
                                            <p:strVal val="0-#ppt_w/2"/>
                                          </p:val>
                                        </p:tav>
                                        <p:tav tm="100000">
                                          <p:val>
                                            <p:strVal val="#ppt_x"/>
                                          </p:val>
                                        </p:tav>
                                      </p:tavLst>
                                    </p:anim>
                                    <p:anim calcmode="lin" valueType="num">
                                      <p:cBhvr additive="base">
                                        <p:cTn dur="1500" fill="hold" id="20"/>
                                        <p:tgtEl>
                                          <p:spTgt spid="11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250"/>
                            </p:stCondLst>
                            <p:childTnLst>
                              <p:par>
                                <p:cTn fill="hold" id="22" nodeType="afterEffect" presetClass="entr" presetID="22" presetSubtype="2">
                                  <p:stCondLst>
                                    <p:cond delay="0"/>
                                  </p:stCondLst>
                                  <p:childTnLst>
                                    <p:set>
                                      <p:cBhvr>
                                        <p:cTn dur="1" fill="hold" id="23">
                                          <p:stCondLst>
                                            <p:cond delay="0"/>
                                          </p:stCondLst>
                                        </p:cTn>
                                        <p:tgtEl>
                                          <p:spTgt spid="123"/>
                                        </p:tgtEl>
                                        <p:attrNameLst>
                                          <p:attrName>style.visibility</p:attrName>
                                        </p:attrNameLst>
                                      </p:cBhvr>
                                      <p:to>
                                        <p:strVal val="visible"/>
                                      </p:to>
                                    </p:set>
                                    <p:animEffect filter="wipe(right)" transition="in">
                                      <p:cBhvr>
                                        <p:cTn dur="500" id="24"/>
                                        <p:tgtEl>
                                          <p:spTgt spid="123"/>
                                        </p:tgtEl>
                                      </p:cBhvr>
                                    </p:animEffect>
                                  </p:childTnLst>
                                </p:cTn>
                              </p:par>
                              <p:par>
                                <p:cTn fill="hold" id="25" nodeType="withEffect" presetClass="entr" presetID="22" presetSubtype="8">
                                  <p:stCondLst>
                                    <p:cond delay="0"/>
                                  </p:stCondLst>
                                  <p:childTnLst>
                                    <p:set>
                                      <p:cBhvr>
                                        <p:cTn dur="1" fill="hold" id="26">
                                          <p:stCondLst>
                                            <p:cond delay="0"/>
                                          </p:stCondLst>
                                        </p:cTn>
                                        <p:tgtEl>
                                          <p:spTgt spid="129"/>
                                        </p:tgtEl>
                                        <p:attrNameLst>
                                          <p:attrName>style.visibility</p:attrName>
                                        </p:attrNameLst>
                                      </p:cBhvr>
                                      <p:to>
                                        <p:strVal val="visible"/>
                                      </p:to>
                                    </p:set>
                                    <p:animEffect filter="wipe(left)" transition="in">
                                      <p:cBhvr>
                                        <p:cTn dur="500" id="27"/>
                                        <p:tgtEl>
                                          <p:spTgt spid="129"/>
                                        </p:tgtEl>
                                      </p:cBhvr>
                                    </p:animEffect>
                                  </p:childTnLst>
                                </p:cTn>
                              </p:par>
                              <p:par>
                                <p:cTn fill="hold" id="28" nodeType="withEffect" presetClass="entr" presetID="22" presetSubtype="2">
                                  <p:stCondLst>
                                    <p:cond delay="0"/>
                                  </p:stCondLst>
                                  <p:childTnLst>
                                    <p:set>
                                      <p:cBhvr>
                                        <p:cTn dur="1" fill="hold" id="29">
                                          <p:stCondLst>
                                            <p:cond delay="0"/>
                                          </p:stCondLst>
                                        </p:cTn>
                                        <p:tgtEl>
                                          <p:spTgt spid="126"/>
                                        </p:tgtEl>
                                        <p:attrNameLst>
                                          <p:attrName>style.visibility</p:attrName>
                                        </p:attrNameLst>
                                      </p:cBhvr>
                                      <p:to>
                                        <p:strVal val="visible"/>
                                      </p:to>
                                    </p:set>
                                    <p:animEffect filter="wipe(right)" transition="in">
                                      <p:cBhvr>
                                        <p:cTn dur="500" id="30"/>
                                        <p:tgtEl>
                                          <p:spTgt spid="126"/>
                                        </p:tgtEl>
                                      </p:cBhvr>
                                    </p:animEffect>
                                  </p:childTnLst>
                                </p:cTn>
                              </p:par>
                              <p:par>
                                <p:cTn fill="hold" id="31" nodeType="withEffect" presetClass="entr" presetID="22" presetSubtype="8">
                                  <p:stCondLst>
                                    <p:cond delay="0"/>
                                  </p:stCondLst>
                                  <p:childTnLst>
                                    <p:set>
                                      <p:cBhvr>
                                        <p:cTn dur="1" fill="hold" id="32">
                                          <p:stCondLst>
                                            <p:cond delay="0"/>
                                          </p:stCondLst>
                                        </p:cTn>
                                        <p:tgtEl>
                                          <p:spTgt spid="132"/>
                                        </p:tgtEl>
                                        <p:attrNameLst>
                                          <p:attrName>style.visibility</p:attrName>
                                        </p:attrNameLst>
                                      </p:cBhvr>
                                      <p:to>
                                        <p:strVal val="visible"/>
                                      </p:to>
                                    </p:set>
                                    <p:animEffect filter="wipe(left)" transition="in">
                                      <p:cBhvr>
                                        <p:cTn dur="500" id="33"/>
                                        <p:tgtEl>
                                          <p:spTgt spid="132"/>
                                        </p:tgtEl>
                                      </p:cBhvr>
                                    </p:animEffect>
                                  </p:childTnLst>
                                </p:cTn>
                              </p:par>
                            </p:childTnLst>
                          </p:cTn>
                        </p:par>
                        <p:par>
                          <p:cTn fill="hold" id="34" nodeType="afterGroup">
                            <p:stCondLst>
                              <p:cond delay="2750"/>
                            </p:stCondLst>
                            <p:childTnLst>
                              <p:par>
                                <p:cTn fill="hold" id="35" nodeType="afterEffect" presetClass="entr" presetID="22" presetSubtype="8">
                                  <p:stCondLst>
                                    <p:cond delay="0"/>
                                  </p:stCondLst>
                                  <p:childTnLst>
                                    <p:set>
                                      <p:cBhvr>
                                        <p:cTn dur="1" fill="hold" id="36">
                                          <p:stCondLst>
                                            <p:cond delay="0"/>
                                          </p:stCondLst>
                                        </p:cTn>
                                        <p:tgtEl>
                                          <p:spTgt spid="152"/>
                                        </p:tgtEl>
                                        <p:attrNameLst>
                                          <p:attrName>style.visibility</p:attrName>
                                        </p:attrNameLst>
                                      </p:cBhvr>
                                      <p:to>
                                        <p:strVal val="visible"/>
                                      </p:to>
                                    </p:set>
                                    <p:animEffect filter="wipe(left)" transition="in">
                                      <p:cBhvr>
                                        <p:cTn dur="500" id="37"/>
                                        <p:tgtEl>
                                          <p:spTgt spid="152"/>
                                        </p:tgtEl>
                                      </p:cBhvr>
                                    </p:animEffect>
                                  </p:childTnLst>
                                </p:cTn>
                              </p:par>
                              <p:par>
                                <p:cTn fill="hold" id="38" nodeType="withEffect" presetClass="entr" presetID="22" presetSubtype="8">
                                  <p:stCondLst>
                                    <p:cond delay="0"/>
                                  </p:stCondLst>
                                  <p:childTnLst>
                                    <p:set>
                                      <p:cBhvr>
                                        <p:cTn dur="1" fill="hold" id="39">
                                          <p:stCondLst>
                                            <p:cond delay="0"/>
                                          </p:stCondLst>
                                        </p:cTn>
                                        <p:tgtEl>
                                          <p:spTgt spid="135"/>
                                        </p:tgtEl>
                                        <p:attrNameLst>
                                          <p:attrName>style.visibility</p:attrName>
                                        </p:attrNameLst>
                                      </p:cBhvr>
                                      <p:to>
                                        <p:strVal val="visible"/>
                                      </p:to>
                                    </p:set>
                                    <p:animEffect filter="wipe(left)" transition="in">
                                      <p:cBhvr>
                                        <p:cTn dur="500" id="40"/>
                                        <p:tgtEl>
                                          <p:spTgt spid="135"/>
                                        </p:tgtEl>
                                      </p:cBhvr>
                                    </p:animEffect>
                                  </p:childTnLst>
                                </p:cTn>
                              </p:par>
                              <p:par>
                                <p:cTn fill="hold" id="41" nodeType="withEffect" presetClass="entr" presetID="22" presetSubtype="8">
                                  <p:stCondLst>
                                    <p:cond delay="0"/>
                                  </p:stCondLst>
                                  <p:childTnLst>
                                    <p:set>
                                      <p:cBhvr>
                                        <p:cTn dur="1" fill="hold" id="42">
                                          <p:stCondLst>
                                            <p:cond delay="0"/>
                                          </p:stCondLst>
                                        </p:cTn>
                                        <p:tgtEl>
                                          <p:spTgt spid="166"/>
                                        </p:tgtEl>
                                        <p:attrNameLst>
                                          <p:attrName>style.visibility</p:attrName>
                                        </p:attrNameLst>
                                      </p:cBhvr>
                                      <p:to>
                                        <p:strVal val="visible"/>
                                      </p:to>
                                    </p:set>
                                    <p:animEffect filter="wipe(left)" transition="in">
                                      <p:cBhvr>
                                        <p:cTn dur="500" id="43"/>
                                        <p:tgtEl>
                                          <p:spTgt spid="166"/>
                                        </p:tgtEl>
                                      </p:cBhvr>
                                    </p:animEffect>
                                  </p:childTnLst>
                                </p:cTn>
                              </p:par>
                              <p:par>
                                <p:cTn fill="hold" id="44" nodeType="withEffect" presetClass="entr" presetID="22" presetSubtype="8">
                                  <p:stCondLst>
                                    <p:cond delay="0"/>
                                  </p:stCondLst>
                                  <p:childTnLst>
                                    <p:set>
                                      <p:cBhvr>
                                        <p:cTn dur="1" fill="hold" id="45">
                                          <p:stCondLst>
                                            <p:cond delay="0"/>
                                          </p:stCondLst>
                                        </p:cTn>
                                        <p:tgtEl>
                                          <p:spTgt spid="159"/>
                                        </p:tgtEl>
                                        <p:attrNameLst>
                                          <p:attrName>style.visibility</p:attrName>
                                        </p:attrNameLst>
                                      </p:cBhvr>
                                      <p:to>
                                        <p:strVal val="visible"/>
                                      </p:to>
                                    </p:set>
                                    <p:animEffect filter="wipe(left)" transition="in">
                                      <p:cBhvr>
                                        <p:cTn dur="500" id="46"/>
                                        <p:tgtEl>
                                          <p:spTgt spid="159"/>
                                        </p:tgtEl>
                                      </p:cBhvr>
                                    </p:animEffect>
                                  </p:childTnLst>
                                </p:cTn>
                              </p:par>
                            </p:childTnLst>
                          </p:cTn>
                        </p:par>
                        <p:par>
                          <p:cTn fill="hold" id="47" nodeType="afterGroup">
                            <p:stCondLst>
                              <p:cond delay="3250"/>
                            </p:stCondLst>
                            <p:childTnLst>
                              <p:par>
                                <p:cTn fill="hold" grpId="0" id="48" nodeType="afterEffect" presetClass="entr" presetID="22" presetSubtype="1">
                                  <p:stCondLst>
                                    <p:cond delay="0"/>
                                  </p:stCondLst>
                                  <p:childTnLst>
                                    <p:set>
                                      <p:cBhvr>
                                        <p:cTn dur="1" fill="hold" id="49">
                                          <p:stCondLst>
                                            <p:cond delay="0"/>
                                          </p:stCondLst>
                                        </p:cTn>
                                        <p:tgtEl>
                                          <p:spTgt spid="172"/>
                                        </p:tgtEl>
                                        <p:attrNameLst>
                                          <p:attrName>style.visibility</p:attrName>
                                        </p:attrNameLst>
                                      </p:cBhvr>
                                      <p:to>
                                        <p:strVal val="visible"/>
                                      </p:to>
                                    </p:set>
                                    <p:animEffect filter="wipe(up)" transition="in">
                                      <p:cBhvr>
                                        <p:cTn dur="500" id="50"/>
                                        <p:tgtEl>
                                          <p:spTgt spid="172"/>
                                        </p:tgtEl>
                                      </p:cBhvr>
                                    </p:animEffect>
                                  </p:childTnLst>
                                </p:cTn>
                              </p:par>
                              <p:par>
                                <p:cTn fill="hold" grpId="0" id="51" nodeType="withEffect" presetClass="entr" presetID="22" presetSubtype="1">
                                  <p:stCondLst>
                                    <p:cond delay="0"/>
                                  </p:stCondLst>
                                  <p:childTnLst>
                                    <p:set>
                                      <p:cBhvr>
                                        <p:cTn dur="1" fill="hold" id="52">
                                          <p:stCondLst>
                                            <p:cond delay="0"/>
                                          </p:stCondLst>
                                        </p:cTn>
                                        <p:tgtEl>
                                          <p:spTgt spid="171"/>
                                        </p:tgtEl>
                                        <p:attrNameLst>
                                          <p:attrName>style.visibility</p:attrName>
                                        </p:attrNameLst>
                                      </p:cBhvr>
                                      <p:to>
                                        <p:strVal val="visible"/>
                                      </p:to>
                                    </p:set>
                                    <p:animEffect filter="wipe(up)" transition="in">
                                      <p:cBhvr>
                                        <p:cTn dur="500" id="53"/>
                                        <p:tgtEl>
                                          <p:spTgt spid="171"/>
                                        </p:tgtEl>
                                      </p:cBhvr>
                                    </p:animEffect>
                                  </p:childTnLst>
                                </p:cTn>
                              </p:par>
                              <p:par>
                                <p:cTn fill="hold" grpId="0" id="54" nodeType="withEffect" presetClass="entr" presetID="22" presetSubtype="1">
                                  <p:stCondLst>
                                    <p:cond delay="0"/>
                                  </p:stCondLst>
                                  <p:childTnLst>
                                    <p:set>
                                      <p:cBhvr>
                                        <p:cTn dur="1" fill="hold" id="55">
                                          <p:stCondLst>
                                            <p:cond delay="0"/>
                                          </p:stCondLst>
                                        </p:cTn>
                                        <p:tgtEl>
                                          <p:spTgt spid="173"/>
                                        </p:tgtEl>
                                        <p:attrNameLst>
                                          <p:attrName>style.visibility</p:attrName>
                                        </p:attrNameLst>
                                      </p:cBhvr>
                                      <p:to>
                                        <p:strVal val="visible"/>
                                      </p:to>
                                    </p:set>
                                    <p:animEffect filter="wipe(up)" transition="in">
                                      <p:cBhvr>
                                        <p:cTn dur="500" id="56"/>
                                        <p:tgtEl>
                                          <p:spTgt spid="173"/>
                                        </p:tgtEl>
                                      </p:cBhvr>
                                    </p:animEffect>
                                  </p:childTnLst>
                                </p:cTn>
                              </p:par>
                              <p:par>
                                <p:cTn fill="hold" grpId="0" id="57" nodeType="withEffect" presetClass="entr" presetID="22" presetSubtype="1">
                                  <p:stCondLst>
                                    <p:cond delay="0"/>
                                  </p:stCondLst>
                                  <p:childTnLst>
                                    <p:set>
                                      <p:cBhvr>
                                        <p:cTn dur="1" fill="hold" id="58">
                                          <p:stCondLst>
                                            <p:cond delay="0"/>
                                          </p:stCondLst>
                                        </p:cTn>
                                        <p:tgtEl>
                                          <p:spTgt spid="174"/>
                                        </p:tgtEl>
                                        <p:attrNameLst>
                                          <p:attrName>style.visibility</p:attrName>
                                        </p:attrNameLst>
                                      </p:cBhvr>
                                      <p:to>
                                        <p:strVal val="visible"/>
                                      </p:to>
                                    </p:set>
                                    <p:animEffect filter="wipe(up)" transition="in">
                                      <p:cBhvr>
                                        <p:cTn dur="500" id="59"/>
                                        <p:tgtEl>
                                          <p:spTgt spid="1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1"/>
      <p:bldP grpId="0" spid="172"/>
      <p:bldP grpId="0" spid="173"/>
      <p:bldP grpId="0" spid="17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3878522" y="1492979"/>
            <a:ext cx="3145487" cy="1570884"/>
            <a:chOff x="5170690" y="1991099"/>
            <a:chExt cx="4193436" cy="2094997"/>
          </a:xfrm>
        </p:grpSpPr>
        <p:sp>
          <p:nvSpPr>
            <p:cNvPr id="9" name="任意多边形 8"/>
            <p:cNvSpPr/>
            <p:nvPr/>
          </p:nvSpPr>
          <p:spPr>
            <a:xfrm flipH="1" rot="2700000">
              <a:off x="6665409" y="1089791"/>
              <a:ext cx="1797409" cy="3600025"/>
            </a:xfrm>
            <a:custGeom>
              <a:gdLst>
                <a:gd fmla="*/ 212932 w 1435495" name="connsiteX0"/>
                <a:gd fmla="*/ 2915686 h 2915686" name="connsiteY0"/>
                <a:gd fmla="*/ 1222141 w 1435495" name="connsiteX1"/>
                <a:gd fmla="*/ 2915686 h 2915686" name="connsiteY1"/>
                <a:gd fmla="*/ 1222141 w 1435495" name="connsiteX2"/>
                <a:gd fmla="*/ 2352115 h 2915686" name="connsiteY2"/>
                <a:gd fmla="*/ 1221986 w 1435495" name="connsiteX3"/>
                <a:gd fmla="*/ 2352115 h 2915686" name="connsiteY3"/>
                <a:gd fmla="*/ 1435495 w 1435495" name="connsiteX4"/>
                <a:gd fmla="*/ 935518 h 2915686" name="connsiteY4"/>
                <a:gd fmla="*/ 848169 w 1435495" name="connsiteX5"/>
                <a:gd fmla="*/ 86265 h 2915686" name="connsiteY5"/>
                <a:gd fmla="*/ 717747 w 1435495" name="connsiteX6"/>
                <a:gd fmla="*/ 28572 h 2915686" name="connsiteY6"/>
                <a:gd fmla="*/ 587326 w 1435495" name="connsiteX7"/>
                <a:gd fmla="*/ 86265 h 2915686" name="connsiteY7"/>
                <a:gd fmla="*/ 20461 w 1435495" name="connsiteX8"/>
                <a:gd fmla="*/ 691652 h 2915686" name="connsiteY8"/>
                <a:gd fmla="*/ 0 w 1435495" name="connsiteX9"/>
                <a:gd fmla="*/ 935518 h 2915686" name="connsiteY9"/>
                <a:gd fmla="*/ 213508 w 1435495" name="connsiteX10"/>
                <a:gd fmla="*/ 2352115 h 2915686" name="connsiteY10"/>
                <a:gd fmla="*/ 212931 w 1435495" name="connsiteX11"/>
                <a:gd fmla="*/ 2352115 h 2915686" name="connsiteY11"/>
                <a:gd fmla="*/ 212932 w 1435495" name="connsiteX12"/>
                <a:gd fmla="*/ 2915686 h 2915686" name="connsiteY12"/>
                <a:gd fmla="*/ 212932 w 1435495" name="connsiteX13"/>
                <a:gd fmla="*/ 2915686 h 2915686" name="connsiteY13"/>
                <a:gd fmla="*/ 212932 w 1478136" name="connsiteX14"/>
                <a:gd fmla="*/ 2887114 h 2887114" name="connsiteY14"/>
                <a:gd fmla="*/ 212932 w 1478136" name="connsiteX15"/>
                <a:gd fmla="*/ 2887114 h 2887114" name="connsiteY15"/>
                <a:gd fmla="*/ 212932 w 1478136" name="connsiteX16"/>
                <a:gd fmla="*/ 2887114 h 2887114" name="connsiteY16"/>
                <a:gd fmla="*/ 248045 w 1513249" name="connsiteX17"/>
                <a:gd fmla="*/ 2887114 h 2887114" name="connsiteY17"/>
                <a:gd fmla="*/ 248045 w 1513249" name="connsiteX18"/>
                <a:gd fmla="*/ 2887114 h 2887114" name="connsiteY18"/>
                <a:gd fmla="*/ 248045 w 1513249" name="connsiteX19"/>
                <a:gd fmla="*/ 2887114 h 2887114" name="connsiteY19"/>
                <a:gd fmla="*/ 255574 w 1520778" name="connsiteX20"/>
                <a:gd fmla="*/ 2887114 h 28871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915686" w="1435495">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b="50000" l="50000" r="50000" t="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0" name="任意多边形 9"/>
            <p:cNvSpPr/>
            <p:nvPr/>
          </p:nvSpPr>
          <p:spPr>
            <a:xfrm flipH="1" rot="2700000">
              <a:off x="6368381" y="1367627"/>
              <a:ext cx="1520778" cy="3916160"/>
            </a:xfrm>
            <a:custGeom>
              <a:gdLst>
                <a:gd fmla="*/ 1204282 w 2055930" name="connsiteX0"/>
                <a:gd fmla="*/ 77995 h 5294232" name="connsiteY0"/>
                <a:gd fmla="*/ 1970620 w 2055930" name="connsiteX1"/>
                <a:gd fmla="*/ 896414 h 5294232" name="connsiteY1"/>
                <a:gd fmla="*/ 1979972 w 2055930" name="connsiteX2"/>
                <a:gd fmla="*/ 909280 h 5294232" name="connsiteY2"/>
                <a:gd fmla="*/ 1998283 w 2055930" name="connsiteX3"/>
                <a:gd fmla="*/ 928836 h 5294232" name="connsiteY3"/>
                <a:gd fmla="*/ 1998283 w 2055930" name="connsiteX4"/>
                <a:gd fmla="*/ 1226095 h 5294232" name="connsiteY4"/>
                <a:gd fmla="*/ 1719939 w 2055930" name="connsiteX5"/>
                <a:gd fmla="*/ 1226095 h 5294232" name="connsiteY5"/>
                <a:gd fmla="*/ 1709641 w 2055930" name="connsiteX6"/>
                <a:gd fmla="*/ 1215098 h 5294232" name="connsiteY6"/>
                <a:gd fmla="*/ 1709642 w 2055930" name="connsiteX7"/>
                <a:gd fmla="*/ 3141183 h 5294232" name="connsiteY7"/>
                <a:gd fmla="*/ 1709852 w 2055930" name="connsiteX8"/>
                <a:gd fmla="*/ 3141183 h 5294232" name="connsiteY8"/>
                <a:gd fmla="*/ 1709852 w 2055930" name="connsiteX9"/>
                <a:gd fmla="*/ 5294232 h 5294232" name="connsiteY9"/>
                <a:gd fmla="*/ 345508 w 2055930" name="connsiteX10"/>
                <a:gd fmla="*/ 3929889 h 5294232" name="connsiteY10"/>
                <a:gd fmla="*/ 345508 w 2055930" name="connsiteX11"/>
                <a:gd fmla="*/ 3141183 h 5294232" name="connsiteY11"/>
                <a:gd fmla="*/ 346288 w 2055930" name="connsiteX12"/>
                <a:gd fmla="*/ 3141183 h 5294232" name="connsiteY12"/>
                <a:gd fmla="*/ 346287 w 2055930" name="connsiteX13"/>
                <a:gd fmla="*/ 1215100 h 5294232" name="connsiteY13"/>
                <a:gd fmla="*/ 335992 w 2055930" name="connsiteX14"/>
                <a:gd fmla="*/ 1226095 h 5294232" name="connsiteY14"/>
                <a:gd fmla="*/ 57647 w 2055930" name="connsiteX15"/>
                <a:gd fmla="*/ 1226095 h 5294232" name="connsiteY15"/>
                <a:gd fmla="*/ 57647 w 2055930" name="connsiteX16"/>
                <a:gd fmla="*/ 928836 h 5294232" name="connsiteY16"/>
                <a:gd fmla="*/ 75954 w 2055930" name="connsiteX17"/>
                <a:gd fmla="*/ 909284 h 5294232" name="connsiteY17"/>
                <a:gd fmla="*/ 85309 w 2055930" name="connsiteX18"/>
                <a:gd fmla="*/ 896413 h 5294232" name="connsiteY18"/>
                <a:gd fmla="*/ 851649 w 2055930" name="connsiteX19"/>
                <a:gd fmla="*/ 77995 h 5294232" name="connsiteY19"/>
                <a:gd fmla="*/ 1027965 w 2055930" name="connsiteX20"/>
                <a:gd fmla="*/ 0 h 5294232" name="connsiteY20"/>
                <a:gd fmla="*/ 1204282 w 2055930" name="connsiteX21"/>
                <a:gd fmla="*/ 77995 h 529423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5294232" w="2055930">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8000">
                  <a:srgbClr val="01484F"/>
                </a:gs>
                <a:gs pos="58000">
                  <a:srgbClr val="0192A1"/>
                </a:gs>
                <a:gs pos="32000">
                  <a:srgbClr val="5EB8C1"/>
                </a:gs>
                <a:gs pos="0">
                  <a:srgbClr val="01D7ED"/>
                </a:gs>
                <a:gs pos="100000">
                  <a:srgbClr val="013F4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1" name="文本框 19"/>
            <p:cNvSpPr txBox="1"/>
            <p:nvPr/>
          </p:nvSpPr>
          <p:spPr>
            <a:xfrm flipH="1" rot="18900000">
              <a:off x="7063932" y="2333425"/>
              <a:ext cx="1519841" cy="426973"/>
            </a:xfrm>
            <a:prstGeom prst="rect">
              <a:avLst/>
            </a:prstGeom>
            <a:noFill/>
            <a:effectLst>
              <a:innerShdw blurRad="63500" dir="13500000" dist="50800">
                <a:prstClr val="black">
                  <a:alpha val="50000"/>
                </a:prstClr>
              </a:innerShdw>
            </a:effectLst>
          </p:spPr>
          <p:txBody>
            <a:bodyPr rtlCol="0" wrap="square">
              <a:spAutoFit/>
            </a:bodyPr>
            <a:lstStyle/>
            <a:p>
              <a:pPr algn="ctr"/>
              <a:r>
                <a:rPr altLang="en-US" b="1" lang="zh-CN" sz="1500">
                  <a:solidFill>
                    <a:prstClr val="white"/>
                  </a:solidFill>
                  <a:effectLst>
                    <a:innerShdw blurRad="25400" dir="16200000" dist="25400">
                      <a:prstClr val="black">
                        <a:alpha val="50000"/>
                      </a:prstClr>
                    </a:innerShdw>
                  </a:effectLst>
                  <a:latin charset="-122" pitchFamily="34" typeface="微软雅黑"/>
                  <a:ea charset="-122" pitchFamily="34" typeface="微软雅黑"/>
                </a:rPr>
                <a:t>添加标题 4</a:t>
              </a:r>
            </a:p>
          </p:txBody>
        </p:sp>
      </p:grpSp>
      <p:grpSp>
        <p:nvGrpSpPr>
          <p:cNvPr id="12" name="组合 11"/>
          <p:cNvGrpSpPr/>
          <p:nvPr/>
        </p:nvGrpSpPr>
        <p:grpSpPr>
          <a:xfrm>
            <a:off x="2089324" y="2331506"/>
            <a:ext cx="3183536" cy="1622250"/>
            <a:chOff x="2785403" y="3109394"/>
            <a:chExt cx="4244162" cy="2163501"/>
          </a:xfrm>
        </p:grpSpPr>
        <p:sp>
          <p:nvSpPr>
            <p:cNvPr id="13" name="任意多边形 12"/>
            <p:cNvSpPr/>
            <p:nvPr/>
          </p:nvSpPr>
          <p:spPr>
            <a:xfrm flipV="1" rot="2700000">
              <a:off x="3686711" y="2574178"/>
              <a:ext cx="1797409" cy="3600025"/>
            </a:xfrm>
            <a:custGeom>
              <a:gdLst>
                <a:gd fmla="*/ 212932 w 1435495" name="connsiteX0"/>
                <a:gd fmla="*/ 2915686 h 2915686" name="connsiteY0"/>
                <a:gd fmla="*/ 1222141 w 1435495" name="connsiteX1"/>
                <a:gd fmla="*/ 2915686 h 2915686" name="connsiteY1"/>
                <a:gd fmla="*/ 1222141 w 1435495" name="connsiteX2"/>
                <a:gd fmla="*/ 2352115 h 2915686" name="connsiteY2"/>
                <a:gd fmla="*/ 1221986 w 1435495" name="connsiteX3"/>
                <a:gd fmla="*/ 2352115 h 2915686" name="connsiteY3"/>
                <a:gd fmla="*/ 1435495 w 1435495" name="connsiteX4"/>
                <a:gd fmla="*/ 935518 h 2915686" name="connsiteY4"/>
                <a:gd fmla="*/ 848169 w 1435495" name="connsiteX5"/>
                <a:gd fmla="*/ 86265 h 2915686" name="connsiteY5"/>
                <a:gd fmla="*/ 717747 w 1435495" name="connsiteX6"/>
                <a:gd fmla="*/ 28572 h 2915686" name="connsiteY6"/>
                <a:gd fmla="*/ 587326 w 1435495" name="connsiteX7"/>
                <a:gd fmla="*/ 86265 h 2915686" name="connsiteY7"/>
                <a:gd fmla="*/ 20461 w 1435495" name="connsiteX8"/>
                <a:gd fmla="*/ 691652 h 2915686" name="connsiteY8"/>
                <a:gd fmla="*/ 0 w 1435495" name="connsiteX9"/>
                <a:gd fmla="*/ 935518 h 2915686" name="connsiteY9"/>
                <a:gd fmla="*/ 213508 w 1435495" name="connsiteX10"/>
                <a:gd fmla="*/ 2352115 h 2915686" name="connsiteY10"/>
                <a:gd fmla="*/ 212931 w 1435495" name="connsiteX11"/>
                <a:gd fmla="*/ 2352115 h 2915686" name="connsiteY11"/>
                <a:gd fmla="*/ 212932 w 1435495" name="connsiteX12"/>
                <a:gd fmla="*/ 2915686 h 2915686" name="connsiteY12"/>
                <a:gd fmla="*/ 212932 w 1435495" name="connsiteX13"/>
                <a:gd fmla="*/ 2915686 h 2915686" name="connsiteY13"/>
                <a:gd fmla="*/ 212932 w 1478136" name="connsiteX14"/>
                <a:gd fmla="*/ 2887114 h 2887114" name="connsiteY14"/>
                <a:gd fmla="*/ 212932 w 1478136" name="connsiteX15"/>
                <a:gd fmla="*/ 2887114 h 2887114" name="connsiteY15"/>
                <a:gd fmla="*/ 212932 w 1478136" name="connsiteX16"/>
                <a:gd fmla="*/ 2887114 h 2887114" name="connsiteY16"/>
                <a:gd fmla="*/ 248045 w 1513249" name="connsiteX17"/>
                <a:gd fmla="*/ 2887114 h 2887114" name="connsiteY17"/>
                <a:gd fmla="*/ 248045 w 1513249" name="connsiteX18"/>
                <a:gd fmla="*/ 2887114 h 2887114" name="connsiteY18"/>
                <a:gd fmla="*/ 248045 w 1513249" name="connsiteX19"/>
                <a:gd fmla="*/ 2887114 h 2887114" name="connsiteY19"/>
                <a:gd fmla="*/ 255574 w 1520778" name="connsiteX20"/>
                <a:gd fmla="*/ 2887114 h 28871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915686" w="1435495">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b="50000" l="50000" r="50000" t="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4" name="任意多边形 13"/>
            <p:cNvSpPr/>
            <p:nvPr/>
          </p:nvSpPr>
          <p:spPr>
            <a:xfrm flipV="1" rot="2700000">
              <a:off x="4311096" y="1911703"/>
              <a:ext cx="1520778" cy="3916160"/>
            </a:xfrm>
            <a:custGeom>
              <a:gdLst>
                <a:gd fmla="*/ 1204282 w 2055930" name="connsiteX0"/>
                <a:gd fmla="*/ 77995 h 5294232" name="connsiteY0"/>
                <a:gd fmla="*/ 1970620 w 2055930" name="connsiteX1"/>
                <a:gd fmla="*/ 896414 h 5294232" name="connsiteY1"/>
                <a:gd fmla="*/ 1979972 w 2055930" name="connsiteX2"/>
                <a:gd fmla="*/ 909280 h 5294232" name="connsiteY2"/>
                <a:gd fmla="*/ 1998283 w 2055930" name="connsiteX3"/>
                <a:gd fmla="*/ 928836 h 5294232" name="connsiteY3"/>
                <a:gd fmla="*/ 1998283 w 2055930" name="connsiteX4"/>
                <a:gd fmla="*/ 1226095 h 5294232" name="connsiteY4"/>
                <a:gd fmla="*/ 1719939 w 2055930" name="connsiteX5"/>
                <a:gd fmla="*/ 1226095 h 5294232" name="connsiteY5"/>
                <a:gd fmla="*/ 1709641 w 2055930" name="connsiteX6"/>
                <a:gd fmla="*/ 1215098 h 5294232" name="connsiteY6"/>
                <a:gd fmla="*/ 1709642 w 2055930" name="connsiteX7"/>
                <a:gd fmla="*/ 3141183 h 5294232" name="connsiteY7"/>
                <a:gd fmla="*/ 1709852 w 2055930" name="connsiteX8"/>
                <a:gd fmla="*/ 3141183 h 5294232" name="connsiteY8"/>
                <a:gd fmla="*/ 1709852 w 2055930" name="connsiteX9"/>
                <a:gd fmla="*/ 5294232 h 5294232" name="connsiteY9"/>
                <a:gd fmla="*/ 345508 w 2055930" name="connsiteX10"/>
                <a:gd fmla="*/ 3929889 h 5294232" name="connsiteY10"/>
                <a:gd fmla="*/ 345508 w 2055930" name="connsiteX11"/>
                <a:gd fmla="*/ 3141183 h 5294232" name="connsiteY11"/>
                <a:gd fmla="*/ 346288 w 2055930" name="connsiteX12"/>
                <a:gd fmla="*/ 3141183 h 5294232" name="connsiteY12"/>
                <a:gd fmla="*/ 346287 w 2055930" name="connsiteX13"/>
                <a:gd fmla="*/ 1215100 h 5294232" name="connsiteY13"/>
                <a:gd fmla="*/ 335992 w 2055930" name="connsiteX14"/>
                <a:gd fmla="*/ 1226095 h 5294232" name="connsiteY14"/>
                <a:gd fmla="*/ 57647 w 2055930" name="connsiteX15"/>
                <a:gd fmla="*/ 1226095 h 5294232" name="connsiteY15"/>
                <a:gd fmla="*/ 57647 w 2055930" name="connsiteX16"/>
                <a:gd fmla="*/ 928836 h 5294232" name="connsiteY16"/>
                <a:gd fmla="*/ 75954 w 2055930" name="connsiteX17"/>
                <a:gd fmla="*/ 909284 h 5294232" name="connsiteY17"/>
                <a:gd fmla="*/ 85309 w 2055930" name="connsiteX18"/>
                <a:gd fmla="*/ 896413 h 5294232" name="connsiteY18"/>
                <a:gd fmla="*/ 851649 w 2055930" name="connsiteX19"/>
                <a:gd fmla="*/ 77995 h 5294232" name="connsiteY19"/>
                <a:gd fmla="*/ 1027965 w 2055930" name="connsiteX20"/>
                <a:gd fmla="*/ 0 h 5294232" name="connsiteY20"/>
                <a:gd fmla="*/ 1204282 w 2055930" name="connsiteX21"/>
                <a:gd fmla="*/ 77995 h 529423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5294232" w="2055930">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53000">
                  <a:srgbClr val="77448C"/>
                </a:gs>
                <a:gs pos="23000">
                  <a:srgbClr val="3E2349"/>
                </a:gs>
                <a:gs pos="0">
                  <a:srgbClr val="3C2246"/>
                </a:gs>
                <a:gs pos="84000">
                  <a:srgbClr val="AA78BE"/>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5" name="文本框 16"/>
            <p:cNvSpPr txBox="1"/>
            <p:nvPr/>
          </p:nvSpPr>
          <p:spPr>
            <a:xfrm rot="18900000">
              <a:off x="3495828" y="4310624"/>
              <a:ext cx="1728572" cy="426819"/>
            </a:xfrm>
            <a:prstGeom prst="rect">
              <a:avLst/>
            </a:prstGeom>
            <a:noFill/>
            <a:effectLst>
              <a:innerShdw blurRad="63500" dir="13500000" dist="50800">
                <a:prstClr val="black">
                  <a:alpha val="50000"/>
                </a:prstClr>
              </a:innerShdw>
            </a:effectLst>
          </p:spPr>
          <p:txBody>
            <a:bodyPr rtlCol="0" wrap="square">
              <a:spAutoFit/>
            </a:bodyPr>
            <a:lstStyle/>
            <a:p>
              <a:pPr algn="ctr"/>
              <a:r>
                <a:rPr altLang="en-US" b="1" lang="zh-CN" sz="1500">
                  <a:solidFill>
                    <a:prstClr val="white"/>
                  </a:solidFill>
                  <a:effectLst>
                    <a:innerShdw blurRad="25400" dir="16200000" dist="25400">
                      <a:prstClr val="black">
                        <a:alpha val="50000"/>
                      </a:prstClr>
                    </a:innerShdw>
                  </a:effectLst>
                  <a:latin charset="-122" pitchFamily="34" typeface="微软雅黑"/>
                  <a:ea charset="-122" pitchFamily="34" typeface="微软雅黑"/>
                </a:rPr>
                <a:t>添加标题 2</a:t>
              </a:r>
            </a:p>
          </p:txBody>
        </p:sp>
      </p:grpSp>
      <p:grpSp>
        <p:nvGrpSpPr>
          <p:cNvPr id="16" name="组合 15"/>
          <p:cNvGrpSpPr/>
          <p:nvPr/>
        </p:nvGrpSpPr>
        <p:grpSpPr>
          <a:xfrm>
            <a:off x="2786828" y="844420"/>
            <a:ext cx="1588018" cy="3117504"/>
            <a:chOff x="3715286" y="1126154"/>
            <a:chExt cx="2117081" cy="4157634"/>
          </a:xfrm>
        </p:grpSpPr>
        <p:sp>
          <p:nvSpPr>
            <p:cNvPr id="17" name="任意多边形 16"/>
            <p:cNvSpPr/>
            <p:nvPr/>
          </p:nvSpPr>
          <p:spPr>
            <a:xfrm rot="18900000">
              <a:off x="3715286" y="1126154"/>
              <a:ext cx="1797409" cy="3600025"/>
            </a:xfrm>
            <a:custGeom>
              <a:gdLst>
                <a:gd fmla="*/ 212932 w 1435495" name="connsiteX0"/>
                <a:gd fmla="*/ 2915686 h 2915686" name="connsiteY0"/>
                <a:gd fmla="*/ 1222141 w 1435495" name="connsiteX1"/>
                <a:gd fmla="*/ 2915686 h 2915686" name="connsiteY1"/>
                <a:gd fmla="*/ 1222141 w 1435495" name="connsiteX2"/>
                <a:gd fmla="*/ 2352115 h 2915686" name="connsiteY2"/>
                <a:gd fmla="*/ 1221986 w 1435495" name="connsiteX3"/>
                <a:gd fmla="*/ 2352115 h 2915686" name="connsiteY3"/>
                <a:gd fmla="*/ 1435495 w 1435495" name="connsiteX4"/>
                <a:gd fmla="*/ 935518 h 2915686" name="connsiteY4"/>
                <a:gd fmla="*/ 848169 w 1435495" name="connsiteX5"/>
                <a:gd fmla="*/ 86265 h 2915686" name="connsiteY5"/>
                <a:gd fmla="*/ 717747 w 1435495" name="connsiteX6"/>
                <a:gd fmla="*/ 28572 h 2915686" name="connsiteY6"/>
                <a:gd fmla="*/ 587326 w 1435495" name="connsiteX7"/>
                <a:gd fmla="*/ 86265 h 2915686" name="connsiteY7"/>
                <a:gd fmla="*/ 20461 w 1435495" name="connsiteX8"/>
                <a:gd fmla="*/ 691652 h 2915686" name="connsiteY8"/>
                <a:gd fmla="*/ 0 w 1435495" name="connsiteX9"/>
                <a:gd fmla="*/ 935518 h 2915686" name="connsiteY9"/>
                <a:gd fmla="*/ 213508 w 1435495" name="connsiteX10"/>
                <a:gd fmla="*/ 2352115 h 2915686" name="connsiteY10"/>
                <a:gd fmla="*/ 212931 w 1435495" name="connsiteX11"/>
                <a:gd fmla="*/ 2352115 h 2915686" name="connsiteY11"/>
                <a:gd fmla="*/ 212932 w 1435495" name="connsiteX12"/>
                <a:gd fmla="*/ 2915686 h 2915686" name="connsiteY12"/>
                <a:gd fmla="*/ 212932 w 1435495" name="connsiteX13"/>
                <a:gd fmla="*/ 2915686 h 2915686" name="connsiteY13"/>
                <a:gd fmla="*/ 212932 w 1478136" name="connsiteX14"/>
                <a:gd fmla="*/ 2887114 h 2887114" name="connsiteY14"/>
                <a:gd fmla="*/ 212932 w 1478136" name="connsiteX15"/>
                <a:gd fmla="*/ 2887114 h 2887114" name="connsiteY15"/>
                <a:gd fmla="*/ 212932 w 1478136" name="connsiteX16"/>
                <a:gd fmla="*/ 2887114 h 2887114" name="connsiteY16"/>
                <a:gd fmla="*/ 248045 w 1513249" name="connsiteX17"/>
                <a:gd fmla="*/ 2887114 h 2887114" name="connsiteY17"/>
                <a:gd fmla="*/ 248045 w 1513249" name="connsiteX18"/>
                <a:gd fmla="*/ 2887114 h 2887114" name="connsiteY18"/>
                <a:gd fmla="*/ 248045 w 1513249" name="connsiteX19"/>
                <a:gd fmla="*/ 2887114 h 2887114" name="connsiteY19"/>
                <a:gd fmla="*/ 255574 w 1520778" name="connsiteX20"/>
                <a:gd fmla="*/ 2887114 h 28871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915686" w="1435495">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b="50000" l="50000" r="50000" t="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8" name="任意多边形 17"/>
            <p:cNvSpPr/>
            <p:nvPr/>
          </p:nvSpPr>
          <p:spPr>
            <a:xfrm rot="18900000">
              <a:off x="4311589" y="1367628"/>
              <a:ext cx="1520778" cy="3916160"/>
            </a:xfrm>
            <a:custGeom>
              <a:gdLst>
                <a:gd fmla="*/ 1204282 w 2055930" name="connsiteX0"/>
                <a:gd fmla="*/ 77995 h 5294232" name="connsiteY0"/>
                <a:gd fmla="*/ 1970620 w 2055930" name="connsiteX1"/>
                <a:gd fmla="*/ 896414 h 5294232" name="connsiteY1"/>
                <a:gd fmla="*/ 1979972 w 2055930" name="connsiteX2"/>
                <a:gd fmla="*/ 909280 h 5294232" name="connsiteY2"/>
                <a:gd fmla="*/ 1998283 w 2055930" name="connsiteX3"/>
                <a:gd fmla="*/ 928836 h 5294232" name="connsiteY3"/>
                <a:gd fmla="*/ 1998283 w 2055930" name="connsiteX4"/>
                <a:gd fmla="*/ 1226095 h 5294232" name="connsiteY4"/>
                <a:gd fmla="*/ 1719939 w 2055930" name="connsiteX5"/>
                <a:gd fmla="*/ 1226095 h 5294232" name="connsiteY5"/>
                <a:gd fmla="*/ 1709641 w 2055930" name="connsiteX6"/>
                <a:gd fmla="*/ 1215098 h 5294232" name="connsiteY6"/>
                <a:gd fmla="*/ 1709642 w 2055930" name="connsiteX7"/>
                <a:gd fmla="*/ 3141183 h 5294232" name="connsiteY7"/>
                <a:gd fmla="*/ 1709852 w 2055930" name="connsiteX8"/>
                <a:gd fmla="*/ 3141183 h 5294232" name="connsiteY8"/>
                <a:gd fmla="*/ 1709852 w 2055930" name="connsiteX9"/>
                <a:gd fmla="*/ 5294232 h 5294232" name="connsiteY9"/>
                <a:gd fmla="*/ 345508 w 2055930" name="connsiteX10"/>
                <a:gd fmla="*/ 3929889 h 5294232" name="connsiteY10"/>
                <a:gd fmla="*/ 345508 w 2055930" name="connsiteX11"/>
                <a:gd fmla="*/ 3141183 h 5294232" name="connsiteY11"/>
                <a:gd fmla="*/ 346288 w 2055930" name="connsiteX12"/>
                <a:gd fmla="*/ 3141183 h 5294232" name="connsiteY12"/>
                <a:gd fmla="*/ 346287 w 2055930" name="connsiteX13"/>
                <a:gd fmla="*/ 1215100 h 5294232" name="connsiteY13"/>
                <a:gd fmla="*/ 335992 w 2055930" name="connsiteX14"/>
                <a:gd fmla="*/ 1226095 h 5294232" name="connsiteY14"/>
                <a:gd fmla="*/ 57647 w 2055930" name="connsiteX15"/>
                <a:gd fmla="*/ 1226095 h 5294232" name="connsiteY15"/>
                <a:gd fmla="*/ 57647 w 2055930" name="connsiteX16"/>
                <a:gd fmla="*/ 928836 h 5294232" name="connsiteY16"/>
                <a:gd fmla="*/ 75954 w 2055930" name="connsiteX17"/>
                <a:gd fmla="*/ 909284 h 5294232" name="connsiteY17"/>
                <a:gd fmla="*/ 85309 w 2055930" name="connsiteX18"/>
                <a:gd fmla="*/ 896413 h 5294232" name="connsiteY18"/>
                <a:gd fmla="*/ 851649 w 2055930" name="connsiteX19"/>
                <a:gd fmla="*/ 77995 h 5294232" name="connsiteY19"/>
                <a:gd fmla="*/ 1027965 w 2055930" name="connsiteX20"/>
                <a:gd fmla="*/ 0 h 5294232" name="connsiteY20"/>
                <a:gd fmla="*/ 1204282 w 2055930" name="connsiteX21"/>
                <a:gd fmla="*/ 77995 h 529423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5294232" w="2055930">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flip="none" rotWithShape="1">
              <a:gsLst>
                <a:gs pos="57000">
                  <a:srgbClr val="FFB850"/>
                </a:gs>
                <a:gs pos="34000">
                  <a:srgbClr val="FFA015"/>
                </a:gs>
                <a:gs pos="0">
                  <a:srgbClr val="EE8E00"/>
                </a:gs>
                <a:gs pos="89000">
                  <a:srgbClr val="FFC671"/>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9" name="文本框 4"/>
            <p:cNvSpPr txBox="1"/>
            <p:nvPr/>
          </p:nvSpPr>
          <p:spPr>
            <a:xfrm rot="2700000">
              <a:off x="3580792" y="2402978"/>
              <a:ext cx="1694225" cy="426973"/>
            </a:xfrm>
            <a:prstGeom prst="rect">
              <a:avLst/>
            </a:prstGeom>
            <a:noFill/>
            <a:effectLst>
              <a:innerShdw blurRad="63500" dir="13500000" dist="50800">
                <a:prstClr val="black">
                  <a:alpha val="50000"/>
                </a:prstClr>
              </a:innerShdw>
            </a:effectLst>
          </p:spPr>
          <p:txBody>
            <a:bodyPr rtlCol="0" wrap="square">
              <a:spAutoFit/>
            </a:bodyPr>
            <a:lstStyle/>
            <a:p>
              <a:pPr algn="ctr"/>
              <a:r>
                <a:rPr altLang="en-US" b="1" lang="zh-CN" sz="1500">
                  <a:solidFill>
                    <a:prstClr val="white"/>
                  </a:solidFill>
                  <a:effectLst>
                    <a:innerShdw blurRad="25400" dir="10800000" dist="25400">
                      <a:prstClr val="black">
                        <a:alpha val="50000"/>
                      </a:prstClr>
                    </a:innerShdw>
                  </a:effectLst>
                  <a:latin charset="-122" pitchFamily="34" typeface="微软雅黑"/>
                  <a:ea charset="-122" pitchFamily="34" typeface="微软雅黑"/>
                </a:rPr>
                <a:t>添加标题1</a:t>
              </a:r>
            </a:p>
          </p:txBody>
        </p:sp>
      </p:grpSp>
      <p:grpSp>
        <p:nvGrpSpPr>
          <p:cNvPr id="20" name="组合 19"/>
          <p:cNvGrpSpPr/>
          <p:nvPr/>
        </p:nvGrpSpPr>
        <p:grpSpPr>
          <a:xfrm>
            <a:off x="4776538" y="1433446"/>
            <a:ext cx="1585691" cy="3197437"/>
            <a:chOff x="6367888" y="1911704"/>
            <a:chExt cx="2113980" cy="4264236"/>
          </a:xfrm>
        </p:grpSpPr>
        <p:sp>
          <p:nvSpPr>
            <p:cNvPr id="21" name="任意多边形 20"/>
            <p:cNvSpPr/>
            <p:nvPr/>
          </p:nvSpPr>
          <p:spPr>
            <a:xfrm flipH="1" flipV="1" rot="18900000">
              <a:off x="6684459" y="2575915"/>
              <a:ext cx="1797409" cy="3600025"/>
            </a:xfrm>
            <a:custGeom>
              <a:gdLst>
                <a:gd fmla="*/ 212932 w 1435495" name="connsiteX0"/>
                <a:gd fmla="*/ 2915686 h 2915686" name="connsiteY0"/>
                <a:gd fmla="*/ 1222141 w 1435495" name="connsiteX1"/>
                <a:gd fmla="*/ 2915686 h 2915686" name="connsiteY1"/>
                <a:gd fmla="*/ 1222141 w 1435495" name="connsiteX2"/>
                <a:gd fmla="*/ 2352115 h 2915686" name="connsiteY2"/>
                <a:gd fmla="*/ 1221986 w 1435495" name="connsiteX3"/>
                <a:gd fmla="*/ 2352115 h 2915686" name="connsiteY3"/>
                <a:gd fmla="*/ 1435495 w 1435495" name="connsiteX4"/>
                <a:gd fmla="*/ 935518 h 2915686" name="connsiteY4"/>
                <a:gd fmla="*/ 848169 w 1435495" name="connsiteX5"/>
                <a:gd fmla="*/ 86265 h 2915686" name="connsiteY5"/>
                <a:gd fmla="*/ 717747 w 1435495" name="connsiteX6"/>
                <a:gd fmla="*/ 28572 h 2915686" name="connsiteY6"/>
                <a:gd fmla="*/ 587326 w 1435495" name="connsiteX7"/>
                <a:gd fmla="*/ 86265 h 2915686" name="connsiteY7"/>
                <a:gd fmla="*/ 20461 w 1435495" name="connsiteX8"/>
                <a:gd fmla="*/ 691652 h 2915686" name="connsiteY8"/>
                <a:gd fmla="*/ 0 w 1435495" name="connsiteX9"/>
                <a:gd fmla="*/ 935518 h 2915686" name="connsiteY9"/>
                <a:gd fmla="*/ 213508 w 1435495" name="connsiteX10"/>
                <a:gd fmla="*/ 2352115 h 2915686" name="connsiteY10"/>
                <a:gd fmla="*/ 212931 w 1435495" name="connsiteX11"/>
                <a:gd fmla="*/ 2352115 h 2915686" name="connsiteY11"/>
                <a:gd fmla="*/ 212932 w 1435495" name="connsiteX12"/>
                <a:gd fmla="*/ 2915686 h 2915686" name="connsiteY12"/>
                <a:gd fmla="*/ 212932 w 1435495" name="connsiteX13"/>
                <a:gd fmla="*/ 2915686 h 2915686" name="connsiteY13"/>
                <a:gd fmla="*/ 212932 w 1478136" name="connsiteX14"/>
                <a:gd fmla="*/ 2887114 h 2887114" name="connsiteY14"/>
                <a:gd fmla="*/ 212932 w 1478136" name="connsiteX15"/>
                <a:gd fmla="*/ 2887114 h 2887114" name="connsiteY15"/>
                <a:gd fmla="*/ 212932 w 1478136" name="connsiteX16"/>
                <a:gd fmla="*/ 2887114 h 2887114" name="connsiteY16"/>
                <a:gd fmla="*/ 248045 w 1513249" name="connsiteX17"/>
                <a:gd fmla="*/ 2887114 h 2887114" name="connsiteY17"/>
                <a:gd fmla="*/ 248045 w 1513249" name="connsiteX18"/>
                <a:gd fmla="*/ 2887114 h 2887114" name="connsiteY18"/>
                <a:gd fmla="*/ 248045 w 1513249" name="connsiteX19"/>
                <a:gd fmla="*/ 2887114 h 2887114" name="connsiteY19"/>
                <a:gd fmla="*/ 255574 w 1520778" name="connsiteX20"/>
                <a:gd fmla="*/ 2887114 h 288711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915686" w="1435495">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b="50000" l="50000" r="50000" t="50000"/>
              </a:path>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22" name="任意多边形 21"/>
            <p:cNvSpPr/>
            <p:nvPr/>
          </p:nvSpPr>
          <p:spPr>
            <a:xfrm flipH="1" flipV="1" rot="18900000">
              <a:off x="6367888" y="1911704"/>
              <a:ext cx="1520778" cy="3916160"/>
            </a:xfrm>
            <a:custGeom>
              <a:gdLst>
                <a:gd fmla="*/ 1204282 w 2055930" name="connsiteX0"/>
                <a:gd fmla="*/ 77995 h 5294232" name="connsiteY0"/>
                <a:gd fmla="*/ 1970620 w 2055930" name="connsiteX1"/>
                <a:gd fmla="*/ 896414 h 5294232" name="connsiteY1"/>
                <a:gd fmla="*/ 1979972 w 2055930" name="connsiteX2"/>
                <a:gd fmla="*/ 909280 h 5294232" name="connsiteY2"/>
                <a:gd fmla="*/ 1998283 w 2055930" name="connsiteX3"/>
                <a:gd fmla="*/ 928836 h 5294232" name="connsiteY3"/>
                <a:gd fmla="*/ 1998283 w 2055930" name="connsiteX4"/>
                <a:gd fmla="*/ 1226095 h 5294232" name="connsiteY4"/>
                <a:gd fmla="*/ 1719939 w 2055930" name="connsiteX5"/>
                <a:gd fmla="*/ 1226095 h 5294232" name="connsiteY5"/>
                <a:gd fmla="*/ 1709641 w 2055930" name="connsiteX6"/>
                <a:gd fmla="*/ 1215098 h 5294232" name="connsiteY6"/>
                <a:gd fmla="*/ 1709642 w 2055930" name="connsiteX7"/>
                <a:gd fmla="*/ 3141183 h 5294232" name="connsiteY7"/>
                <a:gd fmla="*/ 1709852 w 2055930" name="connsiteX8"/>
                <a:gd fmla="*/ 3141183 h 5294232" name="connsiteY8"/>
                <a:gd fmla="*/ 1709852 w 2055930" name="connsiteX9"/>
                <a:gd fmla="*/ 5294232 h 5294232" name="connsiteY9"/>
                <a:gd fmla="*/ 345508 w 2055930" name="connsiteX10"/>
                <a:gd fmla="*/ 3929889 h 5294232" name="connsiteY10"/>
                <a:gd fmla="*/ 345508 w 2055930" name="connsiteX11"/>
                <a:gd fmla="*/ 3141183 h 5294232" name="connsiteY11"/>
                <a:gd fmla="*/ 346288 w 2055930" name="connsiteX12"/>
                <a:gd fmla="*/ 3141183 h 5294232" name="connsiteY12"/>
                <a:gd fmla="*/ 346287 w 2055930" name="connsiteX13"/>
                <a:gd fmla="*/ 1215100 h 5294232" name="connsiteY13"/>
                <a:gd fmla="*/ 335992 w 2055930" name="connsiteX14"/>
                <a:gd fmla="*/ 1226095 h 5294232" name="connsiteY14"/>
                <a:gd fmla="*/ 57647 w 2055930" name="connsiteX15"/>
                <a:gd fmla="*/ 1226095 h 5294232" name="connsiteY15"/>
                <a:gd fmla="*/ 57647 w 2055930" name="connsiteX16"/>
                <a:gd fmla="*/ 928836 h 5294232" name="connsiteY16"/>
                <a:gd fmla="*/ 75954 w 2055930" name="connsiteX17"/>
                <a:gd fmla="*/ 909284 h 5294232" name="connsiteY17"/>
                <a:gd fmla="*/ 85309 w 2055930" name="connsiteX18"/>
                <a:gd fmla="*/ 896413 h 5294232" name="connsiteY18"/>
                <a:gd fmla="*/ 851649 w 2055930" name="connsiteX19"/>
                <a:gd fmla="*/ 77995 h 5294232" name="connsiteY19"/>
                <a:gd fmla="*/ 1027965 w 2055930" name="connsiteX20"/>
                <a:gd fmla="*/ 0 h 5294232" name="connsiteY20"/>
                <a:gd fmla="*/ 1204282 w 2055930" name="connsiteX21"/>
                <a:gd fmla="*/ 77995 h 5294232"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5294232" w="2055930">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5000">
                  <a:srgbClr val="E34F4F"/>
                </a:gs>
                <a:gs pos="52000">
                  <a:srgbClr val="E87071"/>
                </a:gs>
                <a:gs pos="0">
                  <a:srgbClr val="EF9B9B"/>
                </a:gs>
                <a:gs pos="100000">
                  <a:srgbClr val="E24A4A"/>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23" name="文本框 20"/>
            <p:cNvSpPr txBox="1"/>
            <p:nvPr/>
          </p:nvSpPr>
          <p:spPr>
            <a:xfrm flipH="1" rot="2700000">
              <a:off x="6863900" y="4248921"/>
              <a:ext cx="1846816" cy="426819"/>
            </a:xfrm>
            <a:prstGeom prst="rect">
              <a:avLst/>
            </a:prstGeom>
            <a:noFill/>
            <a:effectLst>
              <a:innerShdw blurRad="63500" dir="13500000" dist="50800">
                <a:prstClr val="black">
                  <a:alpha val="50000"/>
                </a:prstClr>
              </a:innerShdw>
            </a:effectLst>
          </p:spPr>
          <p:txBody>
            <a:bodyPr rtlCol="0" wrap="square">
              <a:spAutoFit/>
            </a:bodyPr>
            <a:lstStyle/>
            <a:p>
              <a:pPr algn="ctr"/>
              <a:r>
                <a:rPr altLang="en-US" b="1" lang="zh-CN" sz="1500">
                  <a:solidFill>
                    <a:prstClr val="white"/>
                  </a:solidFill>
                  <a:effectLst>
                    <a:innerShdw blurRad="25400" dir="10800000" dist="25400">
                      <a:prstClr val="black">
                        <a:alpha val="50000"/>
                      </a:prstClr>
                    </a:innerShdw>
                  </a:effectLst>
                  <a:latin charset="-122" pitchFamily="34" typeface="微软雅黑"/>
                  <a:ea charset="-122" pitchFamily="34" typeface="微软雅黑"/>
                </a:rPr>
                <a:t>添加标题 3</a:t>
              </a:r>
            </a:p>
          </p:txBody>
        </p:sp>
      </p:grpSp>
      <p:grpSp>
        <p:nvGrpSpPr>
          <p:cNvPr id="24" name="Group 4"/>
          <p:cNvGrpSpPr>
            <a:grpSpLocks noChangeAspect="1"/>
          </p:cNvGrpSpPr>
          <p:nvPr/>
        </p:nvGrpSpPr>
        <p:grpSpPr>
          <a:xfrm>
            <a:off x="6600432" y="1485468"/>
            <a:ext cx="308531" cy="238487"/>
            <a:chOff x="3494" y="1896"/>
            <a:chExt cx="688" cy="532"/>
          </a:xfrm>
          <a:solidFill>
            <a:srgbClr val="01ACBE"/>
          </a:solidFill>
        </p:grpSpPr>
        <p:sp>
          <p:nvSpPr>
            <p:cNvPr id="25" name="Rectangle 5"/>
            <p:cNvSpPr>
              <a:spLocks noChangeArrowheads="1"/>
            </p:cNvSpPr>
            <p:nvPr/>
          </p:nvSpPr>
          <p:spPr bwMode="auto">
            <a:xfrm>
              <a:off x="4124" y="2007"/>
              <a:ext cx="58" cy="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6" name="Freeform 6"/>
            <p:cNvSpPr>
              <a:spLocks noEditPoints="1"/>
            </p:cNvSpPr>
            <p:nvPr/>
          </p:nvSpPr>
          <p:spPr bwMode="auto">
            <a:xfrm>
              <a:off x="3608" y="1896"/>
              <a:ext cx="459" cy="532"/>
            </a:xfrm>
            <a:custGeom>
              <a:gdLst>
                <a:gd fmla="*/ 176 w 192" name="T0"/>
                <a:gd fmla="*/ 46 h 222" name="T1"/>
                <a:gd fmla="*/ 132 w 192" name="T2"/>
                <a:gd fmla="*/ 0 h 222" name="T3"/>
                <a:gd fmla="*/ 60 w 192" name="T4"/>
                <a:gd fmla="*/ 0 h 222" name="T5"/>
                <a:gd fmla="*/ 18 w 192" name="T6"/>
                <a:gd fmla="*/ 46 h 222" name="T7"/>
                <a:gd fmla="*/ 0 w 192" name="T8"/>
                <a:gd fmla="*/ 46 h 222" name="T9"/>
                <a:gd fmla="*/ 0 w 192" name="T10"/>
                <a:gd fmla="*/ 222 h 222" name="T11"/>
                <a:gd fmla="*/ 192 w 192" name="T12"/>
                <a:gd fmla="*/ 222 h 222" name="T13"/>
                <a:gd fmla="*/ 192 w 192" name="T14"/>
                <a:gd fmla="*/ 46 h 222" name="T15"/>
                <a:gd fmla="*/ 176 w 192" name="T16"/>
                <a:gd fmla="*/ 46 h 222" name="T17"/>
                <a:gd fmla="*/ 113 w 192" name="T18"/>
                <a:gd fmla="*/ 42 h 222" name="T19"/>
                <a:gd fmla="*/ 77 w 192" name="T20"/>
                <a:gd fmla="*/ 42 h 222" name="T21"/>
                <a:gd fmla="*/ 67 w 192" name="T22"/>
                <a:gd fmla="*/ 31 h 222" name="T23"/>
                <a:gd fmla="*/ 77 w 192" name="T24"/>
                <a:gd fmla="*/ 20 h 222" name="T25"/>
                <a:gd fmla="*/ 113 w 192" name="T26"/>
                <a:gd fmla="*/ 20 h 222" name="T27"/>
                <a:gd fmla="*/ 124 w 192" name="T28"/>
                <a:gd fmla="*/ 31 h 222" name="T29"/>
                <a:gd fmla="*/ 113 w 192" name="T30"/>
                <a:gd fmla="*/ 42 h 2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1" w="19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7" name="Rectangle 7"/>
            <p:cNvSpPr>
              <a:spLocks noChangeArrowheads="1"/>
            </p:cNvSpPr>
            <p:nvPr/>
          </p:nvSpPr>
          <p:spPr bwMode="auto">
            <a:xfrm>
              <a:off x="3494" y="2007"/>
              <a:ext cx="57" cy="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8" name="组合 27"/>
          <p:cNvGrpSpPr/>
          <p:nvPr/>
        </p:nvGrpSpPr>
        <p:grpSpPr>
          <a:xfrm>
            <a:off x="6607264" y="3154028"/>
            <a:ext cx="264416" cy="265093"/>
            <a:chOff x="458010" y="4063526"/>
            <a:chExt cx="1087437" cy="1090612"/>
          </a:xfrm>
          <a:solidFill>
            <a:srgbClr val="E87071"/>
          </a:solidFill>
        </p:grpSpPr>
        <p:sp>
          <p:nvSpPr>
            <p:cNvPr id="29" name="Freeform 11"/>
            <p:cNvSpPr>
              <a:spLocks noEditPoints="1"/>
            </p:cNvSpPr>
            <p:nvPr/>
          </p:nvSpPr>
          <p:spPr bwMode="auto">
            <a:xfrm>
              <a:off x="458010" y="4063526"/>
              <a:ext cx="1087437" cy="1090612"/>
            </a:xfrm>
            <a:custGeom>
              <a:gdLst>
                <a:gd fmla="*/ 0 w 685" name="T0"/>
                <a:gd fmla="*/ 0 h 687" name="T1"/>
                <a:gd fmla="*/ 0 w 685" name="T2"/>
                <a:gd fmla="*/ 687 h 687" name="T3"/>
                <a:gd fmla="*/ 685 w 685" name="T4"/>
                <a:gd fmla="*/ 687 h 687" name="T5"/>
                <a:gd fmla="*/ 685 w 685" name="T6"/>
                <a:gd fmla="*/ 0 h 687" name="T7"/>
                <a:gd fmla="*/ 0 w 685" name="T8"/>
                <a:gd fmla="*/ 0 h 687" name="T9"/>
                <a:gd fmla="*/ 58 w 685" name="T10"/>
                <a:gd fmla="*/ 57 h 687" name="T11"/>
                <a:gd fmla="*/ 628 w 685" name="T12"/>
                <a:gd fmla="*/ 57 h 687" name="T13"/>
                <a:gd fmla="*/ 628 w 685" name="T14"/>
                <a:gd fmla="*/ 441 h 687" name="T15"/>
                <a:gd fmla="*/ 442 w 685" name="T16"/>
                <a:gd fmla="*/ 630 h 687" name="T17"/>
                <a:gd fmla="*/ 58 w 685" name="T18"/>
                <a:gd fmla="*/ 630 h 687" name="T19"/>
                <a:gd fmla="*/ 58 w 685" name="T20"/>
                <a:gd fmla="*/ 57 h 6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7" w="685">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0" name="Rectangle 12"/>
            <p:cNvSpPr>
              <a:spLocks noChangeArrowheads="1"/>
            </p:cNvSpPr>
            <p:nvPr/>
          </p:nvSpPr>
          <p:spPr bwMode="auto">
            <a:xfrm>
              <a:off x="682625" y="4338638"/>
              <a:ext cx="636587" cy="714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1" name="Rectangle 13"/>
            <p:cNvSpPr>
              <a:spLocks noChangeArrowheads="1"/>
            </p:cNvSpPr>
            <p:nvPr/>
          </p:nvSpPr>
          <p:spPr bwMode="auto">
            <a:xfrm>
              <a:off x="682625" y="4562475"/>
              <a:ext cx="636587" cy="714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2" name="Rectangle 14"/>
            <p:cNvSpPr>
              <a:spLocks noChangeArrowheads="1"/>
            </p:cNvSpPr>
            <p:nvPr/>
          </p:nvSpPr>
          <p:spPr bwMode="auto">
            <a:xfrm>
              <a:off x="682625" y="4786313"/>
              <a:ext cx="382587" cy="714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33" name="Group 17"/>
          <p:cNvGrpSpPr>
            <a:grpSpLocks noChangeAspect="1"/>
          </p:cNvGrpSpPr>
          <p:nvPr/>
        </p:nvGrpSpPr>
        <p:grpSpPr>
          <a:xfrm>
            <a:off x="1293339" y="3108657"/>
            <a:ext cx="318530" cy="341800"/>
            <a:chOff x="231" y="1205"/>
            <a:chExt cx="640" cy="687"/>
          </a:xfrm>
          <a:solidFill>
            <a:srgbClr val="663A77"/>
          </a:solidFill>
        </p:grpSpPr>
        <p:sp>
          <p:nvSpPr>
            <p:cNvPr id="34" name="Freeform 18"/>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5" name="Freeform 19"/>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36" name="Freeform 310"/>
          <p:cNvSpPr>
            <a:spLocks noEditPoints="1"/>
          </p:cNvSpPr>
          <p:nvPr/>
        </p:nvSpPr>
        <p:spPr bwMode="auto">
          <a:xfrm>
            <a:off x="1298879" y="1451103"/>
            <a:ext cx="314106" cy="309862"/>
          </a:xfrm>
          <a:custGeom>
            <a:gdLst>
              <a:gd fmla="*/ 31 w 32" name="T0"/>
              <a:gd fmla="*/ 13 h 31" name="T1"/>
              <a:gd fmla="*/ 28 w 32" name="T2"/>
              <a:gd fmla="*/ 13 h 31" name="T3"/>
              <a:gd fmla="*/ 26 w 32" name="T4"/>
              <a:gd fmla="*/ 9 h 31" name="T5"/>
              <a:gd fmla="*/ 28 w 32" name="T6"/>
              <a:gd fmla="*/ 7 h 31" name="T7"/>
              <a:gd fmla="*/ 28 w 32" name="T8"/>
              <a:gd fmla="*/ 6 h 31" name="T9"/>
              <a:gd fmla="*/ 26 w 32" name="T10"/>
              <a:gd fmla="*/ 3 h 31" name="T11"/>
              <a:gd fmla="*/ 25 w 32" name="T12"/>
              <a:gd fmla="*/ 3 h 31" name="T13"/>
              <a:gd fmla="*/ 22 w 32" name="T14"/>
              <a:gd fmla="*/ 6 h 31" name="T15"/>
              <a:gd fmla="*/ 19 w 32" name="T16"/>
              <a:gd fmla="*/ 4 h 31" name="T17"/>
              <a:gd fmla="*/ 19 w 32" name="T18"/>
              <a:gd fmla="*/ 1 h 31" name="T19"/>
              <a:gd fmla="*/ 18 w 32" name="T20"/>
              <a:gd fmla="*/ 0 h 31" name="T21"/>
              <a:gd fmla="*/ 14 w 32" name="T22"/>
              <a:gd fmla="*/ 0 h 31" name="T23"/>
              <a:gd fmla="*/ 13 w 32" name="T24"/>
              <a:gd fmla="*/ 1 h 31" name="T25"/>
              <a:gd fmla="*/ 13 w 32" name="T26"/>
              <a:gd fmla="*/ 4 h 31" name="T27"/>
              <a:gd fmla="*/ 10 w 32" name="T28"/>
              <a:gd fmla="*/ 6 h 31" name="T29"/>
              <a:gd fmla="*/ 8 w 32" name="T30"/>
              <a:gd fmla="*/ 3 h 31" name="T31"/>
              <a:gd fmla="*/ 6 w 32" name="T32"/>
              <a:gd fmla="*/ 3 h 31" name="T33"/>
              <a:gd fmla="*/ 4 w 32" name="T34"/>
              <a:gd fmla="*/ 6 h 31" name="T35"/>
              <a:gd fmla="*/ 4 w 32" name="T36"/>
              <a:gd fmla="*/ 7 h 31" name="T37"/>
              <a:gd fmla="*/ 6 w 32" name="T38"/>
              <a:gd fmla="*/ 9 h 31" name="T39"/>
              <a:gd fmla="*/ 5 w 32" name="T40"/>
              <a:gd fmla="*/ 13 h 31" name="T41"/>
              <a:gd fmla="*/ 1 w 32" name="T42"/>
              <a:gd fmla="*/ 13 h 31" name="T43"/>
              <a:gd fmla="*/ 0 w 32" name="T44"/>
              <a:gd fmla="*/ 14 h 31" name="T45"/>
              <a:gd fmla="*/ 0 w 32" name="T46"/>
              <a:gd fmla="*/ 17 h 31" name="T47"/>
              <a:gd fmla="*/ 1 w 32" name="T48"/>
              <a:gd fmla="*/ 18 h 31" name="T49"/>
              <a:gd fmla="*/ 5 w 32" name="T50"/>
              <a:gd fmla="*/ 18 h 31" name="T51"/>
              <a:gd fmla="*/ 6 w 32" name="T52"/>
              <a:gd fmla="*/ 22 h 31" name="T53"/>
              <a:gd fmla="*/ 4 w 32" name="T54"/>
              <a:gd fmla="*/ 24 h 31" name="T55"/>
              <a:gd fmla="*/ 4 w 32" name="T56"/>
              <a:gd fmla="*/ 25 h 31" name="T57"/>
              <a:gd fmla="*/ 6 w 32" name="T58"/>
              <a:gd fmla="*/ 28 h 31" name="T59"/>
              <a:gd fmla="*/ 8 w 32" name="T60"/>
              <a:gd fmla="*/ 28 h 31" name="T61"/>
              <a:gd fmla="*/ 10 w 32" name="T62"/>
              <a:gd fmla="*/ 26 h 31" name="T63"/>
              <a:gd fmla="*/ 13 w 32" name="T64"/>
              <a:gd fmla="*/ 27 h 31" name="T65"/>
              <a:gd fmla="*/ 13 w 32" name="T66"/>
              <a:gd fmla="*/ 30 h 31" name="T67"/>
              <a:gd fmla="*/ 14 w 32" name="T68"/>
              <a:gd fmla="*/ 31 h 31" name="T69"/>
              <a:gd fmla="*/ 18 w 32" name="T70"/>
              <a:gd fmla="*/ 31 h 31" name="T71"/>
              <a:gd fmla="*/ 19 w 32" name="T72"/>
              <a:gd fmla="*/ 30 h 31" name="T73"/>
              <a:gd fmla="*/ 19 w 32" name="T74"/>
              <a:gd fmla="*/ 27 h 31" name="T75"/>
              <a:gd fmla="*/ 22 w 32" name="T76"/>
              <a:gd fmla="*/ 26 h 31" name="T77"/>
              <a:gd fmla="*/ 25 w 32" name="T78"/>
              <a:gd fmla="*/ 28 h 31" name="T79"/>
              <a:gd fmla="*/ 26 w 32" name="T80"/>
              <a:gd fmla="*/ 28 h 31" name="T81"/>
              <a:gd fmla="*/ 28 w 32" name="T82"/>
              <a:gd fmla="*/ 25 h 31" name="T83"/>
              <a:gd fmla="*/ 28 w 32" name="T84"/>
              <a:gd fmla="*/ 24 h 31" name="T85"/>
              <a:gd fmla="*/ 26 w 32" name="T86"/>
              <a:gd fmla="*/ 22 h 31" name="T87"/>
              <a:gd fmla="*/ 28 w 32" name="T88"/>
              <a:gd fmla="*/ 18 h 31" name="T89"/>
              <a:gd fmla="*/ 31 w 32" name="T90"/>
              <a:gd fmla="*/ 18 h 31" name="T91"/>
              <a:gd fmla="*/ 32 w 32" name="T92"/>
              <a:gd fmla="*/ 17 h 31" name="T93"/>
              <a:gd fmla="*/ 32 w 32" name="T94"/>
              <a:gd fmla="*/ 14 h 31" name="T95"/>
              <a:gd fmla="*/ 31 w 32" name="T96"/>
              <a:gd fmla="*/ 13 h 31" name="T97"/>
              <a:gd fmla="*/ 16 w 32" name="T98"/>
              <a:gd fmla="*/ 23 h 31" name="T99"/>
              <a:gd fmla="*/ 9 w 32" name="T100"/>
              <a:gd fmla="*/ 16 h 31" name="T101"/>
              <a:gd fmla="*/ 16 w 32" name="T102"/>
              <a:gd fmla="*/ 9 h 31" name="T103"/>
              <a:gd fmla="*/ 23 w 32" name="T104"/>
              <a:gd fmla="*/ 16 h 31" name="T105"/>
              <a:gd fmla="*/ 16 w 32" name="T106"/>
              <a:gd fmla="*/ 23 h 3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1" w="32">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FFB850"/>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7" name="文本框 35"/>
          <p:cNvSpPr txBox="1"/>
          <p:nvPr/>
        </p:nvSpPr>
        <p:spPr>
          <a:xfrm>
            <a:off x="1582159" y="1422639"/>
            <a:ext cx="1120532" cy="320040"/>
          </a:xfrm>
          <a:prstGeom prst="rect">
            <a:avLst/>
          </a:prstGeom>
          <a:noFill/>
        </p:spPr>
        <p:txBody>
          <a:bodyPr rtlCol="0" wrap="square">
            <a:spAutoFit/>
          </a:bodyPr>
          <a:lstStyle/>
          <a:p>
            <a:r>
              <a:rPr altLang="en-US" lang="zh-CN" sz="1500">
                <a:solidFill>
                  <a:prstClr val="black">
                    <a:lumMod val="75000"/>
                    <a:lumOff val="25000"/>
                  </a:prstClr>
                </a:solidFill>
                <a:latin charset="-122" pitchFamily="34" typeface="微软雅黑"/>
                <a:ea charset="-122" pitchFamily="34" typeface="微软雅黑"/>
              </a:rPr>
              <a:t>添加标题</a:t>
            </a:r>
          </a:p>
        </p:txBody>
      </p:sp>
      <p:sp>
        <p:nvSpPr>
          <p:cNvPr id="38" name="文本框 37"/>
          <p:cNvSpPr txBox="1"/>
          <p:nvPr/>
        </p:nvSpPr>
        <p:spPr>
          <a:xfrm>
            <a:off x="1582159" y="3099564"/>
            <a:ext cx="1120532" cy="320040"/>
          </a:xfrm>
          <a:prstGeom prst="rect">
            <a:avLst/>
          </a:prstGeom>
          <a:noFill/>
        </p:spPr>
        <p:txBody>
          <a:bodyPr rtlCol="0" wrap="square">
            <a:spAutoFit/>
          </a:bodyPr>
          <a:lstStyle/>
          <a:p>
            <a:r>
              <a:rPr altLang="en-US" lang="zh-CN" sz="1500">
                <a:solidFill>
                  <a:prstClr val="black">
                    <a:lumMod val="75000"/>
                    <a:lumOff val="25000"/>
                  </a:prstClr>
                </a:solidFill>
                <a:latin charset="-122" pitchFamily="34" typeface="微软雅黑"/>
                <a:ea charset="-122" pitchFamily="34" typeface="微软雅黑"/>
              </a:rPr>
              <a:t>添加标题</a:t>
            </a:r>
          </a:p>
        </p:txBody>
      </p:sp>
      <p:sp>
        <p:nvSpPr>
          <p:cNvPr id="39" name="文本框 39"/>
          <p:cNvSpPr txBox="1"/>
          <p:nvPr/>
        </p:nvSpPr>
        <p:spPr>
          <a:xfrm>
            <a:off x="6887865" y="1422639"/>
            <a:ext cx="1120532" cy="320040"/>
          </a:xfrm>
          <a:prstGeom prst="rect">
            <a:avLst/>
          </a:prstGeom>
          <a:noFill/>
        </p:spPr>
        <p:txBody>
          <a:bodyPr rtlCol="0" wrap="square">
            <a:spAutoFit/>
          </a:bodyPr>
          <a:lstStyle/>
          <a:p>
            <a:r>
              <a:rPr altLang="en-US" lang="zh-CN" sz="1500">
                <a:solidFill>
                  <a:prstClr val="black">
                    <a:lumMod val="75000"/>
                    <a:lumOff val="25000"/>
                  </a:prstClr>
                </a:solidFill>
                <a:latin charset="-122" pitchFamily="34" typeface="微软雅黑"/>
                <a:ea charset="-122" pitchFamily="34" typeface="微软雅黑"/>
              </a:rPr>
              <a:t>添加标题</a:t>
            </a:r>
          </a:p>
        </p:txBody>
      </p:sp>
      <p:sp>
        <p:nvSpPr>
          <p:cNvPr id="40" name="文本框 41"/>
          <p:cNvSpPr txBox="1"/>
          <p:nvPr/>
        </p:nvSpPr>
        <p:spPr>
          <a:xfrm>
            <a:off x="6887865" y="3099564"/>
            <a:ext cx="1120532" cy="320040"/>
          </a:xfrm>
          <a:prstGeom prst="rect">
            <a:avLst/>
          </a:prstGeom>
          <a:noFill/>
        </p:spPr>
        <p:txBody>
          <a:bodyPr rtlCol="0" wrap="square">
            <a:spAutoFit/>
          </a:bodyPr>
          <a:lstStyle/>
          <a:p>
            <a:r>
              <a:rPr altLang="en-US" lang="zh-CN" sz="1500">
                <a:solidFill>
                  <a:prstClr val="black">
                    <a:lumMod val="75000"/>
                    <a:lumOff val="25000"/>
                  </a:prstClr>
                </a:solidFill>
                <a:latin charset="-122" pitchFamily="34" typeface="微软雅黑"/>
                <a:ea charset="-122" pitchFamily="34" typeface="微软雅黑"/>
              </a:rPr>
              <a:t>添加标题</a:t>
            </a:r>
          </a:p>
        </p:txBody>
      </p:sp>
      <p:sp>
        <p:nvSpPr>
          <p:cNvPr id="41" name="文本框 113"/>
          <p:cNvSpPr txBox="1"/>
          <p:nvPr/>
        </p:nvSpPr>
        <p:spPr>
          <a:xfrm>
            <a:off x="1310214" y="1707854"/>
            <a:ext cx="1155278"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42" name="文本框 113"/>
          <p:cNvSpPr txBox="1"/>
          <p:nvPr/>
        </p:nvSpPr>
        <p:spPr>
          <a:xfrm>
            <a:off x="1277205" y="3461326"/>
            <a:ext cx="1155278"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43" name="文本框 113"/>
          <p:cNvSpPr txBox="1"/>
          <p:nvPr/>
        </p:nvSpPr>
        <p:spPr>
          <a:xfrm>
            <a:off x="6549477" y="1707854"/>
            <a:ext cx="1155278"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44" name="文本框 113"/>
          <p:cNvSpPr txBox="1"/>
          <p:nvPr/>
        </p:nvSpPr>
        <p:spPr>
          <a:xfrm>
            <a:off x="6516468" y="3461326"/>
            <a:ext cx="1155278" cy="60579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Tree>
    <p:extLst>
      <p:ext uri="{BB962C8B-B14F-4D97-AF65-F5344CB8AC3E}">
        <p14:creationId val="373762073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6"/>
                                        </p:tgtEl>
                                        <p:attrNameLst>
                                          <p:attrName>style.visibility</p:attrName>
                                        </p:attrNameLst>
                                      </p:cBhvr>
                                      <p:to>
                                        <p:strVal val="visible"/>
                                      </p:to>
                                    </p:set>
                                    <p:animEffect filter="wipe(down)"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8"/>
                                        </p:tgtEl>
                                        <p:attrNameLst>
                                          <p:attrName>style.visibility</p:attrName>
                                        </p:attrNameLst>
                                      </p:cBhvr>
                                      <p:to>
                                        <p:strVal val="visible"/>
                                      </p:to>
                                    </p:set>
                                    <p:animEffect filter="wipe(down)"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20"/>
                                        </p:tgtEl>
                                        <p:attrNameLst>
                                          <p:attrName>style.visibility</p:attrName>
                                        </p:attrNameLst>
                                      </p:cBhvr>
                                      <p:to>
                                        <p:strVal val="visible"/>
                                      </p:to>
                                    </p:set>
                                    <p:animEffect filter="wipe(up)" transition="in">
                                      <p:cBhvr>
                                        <p:cTn dur="500" id="15"/>
                                        <p:tgtEl>
                                          <p:spTgt spid="20"/>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2"/>
                                        </p:tgtEl>
                                        <p:attrNameLst>
                                          <p:attrName>style.visibility</p:attrName>
                                        </p:attrNameLst>
                                      </p:cBhvr>
                                      <p:to>
                                        <p:strVal val="visible"/>
                                      </p:to>
                                    </p:set>
                                    <p:animEffect filter="wipe(up)" transition="in">
                                      <p:cBhvr>
                                        <p:cTn dur="500" id="19"/>
                                        <p:tgtEl>
                                          <p:spTgt spid="12"/>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36"/>
                                        </p:tgtEl>
                                        <p:attrNameLst>
                                          <p:attrName>style.visibility</p:attrName>
                                        </p:attrNameLst>
                                      </p:cBhvr>
                                      <p:to>
                                        <p:strVal val="visible"/>
                                      </p:to>
                                    </p:set>
                                    <p:anim calcmode="lin" valueType="num">
                                      <p:cBhvr>
                                        <p:cTn dur="500" fill="hold" id="23"/>
                                        <p:tgtEl>
                                          <p:spTgt spid="36"/>
                                        </p:tgtEl>
                                        <p:attrNameLst>
                                          <p:attrName>ppt_w</p:attrName>
                                        </p:attrNameLst>
                                      </p:cBhvr>
                                      <p:tavLst>
                                        <p:tav tm="0">
                                          <p:val>
                                            <p:fltVal val="0"/>
                                          </p:val>
                                        </p:tav>
                                        <p:tav tm="100000">
                                          <p:val>
                                            <p:strVal val="#ppt_w"/>
                                          </p:val>
                                        </p:tav>
                                      </p:tavLst>
                                    </p:anim>
                                    <p:anim calcmode="lin" valueType="num">
                                      <p:cBhvr>
                                        <p:cTn dur="500" fill="hold" id="24"/>
                                        <p:tgtEl>
                                          <p:spTgt spid="36"/>
                                        </p:tgtEl>
                                        <p:attrNameLst>
                                          <p:attrName>ppt_h</p:attrName>
                                        </p:attrNameLst>
                                      </p:cBhvr>
                                      <p:tavLst>
                                        <p:tav tm="0">
                                          <p:val>
                                            <p:fltVal val="0"/>
                                          </p:val>
                                        </p:tav>
                                        <p:tav tm="100000">
                                          <p:val>
                                            <p:strVal val="#ppt_h"/>
                                          </p:val>
                                        </p:tav>
                                      </p:tavLst>
                                    </p:anim>
                                    <p:animEffect filter="fade" transition="in">
                                      <p:cBhvr>
                                        <p:cTn dur="500" id="25"/>
                                        <p:tgtEl>
                                          <p:spTgt spid="36"/>
                                        </p:tgtEl>
                                      </p:cBhvr>
                                    </p:animEffect>
                                  </p:childTnLst>
                                </p:cTn>
                              </p:par>
                              <p:par>
                                <p:cTn fill="hold" id="26" nodeType="withEffect" presetClass="entr" presetID="53" presetSubtype="0">
                                  <p:stCondLst>
                                    <p:cond delay="0"/>
                                  </p:stCondLst>
                                  <p:childTnLst>
                                    <p:set>
                                      <p:cBhvr>
                                        <p:cTn dur="1" fill="hold" id="27">
                                          <p:stCondLst>
                                            <p:cond delay="0"/>
                                          </p:stCondLst>
                                        </p:cTn>
                                        <p:tgtEl>
                                          <p:spTgt spid="33"/>
                                        </p:tgtEl>
                                        <p:attrNameLst>
                                          <p:attrName>style.visibility</p:attrName>
                                        </p:attrNameLst>
                                      </p:cBhvr>
                                      <p:to>
                                        <p:strVal val="visible"/>
                                      </p:to>
                                    </p:set>
                                    <p:anim calcmode="lin" valueType="num">
                                      <p:cBhvr>
                                        <p:cTn dur="500" fill="hold" id="28"/>
                                        <p:tgtEl>
                                          <p:spTgt spid="33"/>
                                        </p:tgtEl>
                                        <p:attrNameLst>
                                          <p:attrName>ppt_w</p:attrName>
                                        </p:attrNameLst>
                                      </p:cBhvr>
                                      <p:tavLst>
                                        <p:tav tm="0">
                                          <p:val>
                                            <p:fltVal val="0"/>
                                          </p:val>
                                        </p:tav>
                                        <p:tav tm="100000">
                                          <p:val>
                                            <p:strVal val="#ppt_w"/>
                                          </p:val>
                                        </p:tav>
                                      </p:tavLst>
                                    </p:anim>
                                    <p:anim calcmode="lin" valueType="num">
                                      <p:cBhvr>
                                        <p:cTn dur="500" fill="hold" id="29"/>
                                        <p:tgtEl>
                                          <p:spTgt spid="33"/>
                                        </p:tgtEl>
                                        <p:attrNameLst>
                                          <p:attrName>ppt_h</p:attrName>
                                        </p:attrNameLst>
                                      </p:cBhvr>
                                      <p:tavLst>
                                        <p:tav tm="0">
                                          <p:val>
                                            <p:fltVal val="0"/>
                                          </p:val>
                                        </p:tav>
                                        <p:tav tm="100000">
                                          <p:val>
                                            <p:strVal val="#ppt_h"/>
                                          </p:val>
                                        </p:tav>
                                      </p:tavLst>
                                    </p:anim>
                                    <p:animEffect filter="fade" transition="in">
                                      <p:cBhvr>
                                        <p:cTn dur="500" id="30"/>
                                        <p:tgtEl>
                                          <p:spTgt spid="33"/>
                                        </p:tgtEl>
                                      </p:cBhvr>
                                    </p:animEffect>
                                  </p:childTnLst>
                                </p:cTn>
                              </p:par>
                              <p:par>
                                <p:cTn fill="hold" id="31" nodeType="withEffect" presetClass="entr" presetID="53" presetSubtype="0">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p:cTn dur="500" fill="hold" id="33"/>
                                        <p:tgtEl>
                                          <p:spTgt spid="24"/>
                                        </p:tgtEl>
                                        <p:attrNameLst>
                                          <p:attrName>ppt_w</p:attrName>
                                        </p:attrNameLst>
                                      </p:cBhvr>
                                      <p:tavLst>
                                        <p:tav tm="0">
                                          <p:val>
                                            <p:fltVal val="0"/>
                                          </p:val>
                                        </p:tav>
                                        <p:tav tm="100000">
                                          <p:val>
                                            <p:strVal val="#ppt_w"/>
                                          </p:val>
                                        </p:tav>
                                      </p:tavLst>
                                    </p:anim>
                                    <p:anim calcmode="lin" valueType="num">
                                      <p:cBhvr>
                                        <p:cTn dur="500" fill="hold" id="34"/>
                                        <p:tgtEl>
                                          <p:spTgt spid="24"/>
                                        </p:tgtEl>
                                        <p:attrNameLst>
                                          <p:attrName>ppt_h</p:attrName>
                                        </p:attrNameLst>
                                      </p:cBhvr>
                                      <p:tavLst>
                                        <p:tav tm="0">
                                          <p:val>
                                            <p:fltVal val="0"/>
                                          </p:val>
                                        </p:tav>
                                        <p:tav tm="100000">
                                          <p:val>
                                            <p:strVal val="#ppt_h"/>
                                          </p:val>
                                        </p:tav>
                                      </p:tavLst>
                                    </p:anim>
                                    <p:animEffect filter="fade" transition="in">
                                      <p:cBhvr>
                                        <p:cTn dur="500" id="35"/>
                                        <p:tgtEl>
                                          <p:spTgt spid="24"/>
                                        </p:tgtEl>
                                      </p:cBhvr>
                                    </p:animEffect>
                                  </p:childTnLst>
                                </p:cTn>
                              </p:par>
                              <p:par>
                                <p:cTn fill="hold" id="36" nodeType="withEffect" presetClass="entr" presetID="53" presetSubtype="0">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p:cTn dur="500" fill="hold" id="38"/>
                                        <p:tgtEl>
                                          <p:spTgt spid="28"/>
                                        </p:tgtEl>
                                        <p:attrNameLst>
                                          <p:attrName>ppt_w</p:attrName>
                                        </p:attrNameLst>
                                      </p:cBhvr>
                                      <p:tavLst>
                                        <p:tav tm="0">
                                          <p:val>
                                            <p:fltVal val="0"/>
                                          </p:val>
                                        </p:tav>
                                        <p:tav tm="100000">
                                          <p:val>
                                            <p:strVal val="#ppt_w"/>
                                          </p:val>
                                        </p:tav>
                                      </p:tavLst>
                                    </p:anim>
                                    <p:anim calcmode="lin" valueType="num">
                                      <p:cBhvr>
                                        <p:cTn dur="500" fill="hold" id="39"/>
                                        <p:tgtEl>
                                          <p:spTgt spid="28"/>
                                        </p:tgtEl>
                                        <p:attrNameLst>
                                          <p:attrName>ppt_h</p:attrName>
                                        </p:attrNameLst>
                                      </p:cBhvr>
                                      <p:tavLst>
                                        <p:tav tm="0">
                                          <p:val>
                                            <p:fltVal val="0"/>
                                          </p:val>
                                        </p:tav>
                                        <p:tav tm="100000">
                                          <p:val>
                                            <p:strVal val="#ppt_h"/>
                                          </p:val>
                                        </p:tav>
                                      </p:tavLst>
                                    </p:anim>
                                    <p:animEffect filter="fade" transition="in">
                                      <p:cBhvr>
                                        <p:cTn dur="500" id="40"/>
                                        <p:tgtEl>
                                          <p:spTgt spid="28"/>
                                        </p:tgtEl>
                                      </p:cBhvr>
                                    </p:animEffect>
                                  </p:childTnLst>
                                </p:cTn>
                              </p:par>
                            </p:childTnLst>
                          </p:cTn>
                        </p:par>
                        <p:par>
                          <p:cTn fill="hold" id="41" nodeType="afterGroup">
                            <p:stCondLst>
                              <p:cond delay="2500"/>
                            </p:stCondLst>
                            <p:childTnLst>
                              <p:par>
                                <p:cTn fill="hold" grpId="0" id="42" nodeType="afterEffect" presetClass="entr" presetID="22" presetSubtype="8">
                                  <p:stCondLst>
                                    <p:cond delay="0"/>
                                  </p:stCondLst>
                                  <p:childTnLst>
                                    <p:set>
                                      <p:cBhvr>
                                        <p:cTn dur="1" fill="hold" id="43">
                                          <p:stCondLst>
                                            <p:cond delay="0"/>
                                          </p:stCondLst>
                                        </p:cTn>
                                        <p:tgtEl>
                                          <p:spTgt spid="37"/>
                                        </p:tgtEl>
                                        <p:attrNameLst>
                                          <p:attrName>style.visibility</p:attrName>
                                        </p:attrNameLst>
                                      </p:cBhvr>
                                      <p:to>
                                        <p:strVal val="visible"/>
                                      </p:to>
                                    </p:set>
                                    <p:animEffect filter="wipe(left)" transition="in">
                                      <p:cBhvr>
                                        <p:cTn dur="500" id="44"/>
                                        <p:tgtEl>
                                          <p:spTgt spid="37"/>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39"/>
                                        </p:tgtEl>
                                        <p:attrNameLst>
                                          <p:attrName>style.visibility</p:attrName>
                                        </p:attrNameLst>
                                      </p:cBhvr>
                                      <p:to>
                                        <p:strVal val="visible"/>
                                      </p:to>
                                    </p:set>
                                    <p:animEffect filter="wipe(left)" transition="in">
                                      <p:cBhvr>
                                        <p:cTn dur="500" id="47"/>
                                        <p:tgtEl>
                                          <p:spTgt spid="39"/>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40"/>
                                        </p:tgtEl>
                                        <p:attrNameLst>
                                          <p:attrName>style.visibility</p:attrName>
                                        </p:attrNameLst>
                                      </p:cBhvr>
                                      <p:to>
                                        <p:strVal val="visible"/>
                                      </p:to>
                                    </p:set>
                                    <p:animEffect filter="wipe(left)" transition="in">
                                      <p:cBhvr>
                                        <p:cTn dur="500" id="50"/>
                                        <p:tgtEl>
                                          <p:spTgt spid="40"/>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38"/>
                                        </p:tgtEl>
                                        <p:attrNameLst>
                                          <p:attrName>style.visibility</p:attrName>
                                        </p:attrNameLst>
                                      </p:cBhvr>
                                      <p:to>
                                        <p:strVal val="visible"/>
                                      </p:to>
                                    </p:set>
                                    <p:animEffect filter="wipe(left)" transition="in">
                                      <p:cBhvr>
                                        <p:cTn dur="500" id="53"/>
                                        <p:tgtEl>
                                          <p:spTgt spid="38"/>
                                        </p:tgtEl>
                                      </p:cBhvr>
                                    </p:animEffect>
                                  </p:childTnLst>
                                </p:cTn>
                              </p:par>
                            </p:childTnLst>
                          </p:cTn>
                        </p:par>
                        <p:par>
                          <p:cTn fill="hold" id="54" nodeType="afterGroup">
                            <p:stCondLst>
                              <p:cond delay="3000"/>
                            </p:stCondLst>
                            <p:childTnLst>
                              <p:par>
                                <p:cTn fill="hold" grpId="0" id="55" nodeType="afterEffect" presetClass="entr" presetID="22" presetSubtype="1">
                                  <p:stCondLst>
                                    <p:cond delay="0"/>
                                  </p:stCondLst>
                                  <p:childTnLst>
                                    <p:set>
                                      <p:cBhvr>
                                        <p:cTn dur="1" fill="hold" id="56">
                                          <p:stCondLst>
                                            <p:cond delay="0"/>
                                          </p:stCondLst>
                                        </p:cTn>
                                        <p:tgtEl>
                                          <p:spTgt spid="41"/>
                                        </p:tgtEl>
                                        <p:attrNameLst>
                                          <p:attrName>style.visibility</p:attrName>
                                        </p:attrNameLst>
                                      </p:cBhvr>
                                      <p:to>
                                        <p:strVal val="visible"/>
                                      </p:to>
                                    </p:set>
                                    <p:animEffect filter="wipe(up)" transition="in">
                                      <p:cBhvr>
                                        <p:cTn dur="500" id="57"/>
                                        <p:tgtEl>
                                          <p:spTgt spid="41"/>
                                        </p:tgtEl>
                                      </p:cBhvr>
                                    </p:animEffect>
                                  </p:childTnLst>
                                </p:cTn>
                              </p:par>
                              <p:par>
                                <p:cTn fill="hold" grpId="0" id="58" nodeType="withEffect" presetClass="entr" presetID="22" presetSubtype="1">
                                  <p:stCondLst>
                                    <p:cond delay="0"/>
                                  </p:stCondLst>
                                  <p:childTnLst>
                                    <p:set>
                                      <p:cBhvr>
                                        <p:cTn dur="1" fill="hold" id="59">
                                          <p:stCondLst>
                                            <p:cond delay="0"/>
                                          </p:stCondLst>
                                        </p:cTn>
                                        <p:tgtEl>
                                          <p:spTgt spid="43"/>
                                        </p:tgtEl>
                                        <p:attrNameLst>
                                          <p:attrName>style.visibility</p:attrName>
                                        </p:attrNameLst>
                                      </p:cBhvr>
                                      <p:to>
                                        <p:strVal val="visible"/>
                                      </p:to>
                                    </p:set>
                                    <p:animEffect filter="wipe(up)" transition="in">
                                      <p:cBhvr>
                                        <p:cTn dur="500" id="60"/>
                                        <p:tgtEl>
                                          <p:spTgt spid="43"/>
                                        </p:tgtEl>
                                      </p:cBhvr>
                                    </p:animEffect>
                                  </p:childTnLst>
                                </p:cTn>
                              </p:par>
                              <p:par>
                                <p:cTn fill="hold" grpId="0" id="61" nodeType="withEffect" presetClass="entr" presetID="22" presetSubtype="1">
                                  <p:stCondLst>
                                    <p:cond delay="0"/>
                                  </p:stCondLst>
                                  <p:childTnLst>
                                    <p:set>
                                      <p:cBhvr>
                                        <p:cTn dur="1" fill="hold" id="62">
                                          <p:stCondLst>
                                            <p:cond delay="0"/>
                                          </p:stCondLst>
                                        </p:cTn>
                                        <p:tgtEl>
                                          <p:spTgt spid="42"/>
                                        </p:tgtEl>
                                        <p:attrNameLst>
                                          <p:attrName>style.visibility</p:attrName>
                                        </p:attrNameLst>
                                      </p:cBhvr>
                                      <p:to>
                                        <p:strVal val="visible"/>
                                      </p:to>
                                    </p:set>
                                    <p:animEffect filter="wipe(up)" transition="in">
                                      <p:cBhvr>
                                        <p:cTn dur="500" id="63"/>
                                        <p:tgtEl>
                                          <p:spTgt spid="42"/>
                                        </p:tgtEl>
                                      </p:cBhvr>
                                    </p:animEffect>
                                  </p:childTnLst>
                                </p:cTn>
                              </p:par>
                              <p:par>
                                <p:cTn fill="hold" grpId="0" id="64" nodeType="withEffect" presetClass="entr" presetID="22" presetSubtype="1">
                                  <p:stCondLst>
                                    <p:cond delay="0"/>
                                  </p:stCondLst>
                                  <p:childTnLst>
                                    <p:set>
                                      <p:cBhvr>
                                        <p:cTn dur="1" fill="hold" id="65">
                                          <p:stCondLst>
                                            <p:cond delay="0"/>
                                          </p:stCondLst>
                                        </p:cTn>
                                        <p:tgtEl>
                                          <p:spTgt spid="44"/>
                                        </p:tgtEl>
                                        <p:attrNameLst>
                                          <p:attrName>style.visibility</p:attrName>
                                        </p:attrNameLst>
                                      </p:cBhvr>
                                      <p:to>
                                        <p:strVal val="visible"/>
                                      </p:to>
                                    </p:set>
                                    <p:animEffect filter="wipe(up)" transition="in">
                                      <p:cBhvr>
                                        <p:cTn dur="500" id="66"/>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P grpId="0" spid="4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cs typeface="+mn-ea"/>
                <a:sym typeface="+mn-lt"/>
              </a:rPr>
              <a:t> 第五部分</a:t>
            </a:r>
          </a:p>
          <a:p>
            <a:pPr lvl="1" marL="0"/>
            <a:r>
              <a:rPr altLang="en-US" b="1" lang="zh-CN" sz="1400">
                <a:solidFill>
                  <a:srgbClr val="080808"/>
                </a:solidFill>
                <a:cs typeface="+mn-ea"/>
                <a:sym typeface="+mn-lt"/>
              </a:rPr>
              <a:t>标题文字内容</a:t>
            </a:r>
          </a:p>
        </p:txBody>
      </p:sp>
      <p:cxnSp>
        <p:nvCxnSpPr>
          <p:cNvPr id="20" name="直接连接符 19"/>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21"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22"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23"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24"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25"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26"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27" name="TextBox 6"/>
          <p:cNvSpPr txBox="1">
            <a:spLocks noChangeArrowheads="1"/>
          </p:cNvSpPr>
          <p:nvPr/>
        </p:nvSpPr>
        <p:spPr bwMode="auto">
          <a:xfrm>
            <a:off x="1882114" y="3004557"/>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cs typeface="+mn-ea"/>
                <a:sym typeface="+mn-lt"/>
              </a:rPr>
              <a:t>标题内容</a:t>
            </a:r>
          </a:p>
        </p:txBody>
      </p:sp>
      <p:grpSp>
        <p:nvGrpSpPr>
          <p:cNvPr id="35" name="组合 34"/>
          <p:cNvGrpSpPr/>
          <p:nvPr/>
        </p:nvGrpSpPr>
        <p:grpSpPr>
          <a:xfrm rot="14400000">
            <a:off x="2319365" y="1886394"/>
            <a:ext cx="1079397" cy="936000"/>
            <a:chOff x="1511944" y="2420246"/>
            <a:chExt cx="2627152" cy="2294453"/>
          </a:xfrm>
          <a:effectLst>
            <a:outerShdw algn="t" blurRad="203200" dir="3780000" dist="38100" rotWithShape="0" sx="103000" sy="103000">
              <a:prstClr val="black">
                <a:alpha val="25000"/>
              </a:prstClr>
            </a:outerShdw>
          </a:effectLst>
        </p:grpSpPr>
        <p:sp>
          <p:nvSpPr>
            <p:cNvPr id="36"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37"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grpSp>
      <p:grpSp>
        <p:nvGrpSpPr>
          <p:cNvPr id="38" name="组合 37"/>
          <p:cNvGrpSpPr/>
          <p:nvPr/>
        </p:nvGrpSpPr>
        <p:grpSpPr>
          <a:xfrm>
            <a:off x="2463262" y="1988914"/>
            <a:ext cx="810431" cy="730960"/>
            <a:chOff x="6623914" y="2138335"/>
            <a:chExt cx="428348" cy="386204"/>
          </a:xfrm>
        </p:grpSpPr>
        <p:sp>
          <p:nvSpPr>
            <p:cNvPr id="39"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40"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grpSp>
    </p:spTree>
    <p:extLst>
      <p:ext uri="{BB962C8B-B14F-4D97-AF65-F5344CB8AC3E}">
        <p14:creationId val="2745192532"/>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p:cTn dur="500" fill="hold" id="7"/>
                                        <p:tgtEl>
                                          <p:spTgt spid="38"/>
                                        </p:tgtEl>
                                        <p:attrNameLst>
                                          <p:attrName>ppt_w</p:attrName>
                                        </p:attrNameLst>
                                      </p:cBhvr>
                                      <p:tavLst>
                                        <p:tav tm="0">
                                          <p:val>
                                            <p:fltVal val="0"/>
                                          </p:val>
                                        </p:tav>
                                        <p:tav tm="100000">
                                          <p:val>
                                            <p:strVal val="#ppt_w"/>
                                          </p:val>
                                        </p:tav>
                                      </p:tavLst>
                                    </p:anim>
                                    <p:anim calcmode="lin" valueType="num">
                                      <p:cBhvr>
                                        <p:cTn dur="500" fill="hold" id="8"/>
                                        <p:tgtEl>
                                          <p:spTgt spid="38"/>
                                        </p:tgtEl>
                                        <p:attrNameLst>
                                          <p:attrName>ppt_h</p:attrName>
                                        </p:attrNameLst>
                                      </p:cBhvr>
                                      <p:tavLst>
                                        <p:tav tm="0">
                                          <p:val>
                                            <p:fltVal val="0"/>
                                          </p:val>
                                        </p:tav>
                                        <p:tav tm="100000">
                                          <p:val>
                                            <p:strVal val="#ppt_h"/>
                                          </p:val>
                                        </p:tav>
                                      </p:tavLst>
                                    </p:anim>
                                    <p:animEffect filter="fade" transition="in">
                                      <p:cBhvr>
                                        <p:cTn dur="500" id="9"/>
                                        <p:tgtEl>
                                          <p:spTgt spid="38"/>
                                        </p:tgtEl>
                                      </p:cBhvr>
                                    </p:animEffect>
                                  </p:childTnLst>
                                </p:cTn>
                              </p:par>
                              <p:par>
                                <p:cTn fill="hold" id="10" nodeType="withEffect" presetClass="entr" presetID="53" presetSubtype="0">
                                  <p:stCondLst>
                                    <p:cond delay="0"/>
                                  </p:stCondLst>
                                  <p:childTnLst>
                                    <p:set>
                                      <p:cBhvr>
                                        <p:cTn dur="1" fill="hold" id="11">
                                          <p:stCondLst>
                                            <p:cond delay="0"/>
                                          </p:stCondLst>
                                        </p:cTn>
                                        <p:tgtEl>
                                          <p:spTgt spid="35"/>
                                        </p:tgtEl>
                                        <p:attrNameLst>
                                          <p:attrName>style.visibility</p:attrName>
                                        </p:attrNameLst>
                                      </p:cBhvr>
                                      <p:to>
                                        <p:strVal val="visible"/>
                                      </p:to>
                                    </p:set>
                                    <p:anim calcmode="lin" valueType="num">
                                      <p:cBhvr>
                                        <p:cTn dur="500" fill="hold" id="12"/>
                                        <p:tgtEl>
                                          <p:spTgt spid="35"/>
                                        </p:tgtEl>
                                        <p:attrNameLst>
                                          <p:attrName>ppt_w</p:attrName>
                                        </p:attrNameLst>
                                      </p:cBhvr>
                                      <p:tavLst>
                                        <p:tav tm="0">
                                          <p:val>
                                            <p:fltVal val="0"/>
                                          </p:val>
                                        </p:tav>
                                        <p:tav tm="100000">
                                          <p:val>
                                            <p:strVal val="#ppt_w"/>
                                          </p:val>
                                        </p:tav>
                                      </p:tavLst>
                                    </p:anim>
                                    <p:anim calcmode="lin" valueType="num">
                                      <p:cBhvr>
                                        <p:cTn dur="500" fill="hold" id="13"/>
                                        <p:tgtEl>
                                          <p:spTgt spid="35"/>
                                        </p:tgtEl>
                                        <p:attrNameLst>
                                          <p:attrName>ppt_h</p:attrName>
                                        </p:attrNameLst>
                                      </p:cBhvr>
                                      <p:tavLst>
                                        <p:tav tm="0">
                                          <p:val>
                                            <p:fltVal val="0"/>
                                          </p:val>
                                        </p:tav>
                                        <p:tav tm="100000">
                                          <p:val>
                                            <p:strVal val="#ppt_h"/>
                                          </p:val>
                                        </p:tav>
                                      </p:tavLst>
                                    </p:anim>
                                    <p:animEffect filter="fade" transition="in">
                                      <p:cBhvr>
                                        <p:cTn dur="500" id="14"/>
                                        <p:tgtEl>
                                          <p:spTgt spid="35"/>
                                        </p:tgtEl>
                                      </p:cBhvr>
                                    </p:animEffect>
                                  </p:childTnLst>
                                </p:cTn>
                              </p:par>
                              <p:par>
                                <p:cTn fill="hold" grpId="0" id="15" nodeType="withEffect" presetClass="entr" presetID="47" presetSubtype="0">
                                  <p:stCondLst>
                                    <p:cond delay="50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anim calcmode="lin" valueType="num">
                                      <p:cBhvr>
                                        <p:cTn dur="1000" fill="hold" id="18"/>
                                        <p:tgtEl>
                                          <p:spTgt spid="27"/>
                                        </p:tgtEl>
                                        <p:attrNameLst>
                                          <p:attrName>ppt_x</p:attrName>
                                        </p:attrNameLst>
                                      </p:cBhvr>
                                      <p:tavLst>
                                        <p:tav tm="0">
                                          <p:val>
                                            <p:strVal val="#ppt_x"/>
                                          </p:val>
                                        </p:tav>
                                        <p:tav tm="100000">
                                          <p:val>
                                            <p:strVal val="#ppt_x"/>
                                          </p:val>
                                        </p:tav>
                                      </p:tavLst>
                                    </p:anim>
                                    <p:anim calcmode="lin" valueType="num">
                                      <p:cBhvr>
                                        <p:cTn dur="1000" fill="hold" id="19"/>
                                        <p:tgtEl>
                                          <p:spTgt spid="2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20"/>
                                        </p:tgtEl>
                                        <p:attrNameLst>
                                          <p:attrName>style.visibility</p:attrName>
                                        </p:attrNameLst>
                                      </p:cBhvr>
                                      <p:to>
                                        <p:strVal val="visible"/>
                                      </p:to>
                                    </p:set>
                                    <p:animEffect filter="wipe(down)" transition="in">
                                      <p:cBhvr>
                                        <p:cTn dur="500" id="23"/>
                                        <p:tgtEl>
                                          <p:spTgt spid="20"/>
                                        </p:tgtEl>
                                      </p:cBhvr>
                                    </p:animEffect>
                                  </p:childTnLst>
                                </p:cTn>
                              </p:par>
                            </p:childTnLst>
                          </p:cTn>
                        </p:par>
                        <p:par>
                          <p:cTn fill="hold" id="24" nodeType="afterGroup">
                            <p:stCondLst>
                              <p:cond delay="2000"/>
                            </p:stCondLst>
                            <p:childTnLst>
                              <p:par>
                                <p:cTn fill="hold" grpId="0" id="25" nodeType="afterEffect" presetClass="entr" presetID="12" presetSubtype="8">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500" id="27"/>
                                        <p:tgtEl>
                                          <p:spTgt spid="19"/>
                                        </p:tgtEl>
                                        <p:attrNameLst>
                                          <p:attrName>ppt_x</p:attrName>
                                        </p:attrNameLst>
                                      </p:cBhvr>
                                      <p:tavLst>
                                        <p:tav tm="0">
                                          <p:val>
                                            <p:strVal val="#ppt_x-#ppt_w*1.125000"/>
                                          </p:val>
                                        </p:tav>
                                        <p:tav tm="100000">
                                          <p:val>
                                            <p:strVal val="#ppt_x"/>
                                          </p:val>
                                        </p:tav>
                                      </p:tavLst>
                                    </p:anim>
                                    <p:animEffect filter="wipe(right)" transition="in">
                                      <p:cBhvr>
                                        <p:cTn dur="500" id="28"/>
                                        <p:tgtEl>
                                          <p:spTgt spid="19"/>
                                        </p:tgtEl>
                                      </p:cBhvr>
                                    </p:animEffect>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500" fill="hold" id="32"/>
                                        <p:tgtEl>
                                          <p:spTgt spid="21"/>
                                        </p:tgtEl>
                                        <p:attrNameLst>
                                          <p:attrName>ppt_x</p:attrName>
                                        </p:attrNameLst>
                                      </p:cBhvr>
                                      <p:tavLst>
                                        <p:tav tm="0">
                                          <p:val>
                                            <p:strVal val="#ppt_x"/>
                                          </p:val>
                                        </p:tav>
                                        <p:tav tm="100000">
                                          <p:val>
                                            <p:strVal val="#ppt_x"/>
                                          </p:val>
                                        </p:tav>
                                      </p:tavLst>
                                    </p:anim>
                                    <p:anim calcmode="lin" valueType="num">
                                      <p:cBhvr additive="base">
                                        <p:cTn dur="500" fill="hold" id="33"/>
                                        <p:tgtEl>
                                          <p:spTgt spid="21"/>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200"/>
                                  </p:stCondLst>
                                  <p:childTnLst>
                                    <p:set>
                                      <p:cBhvr>
                                        <p:cTn dur="1" fill="hold" id="35">
                                          <p:stCondLst>
                                            <p:cond delay="0"/>
                                          </p:stCondLst>
                                        </p:cTn>
                                        <p:tgtEl>
                                          <p:spTgt spid="22"/>
                                        </p:tgtEl>
                                        <p:attrNameLst>
                                          <p:attrName>style.visibility</p:attrName>
                                        </p:attrNameLst>
                                      </p:cBhvr>
                                      <p:to>
                                        <p:strVal val="visible"/>
                                      </p:to>
                                    </p:set>
                                    <p:anim calcmode="lin" valueType="num">
                                      <p:cBhvr additive="base">
                                        <p:cTn dur="500" fill="hold" id="36"/>
                                        <p:tgtEl>
                                          <p:spTgt spid="22"/>
                                        </p:tgtEl>
                                        <p:attrNameLst>
                                          <p:attrName>ppt_x</p:attrName>
                                        </p:attrNameLst>
                                      </p:cBhvr>
                                      <p:tavLst>
                                        <p:tav tm="0">
                                          <p:val>
                                            <p:strVal val="#ppt_x"/>
                                          </p:val>
                                        </p:tav>
                                        <p:tav tm="100000">
                                          <p:val>
                                            <p:strVal val="#ppt_x"/>
                                          </p:val>
                                        </p:tav>
                                      </p:tavLst>
                                    </p:anim>
                                    <p:anim calcmode="lin" valueType="num">
                                      <p:cBhvr additive="base">
                                        <p:cTn dur="500" fill="hold" id="37"/>
                                        <p:tgtEl>
                                          <p:spTgt spid="22"/>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400"/>
                                  </p:stCondLst>
                                  <p:childTnLst>
                                    <p:set>
                                      <p:cBhvr>
                                        <p:cTn dur="1" fill="hold" id="39">
                                          <p:stCondLst>
                                            <p:cond delay="0"/>
                                          </p:stCondLst>
                                        </p:cTn>
                                        <p:tgtEl>
                                          <p:spTgt spid="23"/>
                                        </p:tgtEl>
                                        <p:attrNameLst>
                                          <p:attrName>style.visibility</p:attrName>
                                        </p:attrNameLst>
                                      </p:cBhvr>
                                      <p:to>
                                        <p:strVal val="visible"/>
                                      </p:to>
                                    </p:set>
                                    <p:anim calcmode="lin" valueType="num">
                                      <p:cBhvr additive="base">
                                        <p:cTn dur="500" fill="hold" id="40"/>
                                        <p:tgtEl>
                                          <p:spTgt spid="23"/>
                                        </p:tgtEl>
                                        <p:attrNameLst>
                                          <p:attrName>ppt_x</p:attrName>
                                        </p:attrNameLst>
                                      </p:cBhvr>
                                      <p:tavLst>
                                        <p:tav tm="0">
                                          <p:val>
                                            <p:strVal val="#ppt_x"/>
                                          </p:val>
                                        </p:tav>
                                        <p:tav tm="100000">
                                          <p:val>
                                            <p:strVal val="#ppt_x"/>
                                          </p:val>
                                        </p:tav>
                                      </p:tavLst>
                                    </p:anim>
                                    <p:anim calcmode="lin" valueType="num">
                                      <p:cBhvr additive="base">
                                        <p:cTn dur="500" fill="hold" id="41"/>
                                        <p:tgtEl>
                                          <p:spTgt spid="23"/>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600"/>
                                  </p:stCondLst>
                                  <p:childTnLst>
                                    <p:set>
                                      <p:cBhvr>
                                        <p:cTn dur="1" fill="hold" id="43">
                                          <p:stCondLst>
                                            <p:cond delay="0"/>
                                          </p:stCondLst>
                                        </p:cTn>
                                        <p:tgtEl>
                                          <p:spTgt spid="24"/>
                                        </p:tgtEl>
                                        <p:attrNameLst>
                                          <p:attrName>style.visibility</p:attrName>
                                        </p:attrNameLst>
                                      </p:cBhvr>
                                      <p:to>
                                        <p:strVal val="visible"/>
                                      </p:to>
                                    </p:set>
                                    <p:anim calcmode="lin" valueType="num">
                                      <p:cBhvr additive="base">
                                        <p:cTn dur="500" fill="hold" id="44"/>
                                        <p:tgtEl>
                                          <p:spTgt spid="24"/>
                                        </p:tgtEl>
                                        <p:attrNameLst>
                                          <p:attrName>ppt_x</p:attrName>
                                        </p:attrNameLst>
                                      </p:cBhvr>
                                      <p:tavLst>
                                        <p:tav tm="0">
                                          <p:val>
                                            <p:strVal val="#ppt_x"/>
                                          </p:val>
                                        </p:tav>
                                        <p:tav tm="100000">
                                          <p:val>
                                            <p:strVal val="#ppt_x"/>
                                          </p:val>
                                        </p:tav>
                                      </p:tavLst>
                                    </p:anim>
                                    <p:anim calcmode="lin" valueType="num">
                                      <p:cBhvr additive="base">
                                        <p:cTn dur="500" fill="hold" id="45"/>
                                        <p:tgtEl>
                                          <p:spTgt spid="24"/>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80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500" fill="hold" id="48"/>
                                        <p:tgtEl>
                                          <p:spTgt spid="25"/>
                                        </p:tgtEl>
                                        <p:attrNameLst>
                                          <p:attrName>ppt_x</p:attrName>
                                        </p:attrNameLst>
                                      </p:cBhvr>
                                      <p:tavLst>
                                        <p:tav tm="0">
                                          <p:val>
                                            <p:strVal val="#ppt_x"/>
                                          </p:val>
                                        </p:tav>
                                        <p:tav tm="100000">
                                          <p:val>
                                            <p:strVal val="#ppt_x"/>
                                          </p:val>
                                        </p:tav>
                                      </p:tavLst>
                                    </p:anim>
                                    <p:anim calcmode="lin" valueType="num">
                                      <p:cBhvr additive="base">
                                        <p:cTn dur="500" fill="hold" id="49"/>
                                        <p:tgtEl>
                                          <p:spTgt spid="25"/>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1000"/>
                                  </p:stCondLst>
                                  <p:childTnLst>
                                    <p:set>
                                      <p:cBhvr>
                                        <p:cTn dur="1" fill="hold" id="51">
                                          <p:stCondLst>
                                            <p:cond delay="0"/>
                                          </p:stCondLst>
                                        </p:cTn>
                                        <p:tgtEl>
                                          <p:spTgt spid="26"/>
                                        </p:tgtEl>
                                        <p:attrNameLst>
                                          <p:attrName>style.visibility</p:attrName>
                                        </p:attrNameLst>
                                      </p:cBhvr>
                                      <p:to>
                                        <p:strVal val="visible"/>
                                      </p:to>
                                    </p:set>
                                    <p:anim calcmode="lin" valueType="num">
                                      <p:cBhvr additive="base">
                                        <p:cTn dur="500" fill="hold" id="52"/>
                                        <p:tgtEl>
                                          <p:spTgt spid="26"/>
                                        </p:tgtEl>
                                        <p:attrNameLst>
                                          <p:attrName>ppt_x</p:attrName>
                                        </p:attrNameLst>
                                      </p:cBhvr>
                                      <p:tavLst>
                                        <p:tav tm="0">
                                          <p:val>
                                            <p:strVal val="#ppt_x"/>
                                          </p:val>
                                        </p:tav>
                                        <p:tav tm="100000">
                                          <p:val>
                                            <p:strVal val="#ppt_x"/>
                                          </p:val>
                                        </p:tav>
                                      </p:tavLst>
                                    </p:anim>
                                    <p:anim calcmode="lin" valueType="num">
                                      <p:cBhvr additive="base">
                                        <p:cTn dur="500" fill="hold" id="53"/>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2"/>
      <p:bldP grpId="0" spid="23"/>
      <p:bldP grpId="0" spid="24"/>
      <p:bldP grpId="0" spid="25"/>
      <p:bldP grpId="0" spid="26"/>
      <p:bldP grpId="0" spid="2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sp>
        <p:nvSpPr>
          <p:cNvPr id="8" name="文本框 2"/>
          <p:cNvSpPr txBox="1"/>
          <p:nvPr/>
        </p:nvSpPr>
        <p:spPr>
          <a:xfrm>
            <a:off x="4093180" y="2463038"/>
            <a:ext cx="689741" cy="1371600"/>
          </a:xfrm>
          <a:prstGeom prst="rect">
            <a:avLst/>
          </a:prstGeom>
          <a:noFill/>
        </p:spPr>
        <p:txBody>
          <a:bodyPr rtlCol="0" wrap="square">
            <a:spAutoFit/>
          </a:bodyPr>
          <a:lstStyle/>
          <a:p>
            <a:pPr algn="ctr"/>
            <a:r>
              <a:rPr altLang="en-US" lang="zh-CN" sz="2100">
                <a:solidFill>
                  <a:schemeClr val="accent5"/>
                </a:solidFill>
                <a:latin charset="-122" pitchFamily="34" typeface="微软雅黑"/>
                <a:ea charset="-122" pitchFamily="34" typeface="微软雅黑"/>
              </a:rPr>
              <a:t>添加标题</a:t>
            </a:r>
          </a:p>
        </p:txBody>
      </p:sp>
      <p:grpSp>
        <p:nvGrpSpPr>
          <p:cNvPr id="9" name="组合 8"/>
          <p:cNvGrpSpPr/>
          <p:nvPr/>
        </p:nvGrpSpPr>
        <p:grpSpPr>
          <a:xfrm>
            <a:off x="2984235" y="1838959"/>
            <a:ext cx="1129136" cy="973042"/>
            <a:chOff x="3978461" y="2452512"/>
            <a:chExt cx="1505319" cy="1297689"/>
          </a:xfrm>
        </p:grpSpPr>
        <p:sp>
          <p:nvSpPr>
            <p:cNvPr id="10" name="梯形 9"/>
            <p:cNvSpPr/>
            <p:nvPr/>
          </p:nvSpPr>
          <p:spPr>
            <a:xfrm>
              <a:off x="4344623" y="3523139"/>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六边形 10"/>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 name="任意多边形 11"/>
            <p:cNvSpPr/>
            <p:nvPr/>
          </p:nvSpPr>
          <p:spPr>
            <a:xfrm>
              <a:off x="4051993" y="2515056"/>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3" name="梯形 71"/>
            <p:cNvSpPr/>
            <p:nvPr/>
          </p:nvSpPr>
          <p:spPr>
            <a:xfrm flipH="1" rot="14580000">
              <a:off x="4859296" y="2760492"/>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 name="任意多边形 13"/>
            <p:cNvSpPr/>
            <p:nvPr/>
          </p:nvSpPr>
          <p:spPr>
            <a:xfrm>
              <a:off x="4052375" y="2519273"/>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5" name="梯形 14"/>
            <p:cNvSpPr/>
            <p:nvPr/>
          </p:nvSpPr>
          <p:spPr>
            <a:xfrm flipV="1">
              <a:off x="4344623" y="2515055"/>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6" name="组合 15"/>
          <p:cNvGrpSpPr/>
          <p:nvPr/>
        </p:nvGrpSpPr>
        <p:grpSpPr>
          <a:xfrm>
            <a:off x="3171588" y="2009215"/>
            <a:ext cx="758324" cy="632528"/>
            <a:chOff x="4228234" y="2679573"/>
            <a:chExt cx="1010966" cy="843565"/>
          </a:xfrm>
        </p:grpSpPr>
        <p:sp>
          <p:nvSpPr>
            <p:cNvPr id="17" name="六边形 16"/>
            <p:cNvSpPr/>
            <p:nvPr/>
          </p:nvSpPr>
          <p:spPr>
            <a:xfrm>
              <a:off x="4241852" y="2679573"/>
              <a:ext cx="978537" cy="843565"/>
            </a:xfrm>
            <a:prstGeom prst="hexagon">
              <a:avLst/>
            </a:prstGeom>
            <a:solidFill>
              <a:srgbClr val="01ACBE"/>
            </a:solid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 name="文本框 1"/>
            <p:cNvSpPr txBox="1"/>
            <p:nvPr/>
          </p:nvSpPr>
          <p:spPr>
            <a:xfrm>
              <a:off x="4228234" y="2842334"/>
              <a:ext cx="1010966" cy="548766"/>
            </a:xfrm>
            <a:prstGeom prst="rect">
              <a:avLst/>
            </a:prstGeom>
            <a:noFill/>
          </p:spPr>
          <p:txBody>
            <a:bodyPr rtlCol="0" wrap="square">
              <a:spAutoFit/>
            </a:bodyPr>
            <a:lstStyle/>
            <a:p>
              <a:pPr algn="ctr"/>
              <a:r>
                <a:rPr altLang="zh-CN" lang="en-US" sz="2100">
                  <a:solidFill>
                    <a:prstClr val="white"/>
                  </a:solidFill>
                  <a:latin charset="0" panose="020b0806030902050204" pitchFamily="34" typeface="Impact"/>
                  <a:ea charset="-122" panose="01010104010101010101" pitchFamily="2" typeface="时尚中黑简体"/>
                </a:rPr>
                <a:t>01</a:t>
              </a:r>
            </a:p>
          </p:txBody>
        </p:sp>
      </p:grpSp>
      <p:grpSp>
        <p:nvGrpSpPr>
          <p:cNvPr id="19" name="组合 18"/>
          <p:cNvGrpSpPr/>
          <p:nvPr/>
        </p:nvGrpSpPr>
        <p:grpSpPr>
          <a:xfrm>
            <a:off x="2984235" y="2809743"/>
            <a:ext cx="1129136" cy="973042"/>
            <a:chOff x="3978461" y="3747190"/>
            <a:chExt cx="1505319" cy="1297689"/>
          </a:xfrm>
        </p:grpSpPr>
        <p:sp>
          <p:nvSpPr>
            <p:cNvPr id="20" name="梯形 19"/>
            <p:cNvSpPr/>
            <p:nvPr/>
          </p:nvSpPr>
          <p:spPr>
            <a:xfrm>
              <a:off x="4344623" y="4817817"/>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 name="梯形 20"/>
            <p:cNvSpPr/>
            <p:nvPr/>
          </p:nvSpPr>
          <p:spPr>
            <a:xfrm flipV="1">
              <a:off x="4344623" y="3809733"/>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 name="六边形 21"/>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 name="任意多边形 22"/>
            <p:cNvSpPr/>
            <p:nvPr/>
          </p:nvSpPr>
          <p:spPr>
            <a:xfrm>
              <a:off x="4051993" y="3809734"/>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24" name="梯形 71"/>
            <p:cNvSpPr/>
            <p:nvPr/>
          </p:nvSpPr>
          <p:spPr>
            <a:xfrm flipH="1" rot="14580000">
              <a:off x="4859296" y="4055170"/>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 name="任意多边形 24"/>
            <p:cNvSpPr/>
            <p:nvPr/>
          </p:nvSpPr>
          <p:spPr>
            <a:xfrm>
              <a:off x="4052375" y="3813951"/>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grpSp>
      <p:grpSp>
        <p:nvGrpSpPr>
          <p:cNvPr id="26" name="组合 25"/>
          <p:cNvGrpSpPr/>
          <p:nvPr/>
        </p:nvGrpSpPr>
        <p:grpSpPr>
          <a:xfrm>
            <a:off x="3171588" y="2979998"/>
            <a:ext cx="758324" cy="632528"/>
            <a:chOff x="4228234" y="3974251"/>
            <a:chExt cx="1010966" cy="843565"/>
          </a:xfrm>
        </p:grpSpPr>
        <p:sp>
          <p:nvSpPr>
            <p:cNvPr id="27" name="六边形 26"/>
            <p:cNvSpPr/>
            <p:nvPr/>
          </p:nvSpPr>
          <p:spPr>
            <a:xfrm>
              <a:off x="4241852" y="3974251"/>
              <a:ext cx="978537" cy="843565"/>
            </a:xfrm>
            <a:prstGeom prst="hexagon">
              <a:avLst/>
            </a:prstGeom>
            <a:solidFill>
              <a:srgbClr val="E87071"/>
            </a:solid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8" name="文本框 26"/>
            <p:cNvSpPr txBox="1"/>
            <p:nvPr/>
          </p:nvSpPr>
          <p:spPr>
            <a:xfrm>
              <a:off x="4228234" y="4118521"/>
              <a:ext cx="1010966" cy="548766"/>
            </a:xfrm>
            <a:prstGeom prst="rect">
              <a:avLst/>
            </a:prstGeom>
            <a:noFill/>
          </p:spPr>
          <p:txBody>
            <a:bodyPr rtlCol="0" wrap="square">
              <a:spAutoFit/>
            </a:bodyPr>
            <a:lstStyle/>
            <a:p>
              <a:pPr algn="ctr"/>
              <a:r>
                <a:rPr altLang="zh-CN" lang="en-US" sz="2100">
                  <a:solidFill>
                    <a:prstClr val="white"/>
                  </a:solidFill>
                  <a:latin charset="0" panose="020b0806030902050204" pitchFamily="34" typeface="Impact"/>
                  <a:ea charset="-122" panose="01010104010101010101" pitchFamily="2" typeface="时尚中黑简体"/>
                </a:rPr>
                <a:t>02</a:t>
              </a:r>
            </a:p>
          </p:txBody>
        </p:sp>
      </p:grpSp>
      <p:grpSp>
        <p:nvGrpSpPr>
          <p:cNvPr id="29" name="组合 28"/>
          <p:cNvGrpSpPr/>
          <p:nvPr/>
        </p:nvGrpSpPr>
        <p:grpSpPr>
          <a:xfrm>
            <a:off x="4763750" y="1838959"/>
            <a:ext cx="1129136" cy="973042"/>
            <a:chOff x="6350839" y="2452512"/>
            <a:chExt cx="1505319" cy="1297689"/>
          </a:xfrm>
        </p:grpSpPr>
        <p:sp>
          <p:nvSpPr>
            <p:cNvPr id="30" name="梯形 29"/>
            <p:cNvSpPr/>
            <p:nvPr/>
          </p:nvSpPr>
          <p:spPr>
            <a:xfrm>
              <a:off x="6717001" y="3523139"/>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 name="梯形 30"/>
            <p:cNvSpPr/>
            <p:nvPr/>
          </p:nvSpPr>
          <p:spPr>
            <a:xfrm flipV="1">
              <a:off x="6717001" y="2515055"/>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 name="六边形 31"/>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 name="任意多边形 32"/>
            <p:cNvSpPr/>
            <p:nvPr/>
          </p:nvSpPr>
          <p:spPr>
            <a:xfrm>
              <a:off x="6424371" y="2515056"/>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34" name="梯形 71"/>
            <p:cNvSpPr/>
            <p:nvPr/>
          </p:nvSpPr>
          <p:spPr>
            <a:xfrm flipH="1" rot="14580000">
              <a:off x="7231674" y="2760492"/>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5" name="任意多边形 34"/>
            <p:cNvSpPr/>
            <p:nvPr/>
          </p:nvSpPr>
          <p:spPr>
            <a:xfrm>
              <a:off x="6424753" y="2519273"/>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grpSp>
      <p:grpSp>
        <p:nvGrpSpPr>
          <p:cNvPr id="36" name="组合 35"/>
          <p:cNvGrpSpPr/>
          <p:nvPr/>
        </p:nvGrpSpPr>
        <p:grpSpPr>
          <a:xfrm>
            <a:off x="4940821" y="2009215"/>
            <a:ext cx="758324" cy="632528"/>
            <a:chOff x="6586905" y="2679573"/>
            <a:chExt cx="1010966" cy="843565"/>
          </a:xfrm>
        </p:grpSpPr>
        <p:sp>
          <p:nvSpPr>
            <p:cNvPr id="37" name="六边形 36"/>
            <p:cNvSpPr/>
            <p:nvPr/>
          </p:nvSpPr>
          <p:spPr>
            <a:xfrm>
              <a:off x="6614230" y="2679573"/>
              <a:ext cx="978537" cy="843565"/>
            </a:xfrm>
            <a:prstGeom prst="hexagon">
              <a:avLst/>
            </a:prstGeom>
            <a:solidFill>
              <a:srgbClr val="663A77"/>
            </a:solid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8" name="文本框 47"/>
            <p:cNvSpPr txBox="1"/>
            <p:nvPr/>
          </p:nvSpPr>
          <p:spPr>
            <a:xfrm>
              <a:off x="6586905" y="2842334"/>
              <a:ext cx="1010966" cy="548766"/>
            </a:xfrm>
            <a:prstGeom prst="rect">
              <a:avLst/>
            </a:prstGeom>
            <a:noFill/>
          </p:spPr>
          <p:txBody>
            <a:bodyPr rtlCol="0" wrap="square">
              <a:spAutoFit/>
            </a:bodyPr>
            <a:lstStyle/>
            <a:p>
              <a:pPr algn="ctr"/>
              <a:r>
                <a:rPr altLang="zh-CN" lang="en-US" sz="2100">
                  <a:solidFill>
                    <a:prstClr val="white"/>
                  </a:solidFill>
                  <a:latin charset="0" panose="020b0806030902050204" pitchFamily="34" typeface="Impact"/>
                  <a:ea charset="-122" panose="01010104010101010101" pitchFamily="2" typeface="时尚中黑简体"/>
                </a:rPr>
                <a:t>05</a:t>
              </a:r>
            </a:p>
          </p:txBody>
        </p:sp>
      </p:grpSp>
      <p:grpSp>
        <p:nvGrpSpPr>
          <p:cNvPr id="39" name="组合 38"/>
          <p:cNvGrpSpPr/>
          <p:nvPr/>
        </p:nvGrpSpPr>
        <p:grpSpPr>
          <a:xfrm>
            <a:off x="4763750" y="2809743"/>
            <a:ext cx="1129136" cy="973042"/>
            <a:chOff x="6350839" y="3747190"/>
            <a:chExt cx="1505319" cy="1297689"/>
          </a:xfrm>
        </p:grpSpPr>
        <p:sp>
          <p:nvSpPr>
            <p:cNvPr id="40" name="梯形 39"/>
            <p:cNvSpPr/>
            <p:nvPr/>
          </p:nvSpPr>
          <p:spPr>
            <a:xfrm>
              <a:off x="6717001" y="4817817"/>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 name="梯形 40"/>
            <p:cNvSpPr/>
            <p:nvPr/>
          </p:nvSpPr>
          <p:spPr>
            <a:xfrm flipV="1">
              <a:off x="6717001" y="3809733"/>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2" name="六边形 41"/>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3" name="任意多边形 42"/>
            <p:cNvSpPr/>
            <p:nvPr/>
          </p:nvSpPr>
          <p:spPr>
            <a:xfrm>
              <a:off x="6424371" y="3809734"/>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44" name="梯形 71"/>
            <p:cNvSpPr/>
            <p:nvPr/>
          </p:nvSpPr>
          <p:spPr>
            <a:xfrm flipH="1" rot="14580000">
              <a:off x="7231674" y="4055170"/>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5" name="任意多边形 44"/>
            <p:cNvSpPr/>
            <p:nvPr/>
          </p:nvSpPr>
          <p:spPr>
            <a:xfrm>
              <a:off x="6424753" y="3813951"/>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grpSp>
      <p:grpSp>
        <p:nvGrpSpPr>
          <p:cNvPr id="46" name="组合 45"/>
          <p:cNvGrpSpPr/>
          <p:nvPr/>
        </p:nvGrpSpPr>
        <p:grpSpPr>
          <a:xfrm>
            <a:off x="4940821" y="2979998"/>
            <a:ext cx="758324" cy="632528"/>
            <a:chOff x="6586905" y="3974251"/>
            <a:chExt cx="1010966" cy="843565"/>
          </a:xfrm>
        </p:grpSpPr>
        <p:sp>
          <p:nvSpPr>
            <p:cNvPr id="47" name="六边形 46"/>
            <p:cNvSpPr/>
            <p:nvPr/>
          </p:nvSpPr>
          <p:spPr>
            <a:xfrm>
              <a:off x="6614230" y="3974251"/>
              <a:ext cx="978537" cy="843565"/>
            </a:xfrm>
            <a:prstGeom prst="hexagon">
              <a:avLst/>
            </a:prstGeom>
            <a:solidFill>
              <a:srgbClr val="C65885"/>
            </a:solid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 name="文本框 50"/>
            <p:cNvSpPr txBox="1"/>
            <p:nvPr/>
          </p:nvSpPr>
          <p:spPr>
            <a:xfrm>
              <a:off x="6586905" y="4118521"/>
              <a:ext cx="1010966" cy="548766"/>
            </a:xfrm>
            <a:prstGeom prst="rect">
              <a:avLst/>
            </a:prstGeom>
            <a:noFill/>
          </p:spPr>
          <p:txBody>
            <a:bodyPr rtlCol="0" wrap="square">
              <a:spAutoFit/>
            </a:bodyPr>
            <a:lstStyle/>
            <a:p>
              <a:pPr algn="ctr"/>
              <a:r>
                <a:rPr altLang="zh-CN" lang="en-US" sz="2100">
                  <a:solidFill>
                    <a:prstClr val="white"/>
                  </a:solidFill>
                  <a:latin charset="0" panose="020b0806030902050204" pitchFamily="34" typeface="Impact"/>
                  <a:ea charset="-122" panose="01010104010101010101" pitchFamily="2" typeface="时尚中黑简体"/>
                </a:rPr>
                <a:t>04</a:t>
              </a:r>
            </a:p>
          </p:txBody>
        </p:sp>
      </p:grpSp>
      <p:grpSp>
        <p:nvGrpSpPr>
          <p:cNvPr id="49" name="组合 48"/>
          <p:cNvGrpSpPr/>
          <p:nvPr/>
        </p:nvGrpSpPr>
        <p:grpSpPr>
          <a:xfrm>
            <a:off x="3873976" y="3286451"/>
            <a:ext cx="1129136" cy="973042"/>
            <a:chOff x="5164627" y="4382948"/>
            <a:chExt cx="1505319" cy="1297689"/>
          </a:xfrm>
        </p:grpSpPr>
        <p:sp>
          <p:nvSpPr>
            <p:cNvPr id="50" name="梯形 49"/>
            <p:cNvSpPr/>
            <p:nvPr/>
          </p:nvSpPr>
          <p:spPr>
            <a:xfrm>
              <a:off x="5530789" y="5453575"/>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 name="梯形 50"/>
            <p:cNvSpPr/>
            <p:nvPr/>
          </p:nvSpPr>
          <p:spPr>
            <a:xfrm flipV="1">
              <a:off x="5530789" y="4445491"/>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2" name="六边形 51"/>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3" name="任意多边形 52"/>
            <p:cNvSpPr/>
            <p:nvPr/>
          </p:nvSpPr>
          <p:spPr>
            <a:xfrm>
              <a:off x="5238159" y="4445492"/>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54" name="梯形 71"/>
            <p:cNvSpPr/>
            <p:nvPr/>
          </p:nvSpPr>
          <p:spPr>
            <a:xfrm flipH="1" rot="14580000">
              <a:off x="6045462" y="4690928"/>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5" name="任意多边形 54"/>
            <p:cNvSpPr/>
            <p:nvPr/>
          </p:nvSpPr>
          <p:spPr>
            <a:xfrm>
              <a:off x="5238541" y="4449709"/>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grpSp>
      <p:grpSp>
        <p:nvGrpSpPr>
          <p:cNvPr id="56" name="组合 55"/>
          <p:cNvGrpSpPr/>
          <p:nvPr/>
        </p:nvGrpSpPr>
        <p:grpSpPr>
          <a:xfrm>
            <a:off x="4045057" y="3456706"/>
            <a:ext cx="760486" cy="632528"/>
            <a:chOff x="5392706" y="4610009"/>
            <a:chExt cx="1013849" cy="843565"/>
          </a:xfrm>
        </p:grpSpPr>
        <p:sp>
          <p:nvSpPr>
            <p:cNvPr id="57" name="六边形 56"/>
            <p:cNvSpPr/>
            <p:nvPr/>
          </p:nvSpPr>
          <p:spPr>
            <a:xfrm>
              <a:off x="5428018" y="4610009"/>
              <a:ext cx="978537" cy="843565"/>
            </a:xfrm>
            <a:prstGeom prst="hexagon">
              <a:avLst/>
            </a:prstGeom>
            <a:solidFill>
              <a:srgbClr val="00AF92"/>
            </a:solid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8" name="文本框 52"/>
            <p:cNvSpPr txBox="1"/>
            <p:nvPr/>
          </p:nvSpPr>
          <p:spPr>
            <a:xfrm>
              <a:off x="5392706" y="4771240"/>
              <a:ext cx="1010965" cy="548766"/>
            </a:xfrm>
            <a:prstGeom prst="rect">
              <a:avLst/>
            </a:prstGeom>
            <a:noFill/>
          </p:spPr>
          <p:txBody>
            <a:bodyPr rtlCol="0" wrap="square">
              <a:spAutoFit/>
            </a:bodyPr>
            <a:lstStyle/>
            <a:p>
              <a:pPr algn="ctr"/>
              <a:r>
                <a:rPr altLang="zh-CN" lang="en-US" sz="2100">
                  <a:solidFill>
                    <a:prstClr val="white"/>
                  </a:solidFill>
                  <a:latin charset="0" panose="020b0806030902050204" pitchFamily="34" typeface="Impact"/>
                  <a:ea charset="-122" panose="01010104010101010101" pitchFamily="2" typeface="时尚中黑简体"/>
                </a:rPr>
                <a:t>03</a:t>
              </a:r>
            </a:p>
          </p:txBody>
        </p:sp>
      </p:grpSp>
      <p:grpSp>
        <p:nvGrpSpPr>
          <p:cNvPr id="59" name="组合 58"/>
          <p:cNvGrpSpPr/>
          <p:nvPr/>
        </p:nvGrpSpPr>
        <p:grpSpPr>
          <a:xfrm>
            <a:off x="3873976" y="1352961"/>
            <a:ext cx="1129136" cy="973042"/>
            <a:chOff x="5164627" y="1804365"/>
            <a:chExt cx="1505319" cy="1297689"/>
          </a:xfrm>
        </p:grpSpPr>
        <p:sp>
          <p:nvSpPr>
            <p:cNvPr id="60" name="梯形 59"/>
            <p:cNvSpPr/>
            <p:nvPr/>
          </p:nvSpPr>
          <p:spPr>
            <a:xfrm flipV="1">
              <a:off x="5530789" y="1866908"/>
              <a:ext cx="773977" cy="164519"/>
            </a:xfrm>
            <a:prstGeom prst="trapezoid">
              <a:avLst>
                <a:gd fmla="val 66343" name="adj"/>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1" name="六边形 60"/>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gradFill>
            <a:ln w="19050">
              <a:noFill/>
            </a:ln>
            <a:effectLst>
              <a:outerShdw algn="tl" blurRad="381000" dir="2400000" dist="127000"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2" name="任意多边形 61"/>
            <p:cNvSpPr/>
            <p:nvPr/>
          </p:nvSpPr>
          <p:spPr>
            <a:xfrm>
              <a:off x="5238159" y="1866909"/>
              <a:ext cx="1360218" cy="1172601"/>
            </a:xfrm>
            <a:custGeom>
              <a:gdLst>
                <a:gd fmla="*/ 407876 w 1381020" name="connsiteX0"/>
                <a:gd fmla="*/ 167033 h 1190534" name="connsiteY0"/>
                <a:gd fmla="*/ 193759 w 1381020" name="connsiteX1"/>
                <a:gd fmla="*/ 595266 h 1190534" name="connsiteY1"/>
                <a:gd fmla="*/ 407876 w 1381020" name="connsiteX2"/>
                <a:gd fmla="*/ 1023499 h 1190534" name="connsiteY2"/>
                <a:gd fmla="*/ 973145 w 1381020" name="connsiteX3"/>
                <a:gd fmla="*/ 1023499 h 1190534" name="connsiteY3"/>
                <a:gd fmla="*/ 1187261 w 1381020" name="connsiteX4"/>
                <a:gd fmla="*/ 595266 h 1190534" name="connsiteY4"/>
                <a:gd fmla="*/ 973145 w 1381020" name="connsiteX5"/>
                <a:gd fmla="*/ 167033 h 1190534" name="connsiteY5"/>
                <a:gd fmla="*/ 297634 w 1381020" name="connsiteX6"/>
                <a:gd fmla="*/ 0 h 1190534" name="connsiteY6"/>
                <a:gd fmla="*/ 1083387 w 1381020" name="connsiteX7"/>
                <a:gd fmla="*/ 0 h 1190534" name="connsiteY7"/>
                <a:gd fmla="*/ 1381020 w 1381020" name="connsiteX8"/>
                <a:gd fmla="*/ 595267 h 1190534" name="connsiteY8"/>
                <a:gd fmla="*/ 1083387 w 1381020" name="connsiteX9"/>
                <a:gd fmla="*/ 1190534 h 1190534" name="connsiteY9"/>
                <a:gd fmla="*/ 297634 w 1381020" name="connsiteX10"/>
                <a:gd fmla="*/ 1190534 h 1190534" name="connsiteY10"/>
                <a:gd fmla="*/ 0 w 1381020" name="connsiteX11"/>
                <a:gd fmla="*/ 595267 h 119053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90534" w="1381020">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63" name="梯形 62"/>
            <p:cNvSpPr/>
            <p:nvPr/>
          </p:nvSpPr>
          <p:spPr>
            <a:xfrm>
              <a:off x="5530789" y="2874992"/>
              <a:ext cx="773977" cy="164519"/>
            </a:xfrm>
            <a:prstGeom prst="trapezoid">
              <a:avLst>
                <a:gd fmla="val 66343" name="adj"/>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 name="梯形 71"/>
            <p:cNvSpPr/>
            <p:nvPr/>
          </p:nvSpPr>
          <p:spPr>
            <a:xfrm flipH="1" rot="14580000">
              <a:off x="6045462" y="2112345"/>
              <a:ext cx="656958" cy="169043"/>
            </a:xfrm>
            <a:custGeom>
              <a:gdLst>
                <a:gd fmla="*/ 0 w 667005" name="connsiteX0"/>
                <a:gd fmla="*/ 171628 h 171628" name="connsiteY0"/>
                <a:gd fmla="*/ 103609 w 667005" name="connsiteX1"/>
                <a:gd fmla="*/ 1280 h 171628" name="connsiteY1"/>
                <a:gd fmla="*/ 581865 w 667005" name="connsiteX2"/>
                <a:gd fmla="*/ 0 h 171628" name="connsiteY2"/>
                <a:gd fmla="*/ 667005 w 667005" name="connsiteX3"/>
                <a:gd fmla="*/ 171628 h 171628" name="connsiteY3"/>
                <a:gd fmla="*/ 0 w 667005" name="connsiteX4"/>
                <a:gd fmla="*/ 171628 h 1716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1628" w="667005">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 name="任意多边形 64"/>
            <p:cNvSpPr/>
            <p:nvPr/>
          </p:nvSpPr>
          <p:spPr>
            <a:xfrm>
              <a:off x="5238541" y="1871126"/>
              <a:ext cx="406992" cy="586301"/>
            </a:xfrm>
            <a:custGeom>
              <a:gdLst>
                <a:gd fmla="*/ 297634 w 413216" name="connsiteX0"/>
                <a:gd fmla="*/ 0 h 595267" name="connsiteY0"/>
                <a:gd fmla="*/ 302996 w 413216" name="connsiteX1"/>
                <a:gd fmla="*/ 0 h 595267" name="connsiteY1"/>
                <a:gd fmla="*/ 413216 w 413216" name="connsiteX2"/>
                <a:gd fmla="*/ 167033 h 595267" name="connsiteY2"/>
                <a:gd fmla="*/ 407876 w 413216" name="connsiteX3"/>
                <a:gd fmla="*/ 167033 h 595267" name="connsiteY3"/>
                <a:gd fmla="*/ 193759 w 413216" name="connsiteX4"/>
                <a:gd fmla="*/ 595266 h 595267" name="connsiteY4"/>
                <a:gd fmla="*/ 193760 w 413216" name="connsiteX5"/>
                <a:gd fmla="*/ 595267 h 595267" name="connsiteY5"/>
                <a:gd fmla="*/ 0 w 413216" name="connsiteX6"/>
                <a:gd fmla="*/ 595267 h 59526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95267" w="413216">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grpSp>
      <p:grpSp>
        <p:nvGrpSpPr>
          <p:cNvPr id="66" name="组合 65"/>
          <p:cNvGrpSpPr/>
          <p:nvPr/>
        </p:nvGrpSpPr>
        <p:grpSpPr>
          <a:xfrm>
            <a:off x="4045057" y="1523217"/>
            <a:ext cx="760486" cy="632528"/>
            <a:chOff x="5392706" y="2031426"/>
            <a:chExt cx="1013849" cy="843565"/>
          </a:xfrm>
        </p:grpSpPr>
        <p:sp>
          <p:nvSpPr>
            <p:cNvPr id="67" name="六边形 66"/>
            <p:cNvSpPr/>
            <p:nvPr/>
          </p:nvSpPr>
          <p:spPr>
            <a:xfrm>
              <a:off x="5428018" y="2031426"/>
              <a:ext cx="978537" cy="843565"/>
            </a:xfrm>
            <a:prstGeom prst="hexagon">
              <a:avLst/>
            </a:prstGeom>
            <a:solidFill>
              <a:srgbClr val="FFB850"/>
            </a:solidFill>
            <a:ln w="19050">
              <a:noFill/>
            </a:ln>
            <a:effectLst>
              <a:innerShdw blurRad="76200" dir="13500000" dist="635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 name="文本框 54"/>
            <p:cNvSpPr txBox="1"/>
            <p:nvPr/>
          </p:nvSpPr>
          <p:spPr>
            <a:xfrm>
              <a:off x="5392706" y="2200064"/>
              <a:ext cx="1010965" cy="548766"/>
            </a:xfrm>
            <a:prstGeom prst="rect">
              <a:avLst/>
            </a:prstGeom>
            <a:noFill/>
          </p:spPr>
          <p:txBody>
            <a:bodyPr rtlCol="0" wrap="square">
              <a:spAutoFit/>
            </a:bodyPr>
            <a:lstStyle/>
            <a:p>
              <a:pPr algn="ctr"/>
              <a:r>
                <a:rPr altLang="zh-CN" lang="en-US" sz="2100">
                  <a:solidFill>
                    <a:prstClr val="white"/>
                  </a:solidFill>
                  <a:latin charset="0" panose="020b0806030902050204" pitchFamily="34" typeface="Impact"/>
                  <a:ea charset="-122" panose="01010104010101010101" pitchFamily="2" typeface="时尚中黑简体"/>
                </a:rPr>
                <a:t>06</a:t>
              </a:r>
            </a:p>
          </p:txBody>
        </p:sp>
      </p:grpSp>
      <p:grpSp>
        <p:nvGrpSpPr>
          <p:cNvPr id="69" name="组合 68"/>
          <p:cNvGrpSpPr/>
          <p:nvPr/>
        </p:nvGrpSpPr>
        <p:grpSpPr>
          <a:xfrm>
            <a:off x="4946610" y="1517564"/>
            <a:ext cx="1950945" cy="269441"/>
            <a:chOff x="5415884" y="5002052"/>
            <a:chExt cx="2972305" cy="359338"/>
          </a:xfrm>
        </p:grpSpPr>
        <p:sp>
          <p:nvSpPr>
            <p:cNvPr id="70" name="任意多边形 69"/>
            <p:cNvSpPr/>
            <p:nvPr/>
          </p:nvSpPr>
          <p:spPr>
            <a:xfrm flipH="1">
              <a:off x="5487706" y="5063233"/>
              <a:ext cx="2900483"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1" name="椭圆 70"/>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72" name="组合 71"/>
          <p:cNvGrpSpPr/>
          <p:nvPr/>
        </p:nvGrpSpPr>
        <p:grpSpPr>
          <a:xfrm>
            <a:off x="5825406" y="2518809"/>
            <a:ext cx="1072148" cy="269441"/>
            <a:chOff x="5415884" y="5002052"/>
            <a:chExt cx="1633441" cy="359338"/>
          </a:xfrm>
        </p:grpSpPr>
        <p:sp>
          <p:nvSpPr>
            <p:cNvPr id="73" name="任意多边形 72"/>
            <p:cNvSpPr/>
            <p:nvPr/>
          </p:nvSpPr>
          <p:spPr>
            <a:xfrm flipH="1">
              <a:off x="5487704" y="5063233"/>
              <a:ext cx="1561621"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4" name="椭圆 73"/>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75" name="组合 74"/>
          <p:cNvGrpSpPr/>
          <p:nvPr/>
        </p:nvGrpSpPr>
        <p:grpSpPr>
          <a:xfrm>
            <a:off x="5825406" y="3508513"/>
            <a:ext cx="1072148" cy="269441"/>
            <a:chOff x="5415884" y="5002052"/>
            <a:chExt cx="1633441" cy="359338"/>
          </a:xfrm>
        </p:grpSpPr>
        <p:sp>
          <p:nvSpPr>
            <p:cNvPr id="76" name="任意多边形 75"/>
            <p:cNvSpPr/>
            <p:nvPr/>
          </p:nvSpPr>
          <p:spPr>
            <a:xfrm flipH="1">
              <a:off x="5487704" y="5063233"/>
              <a:ext cx="1561621"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7" name="椭圆 76"/>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78" name="组合 77"/>
          <p:cNvGrpSpPr/>
          <p:nvPr/>
        </p:nvGrpSpPr>
        <p:grpSpPr>
          <a:xfrm flipH="1" flipV="1">
            <a:off x="1970113" y="3818826"/>
            <a:ext cx="1973312" cy="265265"/>
            <a:chOff x="5415884" y="5007622"/>
            <a:chExt cx="3006387" cy="353769"/>
          </a:xfrm>
        </p:grpSpPr>
        <p:sp>
          <p:nvSpPr>
            <p:cNvPr id="79" name="任意多边形 78"/>
            <p:cNvSpPr/>
            <p:nvPr/>
          </p:nvSpPr>
          <p:spPr>
            <a:xfrm flipH="1">
              <a:off x="5521870" y="5063234"/>
              <a:ext cx="2900401"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0" name="椭圆 79"/>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81" name="组合 80"/>
          <p:cNvGrpSpPr/>
          <p:nvPr/>
        </p:nvGrpSpPr>
        <p:grpSpPr>
          <a:xfrm flipH="1" flipV="1">
            <a:off x="1958012" y="2846194"/>
            <a:ext cx="1082327" cy="265266"/>
            <a:chOff x="5415884" y="5007622"/>
            <a:chExt cx="1648950" cy="353770"/>
          </a:xfrm>
        </p:grpSpPr>
        <p:sp>
          <p:nvSpPr>
            <p:cNvPr id="82" name="任意多边形 81"/>
            <p:cNvSpPr/>
            <p:nvPr/>
          </p:nvSpPr>
          <p:spPr>
            <a:xfrm flipH="1">
              <a:off x="5521870" y="5063235"/>
              <a:ext cx="1542964"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3" name="椭圆 82"/>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84" name="组合 83"/>
          <p:cNvGrpSpPr/>
          <p:nvPr/>
        </p:nvGrpSpPr>
        <p:grpSpPr>
          <a:xfrm flipH="1" flipV="1">
            <a:off x="1958012" y="1870688"/>
            <a:ext cx="1082327" cy="265266"/>
            <a:chOff x="5415884" y="5007622"/>
            <a:chExt cx="1648950" cy="353770"/>
          </a:xfrm>
        </p:grpSpPr>
        <p:sp>
          <p:nvSpPr>
            <p:cNvPr id="85" name="任意多边形 84"/>
            <p:cNvSpPr/>
            <p:nvPr/>
          </p:nvSpPr>
          <p:spPr>
            <a:xfrm flipH="1">
              <a:off x="5521870" y="5063235"/>
              <a:ext cx="1542964"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6" name="椭圆 85"/>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87" name="组合 86"/>
          <p:cNvGrpSpPr/>
          <p:nvPr/>
        </p:nvGrpSpPr>
        <p:grpSpPr>
          <a:xfrm>
            <a:off x="1277205" y="1280820"/>
            <a:ext cx="1550802" cy="626301"/>
            <a:chOff x="1702718" y="1708155"/>
            <a:chExt cx="2067467" cy="835260"/>
          </a:xfrm>
        </p:grpSpPr>
        <p:sp>
          <p:nvSpPr>
            <p:cNvPr id="88" name="Freeform 32"/>
            <p:cNvSpPr>
              <a:spLocks noEditPoints="1"/>
            </p:cNvSpPr>
            <p:nvPr/>
          </p:nvSpPr>
          <p:spPr bwMode="auto">
            <a:xfrm>
              <a:off x="1798061" y="1709757"/>
              <a:ext cx="346328" cy="247893"/>
            </a:xfrm>
            <a:custGeom>
              <a:gdLst>
                <a:gd fmla="*/ 92 w 244" name="T0"/>
                <a:gd fmla="*/ 48 h 175" name="T1"/>
                <a:gd fmla="*/ 102 w 244" name="T2"/>
                <a:gd fmla="*/ 27 h 175" name="T3"/>
                <a:gd fmla="*/ 75 w 244" name="T4"/>
                <a:gd fmla="*/ 0 h 175" name="T5"/>
                <a:gd fmla="*/ 48 w 244" name="T6"/>
                <a:gd fmla="*/ 27 h 175" name="T7"/>
                <a:gd fmla="*/ 58 w 244" name="T8"/>
                <a:gd fmla="*/ 48 h 175" name="T9"/>
                <a:gd fmla="*/ 10 w 244" name="T10"/>
                <a:gd fmla="*/ 123 h 175" name="T11"/>
                <a:gd fmla="*/ 46 w 244" name="T12"/>
                <a:gd fmla="*/ 97 h 175" name="T13"/>
                <a:gd fmla="*/ 32 w 244" name="T14"/>
                <a:gd fmla="*/ 175 h 175" name="T15"/>
                <a:gd fmla="*/ 57 w 244" name="T16"/>
                <a:gd fmla="*/ 175 h 175" name="T17"/>
                <a:gd fmla="*/ 75 w 244" name="T18"/>
                <a:gd fmla="*/ 142 h 175" name="T19"/>
                <a:gd fmla="*/ 93 w 244" name="T20"/>
                <a:gd fmla="*/ 175 h 175" name="T21"/>
                <a:gd fmla="*/ 118 w 244" name="T22"/>
                <a:gd fmla="*/ 175 h 175" name="T23"/>
                <a:gd fmla="*/ 104 w 244" name="T24"/>
                <a:gd fmla="*/ 97 h 175" name="T25"/>
                <a:gd fmla="*/ 140 w 244" name="T26"/>
                <a:gd fmla="*/ 123 h 175" name="T27"/>
                <a:gd fmla="*/ 92 w 244" name="T28"/>
                <a:gd fmla="*/ 48 h 175" name="T29"/>
                <a:gd fmla="*/ 208 w 244" name="T30"/>
                <a:gd fmla="*/ 97 h 175" name="T31"/>
                <a:gd fmla="*/ 214 w 244" name="T32"/>
                <a:gd fmla="*/ 84 h 175" name="T33"/>
                <a:gd fmla="*/ 198 w 244" name="T34"/>
                <a:gd fmla="*/ 68 h 175" name="T35"/>
                <a:gd fmla="*/ 181 w 244" name="T36"/>
                <a:gd fmla="*/ 84 h 175" name="T37"/>
                <a:gd fmla="*/ 187 w 244" name="T38"/>
                <a:gd fmla="*/ 97 h 175" name="T39"/>
                <a:gd fmla="*/ 158 w 244" name="T40"/>
                <a:gd fmla="*/ 143 h 175" name="T41"/>
                <a:gd fmla="*/ 180 w 244" name="T42"/>
                <a:gd fmla="*/ 127 h 175" name="T43"/>
                <a:gd fmla="*/ 171 w 244" name="T44"/>
                <a:gd fmla="*/ 175 h 175" name="T45"/>
                <a:gd fmla="*/ 186 w 244" name="T46"/>
                <a:gd fmla="*/ 175 h 175" name="T47"/>
                <a:gd fmla="*/ 198 w 244" name="T48"/>
                <a:gd fmla="*/ 155 h 175" name="T49"/>
                <a:gd fmla="*/ 209 w 244" name="T50"/>
                <a:gd fmla="*/ 175 h 175" name="T51"/>
                <a:gd fmla="*/ 224 w 244" name="T52"/>
                <a:gd fmla="*/ 175 h 175" name="T53"/>
                <a:gd fmla="*/ 216 w 244" name="T54"/>
                <a:gd fmla="*/ 127 h 175" name="T55"/>
                <a:gd fmla="*/ 237 w 244" name="T56"/>
                <a:gd fmla="*/ 143 h 175" name="T57"/>
                <a:gd fmla="*/ 208 w 244" name="T58"/>
                <a:gd fmla="*/ 97 h 17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5" w="244">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01ACBE"/>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9" name="文本框 164"/>
            <p:cNvSpPr txBox="1"/>
            <p:nvPr/>
          </p:nvSpPr>
          <p:spPr>
            <a:xfrm>
              <a:off x="2082879" y="1708155"/>
              <a:ext cx="1275251" cy="548766"/>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90" name="文本框 113"/>
            <p:cNvSpPr txBox="1"/>
            <p:nvPr/>
          </p:nvSpPr>
          <p:spPr>
            <a:xfrm>
              <a:off x="1702718" y="1958505"/>
              <a:ext cx="2067467" cy="579253"/>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91" name="组合 90"/>
          <p:cNvGrpSpPr/>
          <p:nvPr/>
        </p:nvGrpSpPr>
        <p:grpSpPr>
          <a:xfrm>
            <a:off x="1331219" y="2256326"/>
            <a:ext cx="1550802" cy="606133"/>
            <a:chOff x="1774726" y="3009130"/>
            <a:chExt cx="2067467" cy="808364"/>
          </a:xfrm>
        </p:grpSpPr>
        <p:grpSp>
          <p:nvGrpSpPr>
            <p:cNvPr id="92" name="组合 91"/>
            <p:cNvGrpSpPr/>
            <p:nvPr/>
          </p:nvGrpSpPr>
          <p:grpSpPr>
            <a:xfrm>
              <a:off x="1816005" y="3027926"/>
              <a:ext cx="281614" cy="254819"/>
              <a:chOff x="8578850" y="285750"/>
              <a:chExt cx="817563" cy="739775"/>
            </a:xfrm>
            <a:solidFill>
              <a:srgbClr val="E87071"/>
            </a:solidFill>
          </p:grpSpPr>
          <p:sp>
            <p:nvSpPr>
              <p:cNvPr id="95" name="Freeform 35"/>
              <p:cNvSpPr/>
              <p:nvPr/>
            </p:nvSpPr>
            <p:spPr bwMode="auto">
              <a:xfrm>
                <a:off x="8578850" y="530225"/>
                <a:ext cx="615950" cy="495300"/>
              </a:xfrm>
              <a:custGeom>
                <a:gdLst>
                  <a:gd fmla="*/ 164 w 164" name="T0"/>
                  <a:gd fmla="*/ 59 h 132" name="T1"/>
                  <a:gd fmla="*/ 131 w 164" name="T2"/>
                  <a:gd fmla="*/ 63 h 132" name="T3"/>
                  <a:gd fmla="*/ 108 w 164" name="T4"/>
                  <a:gd fmla="*/ 61 h 132" name="T5"/>
                  <a:gd fmla="*/ 76 w 164" name="T6"/>
                  <a:gd fmla="*/ 83 h 132" name="T7"/>
                  <a:gd fmla="*/ 77 w 164" name="T8"/>
                  <a:gd fmla="*/ 50 h 132" name="T9"/>
                  <a:gd fmla="*/ 41 w 164" name="T10"/>
                  <a:gd fmla="*/ 0 h 132" name="T11"/>
                  <a:gd fmla="*/ 0 w 164" name="T12"/>
                  <a:gd fmla="*/ 48 h 132" name="T13"/>
                  <a:gd fmla="*/ 83 w 164" name="T14"/>
                  <a:gd fmla="*/ 105 h 132" name="T15"/>
                  <a:gd fmla="*/ 108 w 164" name="T16"/>
                  <a:gd fmla="*/ 102 h 132" name="T17"/>
                  <a:gd fmla="*/ 138 w 164" name="T18"/>
                  <a:gd fmla="*/ 132 h 132" name="T19"/>
                  <a:gd fmla="*/ 130 w 164" name="T20"/>
                  <a:gd fmla="*/ 95 h 132" name="T21"/>
                  <a:gd fmla="*/ 164 w 164" name="T22"/>
                  <a:gd fmla="*/ 59 h 1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2" w="164">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96" name="Freeform 36"/>
              <p:cNvSpPr/>
              <p:nvPr/>
            </p:nvSpPr>
            <p:spPr bwMode="auto">
              <a:xfrm>
                <a:off x="8777288" y="285750"/>
                <a:ext cx="619125" cy="469900"/>
              </a:xfrm>
              <a:custGeom>
                <a:gdLst>
                  <a:gd fmla="*/ 83 w 165" name="T0"/>
                  <a:gd fmla="*/ 0 h 125" name="T1"/>
                  <a:gd fmla="*/ 0 w 165" name="T2"/>
                  <a:gd fmla="*/ 56 h 125" name="T3"/>
                  <a:gd fmla="*/ 36 w 165" name="T4"/>
                  <a:gd fmla="*/ 102 h 125" name="T5"/>
                  <a:gd fmla="*/ 35 w 165" name="T6"/>
                  <a:gd fmla="*/ 125 h 125" name="T7"/>
                  <a:gd fmla="*/ 57 w 165" name="T8"/>
                  <a:gd fmla="*/ 110 h 125" name="T9"/>
                  <a:gd fmla="*/ 83 w 165" name="T10"/>
                  <a:gd fmla="*/ 113 h 125" name="T11"/>
                  <a:gd fmla="*/ 165 w 165" name="T12"/>
                  <a:gd fmla="*/ 56 h 125" name="T13"/>
                  <a:gd fmla="*/ 83 w 165" name="T14"/>
                  <a:gd fmla="*/ 0 h 1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6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93" name="文本框 159"/>
            <p:cNvSpPr txBox="1"/>
            <p:nvPr/>
          </p:nvSpPr>
          <p:spPr>
            <a:xfrm>
              <a:off x="2082879" y="3009130"/>
              <a:ext cx="1275251" cy="54876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94" name="文本框 113"/>
            <p:cNvSpPr txBox="1"/>
            <p:nvPr/>
          </p:nvSpPr>
          <p:spPr>
            <a:xfrm>
              <a:off x="1774726" y="3232583"/>
              <a:ext cx="2067467" cy="579254"/>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97" name="组合 96"/>
          <p:cNvGrpSpPr/>
          <p:nvPr/>
        </p:nvGrpSpPr>
        <p:grpSpPr>
          <a:xfrm>
            <a:off x="1358762" y="3203380"/>
            <a:ext cx="1550802" cy="679170"/>
            <a:chOff x="1811447" y="4272161"/>
            <a:chExt cx="2067467" cy="905769"/>
          </a:xfrm>
        </p:grpSpPr>
        <p:grpSp>
          <p:nvGrpSpPr>
            <p:cNvPr id="98" name="组合 97"/>
            <p:cNvGrpSpPr/>
            <p:nvPr/>
          </p:nvGrpSpPr>
          <p:grpSpPr>
            <a:xfrm>
              <a:off x="1811447" y="4272161"/>
              <a:ext cx="270029" cy="304739"/>
              <a:chOff x="10815638" y="1174750"/>
              <a:chExt cx="728663" cy="822325"/>
            </a:xfrm>
            <a:solidFill>
              <a:srgbClr val="00AF92"/>
            </a:solidFill>
          </p:grpSpPr>
          <p:sp>
            <p:nvSpPr>
              <p:cNvPr id="101" name="Freeform 33"/>
              <p:cNvSpPr>
                <a:spLocks noEditPoints="1"/>
              </p:cNvSpPr>
              <p:nvPr/>
            </p:nvSpPr>
            <p:spPr bwMode="auto">
              <a:xfrm>
                <a:off x="10815638" y="1174750"/>
                <a:ext cx="728663" cy="822325"/>
              </a:xfrm>
              <a:custGeom>
                <a:gdLst>
                  <a:gd fmla="*/ 103 w 194" name="T0"/>
                  <a:gd fmla="*/ 26 h 219" name="T1"/>
                  <a:gd fmla="*/ 103 w 194" name="T2"/>
                  <a:gd fmla="*/ 18 h 219" name="T3"/>
                  <a:gd fmla="*/ 120 w 194" name="T4"/>
                  <a:gd fmla="*/ 18 h 219" name="T5"/>
                  <a:gd fmla="*/ 120 w 194" name="T6"/>
                  <a:gd fmla="*/ 0 h 219" name="T7"/>
                  <a:gd fmla="*/ 74 w 194" name="T8"/>
                  <a:gd fmla="*/ 0 h 219" name="T9"/>
                  <a:gd fmla="*/ 74 w 194" name="T10"/>
                  <a:gd fmla="*/ 18 h 219" name="T11"/>
                  <a:gd fmla="*/ 91 w 194" name="T12"/>
                  <a:gd fmla="*/ 18 h 219" name="T13"/>
                  <a:gd fmla="*/ 91 w 194" name="T14"/>
                  <a:gd fmla="*/ 26 h 219" name="T15"/>
                  <a:gd fmla="*/ 0 w 194" name="T16"/>
                  <a:gd fmla="*/ 122 h 219" name="T17"/>
                  <a:gd fmla="*/ 97 w 194" name="T18"/>
                  <a:gd fmla="*/ 219 h 219" name="T19"/>
                  <a:gd fmla="*/ 194 w 194" name="T20"/>
                  <a:gd fmla="*/ 122 h 219" name="T21"/>
                  <a:gd fmla="*/ 103 w 194" name="T22"/>
                  <a:gd fmla="*/ 26 h 219" name="T23"/>
                  <a:gd fmla="*/ 158 w 194" name="T24"/>
                  <a:gd fmla="*/ 180 h 219" name="T25"/>
                  <a:gd fmla="*/ 145 w 194" name="T26"/>
                  <a:gd fmla="*/ 167 h 219" name="T27"/>
                  <a:gd fmla="*/ 142 w 194" name="T28"/>
                  <a:gd fmla="*/ 171 h 219" name="T29"/>
                  <a:gd fmla="*/ 154 w 194" name="T30"/>
                  <a:gd fmla="*/ 183 h 219" name="T31"/>
                  <a:gd fmla="*/ 100 w 194" name="T32"/>
                  <a:gd fmla="*/ 206 h 219" name="T33"/>
                  <a:gd fmla="*/ 100 w 194" name="T34"/>
                  <a:gd fmla="*/ 188 h 219" name="T35"/>
                  <a:gd fmla="*/ 95 w 194" name="T36"/>
                  <a:gd fmla="*/ 188 h 219" name="T37"/>
                  <a:gd fmla="*/ 95 w 194" name="T38"/>
                  <a:gd fmla="*/ 206 h 219" name="T39"/>
                  <a:gd fmla="*/ 40 w 194" name="T40"/>
                  <a:gd fmla="*/ 183 h 219" name="T41"/>
                  <a:gd fmla="*/ 52 w 194" name="T42"/>
                  <a:gd fmla="*/ 171 h 219" name="T43"/>
                  <a:gd fmla="*/ 49 w 194" name="T44"/>
                  <a:gd fmla="*/ 167 h 219" name="T45"/>
                  <a:gd fmla="*/ 36 w 194" name="T46"/>
                  <a:gd fmla="*/ 180 h 219" name="T47"/>
                  <a:gd fmla="*/ 14 w 194" name="T48"/>
                  <a:gd fmla="*/ 125 h 219" name="T49"/>
                  <a:gd fmla="*/ 31 w 194" name="T50"/>
                  <a:gd fmla="*/ 125 h 219" name="T51"/>
                  <a:gd fmla="*/ 31 w 194" name="T52"/>
                  <a:gd fmla="*/ 120 h 219" name="T53"/>
                  <a:gd fmla="*/ 14 w 194" name="T54"/>
                  <a:gd fmla="*/ 120 h 219" name="T55"/>
                  <a:gd fmla="*/ 36 w 194" name="T56"/>
                  <a:gd fmla="*/ 65 h 219" name="T57"/>
                  <a:gd fmla="*/ 49 w 194" name="T58"/>
                  <a:gd fmla="*/ 78 h 219" name="T59"/>
                  <a:gd fmla="*/ 52 w 194" name="T60"/>
                  <a:gd fmla="*/ 74 h 219" name="T61"/>
                  <a:gd fmla="*/ 40 w 194" name="T62"/>
                  <a:gd fmla="*/ 62 h 219" name="T63"/>
                  <a:gd fmla="*/ 95 w 194" name="T64"/>
                  <a:gd fmla="*/ 39 h 219" name="T65"/>
                  <a:gd fmla="*/ 95 w 194" name="T66"/>
                  <a:gd fmla="*/ 56 h 219" name="T67"/>
                  <a:gd fmla="*/ 100 w 194" name="T68"/>
                  <a:gd fmla="*/ 56 h 219" name="T69"/>
                  <a:gd fmla="*/ 100 w 194" name="T70"/>
                  <a:gd fmla="*/ 39 h 219" name="T71"/>
                  <a:gd fmla="*/ 154 w 194" name="T72"/>
                  <a:gd fmla="*/ 62 h 219" name="T73"/>
                  <a:gd fmla="*/ 142 w 194" name="T74"/>
                  <a:gd fmla="*/ 74 h 219" name="T75"/>
                  <a:gd fmla="*/ 145 w 194" name="T76"/>
                  <a:gd fmla="*/ 78 h 219" name="T77"/>
                  <a:gd fmla="*/ 158 w 194" name="T78"/>
                  <a:gd fmla="*/ 65 h 219" name="T79"/>
                  <a:gd fmla="*/ 180 w 194" name="T80"/>
                  <a:gd fmla="*/ 120 h 219" name="T81"/>
                  <a:gd fmla="*/ 163 w 194" name="T82"/>
                  <a:gd fmla="*/ 120 h 219" name="T83"/>
                  <a:gd fmla="*/ 163 w 194" name="T84"/>
                  <a:gd fmla="*/ 125 h 219" name="T85"/>
                  <a:gd fmla="*/ 180 w 194" name="T86"/>
                  <a:gd fmla="*/ 125 h 219" name="T87"/>
                  <a:gd fmla="*/ 158 w 194" name="T88"/>
                  <a:gd fmla="*/ 180 h 21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9" w="194">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2" name="Freeform 34"/>
              <p:cNvSpPr/>
              <p:nvPr/>
            </p:nvSpPr>
            <p:spPr bwMode="auto">
              <a:xfrm>
                <a:off x="11153775" y="1404937"/>
                <a:ext cx="160338" cy="273050"/>
              </a:xfrm>
              <a:custGeom>
                <a:gdLst>
                  <a:gd fmla="*/ 101 w 101" name="T0"/>
                  <a:gd fmla="*/ 66 h 172" name="T1"/>
                  <a:gd fmla="*/ 94 w 101" name="T2"/>
                  <a:gd fmla="*/ 59 h 172" name="T3"/>
                  <a:gd fmla="*/ 21 w 101" name="T4"/>
                  <a:gd fmla="*/ 132 h 172" name="T5"/>
                  <a:gd fmla="*/ 21 w 101" name="T6"/>
                  <a:gd fmla="*/ 0 h 172" name="T7"/>
                  <a:gd fmla="*/ 11 w 101" name="T8"/>
                  <a:gd fmla="*/ 0 h 172" name="T9"/>
                  <a:gd fmla="*/ 11 w 101" name="T10"/>
                  <a:gd fmla="*/ 141 h 172" name="T11"/>
                  <a:gd fmla="*/ 0 w 101" name="T12"/>
                  <a:gd fmla="*/ 153 h 172" name="T13"/>
                  <a:gd fmla="*/ 7 w 101" name="T14"/>
                  <a:gd fmla="*/ 163 h 172" name="T15"/>
                  <a:gd fmla="*/ 11 w 101" name="T16"/>
                  <a:gd fmla="*/ 158 h 172" name="T17"/>
                  <a:gd fmla="*/ 11 w 101" name="T18"/>
                  <a:gd fmla="*/ 172 h 172" name="T19"/>
                  <a:gd fmla="*/ 21 w 101" name="T20"/>
                  <a:gd fmla="*/ 172 h 172" name="T21"/>
                  <a:gd fmla="*/ 21 w 101" name="T22"/>
                  <a:gd fmla="*/ 146 h 172" name="T23"/>
                  <a:gd fmla="*/ 101 w 101" name="T24"/>
                  <a:gd fmla="*/ 66 h 1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2" w="100">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99" name="文本框 154"/>
            <p:cNvSpPr txBox="1"/>
            <p:nvPr/>
          </p:nvSpPr>
          <p:spPr>
            <a:xfrm>
              <a:off x="2082878" y="4306270"/>
              <a:ext cx="1275251" cy="54876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100" name="文本框 113"/>
            <p:cNvSpPr txBox="1"/>
            <p:nvPr/>
          </p:nvSpPr>
          <p:spPr>
            <a:xfrm>
              <a:off x="1811447" y="4593019"/>
              <a:ext cx="2067467" cy="579254"/>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103" name="组合 102"/>
          <p:cNvGrpSpPr/>
          <p:nvPr/>
        </p:nvGrpSpPr>
        <p:grpSpPr>
          <a:xfrm>
            <a:off x="6430770" y="1767288"/>
            <a:ext cx="1579399" cy="687995"/>
            <a:chOff x="8573242" y="2356927"/>
            <a:chExt cx="2105591" cy="917538"/>
          </a:xfrm>
        </p:grpSpPr>
        <p:sp>
          <p:nvSpPr>
            <p:cNvPr id="104" name="文本框 117"/>
            <p:cNvSpPr txBox="1"/>
            <p:nvPr/>
          </p:nvSpPr>
          <p:spPr>
            <a:xfrm>
              <a:off x="8840807" y="2356927"/>
              <a:ext cx="1645308" cy="33535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grpSp>
          <p:nvGrpSpPr>
            <p:cNvPr id="105" name="Group 11"/>
            <p:cNvGrpSpPr>
              <a:grpSpLocks noChangeAspect="1"/>
            </p:cNvGrpSpPr>
            <p:nvPr/>
          </p:nvGrpSpPr>
          <p:grpSpPr>
            <a:xfrm>
              <a:off x="8573242" y="2380412"/>
              <a:ext cx="307453" cy="267243"/>
              <a:chOff x="4838" y="1902"/>
              <a:chExt cx="497" cy="432"/>
            </a:xfrm>
            <a:solidFill>
              <a:srgbClr val="FFB850"/>
            </a:solidFill>
          </p:grpSpPr>
          <p:sp>
            <p:nvSpPr>
              <p:cNvPr id="107" name="Freeform 12"/>
              <p:cNvSpPr>
                <a:spLocks noEditPoints="1"/>
              </p:cNvSpPr>
              <p:nvPr/>
            </p:nvSpPr>
            <p:spPr bwMode="auto">
              <a:xfrm>
                <a:off x="5001" y="1999"/>
                <a:ext cx="334" cy="335"/>
              </a:xfrm>
              <a:custGeom>
                <a:gdLst>
                  <a:gd fmla="*/ 9 w 80" name="T0"/>
                  <a:gd fmla="*/ 19 h 80" name="T1"/>
                  <a:gd fmla="*/ 10 w 80" name="T2"/>
                  <a:gd fmla="*/ 26 h 80" name="T3"/>
                  <a:gd fmla="*/ 5 w 80" name="T4"/>
                  <a:gd fmla="*/ 27 h 80" name="T5"/>
                  <a:gd fmla="*/ 0 w 80" name="T6"/>
                  <a:gd fmla="*/ 31 h 80" name="T7"/>
                  <a:gd fmla="*/ 3 w 80" name="T8"/>
                  <a:gd fmla="*/ 37 h 80" name="T9"/>
                  <a:gd fmla="*/ 7 w 80" name="T10"/>
                  <a:gd fmla="*/ 42 h 80" name="T11"/>
                  <a:gd fmla="*/ 3 w 80" name="T12"/>
                  <a:gd fmla="*/ 46 h 80" name="T13"/>
                  <a:gd fmla="*/ 1 w 80" name="T14"/>
                  <a:gd fmla="*/ 52 h 80" name="T15"/>
                  <a:gd fmla="*/ 7 w 80" name="T16"/>
                  <a:gd fmla="*/ 56 h 80" name="T17"/>
                  <a:gd fmla="*/ 11 w 80" name="T18"/>
                  <a:gd fmla="*/ 57 h 80" name="T19"/>
                  <a:gd fmla="*/ 11 w 80" name="T20"/>
                  <a:gd fmla="*/ 63 h 80" name="T21"/>
                  <a:gd fmla="*/ 13 w 80" name="T22"/>
                  <a:gd fmla="*/ 70 h 80" name="T23"/>
                  <a:gd fmla="*/ 19 w 80" name="T24"/>
                  <a:gd fmla="*/ 70 h 80" name="T25"/>
                  <a:gd fmla="*/ 25 w 80" name="T26"/>
                  <a:gd fmla="*/ 70 h 80" name="T27"/>
                  <a:gd fmla="*/ 27 w 80" name="T28"/>
                  <a:gd fmla="*/ 74 h 80" name="T29"/>
                  <a:gd fmla="*/ 31 w 80" name="T30"/>
                  <a:gd fmla="*/ 79 h 80" name="T31"/>
                  <a:gd fmla="*/ 37 w 80" name="T32"/>
                  <a:gd fmla="*/ 76 h 80" name="T33"/>
                  <a:gd fmla="*/ 42 w 80" name="T34"/>
                  <a:gd fmla="*/ 73 h 80" name="T35"/>
                  <a:gd fmla="*/ 46 w 80" name="T36"/>
                  <a:gd fmla="*/ 76 h 80" name="T37"/>
                  <a:gd fmla="*/ 52 w 80" name="T38"/>
                  <a:gd fmla="*/ 78 h 80" name="T39"/>
                  <a:gd fmla="*/ 56 w 80" name="T40"/>
                  <a:gd fmla="*/ 73 h 80" name="T41"/>
                  <a:gd fmla="*/ 58 w 80" name="T42"/>
                  <a:gd fmla="*/ 67 h 80" name="T43"/>
                  <a:gd fmla="*/ 63 w 80" name="T44"/>
                  <a:gd fmla="*/ 68 h 80" name="T45"/>
                  <a:gd fmla="*/ 69 w 80" name="T46"/>
                  <a:gd fmla="*/ 67 h 80" name="T47"/>
                  <a:gd fmla="*/ 70 w 80" name="T48"/>
                  <a:gd fmla="*/ 60 h 80" name="T49"/>
                  <a:gd fmla="*/ 69 w 80" name="T50"/>
                  <a:gd fmla="*/ 54 h 80" name="T51"/>
                  <a:gd fmla="*/ 74 w 80" name="T52"/>
                  <a:gd fmla="*/ 53 h 80" name="T53"/>
                  <a:gd fmla="*/ 79 w 80" name="T54"/>
                  <a:gd fmla="*/ 48 h 80" name="T55"/>
                  <a:gd fmla="*/ 76 w 80" name="T56"/>
                  <a:gd fmla="*/ 42 h 80" name="T57"/>
                  <a:gd fmla="*/ 72 w 80" name="T58"/>
                  <a:gd fmla="*/ 37 h 80" name="T59"/>
                  <a:gd fmla="*/ 76 w 80" name="T60"/>
                  <a:gd fmla="*/ 34 h 80" name="T61"/>
                  <a:gd fmla="*/ 78 w 80" name="T62"/>
                  <a:gd fmla="*/ 27 h 80" name="T63"/>
                  <a:gd fmla="*/ 73 w 80" name="T64"/>
                  <a:gd fmla="*/ 24 h 80" name="T65"/>
                  <a:gd fmla="*/ 67 w 80" name="T66"/>
                  <a:gd fmla="*/ 21 h 80" name="T67"/>
                  <a:gd fmla="*/ 68 w 80" name="T68"/>
                  <a:gd fmla="*/ 16 h 80" name="T69"/>
                  <a:gd fmla="*/ 67 w 80" name="T70"/>
                  <a:gd fmla="*/ 10 h 80" name="T71"/>
                  <a:gd fmla="*/ 60 w 80" name="T72"/>
                  <a:gd fmla="*/ 9 h 80" name="T73"/>
                  <a:gd fmla="*/ 54 w 80" name="T74"/>
                  <a:gd fmla="*/ 10 h 80" name="T75"/>
                  <a:gd fmla="*/ 52 w 80" name="T76"/>
                  <a:gd fmla="*/ 5 h 80" name="T77"/>
                  <a:gd fmla="*/ 48 w 80" name="T78"/>
                  <a:gd fmla="*/ 0 h 80" name="T79"/>
                  <a:gd fmla="*/ 42 w 80" name="T80"/>
                  <a:gd fmla="*/ 3 h 80" name="T81"/>
                  <a:gd fmla="*/ 37 w 80" name="T82"/>
                  <a:gd fmla="*/ 7 h 80" name="T83"/>
                  <a:gd fmla="*/ 33 w 80" name="T84"/>
                  <a:gd fmla="*/ 3 h 80" name="T85"/>
                  <a:gd fmla="*/ 27 w 80" name="T86"/>
                  <a:gd fmla="*/ 1 h 80" name="T87"/>
                  <a:gd fmla="*/ 23 w 80" name="T88"/>
                  <a:gd fmla="*/ 7 h 80" name="T89"/>
                  <a:gd fmla="*/ 21 w 80" name="T90"/>
                  <a:gd fmla="*/ 13 h 80" name="T91"/>
                  <a:gd fmla="*/ 16 w 80" name="T92"/>
                  <a:gd fmla="*/ 11 h 80" name="T93"/>
                  <a:gd fmla="*/ 10 w 80" name="T94"/>
                  <a:gd fmla="*/ 13 h 80" name="T95"/>
                  <a:gd fmla="*/ 9 w 80" name="T96"/>
                  <a:gd fmla="*/ 19 h 80" name="T97"/>
                  <a:gd fmla="*/ 32 w 80" name="T98"/>
                  <a:gd fmla="*/ 18 h 80" name="T99"/>
                  <a:gd fmla="*/ 62 w 80" name="T100"/>
                  <a:gd fmla="*/ 33 h 80" name="T101"/>
                  <a:gd fmla="*/ 47 w 80" name="T102"/>
                  <a:gd fmla="*/ 62 h 80" name="T103"/>
                  <a:gd fmla="*/ 18 w 80" name="T104"/>
                  <a:gd fmla="*/ 47 h 80" name="T105"/>
                  <a:gd fmla="*/ 32 w 80" name="T106"/>
                  <a:gd fmla="*/ 18 h 8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0" w="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8" name="Freeform 13"/>
              <p:cNvSpPr>
                <a:spLocks noEditPoints="1"/>
              </p:cNvSpPr>
              <p:nvPr/>
            </p:nvSpPr>
            <p:spPr bwMode="auto">
              <a:xfrm>
                <a:off x="4838" y="1902"/>
                <a:ext cx="217" cy="214"/>
              </a:xfrm>
              <a:custGeom>
                <a:gdLst>
                  <a:gd fmla="*/ 6 w 52" name="T0"/>
                  <a:gd fmla="*/ 12 h 51" name="T1"/>
                  <a:gd fmla="*/ 7 w 52" name="T2"/>
                  <a:gd fmla="*/ 16 h 51" name="T3"/>
                  <a:gd fmla="*/ 4 w 52" name="T4"/>
                  <a:gd fmla="*/ 17 h 51" name="T5"/>
                  <a:gd fmla="*/ 1 w 52" name="T6"/>
                  <a:gd fmla="*/ 20 h 51" name="T7"/>
                  <a:gd fmla="*/ 3 w 52" name="T8"/>
                  <a:gd fmla="*/ 24 h 51" name="T9"/>
                  <a:gd fmla="*/ 5 w 52" name="T10"/>
                  <a:gd fmla="*/ 27 h 51" name="T11"/>
                  <a:gd fmla="*/ 3 w 52" name="T12"/>
                  <a:gd fmla="*/ 29 h 51" name="T13"/>
                  <a:gd fmla="*/ 1 w 52" name="T14"/>
                  <a:gd fmla="*/ 33 h 51" name="T15"/>
                  <a:gd fmla="*/ 5 w 52" name="T16"/>
                  <a:gd fmla="*/ 36 h 51" name="T17"/>
                  <a:gd fmla="*/ 8 w 52" name="T18"/>
                  <a:gd fmla="*/ 36 h 51" name="T19"/>
                  <a:gd fmla="*/ 8 w 52" name="T20"/>
                  <a:gd fmla="*/ 41 h 51" name="T21"/>
                  <a:gd fmla="*/ 9 w 52" name="T22"/>
                  <a:gd fmla="*/ 45 h 51" name="T23"/>
                  <a:gd fmla="*/ 13 w 52" name="T24"/>
                  <a:gd fmla="*/ 45 h 51" name="T25"/>
                  <a:gd fmla="*/ 17 w 52" name="T26"/>
                  <a:gd fmla="*/ 45 h 51" name="T27"/>
                  <a:gd fmla="*/ 18 w 52" name="T28"/>
                  <a:gd fmla="*/ 48 h 51" name="T29"/>
                  <a:gd fmla="*/ 21 w 52" name="T30"/>
                  <a:gd fmla="*/ 51 h 51" name="T31"/>
                  <a:gd fmla="*/ 25 w 52" name="T32"/>
                  <a:gd fmla="*/ 49 h 51" name="T33"/>
                  <a:gd fmla="*/ 28 w 52" name="T34"/>
                  <a:gd fmla="*/ 47 h 51" name="T35"/>
                  <a:gd fmla="*/ 30 w 52" name="T36"/>
                  <a:gd fmla="*/ 49 h 51" name="T37"/>
                  <a:gd fmla="*/ 34 w 52" name="T38"/>
                  <a:gd fmla="*/ 50 h 51" name="T39"/>
                  <a:gd fmla="*/ 37 w 52" name="T40"/>
                  <a:gd fmla="*/ 47 h 51" name="T41"/>
                  <a:gd fmla="*/ 38 w 52" name="T42"/>
                  <a:gd fmla="*/ 43 h 51" name="T43"/>
                  <a:gd fmla="*/ 41 w 52" name="T44"/>
                  <a:gd fmla="*/ 44 h 51" name="T45"/>
                  <a:gd fmla="*/ 45 w 52" name="T46"/>
                  <a:gd fmla="*/ 43 h 51" name="T47"/>
                  <a:gd fmla="*/ 46 w 52" name="T48"/>
                  <a:gd fmla="*/ 39 h 51" name="T49"/>
                  <a:gd fmla="*/ 45 w 52" name="T50"/>
                  <a:gd fmla="*/ 35 h 51" name="T51"/>
                  <a:gd fmla="*/ 48 w 52" name="T52"/>
                  <a:gd fmla="*/ 34 h 51" name="T53"/>
                  <a:gd fmla="*/ 51 w 52" name="T54"/>
                  <a:gd fmla="*/ 31 h 51" name="T55"/>
                  <a:gd fmla="*/ 50 w 52" name="T56"/>
                  <a:gd fmla="*/ 27 h 51" name="T57"/>
                  <a:gd fmla="*/ 47 w 52" name="T58"/>
                  <a:gd fmla="*/ 24 h 51" name="T59"/>
                  <a:gd fmla="*/ 49 w 52" name="T60"/>
                  <a:gd fmla="*/ 22 h 51" name="T61"/>
                  <a:gd fmla="*/ 51 w 52" name="T62"/>
                  <a:gd fmla="*/ 18 h 51" name="T63"/>
                  <a:gd fmla="*/ 47 w 52" name="T64"/>
                  <a:gd fmla="*/ 15 h 51" name="T65"/>
                  <a:gd fmla="*/ 44 w 52" name="T66"/>
                  <a:gd fmla="*/ 13 h 51" name="T67"/>
                  <a:gd fmla="*/ 44 w 52" name="T68"/>
                  <a:gd fmla="*/ 10 h 51" name="T69"/>
                  <a:gd fmla="*/ 43 w 52" name="T70"/>
                  <a:gd fmla="*/ 6 h 51" name="T71"/>
                  <a:gd fmla="*/ 39 w 52" name="T72"/>
                  <a:gd fmla="*/ 6 h 51" name="T73"/>
                  <a:gd fmla="*/ 35 w 52" name="T74"/>
                  <a:gd fmla="*/ 6 h 51" name="T75"/>
                  <a:gd fmla="*/ 34 w 52" name="T76"/>
                  <a:gd fmla="*/ 3 h 51" name="T77"/>
                  <a:gd fmla="*/ 32 w 52" name="T78"/>
                  <a:gd fmla="*/ 0 h 51" name="T79"/>
                  <a:gd fmla="*/ 28 w 52" name="T80"/>
                  <a:gd fmla="*/ 2 h 51" name="T81"/>
                  <a:gd fmla="*/ 24 w 52" name="T82"/>
                  <a:gd fmla="*/ 4 h 51" name="T83"/>
                  <a:gd fmla="*/ 22 w 52" name="T84"/>
                  <a:gd fmla="*/ 2 h 51" name="T85"/>
                  <a:gd fmla="*/ 18 w 52" name="T86"/>
                  <a:gd fmla="*/ 1 h 51" name="T87"/>
                  <a:gd fmla="*/ 16 w 52" name="T88"/>
                  <a:gd fmla="*/ 4 h 51" name="T89"/>
                  <a:gd fmla="*/ 14 w 52" name="T90"/>
                  <a:gd fmla="*/ 8 h 51" name="T91"/>
                  <a:gd fmla="*/ 11 w 52" name="T92"/>
                  <a:gd fmla="*/ 7 h 51" name="T93"/>
                  <a:gd fmla="*/ 7 w 52" name="T94"/>
                  <a:gd fmla="*/ 8 h 51" name="T95"/>
                  <a:gd fmla="*/ 6 w 52" name="T96"/>
                  <a:gd fmla="*/ 12 h 51" name="T97"/>
                  <a:gd fmla="*/ 22 w 52" name="T98"/>
                  <a:gd fmla="*/ 11 h 51" name="T99"/>
                  <a:gd fmla="*/ 40 w 52" name="T100"/>
                  <a:gd fmla="*/ 21 h 51" name="T101"/>
                  <a:gd fmla="*/ 31 w 52" name="T102"/>
                  <a:gd fmla="*/ 40 h 51" name="T103"/>
                  <a:gd fmla="*/ 12 w 52" name="T104"/>
                  <a:gd fmla="*/ 30 h 51" name="T105"/>
                  <a:gd fmla="*/ 22 w 52" name="T106"/>
                  <a:gd fmla="*/ 11 h 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1" w="52">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9" name="Freeform 14"/>
              <p:cNvSpPr>
                <a:spLocks noEditPoints="1"/>
              </p:cNvSpPr>
              <p:nvPr/>
            </p:nvSpPr>
            <p:spPr bwMode="auto">
              <a:xfrm>
                <a:off x="4842" y="2116"/>
                <a:ext cx="163" cy="168"/>
              </a:xfrm>
              <a:custGeom>
                <a:gdLst>
                  <a:gd fmla="*/ 4 w 39" name="T0"/>
                  <a:gd fmla="*/ 10 h 40" name="T1"/>
                  <a:gd fmla="*/ 5 w 39" name="T2"/>
                  <a:gd fmla="*/ 13 h 40" name="T3"/>
                  <a:gd fmla="*/ 2 w 39" name="T4"/>
                  <a:gd fmla="*/ 13 h 40" name="T5"/>
                  <a:gd fmla="*/ 0 w 39" name="T6"/>
                  <a:gd fmla="*/ 16 h 40" name="T7"/>
                  <a:gd fmla="*/ 1 w 39" name="T8"/>
                  <a:gd fmla="*/ 19 h 40" name="T9"/>
                  <a:gd fmla="*/ 3 w 39" name="T10"/>
                  <a:gd fmla="*/ 21 h 40" name="T11"/>
                  <a:gd fmla="*/ 2 w 39" name="T12"/>
                  <a:gd fmla="*/ 23 h 40" name="T13"/>
                  <a:gd fmla="*/ 1 w 39" name="T14"/>
                  <a:gd fmla="*/ 26 h 40" name="T15"/>
                  <a:gd fmla="*/ 3 w 39" name="T16"/>
                  <a:gd fmla="*/ 28 h 40" name="T17"/>
                  <a:gd fmla="*/ 5 w 39" name="T18"/>
                  <a:gd fmla="*/ 28 h 40" name="T19"/>
                  <a:gd fmla="*/ 5 w 39" name="T20"/>
                  <a:gd fmla="*/ 31 h 40" name="T21"/>
                  <a:gd fmla="*/ 6 w 39" name="T22"/>
                  <a:gd fmla="*/ 35 h 40" name="T23"/>
                  <a:gd fmla="*/ 9 w 39" name="T24"/>
                  <a:gd fmla="*/ 35 h 40" name="T25"/>
                  <a:gd fmla="*/ 13 w 39" name="T26"/>
                  <a:gd fmla="*/ 34 h 40" name="T27"/>
                  <a:gd fmla="*/ 13 w 39" name="T28"/>
                  <a:gd fmla="*/ 37 h 40" name="T29"/>
                  <a:gd fmla="*/ 15 w 39" name="T30"/>
                  <a:gd fmla="*/ 39 h 40" name="T31"/>
                  <a:gd fmla="*/ 18 w 39" name="T32"/>
                  <a:gd fmla="*/ 38 h 40" name="T33"/>
                  <a:gd fmla="*/ 21 w 39" name="T34"/>
                  <a:gd fmla="*/ 36 h 40" name="T35"/>
                  <a:gd fmla="*/ 22 w 39" name="T36"/>
                  <a:gd fmla="*/ 38 h 40" name="T37"/>
                  <a:gd fmla="*/ 26 w 39" name="T38"/>
                  <a:gd fmla="*/ 39 h 40" name="T39"/>
                  <a:gd fmla="*/ 27 w 39" name="T40"/>
                  <a:gd fmla="*/ 36 h 40" name="T41"/>
                  <a:gd fmla="*/ 29 w 39" name="T42"/>
                  <a:gd fmla="*/ 33 h 40" name="T43"/>
                  <a:gd fmla="*/ 31 w 39" name="T44"/>
                  <a:gd fmla="*/ 34 h 40" name="T45"/>
                  <a:gd fmla="*/ 34 w 39" name="T46"/>
                  <a:gd fmla="*/ 33 h 40" name="T47"/>
                  <a:gd fmla="*/ 35 w 39" name="T48"/>
                  <a:gd fmla="*/ 30 h 40" name="T49"/>
                  <a:gd fmla="*/ 34 w 39" name="T50"/>
                  <a:gd fmla="*/ 27 h 40" name="T51"/>
                  <a:gd fmla="*/ 36 w 39" name="T52"/>
                  <a:gd fmla="*/ 26 h 40" name="T53"/>
                  <a:gd fmla="*/ 39 w 39" name="T54"/>
                  <a:gd fmla="*/ 24 h 40" name="T55"/>
                  <a:gd fmla="*/ 38 w 39" name="T56"/>
                  <a:gd fmla="*/ 21 h 40" name="T57"/>
                  <a:gd fmla="*/ 36 w 39" name="T58"/>
                  <a:gd fmla="*/ 18 h 40" name="T59"/>
                  <a:gd fmla="*/ 37 w 39" name="T60"/>
                  <a:gd fmla="*/ 17 h 40" name="T61"/>
                  <a:gd fmla="*/ 38 w 39" name="T62"/>
                  <a:gd fmla="*/ 14 h 40" name="T63"/>
                  <a:gd fmla="*/ 36 w 39" name="T64"/>
                  <a:gd fmla="*/ 12 h 40" name="T65"/>
                  <a:gd fmla="*/ 33 w 39" name="T66"/>
                  <a:gd fmla="*/ 10 h 40" name="T67"/>
                  <a:gd fmla="*/ 33 w 39" name="T68"/>
                  <a:gd fmla="*/ 8 h 40" name="T69"/>
                  <a:gd fmla="*/ 33 w 39" name="T70"/>
                  <a:gd fmla="*/ 5 h 40" name="T71"/>
                  <a:gd fmla="*/ 30 w 39" name="T72"/>
                  <a:gd fmla="*/ 5 h 40" name="T73"/>
                  <a:gd fmla="*/ 26 w 39" name="T74"/>
                  <a:gd fmla="*/ 5 h 40" name="T75"/>
                  <a:gd fmla="*/ 26 w 39" name="T76"/>
                  <a:gd fmla="*/ 3 h 40" name="T77"/>
                  <a:gd fmla="*/ 24 w 39" name="T78"/>
                  <a:gd fmla="*/ 0 h 40" name="T79"/>
                  <a:gd fmla="*/ 21 w 39" name="T80"/>
                  <a:gd fmla="*/ 2 h 40" name="T81"/>
                  <a:gd fmla="*/ 18 w 39" name="T82"/>
                  <a:gd fmla="*/ 4 h 40" name="T83"/>
                  <a:gd fmla="*/ 16 w 39" name="T84"/>
                  <a:gd fmla="*/ 2 h 40" name="T85"/>
                  <a:gd fmla="*/ 13 w 39" name="T86"/>
                  <a:gd fmla="*/ 1 h 40" name="T87"/>
                  <a:gd fmla="*/ 11 w 39" name="T88"/>
                  <a:gd fmla="*/ 3 h 40" name="T89"/>
                  <a:gd fmla="*/ 10 w 39" name="T90"/>
                  <a:gd fmla="*/ 6 h 40" name="T91"/>
                  <a:gd fmla="*/ 8 w 39" name="T92"/>
                  <a:gd fmla="*/ 6 h 40" name="T93"/>
                  <a:gd fmla="*/ 5 w 39" name="T94"/>
                  <a:gd fmla="*/ 6 h 40" name="T95"/>
                  <a:gd fmla="*/ 4 w 39" name="T96"/>
                  <a:gd fmla="*/ 10 h 40" name="T97"/>
                  <a:gd fmla="*/ 16 w 39" name="T98"/>
                  <a:gd fmla="*/ 9 h 40" name="T99"/>
                  <a:gd fmla="*/ 30 w 39" name="T100"/>
                  <a:gd fmla="*/ 16 h 40" name="T101"/>
                  <a:gd fmla="*/ 23 w 39" name="T102"/>
                  <a:gd fmla="*/ 31 h 40" name="T103"/>
                  <a:gd fmla="*/ 9 w 39" name="T104"/>
                  <a:gd fmla="*/ 23 h 40" name="T105"/>
                  <a:gd fmla="*/ 16 w 39" name="T106"/>
                  <a:gd fmla="*/ 9 h 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0" w="39">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06" name="文本框 113"/>
            <p:cNvSpPr txBox="1"/>
            <p:nvPr/>
          </p:nvSpPr>
          <p:spPr>
            <a:xfrm>
              <a:off x="8611366" y="2689554"/>
              <a:ext cx="2067467" cy="579253"/>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110" name="组合 109"/>
          <p:cNvGrpSpPr/>
          <p:nvPr/>
        </p:nvGrpSpPr>
        <p:grpSpPr>
          <a:xfrm>
            <a:off x="6424910" y="2768534"/>
            <a:ext cx="1639271" cy="642087"/>
            <a:chOff x="8565431" y="3692229"/>
            <a:chExt cx="2185410" cy="856314"/>
          </a:xfrm>
        </p:grpSpPr>
        <p:sp>
          <p:nvSpPr>
            <p:cNvPr id="111" name="文本框 122"/>
            <p:cNvSpPr txBox="1"/>
            <p:nvPr/>
          </p:nvSpPr>
          <p:spPr>
            <a:xfrm>
              <a:off x="8840808" y="3692229"/>
              <a:ext cx="1645308" cy="335358"/>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112" name="Freeform 18"/>
            <p:cNvSpPr>
              <a:spLocks noEditPoints="1"/>
            </p:cNvSpPr>
            <p:nvPr/>
          </p:nvSpPr>
          <p:spPr bwMode="auto">
            <a:xfrm>
              <a:off x="8565431" y="3732241"/>
              <a:ext cx="303924" cy="226825"/>
            </a:xfrm>
            <a:custGeom>
              <a:gdLst>
                <a:gd fmla="*/ 82 w 112" name="T0"/>
                <a:gd fmla="*/ 53 h 83" name="T1"/>
                <a:gd fmla="*/ 99 w 112" name="T2"/>
                <a:gd fmla="*/ 36 h 83" name="T3"/>
                <a:gd fmla="*/ 104 w 112" name="T4"/>
                <a:gd fmla="*/ 37 h 83" name="T5"/>
                <a:gd fmla="*/ 104 w 112" name="T6"/>
                <a:gd fmla="*/ 24 h 83" name="T7"/>
                <a:gd fmla="*/ 92 w 112" name="T8"/>
                <a:gd fmla="*/ 12 h 83" name="T9"/>
                <a:gd fmla="*/ 49 w 112" name="T10"/>
                <a:gd fmla="*/ 12 h 83" name="T11"/>
                <a:gd fmla="*/ 39 w 112" name="T12"/>
                <a:gd fmla="*/ 0 h 83" name="T13"/>
                <a:gd fmla="*/ 14 w 112" name="T14"/>
                <a:gd fmla="*/ 0 h 83" name="T15"/>
                <a:gd fmla="*/ 2 w 112" name="T16"/>
                <a:gd fmla="*/ 6 h 83" name="T17"/>
                <a:gd fmla="*/ 0 w 112" name="T18"/>
                <a:gd fmla="*/ 13 h 83" name="T19"/>
                <a:gd fmla="*/ 0 w 112" name="T20"/>
                <a:gd fmla="*/ 13 h 83" name="T21"/>
                <a:gd fmla="*/ 0 w 112" name="T22"/>
                <a:gd fmla="*/ 14 h 83" name="T23"/>
                <a:gd fmla="*/ 0 w 112" name="T24"/>
                <a:gd fmla="*/ 16 h 83" name="T25"/>
                <a:gd fmla="*/ 0 w 112" name="T26"/>
                <a:gd fmla="*/ 34 h 83" name="T27"/>
                <a:gd fmla="*/ 0 w 112" name="T28"/>
                <a:gd fmla="*/ 71 h 83" name="T29"/>
                <a:gd fmla="*/ 12 w 112" name="T30"/>
                <a:gd fmla="*/ 83 h 83" name="T31"/>
                <a:gd fmla="*/ 92 w 112" name="T32"/>
                <a:gd fmla="*/ 83 h 83" name="T33"/>
                <a:gd fmla="*/ 104 w 112" name="T34"/>
                <a:gd fmla="*/ 71 h 83" name="T35"/>
                <a:gd fmla="*/ 104 w 112" name="T36"/>
                <a:gd fmla="*/ 69 h 83" name="T37"/>
                <a:gd fmla="*/ 99 w 112" name="T38"/>
                <a:gd fmla="*/ 69 h 83" name="T39"/>
                <a:gd fmla="*/ 82 w 112" name="T40"/>
                <a:gd fmla="*/ 53 h 83" name="T41"/>
                <a:gd fmla="*/ 104 w 112" name="T42"/>
                <a:gd fmla="*/ 40 h 83" name="T43"/>
                <a:gd fmla="*/ 99 w 112" name="T44"/>
                <a:gd fmla="*/ 39 h 83" name="T45"/>
                <a:gd fmla="*/ 85 w 112" name="T46"/>
                <a:gd fmla="*/ 53 h 83" name="T47"/>
                <a:gd fmla="*/ 99 w 112" name="T48"/>
                <a:gd fmla="*/ 66 h 83" name="T49"/>
                <a:gd fmla="*/ 104 w 112" name="T50"/>
                <a:gd fmla="*/ 65 h 83" name="T51"/>
                <a:gd fmla="*/ 112 w 112" name="T52"/>
                <a:gd fmla="*/ 53 h 83" name="T53"/>
                <a:gd fmla="*/ 104 w 112" name="T54"/>
                <a:gd fmla="*/ 40 h 83" name="T55"/>
                <a:gd fmla="*/ 104 w 112" name="T56"/>
                <a:gd fmla="*/ 56 h 83" name="T57"/>
                <a:gd fmla="*/ 99 w 112" name="T58"/>
                <a:gd fmla="*/ 63 h 83" name="T59"/>
                <a:gd fmla="*/ 98 w 112" name="T60"/>
                <a:gd fmla="*/ 64 h 83" name="T61"/>
                <a:gd fmla="*/ 98 w 112" name="T62"/>
                <a:gd fmla="*/ 64 h 83" name="T63"/>
                <a:gd fmla="*/ 97 w 112" name="T64"/>
                <a:gd fmla="*/ 63 h 83" name="T65"/>
                <a:gd fmla="*/ 89 w 112" name="T66"/>
                <a:gd fmla="*/ 53 h 83" name="T67"/>
                <a:gd fmla="*/ 89 w 112" name="T68"/>
                <a:gd fmla="*/ 53 h 83" name="T69"/>
                <a:gd fmla="*/ 93 w 112" name="T70"/>
                <a:gd fmla="*/ 53 h 83" name="T71"/>
                <a:gd fmla="*/ 98 w 112" name="T72"/>
                <a:gd fmla="*/ 59 h 83" name="T73"/>
                <a:gd fmla="*/ 104 w 112" name="T74"/>
                <a:gd fmla="*/ 50 h 83" name="T75"/>
                <a:gd fmla="*/ 107 w 112" name="T76"/>
                <a:gd fmla="*/ 45 h 83" name="T77"/>
                <a:gd fmla="*/ 109 w 112" name="T78"/>
                <a:gd fmla="*/ 45 h 83" name="T79"/>
                <a:gd fmla="*/ 110 w 112" name="T80"/>
                <a:gd fmla="*/ 47 h 83" name="T81"/>
                <a:gd fmla="*/ 104 w 112" name="T82"/>
                <a:gd fmla="*/ 56 h 8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3" w="112">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663A77"/>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13" name="文本框 113"/>
            <p:cNvSpPr txBox="1"/>
            <p:nvPr/>
          </p:nvSpPr>
          <p:spPr>
            <a:xfrm>
              <a:off x="8683375" y="3963632"/>
              <a:ext cx="2067467" cy="579254"/>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114" name="组合 113"/>
          <p:cNvGrpSpPr/>
          <p:nvPr/>
        </p:nvGrpSpPr>
        <p:grpSpPr>
          <a:xfrm>
            <a:off x="6437701" y="3733796"/>
            <a:ext cx="1654024" cy="696916"/>
            <a:chOff x="8582484" y="4979543"/>
            <a:chExt cx="2205078" cy="929436"/>
          </a:xfrm>
        </p:grpSpPr>
        <p:sp>
          <p:nvSpPr>
            <p:cNvPr id="115" name="文本框 127"/>
            <p:cNvSpPr txBox="1"/>
            <p:nvPr/>
          </p:nvSpPr>
          <p:spPr>
            <a:xfrm>
              <a:off x="8840808" y="5012140"/>
              <a:ext cx="1645308" cy="33535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grpSp>
          <p:nvGrpSpPr>
            <p:cNvPr id="116" name="Group 4"/>
            <p:cNvGrpSpPr>
              <a:grpSpLocks noChangeAspect="1"/>
            </p:cNvGrpSpPr>
            <p:nvPr/>
          </p:nvGrpSpPr>
          <p:grpSpPr>
            <a:xfrm>
              <a:off x="8582484" y="4979543"/>
              <a:ext cx="215855" cy="316960"/>
              <a:chOff x="3540" y="531"/>
              <a:chExt cx="348" cy="511"/>
            </a:xfrm>
            <a:solidFill>
              <a:srgbClr val="C65885"/>
            </a:solidFill>
          </p:grpSpPr>
          <p:sp>
            <p:nvSpPr>
              <p:cNvPr id="118" name="Freeform 5"/>
              <p:cNvSpPr/>
              <p:nvPr/>
            </p:nvSpPr>
            <p:spPr bwMode="auto">
              <a:xfrm>
                <a:off x="3540" y="801"/>
                <a:ext cx="348" cy="241"/>
              </a:xfrm>
              <a:custGeom>
                <a:gdLst>
                  <a:gd fmla="*/ 78 w 97" name="T0"/>
                  <a:gd fmla="*/ 0 h 68" name="T1"/>
                  <a:gd fmla="*/ 70 w 97" name="T2"/>
                  <a:gd fmla="*/ 20 h 68" name="T3"/>
                  <a:gd fmla="*/ 49 w 97" name="T4"/>
                  <a:gd fmla="*/ 66 h 68" name="T5"/>
                  <a:gd fmla="*/ 29 w 97" name="T6"/>
                  <a:gd fmla="*/ 20 h 68" name="T7"/>
                  <a:gd fmla="*/ 20 w 97" name="T8"/>
                  <a:gd fmla="*/ 0 h 68" name="T9"/>
                  <a:gd fmla="*/ 0 w 97" name="T10"/>
                  <a:gd fmla="*/ 39 h 68" name="T11"/>
                  <a:gd fmla="*/ 0 w 97" name="T12"/>
                  <a:gd fmla="*/ 50 h 68" name="T13"/>
                  <a:gd fmla="*/ 49 w 97" name="T14"/>
                  <a:gd fmla="*/ 68 h 68" name="T15"/>
                  <a:gd fmla="*/ 97 w 97" name="T16"/>
                  <a:gd fmla="*/ 50 h 68" name="T17"/>
                  <a:gd fmla="*/ 97 w 97" name="T18"/>
                  <a:gd fmla="*/ 39 h 68" name="T19"/>
                  <a:gd fmla="*/ 78 w 97" name="T20"/>
                  <a:gd fmla="*/ 0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97">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19" name="Freeform 6"/>
              <p:cNvSpPr/>
              <p:nvPr/>
            </p:nvSpPr>
            <p:spPr bwMode="auto">
              <a:xfrm>
                <a:off x="3687" y="833"/>
                <a:ext cx="58" cy="156"/>
              </a:xfrm>
              <a:custGeom>
                <a:gdLst>
                  <a:gd fmla="*/ 0 w 16" name="T0"/>
                  <a:gd fmla="*/ 0 h 44" name="T1"/>
                  <a:gd fmla="*/ 3 w 16" name="T2"/>
                  <a:gd fmla="*/ 7 h 44" name="T3"/>
                  <a:gd fmla="*/ 0 w 16" name="T4"/>
                  <a:gd fmla="*/ 36 h 44" name="T5"/>
                  <a:gd fmla="*/ 8 w 16" name="T6"/>
                  <a:gd fmla="*/ 44 h 44" name="T7"/>
                  <a:gd fmla="*/ 15 w 16" name="T8"/>
                  <a:gd fmla="*/ 36 h 44" name="T9"/>
                  <a:gd fmla="*/ 12 w 16" name="T10"/>
                  <a:gd fmla="*/ 7 h 44" name="T11"/>
                  <a:gd fmla="*/ 16 w 16" name="T12"/>
                  <a:gd fmla="*/ 0 h 44" name="T13"/>
                  <a:gd fmla="*/ 8 w 16" name="T14"/>
                  <a:gd fmla="*/ 1 h 44" name="T15"/>
                  <a:gd fmla="*/ 0 w 16" name="T16"/>
                  <a:gd fmla="*/ 0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6">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0" name="Freeform 7"/>
              <p:cNvSpPr/>
              <p:nvPr/>
            </p:nvSpPr>
            <p:spPr bwMode="auto">
              <a:xfrm>
                <a:off x="3609" y="652"/>
                <a:ext cx="215" cy="181"/>
              </a:xfrm>
              <a:custGeom>
                <a:gdLst>
                  <a:gd fmla="*/ 30 w 60" name="T0"/>
                  <a:gd fmla="*/ 5 h 51" name="T1"/>
                  <a:gd fmla="*/ 13 w 60" name="T2"/>
                  <a:gd fmla="*/ 0 h 51" name="T3"/>
                  <a:gd fmla="*/ 1 w 60" name="T4"/>
                  <a:gd fmla="*/ 0 h 51" name="T5"/>
                  <a:gd fmla="*/ 0 w 60" name="T6"/>
                  <a:gd fmla="*/ 0 h 51" name="T7"/>
                  <a:gd fmla="*/ 0 w 60" name="T8"/>
                  <a:gd fmla="*/ 6 h 51" name="T9"/>
                  <a:gd fmla="*/ 0 w 60" name="T10"/>
                  <a:gd fmla="*/ 24 h 51" name="T11"/>
                  <a:gd fmla="*/ 22 w 60" name="T12"/>
                  <a:gd fmla="*/ 50 h 51" name="T13"/>
                  <a:gd fmla="*/ 30 w 60" name="T14"/>
                  <a:gd fmla="*/ 51 h 51" name="T15"/>
                  <a:gd fmla="*/ 38 w 60" name="T16"/>
                  <a:gd fmla="*/ 50 h 51" name="T17"/>
                  <a:gd fmla="*/ 60 w 60" name="T18"/>
                  <a:gd fmla="*/ 24 h 51" name="T19"/>
                  <a:gd fmla="*/ 60 w 60" name="T20"/>
                  <a:gd fmla="*/ 6 h 51" name="T21"/>
                  <a:gd fmla="*/ 59 w 60" name="T22"/>
                  <a:gd fmla="*/ 0 h 51" name="T23"/>
                  <a:gd fmla="*/ 47 w 60" name="T24"/>
                  <a:gd fmla="*/ 0 h 51" name="T25"/>
                  <a:gd fmla="*/ 30 w 60" name="T26"/>
                  <a:gd fmla="*/ 5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60">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1" name="Freeform 8"/>
              <p:cNvSpPr>
                <a:spLocks noEditPoints="1"/>
              </p:cNvSpPr>
              <p:nvPr/>
            </p:nvSpPr>
            <p:spPr bwMode="auto">
              <a:xfrm>
                <a:off x="3598" y="531"/>
                <a:ext cx="240" cy="128"/>
              </a:xfrm>
              <a:custGeom>
                <a:gdLst>
                  <a:gd fmla="*/ 33 w 67" name="T0"/>
                  <a:gd fmla="*/ 0 h 36" name="T1"/>
                  <a:gd fmla="*/ 0 w 67" name="T2"/>
                  <a:gd fmla="*/ 31 h 36" name="T3"/>
                  <a:gd fmla="*/ 4 w 67" name="T4"/>
                  <a:gd fmla="*/ 31 h 36" name="T5"/>
                  <a:gd fmla="*/ 4 w 67" name="T6"/>
                  <a:gd fmla="*/ 31 h 36" name="T7"/>
                  <a:gd fmla="*/ 16 w 67" name="T8"/>
                  <a:gd fmla="*/ 31 h 36" name="T9"/>
                  <a:gd fmla="*/ 33 w 67" name="T10"/>
                  <a:gd fmla="*/ 36 h 36" name="T11"/>
                  <a:gd fmla="*/ 51 w 67" name="T12"/>
                  <a:gd fmla="*/ 31 h 36" name="T13"/>
                  <a:gd fmla="*/ 62 w 67" name="T14"/>
                  <a:gd fmla="*/ 31 h 36" name="T15"/>
                  <a:gd fmla="*/ 64 w 67" name="T16"/>
                  <a:gd fmla="*/ 31 h 36" name="T17"/>
                  <a:gd fmla="*/ 67 w 67" name="T18"/>
                  <a:gd fmla="*/ 31 h 36" name="T19"/>
                  <a:gd fmla="*/ 33 w 67" name="T20"/>
                  <a:gd fmla="*/ 0 h 36" name="T21"/>
                  <a:gd fmla="*/ 33 w 67" name="T22"/>
                  <a:gd fmla="*/ 26 h 36" name="T23"/>
                  <a:gd fmla="*/ 27 w 67" name="T24"/>
                  <a:gd fmla="*/ 20 h 36" name="T25"/>
                  <a:gd fmla="*/ 33 w 67" name="T26"/>
                  <a:gd fmla="*/ 14 h 36" name="T27"/>
                  <a:gd fmla="*/ 40 w 67" name="T28"/>
                  <a:gd fmla="*/ 20 h 36" name="T29"/>
                  <a:gd fmla="*/ 33 w 67" name="T30"/>
                  <a:gd fmla="*/ 26 h 3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6" w="67">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17" name="文本框 113"/>
            <p:cNvSpPr txBox="1"/>
            <p:nvPr/>
          </p:nvSpPr>
          <p:spPr>
            <a:xfrm>
              <a:off x="8720095" y="5324068"/>
              <a:ext cx="2067467" cy="579254"/>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spTree>
    <p:extLst>
      <p:ext uri="{BB962C8B-B14F-4D97-AF65-F5344CB8AC3E}">
        <p14:creationId val="411650089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500" fill="hold" id="7"/>
                                        <p:tgtEl>
                                          <p:spTgt spid="9"/>
                                        </p:tgtEl>
                                        <p:attrNameLst>
                                          <p:attrName>ppt_x</p:attrName>
                                        </p:attrNameLst>
                                      </p:cBhvr>
                                      <p:tavLst>
                                        <p:tav tm="0">
                                          <p:val>
                                            <p:strVal val="0-#ppt_w/2"/>
                                          </p:val>
                                        </p:tav>
                                        <p:tav tm="100000">
                                          <p:val>
                                            <p:strVal val="#ppt_x"/>
                                          </p:val>
                                        </p:tav>
                                      </p:tavLst>
                                    </p:anim>
                                    <p:anim calcmode="lin" valueType="num">
                                      <p:cBhvr additive="base">
                                        <p:cTn dur="1500" fill="hold" id="8"/>
                                        <p:tgtEl>
                                          <p:spTgt spid="9"/>
                                        </p:tgtEl>
                                        <p:attrNameLst>
                                          <p:attrName>ppt_y</p:attrName>
                                        </p:attrNameLst>
                                      </p:cBhvr>
                                      <p:tavLst>
                                        <p:tav tm="0">
                                          <p:val>
                                            <p:strVal val="#ppt_y"/>
                                          </p:val>
                                        </p:tav>
                                        <p:tav tm="100000">
                                          <p:val>
                                            <p:strVal val="#ppt_y"/>
                                          </p:val>
                                        </p:tav>
                                      </p:tavLst>
                                    </p:anim>
                                  </p:childTnLst>
                                </p:cTn>
                              </p:par>
                              <p:par>
                                <p:cTn accel="40000" fill="hold" id="9" nodeType="withEffect" presetClass="entr" presetID="2" presetSubtype="2">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1500" fill="hold" id="11"/>
                                        <p:tgtEl>
                                          <p:spTgt spid="29"/>
                                        </p:tgtEl>
                                        <p:attrNameLst>
                                          <p:attrName>ppt_x</p:attrName>
                                        </p:attrNameLst>
                                      </p:cBhvr>
                                      <p:tavLst>
                                        <p:tav tm="0">
                                          <p:val>
                                            <p:strVal val="1+#ppt_w/2"/>
                                          </p:val>
                                        </p:tav>
                                        <p:tav tm="100000">
                                          <p:val>
                                            <p:strVal val="#ppt_x"/>
                                          </p:val>
                                        </p:tav>
                                      </p:tavLst>
                                    </p:anim>
                                    <p:anim calcmode="lin" valueType="num">
                                      <p:cBhvr additive="base">
                                        <p:cTn dur="1500" fill="hold" id="12"/>
                                        <p:tgtEl>
                                          <p:spTgt spid="29"/>
                                        </p:tgtEl>
                                        <p:attrNameLst>
                                          <p:attrName>ppt_y</p:attrName>
                                        </p:attrNameLst>
                                      </p:cBhvr>
                                      <p:tavLst>
                                        <p:tav tm="0">
                                          <p:val>
                                            <p:strVal val="#ppt_y"/>
                                          </p:val>
                                        </p:tav>
                                        <p:tav tm="100000">
                                          <p:val>
                                            <p:strVal val="#ppt_y"/>
                                          </p:val>
                                        </p:tav>
                                      </p:tavLst>
                                    </p:anim>
                                  </p:childTnLst>
                                </p:cTn>
                              </p:par>
                              <p:par>
                                <p:cTn accel="40000" fill="hold" id="13" nodeType="withEffect" presetClass="entr" presetID="2" presetSubtype="8">
                                  <p:stCondLst>
                                    <p:cond delay="25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1500" fill="hold" id="15"/>
                                        <p:tgtEl>
                                          <p:spTgt spid="19"/>
                                        </p:tgtEl>
                                        <p:attrNameLst>
                                          <p:attrName>ppt_x</p:attrName>
                                        </p:attrNameLst>
                                      </p:cBhvr>
                                      <p:tavLst>
                                        <p:tav tm="0">
                                          <p:val>
                                            <p:strVal val="0-#ppt_w/2"/>
                                          </p:val>
                                        </p:tav>
                                        <p:tav tm="100000">
                                          <p:val>
                                            <p:strVal val="#ppt_x"/>
                                          </p:val>
                                        </p:tav>
                                      </p:tavLst>
                                    </p:anim>
                                    <p:anim calcmode="lin" valueType="num">
                                      <p:cBhvr additive="base">
                                        <p:cTn dur="1500" fill="hold" id="16"/>
                                        <p:tgtEl>
                                          <p:spTgt spid="19"/>
                                        </p:tgtEl>
                                        <p:attrNameLst>
                                          <p:attrName>ppt_y</p:attrName>
                                        </p:attrNameLst>
                                      </p:cBhvr>
                                      <p:tavLst>
                                        <p:tav tm="0">
                                          <p:val>
                                            <p:strVal val="#ppt_y"/>
                                          </p:val>
                                        </p:tav>
                                        <p:tav tm="100000">
                                          <p:val>
                                            <p:strVal val="#ppt_y"/>
                                          </p:val>
                                        </p:tav>
                                      </p:tavLst>
                                    </p:anim>
                                  </p:childTnLst>
                                </p:cTn>
                              </p:par>
                              <p:par>
                                <p:cTn accel="40000" fill="hold" id="17" nodeType="withEffect" presetClass="entr" presetID="2" presetSubtype="2">
                                  <p:stCondLst>
                                    <p:cond delay="250"/>
                                  </p:stCondLst>
                                  <p:childTnLst>
                                    <p:set>
                                      <p:cBhvr>
                                        <p:cTn dur="1" fill="hold" id="18">
                                          <p:stCondLst>
                                            <p:cond delay="0"/>
                                          </p:stCondLst>
                                        </p:cTn>
                                        <p:tgtEl>
                                          <p:spTgt spid="39"/>
                                        </p:tgtEl>
                                        <p:attrNameLst>
                                          <p:attrName>style.visibility</p:attrName>
                                        </p:attrNameLst>
                                      </p:cBhvr>
                                      <p:to>
                                        <p:strVal val="visible"/>
                                      </p:to>
                                    </p:set>
                                    <p:anim calcmode="lin" valueType="num">
                                      <p:cBhvr additive="base">
                                        <p:cTn dur="1500" fill="hold" id="19"/>
                                        <p:tgtEl>
                                          <p:spTgt spid="39"/>
                                        </p:tgtEl>
                                        <p:attrNameLst>
                                          <p:attrName>ppt_x</p:attrName>
                                        </p:attrNameLst>
                                      </p:cBhvr>
                                      <p:tavLst>
                                        <p:tav tm="0">
                                          <p:val>
                                            <p:strVal val="1+#ppt_w/2"/>
                                          </p:val>
                                        </p:tav>
                                        <p:tav tm="100000">
                                          <p:val>
                                            <p:strVal val="#ppt_x"/>
                                          </p:val>
                                        </p:tav>
                                      </p:tavLst>
                                    </p:anim>
                                    <p:anim calcmode="lin" valueType="num">
                                      <p:cBhvr additive="base">
                                        <p:cTn dur="1500" fill="hold" id="20"/>
                                        <p:tgtEl>
                                          <p:spTgt spid="39"/>
                                        </p:tgtEl>
                                        <p:attrNameLst>
                                          <p:attrName>ppt_y</p:attrName>
                                        </p:attrNameLst>
                                      </p:cBhvr>
                                      <p:tavLst>
                                        <p:tav tm="0">
                                          <p:val>
                                            <p:strVal val="#ppt_y"/>
                                          </p:val>
                                        </p:tav>
                                        <p:tav tm="100000">
                                          <p:val>
                                            <p:strVal val="#ppt_y"/>
                                          </p:val>
                                        </p:tav>
                                      </p:tavLst>
                                    </p:anim>
                                  </p:childTnLst>
                                </p:cTn>
                              </p:par>
                              <p:par>
                                <p:cTn accel="40000" fill="hold" id="21" nodeType="withEffect" presetClass="entr" presetID="2" presetSubtype="4">
                                  <p:stCondLst>
                                    <p:cond delay="500"/>
                                  </p:stCondLst>
                                  <p:childTnLst>
                                    <p:set>
                                      <p:cBhvr>
                                        <p:cTn dur="1" fill="hold" id="22">
                                          <p:stCondLst>
                                            <p:cond delay="0"/>
                                          </p:stCondLst>
                                        </p:cTn>
                                        <p:tgtEl>
                                          <p:spTgt spid="49"/>
                                        </p:tgtEl>
                                        <p:attrNameLst>
                                          <p:attrName>style.visibility</p:attrName>
                                        </p:attrNameLst>
                                      </p:cBhvr>
                                      <p:to>
                                        <p:strVal val="visible"/>
                                      </p:to>
                                    </p:set>
                                    <p:anim calcmode="lin" valueType="num">
                                      <p:cBhvr additive="base">
                                        <p:cTn dur="1500" fill="hold" id="23"/>
                                        <p:tgtEl>
                                          <p:spTgt spid="49"/>
                                        </p:tgtEl>
                                        <p:attrNameLst>
                                          <p:attrName>ppt_x</p:attrName>
                                        </p:attrNameLst>
                                      </p:cBhvr>
                                      <p:tavLst>
                                        <p:tav tm="0">
                                          <p:val>
                                            <p:strVal val="#ppt_x"/>
                                          </p:val>
                                        </p:tav>
                                        <p:tav tm="100000">
                                          <p:val>
                                            <p:strVal val="#ppt_x"/>
                                          </p:val>
                                        </p:tav>
                                      </p:tavLst>
                                    </p:anim>
                                    <p:anim calcmode="lin" valueType="num">
                                      <p:cBhvr additive="base">
                                        <p:cTn dur="1500" fill="hold" id="24"/>
                                        <p:tgtEl>
                                          <p:spTgt spid="49"/>
                                        </p:tgtEl>
                                        <p:attrNameLst>
                                          <p:attrName>ppt_y</p:attrName>
                                        </p:attrNameLst>
                                      </p:cBhvr>
                                      <p:tavLst>
                                        <p:tav tm="0">
                                          <p:val>
                                            <p:strVal val="1+#ppt_h/2"/>
                                          </p:val>
                                        </p:tav>
                                        <p:tav tm="100000">
                                          <p:val>
                                            <p:strVal val="#ppt_y"/>
                                          </p:val>
                                        </p:tav>
                                      </p:tavLst>
                                    </p:anim>
                                  </p:childTnLst>
                                </p:cTn>
                              </p:par>
                              <p:par>
                                <p:cTn accel="40000" fill="hold" id="25" nodeType="withEffect" presetClass="entr" presetID="2" presetSubtype="1">
                                  <p:stCondLst>
                                    <p:cond delay="500"/>
                                  </p:stCondLst>
                                  <p:childTnLst>
                                    <p:set>
                                      <p:cBhvr>
                                        <p:cTn dur="1" fill="hold" id="26">
                                          <p:stCondLst>
                                            <p:cond delay="0"/>
                                          </p:stCondLst>
                                        </p:cTn>
                                        <p:tgtEl>
                                          <p:spTgt spid="59"/>
                                        </p:tgtEl>
                                        <p:attrNameLst>
                                          <p:attrName>style.visibility</p:attrName>
                                        </p:attrNameLst>
                                      </p:cBhvr>
                                      <p:to>
                                        <p:strVal val="visible"/>
                                      </p:to>
                                    </p:set>
                                    <p:anim calcmode="lin" valueType="num">
                                      <p:cBhvr additive="base">
                                        <p:cTn dur="1500" fill="hold" id="27"/>
                                        <p:tgtEl>
                                          <p:spTgt spid="59"/>
                                        </p:tgtEl>
                                        <p:attrNameLst>
                                          <p:attrName>ppt_x</p:attrName>
                                        </p:attrNameLst>
                                      </p:cBhvr>
                                      <p:tavLst>
                                        <p:tav tm="0">
                                          <p:val>
                                            <p:strVal val="#ppt_x"/>
                                          </p:val>
                                        </p:tav>
                                        <p:tav tm="100000">
                                          <p:val>
                                            <p:strVal val="#ppt_x"/>
                                          </p:val>
                                        </p:tav>
                                      </p:tavLst>
                                    </p:anim>
                                    <p:anim calcmode="lin" valueType="num">
                                      <p:cBhvr additive="base">
                                        <p:cTn dur="1500" fill="hold" id="28"/>
                                        <p:tgtEl>
                                          <p:spTgt spid="59"/>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14" presetSubtype="10">
                                  <p:stCondLst>
                                    <p:cond delay="0"/>
                                  </p:stCondLst>
                                  <p:childTnLst>
                                    <p:set>
                                      <p:cBhvr>
                                        <p:cTn dur="1" fill="hold" id="31">
                                          <p:stCondLst>
                                            <p:cond delay="0"/>
                                          </p:stCondLst>
                                        </p:cTn>
                                        <p:tgtEl>
                                          <p:spTgt spid="8"/>
                                        </p:tgtEl>
                                        <p:attrNameLst>
                                          <p:attrName>style.visibility</p:attrName>
                                        </p:attrNameLst>
                                      </p:cBhvr>
                                      <p:to>
                                        <p:strVal val="visible"/>
                                      </p:to>
                                    </p:set>
                                    <p:animEffect filter="randombar(horizontal)" transition="in">
                                      <p:cBhvr>
                                        <p:cTn dur="500" id="32"/>
                                        <p:tgtEl>
                                          <p:spTgt spid="8"/>
                                        </p:tgtEl>
                                      </p:cBhvr>
                                    </p:animEffect>
                                  </p:childTnLst>
                                </p:cTn>
                              </p:par>
                            </p:childTnLst>
                          </p:cTn>
                        </p:par>
                        <p:par>
                          <p:cTn fill="hold" id="33" nodeType="afterGroup">
                            <p:stCondLst>
                              <p:cond delay="2500"/>
                            </p:stCondLst>
                            <p:childTnLst>
                              <p:par>
                                <p:cTn fill="hold" id="34" nodeType="afterEffect" presetClass="entr" presetID="10"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500" id="36"/>
                                        <p:tgtEl>
                                          <p:spTgt spid="16"/>
                                        </p:tgtEl>
                                      </p:cBhvr>
                                    </p:animEffect>
                                  </p:childTnLst>
                                </p:cTn>
                              </p:par>
                            </p:childTnLst>
                          </p:cTn>
                        </p:par>
                        <p:par>
                          <p:cTn fill="hold" id="37" nodeType="afterGroup">
                            <p:stCondLst>
                              <p:cond delay="3000"/>
                            </p:stCondLst>
                            <p:childTnLst>
                              <p:par>
                                <p:cTn fill="hold" id="38" nodeType="afterEffect" presetClass="entr" presetID="10" presetSubtype="0">
                                  <p:stCondLst>
                                    <p:cond delay="0"/>
                                  </p:stCondLst>
                                  <p:childTnLst>
                                    <p:set>
                                      <p:cBhvr>
                                        <p:cTn dur="1" fill="hold" id="39">
                                          <p:stCondLst>
                                            <p:cond delay="0"/>
                                          </p:stCondLst>
                                        </p:cTn>
                                        <p:tgtEl>
                                          <p:spTgt spid="26"/>
                                        </p:tgtEl>
                                        <p:attrNameLst>
                                          <p:attrName>style.visibility</p:attrName>
                                        </p:attrNameLst>
                                      </p:cBhvr>
                                      <p:to>
                                        <p:strVal val="visible"/>
                                      </p:to>
                                    </p:set>
                                    <p:animEffect filter="fade" transition="in">
                                      <p:cBhvr>
                                        <p:cTn dur="500" id="40"/>
                                        <p:tgtEl>
                                          <p:spTgt spid="26"/>
                                        </p:tgtEl>
                                      </p:cBhvr>
                                    </p:animEffect>
                                  </p:childTnLst>
                                </p:cTn>
                              </p:par>
                            </p:childTnLst>
                          </p:cTn>
                        </p:par>
                        <p:par>
                          <p:cTn fill="hold" id="41" nodeType="afterGroup">
                            <p:stCondLst>
                              <p:cond delay="3500"/>
                            </p:stCondLst>
                            <p:childTnLst>
                              <p:par>
                                <p:cTn fill="hold" id="42" nodeType="afterEffect" presetClass="entr" presetID="10" presetSubtype="0">
                                  <p:stCondLst>
                                    <p:cond delay="0"/>
                                  </p:stCondLst>
                                  <p:childTnLst>
                                    <p:set>
                                      <p:cBhvr>
                                        <p:cTn dur="1" fill="hold" id="43">
                                          <p:stCondLst>
                                            <p:cond delay="0"/>
                                          </p:stCondLst>
                                        </p:cTn>
                                        <p:tgtEl>
                                          <p:spTgt spid="56"/>
                                        </p:tgtEl>
                                        <p:attrNameLst>
                                          <p:attrName>style.visibility</p:attrName>
                                        </p:attrNameLst>
                                      </p:cBhvr>
                                      <p:to>
                                        <p:strVal val="visible"/>
                                      </p:to>
                                    </p:set>
                                    <p:animEffect filter="fade" transition="in">
                                      <p:cBhvr>
                                        <p:cTn dur="500" id="44"/>
                                        <p:tgtEl>
                                          <p:spTgt spid="56"/>
                                        </p:tgtEl>
                                      </p:cBhvr>
                                    </p:animEffect>
                                  </p:childTnLst>
                                </p:cTn>
                              </p:par>
                            </p:childTnLst>
                          </p:cTn>
                        </p:par>
                        <p:par>
                          <p:cTn fill="hold" id="45" nodeType="afterGroup">
                            <p:stCondLst>
                              <p:cond delay="4000"/>
                            </p:stCondLst>
                            <p:childTnLst>
                              <p:par>
                                <p:cTn fill="hold" id="46" nodeType="afterEffect" presetClass="entr" presetID="10" presetSubtype="0">
                                  <p:stCondLst>
                                    <p:cond delay="0"/>
                                  </p:stCondLst>
                                  <p:childTnLst>
                                    <p:set>
                                      <p:cBhvr>
                                        <p:cTn dur="1" fill="hold" id="47">
                                          <p:stCondLst>
                                            <p:cond delay="0"/>
                                          </p:stCondLst>
                                        </p:cTn>
                                        <p:tgtEl>
                                          <p:spTgt spid="46"/>
                                        </p:tgtEl>
                                        <p:attrNameLst>
                                          <p:attrName>style.visibility</p:attrName>
                                        </p:attrNameLst>
                                      </p:cBhvr>
                                      <p:to>
                                        <p:strVal val="visible"/>
                                      </p:to>
                                    </p:set>
                                    <p:animEffect filter="fade" transition="in">
                                      <p:cBhvr>
                                        <p:cTn dur="500" id="48"/>
                                        <p:tgtEl>
                                          <p:spTgt spid="46"/>
                                        </p:tgtEl>
                                      </p:cBhvr>
                                    </p:animEffect>
                                  </p:childTnLst>
                                </p:cTn>
                              </p:par>
                            </p:childTnLst>
                          </p:cTn>
                        </p:par>
                        <p:par>
                          <p:cTn fill="hold" id="49" nodeType="afterGroup">
                            <p:stCondLst>
                              <p:cond delay="4500"/>
                            </p:stCondLst>
                            <p:childTnLst>
                              <p:par>
                                <p:cTn fill="hold" id="50" nodeType="afterEffect" presetClass="entr" presetID="10" presetSubtype="0">
                                  <p:stCondLst>
                                    <p:cond delay="0"/>
                                  </p:stCondLst>
                                  <p:childTnLst>
                                    <p:set>
                                      <p:cBhvr>
                                        <p:cTn dur="1" fill="hold" id="51">
                                          <p:stCondLst>
                                            <p:cond delay="0"/>
                                          </p:stCondLst>
                                        </p:cTn>
                                        <p:tgtEl>
                                          <p:spTgt spid="36"/>
                                        </p:tgtEl>
                                        <p:attrNameLst>
                                          <p:attrName>style.visibility</p:attrName>
                                        </p:attrNameLst>
                                      </p:cBhvr>
                                      <p:to>
                                        <p:strVal val="visible"/>
                                      </p:to>
                                    </p:set>
                                    <p:animEffect filter="fade" transition="in">
                                      <p:cBhvr>
                                        <p:cTn dur="500" id="52"/>
                                        <p:tgtEl>
                                          <p:spTgt spid="36"/>
                                        </p:tgtEl>
                                      </p:cBhvr>
                                    </p:animEffect>
                                  </p:childTnLst>
                                </p:cTn>
                              </p:par>
                            </p:childTnLst>
                          </p:cTn>
                        </p:par>
                        <p:par>
                          <p:cTn fill="hold" id="53" nodeType="afterGroup">
                            <p:stCondLst>
                              <p:cond delay="5000"/>
                            </p:stCondLst>
                            <p:childTnLst>
                              <p:par>
                                <p:cTn fill="hold" id="54" nodeType="afterEffect" presetClass="entr" presetID="10" presetSubtype="0">
                                  <p:stCondLst>
                                    <p:cond delay="0"/>
                                  </p:stCondLst>
                                  <p:childTnLst>
                                    <p:set>
                                      <p:cBhvr>
                                        <p:cTn dur="1" fill="hold" id="55">
                                          <p:stCondLst>
                                            <p:cond delay="0"/>
                                          </p:stCondLst>
                                        </p:cTn>
                                        <p:tgtEl>
                                          <p:spTgt spid="66"/>
                                        </p:tgtEl>
                                        <p:attrNameLst>
                                          <p:attrName>style.visibility</p:attrName>
                                        </p:attrNameLst>
                                      </p:cBhvr>
                                      <p:to>
                                        <p:strVal val="visible"/>
                                      </p:to>
                                    </p:set>
                                    <p:animEffect filter="fade" transition="in">
                                      <p:cBhvr>
                                        <p:cTn dur="500" id="56"/>
                                        <p:tgtEl>
                                          <p:spTgt spid="66"/>
                                        </p:tgtEl>
                                      </p:cBhvr>
                                    </p:animEffect>
                                  </p:childTnLst>
                                </p:cTn>
                              </p:par>
                            </p:childTnLst>
                          </p:cTn>
                        </p:par>
                        <p:par>
                          <p:cTn fill="hold" id="57" nodeType="afterGroup">
                            <p:stCondLst>
                              <p:cond delay="5500"/>
                            </p:stCondLst>
                            <p:childTnLst>
                              <p:par>
                                <p:cTn fill="hold" id="58" nodeType="afterEffect" presetClass="entr" presetID="22" presetSubtype="2">
                                  <p:stCondLst>
                                    <p:cond delay="0"/>
                                  </p:stCondLst>
                                  <p:childTnLst>
                                    <p:set>
                                      <p:cBhvr>
                                        <p:cTn dur="1" fill="hold" id="59">
                                          <p:stCondLst>
                                            <p:cond delay="0"/>
                                          </p:stCondLst>
                                        </p:cTn>
                                        <p:tgtEl>
                                          <p:spTgt spid="84"/>
                                        </p:tgtEl>
                                        <p:attrNameLst>
                                          <p:attrName>style.visibility</p:attrName>
                                        </p:attrNameLst>
                                      </p:cBhvr>
                                      <p:to>
                                        <p:strVal val="visible"/>
                                      </p:to>
                                    </p:set>
                                    <p:animEffect filter="wipe(right)" transition="in">
                                      <p:cBhvr>
                                        <p:cTn dur="500" id="60"/>
                                        <p:tgtEl>
                                          <p:spTgt spid="84"/>
                                        </p:tgtEl>
                                      </p:cBhvr>
                                    </p:animEffect>
                                  </p:childTnLst>
                                </p:cTn>
                              </p:par>
                            </p:childTnLst>
                          </p:cTn>
                        </p:par>
                        <p:par>
                          <p:cTn fill="hold" id="61" nodeType="afterGroup">
                            <p:stCondLst>
                              <p:cond delay="6000"/>
                            </p:stCondLst>
                            <p:childTnLst>
                              <p:par>
                                <p:cTn fill="hold" id="62" nodeType="afterEffect" presetClass="entr" presetID="22" presetSubtype="4">
                                  <p:stCondLst>
                                    <p:cond delay="0"/>
                                  </p:stCondLst>
                                  <p:childTnLst>
                                    <p:set>
                                      <p:cBhvr>
                                        <p:cTn dur="1" fill="hold" id="63">
                                          <p:stCondLst>
                                            <p:cond delay="0"/>
                                          </p:stCondLst>
                                        </p:cTn>
                                        <p:tgtEl>
                                          <p:spTgt spid="87"/>
                                        </p:tgtEl>
                                        <p:attrNameLst>
                                          <p:attrName>style.visibility</p:attrName>
                                        </p:attrNameLst>
                                      </p:cBhvr>
                                      <p:to>
                                        <p:strVal val="visible"/>
                                      </p:to>
                                    </p:set>
                                    <p:animEffect filter="wipe(down)" transition="in">
                                      <p:cBhvr>
                                        <p:cTn dur="500" id="64"/>
                                        <p:tgtEl>
                                          <p:spTgt spid="87"/>
                                        </p:tgtEl>
                                      </p:cBhvr>
                                    </p:animEffect>
                                  </p:childTnLst>
                                </p:cTn>
                              </p:par>
                            </p:childTnLst>
                          </p:cTn>
                        </p:par>
                        <p:par>
                          <p:cTn fill="hold" id="65" nodeType="afterGroup">
                            <p:stCondLst>
                              <p:cond delay="6500"/>
                            </p:stCondLst>
                            <p:childTnLst>
                              <p:par>
                                <p:cTn fill="hold" id="66" nodeType="afterEffect" presetClass="entr" presetID="22" presetSubtype="2">
                                  <p:stCondLst>
                                    <p:cond delay="0"/>
                                  </p:stCondLst>
                                  <p:childTnLst>
                                    <p:set>
                                      <p:cBhvr>
                                        <p:cTn dur="1" fill="hold" id="67">
                                          <p:stCondLst>
                                            <p:cond delay="0"/>
                                          </p:stCondLst>
                                        </p:cTn>
                                        <p:tgtEl>
                                          <p:spTgt spid="81"/>
                                        </p:tgtEl>
                                        <p:attrNameLst>
                                          <p:attrName>style.visibility</p:attrName>
                                        </p:attrNameLst>
                                      </p:cBhvr>
                                      <p:to>
                                        <p:strVal val="visible"/>
                                      </p:to>
                                    </p:set>
                                    <p:animEffect filter="wipe(right)" transition="in">
                                      <p:cBhvr>
                                        <p:cTn dur="500" id="68"/>
                                        <p:tgtEl>
                                          <p:spTgt spid="81"/>
                                        </p:tgtEl>
                                      </p:cBhvr>
                                    </p:animEffect>
                                  </p:childTnLst>
                                </p:cTn>
                              </p:par>
                            </p:childTnLst>
                          </p:cTn>
                        </p:par>
                        <p:par>
                          <p:cTn fill="hold" id="69" nodeType="afterGroup">
                            <p:stCondLst>
                              <p:cond delay="7000"/>
                            </p:stCondLst>
                            <p:childTnLst>
                              <p:par>
                                <p:cTn fill="hold" id="70" nodeType="afterEffect" presetClass="entr" presetID="22" presetSubtype="4">
                                  <p:stCondLst>
                                    <p:cond delay="0"/>
                                  </p:stCondLst>
                                  <p:childTnLst>
                                    <p:set>
                                      <p:cBhvr>
                                        <p:cTn dur="1" fill="hold" id="71">
                                          <p:stCondLst>
                                            <p:cond delay="0"/>
                                          </p:stCondLst>
                                        </p:cTn>
                                        <p:tgtEl>
                                          <p:spTgt spid="91"/>
                                        </p:tgtEl>
                                        <p:attrNameLst>
                                          <p:attrName>style.visibility</p:attrName>
                                        </p:attrNameLst>
                                      </p:cBhvr>
                                      <p:to>
                                        <p:strVal val="visible"/>
                                      </p:to>
                                    </p:set>
                                    <p:animEffect filter="wipe(down)" transition="in">
                                      <p:cBhvr>
                                        <p:cTn dur="500" id="72"/>
                                        <p:tgtEl>
                                          <p:spTgt spid="91"/>
                                        </p:tgtEl>
                                      </p:cBhvr>
                                    </p:animEffect>
                                  </p:childTnLst>
                                </p:cTn>
                              </p:par>
                            </p:childTnLst>
                          </p:cTn>
                        </p:par>
                        <p:par>
                          <p:cTn fill="hold" id="73" nodeType="afterGroup">
                            <p:stCondLst>
                              <p:cond delay="7500"/>
                            </p:stCondLst>
                            <p:childTnLst>
                              <p:par>
                                <p:cTn fill="hold" id="74" nodeType="afterEffect" presetClass="entr" presetID="22" presetSubtype="2">
                                  <p:stCondLst>
                                    <p:cond delay="0"/>
                                  </p:stCondLst>
                                  <p:childTnLst>
                                    <p:set>
                                      <p:cBhvr>
                                        <p:cTn dur="1" fill="hold" id="75">
                                          <p:stCondLst>
                                            <p:cond delay="0"/>
                                          </p:stCondLst>
                                        </p:cTn>
                                        <p:tgtEl>
                                          <p:spTgt spid="78"/>
                                        </p:tgtEl>
                                        <p:attrNameLst>
                                          <p:attrName>style.visibility</p:attrName>
                                        </p:attrNameLst>
                                      </p:cBhvr>
                                      <p:to>
                                        <p:strVal val="visible"/>
                                      </p:to>
                                    </p:set>
                                    <p:animEffect filter="wipe(right)" transition="in">
                                      <p:cBhvr>
                                        <p:cTn dur="500" id="76"/>
                                        <p:tgtEl>
                                          <p:spTgt spid="78"/>
                                        </p:tgtEl>
                                      </p:cBhvr>
                                    </p:animEffect>
                                  </p:childTnLst>
                                </p:cTn>
                              </p:par>
                            </p:childTnLst>
                          </p:cTn>
                        </p:par>
                        <p:par>
                          <p:cTn fill="hold" id="77" nodeType="afterGroup">
                            <p:stCondLst>
                              <p:cond delay="8000"/>
                            </p:stCondLst>
                            <p:childTnLst>
                              <p:par>
                                <p:cTn fill="hold" id="78" nodeType="afterEffect" presetClass="entr" presetID="22" presetSubtype="4">
                                  <p:stCondLst>
                                    <p:cond delay="0"/>
                                  </p:stCondLst>
                                  <p:childTnLst>
                                    <p:set>
                                      <p:cBhvr>
                                        <p:cTn dur="1" fill="hold" id="79">
                                          <p:stCondLst>
                                            <p:cond delay="0"/>
                                          </p:stCondLst>
                                        </p:cTn>
                                        <p:tgtEl>
                                          <p:spTgt spid="97"/>
                                        </p:tgtEl>
                                        <p:attrNameLst>
                                          <p:attrName>style.visibility</p:attrName>
                                        </p:attrNameLst>
                                      </p:cBhvr>
                                      <p:to>
                                        <p:strVal val="visible"/>
                                      </p:to>
                                    </p:set>
                                    <p:animEffect filter="wipe(down)" transition="in">
                                      <p:cBhvr>
                                        <p:cTn dur="500" id="80"/>
                                        <p:tgtEl>
                                          <p:spTgt spid="97"/>
                                        </p:tgtEl>
                                      </p:cBhvr>
                                    </p:animEffect>
                                  </p:childTnLst>
                                </p:cTn>
                              </p:par>
                            </p:childTnLst>
                          </p:cTn>
                        </p:par>
                        <p:par>
                          <p:cTn fill="hold" id="81" nodeType="afterGroup">
                            <p:stCondLst>
                              <p:cond delay="8500"/>
                            </p:stCondLst>
                            <p:childTnLst>
                              <p:par>
                                <p:cTn fill="hold" id="82" nodeType="afterEffect" presetClass="entr" presetID="22" presetSubtype="8">
                                  <p:stCondLst>
                                    <p:cond delay="0"/>
                                  </p:stCondLst>
                                  <p:childTnLst>
                                    <p:set>
                                      <p:cBhvr>
                                        <p:cTn dur="1" fill="hold" id="83">
                                          <p:stCondLst>
                                            <p:cond delay="0"/>
                                          </p:stCondLst>
                                        </p:cTn>
                                        <p:tgtEl>
                                          <p:spTgt spid="75"/>
                                        </p:tgtEl>
                                        <p:attrNameLst>
                                          <p:attrName>style.visibility</p:attrName>
                                        </p:attrNameLst>
                                      </p:cBhvr>
                                      <p:to>
                                        <p:strVal val="visible"/>
                                      </p:to>
                                    </p:set>
                                    <p:animEffect filter="wipe(left)" transition="in">
                                      <p:cBhvr>
                                        <p:cTn dur="500" id="84"/>
                                        <p:tgtEl>
                                          <p:spTgt spid="75"/>
                                        </p:tgtEl>
                                      </p:cBhvr>
                                    </p:animEffect>
                                  </p:childTnLst>
                                </p:cTn>
                              </p:par>
                            </p:childTnLst>
                          </p:cTn>
                        </p:par>
                        <p:par>
                          <p:cTn fill="hold" id="85" nodeType="afterGroup">
                            <p:stCondLst>
                              <p:cond delay="9000"/>
                            </p:stCondLst>
                            <p:childTnLst>
                              <p:par>
                                <p:cTn fill="hold" id="86" nodeType="afterEffect" presetClass="entr" presetID="22" presetSubtype="1">
                                  <p:stCondLst>
                                    <p:cond delay="0"/>
                                  </p:stCondLst>
                                  <p:childTnLst>
                                    <p:set>
                                      <p:cBhvr>
                                        <p:cTn dur="1" fill="hold" id="87">
                                          <p:stCondLst>
                                            <p:cond delay="0"/>
                                          </p:stCondLst>
                                        </p:cTn>
                                        <p:tgtEl>
                                          <p:spTgt spid="114"/>
                                        </p:tgtEl>
                                        <p:attrNameLst>
                                          <p:attrName>style.visibility</p:attrName>
                                        </p:attrNameLst>
                                      </p:cBhvr>
                                      <p:to>
                                        <p:strVal val="visible"/>
                                      </p:to>
                                    </p:set>
                                    <p:animEffect filter="wipe(up)" transition="in">
                                      <p:cBhvr>
                                        <p:cTn dur="500" id="88"/>
                                        <p:tgtEl>
                                          <p:spTgt spid="114"/>
                                        </p:tgtEl>
                                      </p:cBhvr>
                                    </p:animEffect>
                                  </p:childTnLst>
                                </p:cTn>
                              </p:par>
                            </p:childTnLst>
                          </p:cTn>
                        </p:par>
                        <p:par>
                          <p:cTn fill="hold" id="89" nodeType="afterGroup">
                            <p:stCondLst>
                              <p:cond delay="9500"/>
                            </p:stCondLst>
                            <p:childTnLst>
                              <p:par>
                                <p:cTn fill="hold" id="90" nodeType="afterEffect" presetClass="entr" presetID="22" presetSubtype="8">
                                  <p:stCondLst>
                                    <p:cond delay="0"/>
                                  </p:stCondLst>
                                  <p:childTnLst>
                                    <p:set>
                                      <p:cBhvr>
                                        <p:cTn dur="1" fill="hold" id="91">
                                          <p:stCondLst>
                                            <p:cond delay="0"/>
                                          </p:stCondLst>
                                        </p:cTn>
                                        <p:tgtEl>
                                          <p:spTgt spid="72"/>
                                        </p:tgtEl>
                                        <p:attrNameLst>
                                          <p:attrName>style.visibility</p:attrName>
                                        </p:attrNameLst>
                                      </p:cBhvr>
                                      <p:to>
                                        <p:strVal val="visible"/>
                                      </p:to>
                                    </p:set>
                                    <p:animEffect filter="wipe(left)" transition="in">
                                      <p:cBhvr>
                                        <p:cTn dur="500" id="92"/>
                                        <p:tgtEl>
                                          <p:spTgt spid="72"/>
                                        </p:tgtEl>
                                      </p:cBhvr>
                                    </p:animEffect>
                                  </p:childTnLst>
                                </p:cTn>
                              </p:par>
                            </p:childTnLst>
                          </p:cTn>
                        </p:par>
                        <p:par>
                          <p:cTn fill="hold" id="93" nodeType="afterGroup">
                            <p:stCondLst>
                              <p:cond delay="10000"/>
                            </p:stCondLst>
                            <p:childTnLst>
                              <p:par>
                                <p:cTn fill="hold" id="94" nodeType="afterEffect" presetClass="entr" presetID="22" presetSubtype="1">
                                  <p:stCondLst>
                                    <p:cond delay="0"/>
                                  </p:stCondLst>
                                  <p:childTnLst>
                                    <p:set>
                                      <p:cBhvr>
                                        <p:cTn dur="1" fill="hold" id="95">
                                          <p:stCondLst>
                                            <p:cond delay="0"/>
                                          </p:stCondLst>
                                        </p:cTn>
                                        <p:tgtEl>
                                          <p:spTgt spid="110"/>
                                        </p:tgtEl>
                                        <p:attrNameLst>
                                          <p:attrName>style.visibility</p:attrName>
                                        </p:attrNameLst>
                                      </p:cBhvr>
                                      <p:to>
                                        <p:strVal val="visible"/>
                                      </p:to>
                                    </p:set>
                                    <p:animEffect filter="wipe(up)" transition="in">
                                      <p:cBhvr>
                                        <p:cTn dur="500" id="96"/>
                                        <p:tgtEl>
                                          <p:spTgt spid="110"/>
                                        </p:tgtEl>
                                      </p:cBhvr>
                                    </p:animEffect>
                                  </p:childTnLst>
                                </p:cTn>
                              </p:par>
                            </p:childTnLst>
                          </p:cTn>
                        </p:par>
                        <p:par>
                          <p:cTn fill="hold" id="97" nodeType="afterGroup">
                            <p:stCondLst>
                              <p:cond delay="10500"/>
                            </p:stCondLst>
                            <p:childTnLst>
                              <p:par>
                                <p:cTn fill="hold" id="98" nodeType="afterEffect" presetClass="entr" presetID="22" presetSubtype="8">
                                  <p:stCondLst>
                                    <p:cond delay="0"/>
                                  </p:stCondLst>
                                  <p:childTnLst>
                                    <p:set>
                                      <p:cBhvr>
                                        <p:cTn dur="1" fill="hold" id="99">
                                          <p:stCondLst>
                                            <p:cond delay="0"/>
                                          </p:stCondLst>
                                        </p:cTn>
                                        <p:tgtEl>
                                          <p:spTgt spid="69"/>
                                        </p:tgtEl>
                                        <p:attrNameLst>
                                          <p:attrName>style.visibility</p:attrName>
                                        </p:attrNameLst>
                                      </p:cBhvr>
                                      <p:to>
                                        <p:strVal val="visible"/>
                                      </p:to>
                                    </p:set>
                                    <p:animEffect filter="wipe(left)" transition="in">
                                      <p:cBhvr>
                                        <p:cTn dur="500" id="100"/>
                                        <p:tgtEl>
                                          <p:spTgt spid="69"/>
                                        </p:tgtEl>
                                      </p:cBhvr>
                                    </p:animEffect>
                                  </p:childTnLst>
                                </p:cTn>
                              </p:par>
                            </p:childTnLst>
                          </p:cTn>
                        </p:par>
                        <p:par>
                          <p:cTn fill="hold" id="101" nodeType="afterGroup">
                            <p:stCondLst>
                              <p:cond delay="11000"/>
                            </p:stCondLst>
                            <p:childTnLst>
                              <p:par>
                                <p:cTn fill="hold" id="102" nodeType="afterEffect" presetClass="entr" presetID="22" presetSubtype="1">
                                  <p:stCondLst>
                                    <p:cond delay="0"/>
                                  </p:stCondLst>
                                  <p:childTnLst>
                                    <p:set>
                                      <p:cBhvr>
                                        <p:cTn dur="1" fill="hold" id="103">
                                          <p:stCondLst>
                                            <p:cond delay="0"/>
                                          </p:stCondLst>
                                        </p:cTn>
                                        <p:tgtEl>
                                          <p:spTgt spid="103"/>
                                        </p:tgtEl>
                                        <p:attrNameLst>
                                          <p:attrName>style.visibility</p:attrName>
                                        </p:attrNameLst>
                                      </p:cBhvr>
                                      <p:to>
                                        <p:strVal val="visible"/>
                                      </p:to>
                                    </p:set>
                                    <p:animEffect filter="wipe(up)" transition="in">
                                      <p:cBhvr>
                                        <p:cTn dur="500" id="104"/>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5981380" y="1608938"/>
            <a:ext cx="2225441" cy="2625852"/>
            <a:chOff x="4832531" y="1500201"/>
            <a:chExt cx="2966869" cy="3501947"/>
          </a:xfrm>
        </p:grpSpPr>
        <p:sp>
          <p:nvSpPr>
            <p:cNvPr id="9" name="等腰三角形 16"/>
            <p:cNvSpPr/>
            <p:nvPr/>
          </p:nvSpPr>
          <p:spPr>
            <a:xfrm flipV="1" rot="420000">
              <a:off x="4832531" y="4610719"/>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任意多边形 9"/>
            <p:cNvSpPr/>
            <p:nvPr/>
          </p:nvSpPr>
          <p:spPr>
            <a:xfrm>
              <a:off x="5816599" y="1500201"/>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1" name="椭圆 10"/>
          <p:cNvSpPr/>
          <p:nvPr/>
        </p:nvSpPr>
        <p:spPr>
          <a:xfrm>
            <a:off x="938371" y="1306649"/>
            <a:ext cx="3102002" cy="3100880"/>
          </a:xfrm>
          <a:prstGeom prst="ellipse">
            <a:avLst/>
          </a:prstGeom>
          <a:solidFill>
            <a:schemeClr val="bg1">
              <a:lumMod val="85000"/>
            </a:schemeClr>
          </a:solidFill>
          <a:ln>
            <a:noFill/>
          </a:ln>
          <a:effectLst>
            <a:innerShdw blurRad="304800" dir="10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2" name="组合 11"/>
          <p:cNvGrpSpPr/>
          <p:nvPr/>
        </p:nvGrpSpPr>
        <p:grpSpPr>
          <a:xfrm>
            <a:off x="4774096" y="1608938"/>
            <a:ext cx="2225441" cy="2625852"/>
            <a:chOff x="4832531" y="1500201"/>
            <a:chExt cx="2966869" cy="3501947"/>
          </a:xfrm>
        </p:grpSpPr>
        <p:sp>
          <p:nvSpPr>
            <p:cNvPr id="13" name="等腰三角形 16"/>
            <p:cNvSpPr/>
            <p:nvPr/>
          </p:nvSpPr>
          <p:spPr>
            <a:xfrm flipV="1" rot="420000">
              <a:off x="4832531" y="4610719"/>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 name="任意多边形 13"/>
            <p:cNvSpPr/>
            <p:nvPr/>
          </p:nvSpPr>
          <p:spPr>
            <a:xfrm>
              <a:off x="5816599" y="1500201"/>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5" name="组合 14"/>
          <p:cNvGrpSpPr/>
          <p:nvPr/>
        </p:nvGrpSpPr>
        <p:grpSpPr>
          <a:xfrm>
            <a:off x="3587377" y="1608938"/>
            <a:ext cx="2225441" cy="2625852"/>
            <a:chOff x="4832531" y="1500201"/>
            <a:chExt cx="2966869" cy="3501947"/>
          </a:xfrm>
        </p:grpSpPr>
        <p:sp>
          <p:nvSpPr>
            <p:cNvPr id="16" name="等腰三角形 16"/>
            <p:cNvSpPr/>
            <p:nvPr/>
          </p:nvSpPr>
          <p:spPr>
            <a:xfrm flipV="1" rot="420000">
              <a:off x="4832531" y="4610719"/>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 name="任意多边形 16"/>
            <p:cNvSpPr/>
            <p:nvPr/>
          </p:nvSpPr>
          <p:spPr>
            <a:xfrm>
              <a:off x="5816599" y="1500201"/>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18" name="组合 17"/>
          <p:cNvGrpSpPr/>
          <p:nvPr/>
        </p:nvGrpSpPr>
        <p:grpSpPr>
          <a:xfrm>
            <a:off x="2371921" y="1608938"/>
            <a:ext cx="2225441" cy="2625852"/>
            <a:chOff x="4832531" y="1500201"/>
            <a:chExt cx="2966869" cy="3501947"/>
          </a:xfrm>
        </p:grpSpPr>
        <p:sp>
          <p:nvSpPr>
            <p:cNvPr id="19" name="等腰三角形 16"/>
            <p:cNvSpPr/>
            <p:nvPr/>
          </p:nvSpPr>
          <p:spPr>
            <a:xfrm flipV="1" rot="420000">
              <a:off x="4832531" y="4610719"/>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 name="任意多边形 19"/>
            <p:cNvSpPr/>
            <p:nvPr/>
          </p:nvSpPr>
          <p:spPr>
            <a:xfrm>
              <a:off x="5816599" y="1500201"/>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1" name="组合 20"/>
          <p:cNvGrpSpPr/>
          <p:nvPr/>
        </p:nvGrpSpPr>
        <p:grpSpPr>
          <a:xfrm>
            <a:off x="1154038" y="1608938"/>
            <a:ext cx="2225441" cy="2625852"/>
            <a:chOff x="1538516" y="1764413"/>
            <a:chExt cx="2966869" cy="3501947"/>
          </a:xfrm>
        </p:grpSpPr>
        <p:sp>
          <p:nvSpPr>
            <p:cNvPr id="22" name="等腰三角形 16"/>
            <p:cNvSpPr/>
            <p:nvPr/>
          </p:nvSpPr>
          <p:spPr>
            <a:xfrm flipV="1" rot="420000">
              <a:off x="1538516" y="4874931"/>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3" name="任意多边形 22"/>
            <p:cNvSpPr/>
            <p:nvPr/>
          </p:nvSpPr>
          <p:spPr>
            <a:xfrm>
              <a:off x="2522584" y="1764413"/>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4" name="组合 23"/>
          <p:cNvGrpSpPr/>
          <p:nvPr/>
        </p:nvGrpSpPr>
        <p:grpSpPr>
          <a:xfrm>
            <a:off x="758987" y="1658294"/>
            <a:ext cx="1133199" cy="2397592"/>
            <a:chOff x="1011851" y="1830236"/>
            <a:chExt cx="1510734" cy="3197529"/>
          </a:xfrm>
        </p:grpSpPr>
        <p:sp>
          <p:nvSpPr>
            <p:cNvPr id="25" name="任意多边形 24"/>
            <p:cNvSpPr/>
            <p:nvPr/>
          </p:nvSpPr>
          <p:spPr>
            <a:xfrm>
              <a:off x="1250998" y="1830236"/>
              <a:ext cx="1271587" cy="3197529"/>
            </a:xfrm>
            <a:custGeom>
              <a:gdLst>
                <a:gd fmla="*/ 767235 w 1271587" name="connsiteX0"/>
                <a:gd fmla="*/ 0 h 3197529" name="connsiteY0"/>
                <a:gd fmla="*/ 1271587 w 1271587" name="connsiteX1"/>
                <a:gd fmla="*/ 126088 h 3197529" name="connsiteY1"/>
                <a:gd fmla="*/ 1271587 w 1271587" name="connsiteX2"/>
                <a:gd fmla="*/ 3066470 h 3197529" name="connsiteY2"/>
                <a:gd fmla="*/ 747354 w 1271587" name="connsiteX3"/>
                <a:gd fmla="*/ 3197529 h 3197529" name="connsiteY3"/>
                <a:gd fmla="*/ 605625 w 1271587" name="connsiteX4"/>
                <a:gd fmla="*/ 3068717 h 3197529" name="connsiteY4"/>
                <a:gd fmla="*/ 0 w 1271587" name="connsiteX5"/>
                <a:gd fmla="*/ 1606609 h 3197529" name="connsiteY5"/>
                <a:gd fmla="*/ 752463 w 1271587" name="connsiteX6"/>
                <a:gd fmla="*/ 11047 h 319752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197529" w="1271587">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solidFill>
              <a:srgbClr val="01ACBE"/>
            </a:solidFill>
            <a:ln>
              <a:noFill/>
            </a:ln>
            <a:effectLst>
              <a:innerShdw blurRad="177800" dir="10800000" dist="1016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6" name="文本框 3"/>
            <p:cNvSpPr txBox="1"/>
            <p:nvPr/>
          </p:nvSpPr>
          <p:spPr>
            <a:xfrm>
              <a:off x="1292683" y="2455107"/>
              <a:ext cx="792376" cy="1924386"/>
            </a:xfrm>
            <a:prstGeom prst="rect">
              <a:avLst/>
            </a:prstGeom>
            <a:noFill/>
          </p:spPr>
          <p:txBody>
            <a:bodyPr rtlCol="0" vert="eaVert" wrap="square">
              <a:spAutoFit/>
            </a:bodyPr>
            <a:lstStyle/>
            <a:p>
              <a:pPr algn="ctr"/>
              <a:r>
                <a:rPr altLang="en-US" lang="zh-CN" sz="2700">
                  <a:solidFill>
                    <a:prstClr val="white"/>
                  </a:solidFill>
                  <a:latin charset="-122" panose="02000000000000000000" pitchFamily="2" typeface="方正正中黑简体"/>
                  <a:ea charset="-122" panose="02000000000000000000" pitchFamily="2" typeface="方正正中黑简体"/>
                </a:rPr>
                <a:t>添加标题</a:t>
              </a:r>
            </a:p>
          </p:txBody>
        </p:sp>
      </p:grpSp>
      <p:sp>
        <p:nvSpPr>
          <p:cNvPr id="27" name="文本框 4"/>
          <p:cNvSpPr txBox="1"/>
          <p:nvPr/>
        </p:nvSpPr>
        <p:spPr>
          <a:xfrm>
            <a:off x="2632483" y="1927903"/>
            <a:ext cx="627012" cy="457200"/>
          </a:xfrm>
          <a:prstGeom prst="rect">
            <a:avLst/>
          </a:prstGeom>
          <a:noFill/>
          <a:scene3d>
            <a:camera prst="perspectiveLeft"/>
            <a:lightRig dir="t" rig="threePt"/>
          </a:scene3d>
        </p:spPr>
        <p:txBody>
          <a:bodyPr rtlCol="0" wrap="square">
            <a:spAutoFit/>
          </a:bodyPr>
          <a:lstStyle/>
          <a:p>
            <a:pPr algn="ctr"/>
            <a:r>
              <a:rPr altLang="zh-CN" lang="en-US" sz="2400">
                <a:solidFill>
                  <a:srgbClr val="FFB850"/>
                </a:solidFill>
                <a:latin charset="-122" panose="020b0600000000000000" pitchFamily="34" typeface="Hiragino Sans GB W6"/>
                <a:ea charset="-122" panose="020b0600000000000000" pitchFamily="34" typeface="Hiragino Sans GB W6"/>
              </a:rPr>
              <a:t>01</a:t>
            </a:r>
          </a:p>
        </p:txBody>
      </p:sp>
      <p:sp>
        <p:nvSpPr>
          <p:cNvPr id="28" name="矩形 27"/>
          <p:cNvSpPr/>
          <p:nvPr/>
        </p:nvSpPr>
        <p:spPr>
          <a:xfrm>
            <a:off x="2687182" y="1908535"/>
            <a:ext cx="476897" cy="66425"/>
          </a:xfrm>
          <a:prstGeom prst="rect">
            <a:avLst/>
          </a:prstGeom>
          <a:solidFill>
            <a:srgbClr val="FFB850"/>
          </a:solidFill>
          <a:ln>
            <a:noFill/>
          </a:ln>
          <a:scene3d>
            <a:camera prst="perspectiveLef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B850"/>
              </a:solidFill>
            </a:endParaRPr>
          </a:p>
        </p:txBody>
      </p:sp>
      <p:sp>
        <p:nvSpPr>
          <p:cNvPr id="29" name="文本框 29"/>
          <p:cNvSpPr txBox="1"/>
          <p:nvPr/>
        </p:nvSpPr>
        <p:spPr>
          <a:xfrm>
            <a:off x="3788009" y="1927903"/>
            <a:ext cx="627012" cy="457200"/>
          </a:xfrm>
          <a:prstGeom prst="rect">
            <a:avLst/>
          </a:prstGeom>
          <a:noFill/>
          <a:scene3d>
            <a:camera prst="perspectiveLeft"/>
            <a:lightRig dir="t" rig="threePt"/>
          </a:scene3d>
        </p:spPr>
        <p:txBody>
          <a:bodyPr rtlCol="0" wrap="square">
            <a:spAutoFit/>
          </a:bodyPr>
          <a:lstStyle/>
          <a:p>
            <a:pPr algn="ctr"/>
            <a:r>
              <a:rPr altLang="zh-CN" lang="en-US" sz="2400">
                <a:solidFill>
                  <a:srgbClr val="01ACBE"/>
                </a:solidFill>
                <a:latin charset="-122" panose="020b0600000000000000" pitchFamily="34" typeface="Hiragino Sans GB W6"/>
                <a:ea charset="-122" panose="020b0600000000000000" pitchFamily="34" typeface="Hiragino Sans GB W6"/>
              </a:rPr>
              <a:t>02</a:t>
            </a:r>
          </a:p>
        </p:txBody>
      </p:sp>
      <p:sp>
        <p:nvSpPr>
          <p:cNvPr id="30" name="矩形 29"/>
          <p:cNvSpPr/>
          <p:nvPr/>
        </p:nvSpPr>
        <p:spPr>
          <a:xfrm>
            <a:off x="3866538" y="1908535"/>
            <a:ext cx="476897" cy="66425"/>
          </a:xfrm>
          <a:prstGeom prst="rect">
            <a:avLst/>
          </a:prstGeom>
          <a:solidFill>
            <a:srgbClr val="01ACBE"/>
          </a:solidFill>
          <a:ln>
            <a:noFill/>
          </a:ln>
          <a:scene3d>
            <a:camera prst="perspectiveLef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 name="文本框 31"/>
          <p:cNvSpPr txBox="1"/>
          <p:nvPr/>
        </p:nvSpPr>
        <p:spPr>
          <a:xfrm>
            <a:off x="5033252" y="1927903"/>
            <a:ext cx="627012" cy="457200"/>
          </a:xfrm>
          <a:prstGeom prst="rect">
            <a:avLst/>
          </a:prstGeom>
          <a:noFill/>
          <a:scene3d>
            <a:camera prst="perspectiveLeft"/>
            <a:lightRig dir="t" rig="threePt"/>
          </a:scene3d>
        </p:spPr>
        <p:txBody>
          <a:bodyPr rtlCol="0" wrap="square">
            <a:spAutoFit/>
          </a:bodyPr>
          <a:lstStyle/>
          <a:p>
            <a:pPr algn="ctr"/>
            <a:r>
              <a:rPr altLang="zh-CN" lang="en-US" sz="2400">
                <a:solidFill>
                  <a:srgbClr val="E87071"/>
                </a:solidFill>
                <a:latin charset="-122" panose="020b0600000000000000" pitchFamily="34" typeface="Hiragino Sans GB W6"/>
                <a:ea charset="-122" panose="020b0600000000000000" pitchFamily="34" typeface="Hiragino Sans GB W6"/>
              </a:rPr>
              <a:t>03</a:t>
            </a:r>
          </a:p>
        </p:txBody>
      </p:sp>
      <p:sp>
        <p:nvSpPr>
          <p:cNvPr id="32" name="矩形 31"/>
          <p:cNvSpPr/>
          <p:nvPr/>
        </p:nvSpPr>
        <p:spPr>
          <a:xfrm>
            <a:off x="5107276" y="1908535"/>
            <a:ext cx="476897" cy="66425"/>
          </a:xfrm>
          <a:prstGeom prst="rect">
            <a:avLst/>
          </a:prstGeom>
          <a:solidFill>
            <a:srgbClr val="E87071"/>
          </a:solidFill>
          <a:ln>
            <a:noFill/>
          </a:ln>
          <a:scene3d>
            <a:camera prst="perspectiveLef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4F1ED"/>
              </a:solidFill>
            </a:endParaRPr>
          </a:p>
        </p:txBody>
      </p:sp>
      <p:sp>
        <p:nvSpPr>
          <p:cNvPr id="33" name="文本框 33"/>
          <p:cNvSpPr txBox="1"/>
          <p:nvPr/>
        </p:nvSpPr>
        <p:spPr>
          <a:xfrm>
            <a:off x="6246389" y="1927903"/>
            <a:ext cx="627012" cy="457200"/>
          </a:xfrm>
          <a:prstGeom prst="rect">
            <a:avLst/>
          </a:prstGeom>
          <a:noFill/>
          <a:scene3d>
            <a:camera prst="perspectiveLeft"/>
            <a:lightRig dir="t" rig="threePt"/>
          </a:scene3d>
        </p:spPr>
        <p:txBody>
          <a:bodyPr rtlCol="0" wrap="square">
            <a:spAutoFit/>
          </a:bodyPr>
          <a:lstStyle/>
          <a:p>
            <a:pPr algn="ctr"/>
            <a:r>
              <a:rPr altLang="zh-CN" lang="en-US" sz="2400">
                <a:solidFill>
                  <a:srgbClr val="00AF92"/>
                </a:solidFill>
                <a:latin charset="-122" panose="020b0600000000000000" pitchFamily="34" typeface="Hiragino Sans GB W6"/>
                <a:ea charset="-122" panose="020b0600000000000000" pitchFamily="34" typeface="Hiragino Sans GB W6"/>
              </a:rPr>
              <a:t>04</a:t>
            </a:r>
          </a:p>
        </p:txBody>
      </p:sp>
      <p:sp>
        <p:nvSpPr>
          <p:cNvPr id="34" name="矩形 33"/>
          <p:cNvSpPr/>
          <p:nvPr/>
        </p:nvSpPr>
        <p:spPr>
          <a:xfrm>
            <a:off x="6323950" y="1908535"/>
            <a:ext cx="476897" cy="66425"/>
          </a:xfrm>
          <a:prstGeom prst="rect">
            <a:avLst/>
          </a:prstGeom>
          <a:solidFill>
            <a:srgbClr val="00AF92"/>
          </a:solidFill>
          <a:ln>
            <a:noFill/>
          </a:ln>
          <a:scene3d>
            <a:camera prst="perspectiveLef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26858"/>
              </a:solidFill>
            </a:endParaRPr>
          </a:p>
        </p:txBody>
      </p:sp>
      <p:sp>
        <p:nvSpPr>
          <p:cNvPr id="35" name="文本框 35"/>
          <p:cNvSpPr txBox="1"/>
          <p:nvPr/>
        </p:nvSpPr>
        <p:spPr>
          <a:xfrm>
            <a:off x="7407453" y="1927903"/>
            <a:ext cx="627012" cy="457200"/>
          </a:xfrm>
          <a:prstGeom prst="rect">
            <a:avLst/>
          </a:prstGeom>
          <a:noFill/>
          <a:scene3d>
            <a:camera prst="perspectiveLeft">
              <a:rot lat="0" lon="1200000" rev="0"/>
            </a:camera>
            <a:lightRig dir="t" rig="threePt"/>
          </a:scene3d>
        </p:spPr>
        <p:txBody>
          <a:bodyPr rtlCol="0" wrap="square">
            <a:spAutoFit/>
          </a:bodyPr>
          <a:lstStyle/>
          <a:p>
            <a:pPr algn="ctr"/>
            <a:r>
              <a:rPr altLang="zh-CN" lang="en-US" sz="2400">
                <a:solidFill>
                  <a:srgbClr val="663A77"/>
                </a:solidFill>
                <a:latin charset="-122" panose="020b0600000000000000" pitchFamily="34" typeface="Hiragino Sans GB W6"/>
                <a:ea charset="-122" panose="020b0600000000000000" pitchFamily="34" typeface="Hiragino Sans GB W6"/>
              </a:rPr>
              <a:t>05</a:t>
            </a:r>
          </a:p>
        </p:txBody>
      </p:sp>
      <p:sp>
        <p:nvSpPr>
          <p:cNvPr id="36" name="矩形 35"/>
          <p:cNvSpPr/>
          <p:nvPr/>
        </p:nvSpPr>
        <p:spPr>
          <a:xfrm>
            <a:off x="7485900" y="1908535"/>
            <a:ext cx="476897" cy="66425"/>
          </a:xfrm>
          <a:prstGeom prst="rect">
            <a:avLst/>
          </a:prstGeom>
          <a:solidFill>
            <a:srgbClr val="663A77"/>
          </a:solidFill>
          <a:ln>
            <a:noFill/>
          </a:ln>
          <a:scene3d>
            <a:camera prst="perspectiveLeft">
              <a:rot lat="0" lon="120000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00"/>
              </a:solidFill>
            </a:endParaRPr>
          </a:p>
        </p:txBody>
      </p:sp>
      <p:grpSp>
        <p:nvGrpSpPr>
          <p:cNvPr id="37" name="Group 4"/>
          <p:cNvGrpSpPr>
            <a:grpSpLocks noChangeAspect="1"/>
          </p:cNvGrpSpPr>
          <p:nvPr/>
        </p:nvGrpSpPr>
        <p:grpSpPr>
          <a:xfrm>
            <a:off x="2289559" y="2704075"/>
            <a:ext cx="292283" cy="248891"/>
            <a:chOff x="3688" y="2034"/>
            <a:chExt cx="297" cy="253"/>
          </a:xfrm>
          <a:solidFill>
            <a:schemeClr val="bg1">
              <a:lumMod val="65000"/>
            </a:schemeClr>
          </a:solidFill>
          <a:scene3d>
            <a:camera prst="perspectiveLeft"/>
            <a:lightRig dir="t" rig="threePt"/>
          </a:scene3d>
        </p:grpSpPr>
        <p:sp>
          <p:nvSpPr>
            <p:cNvPr id="38" name="Freeform 5"/>
            <p:cNvSpPr/>
            <p:nvPr/>
          </p:nvSpPr>
          <p:spPr bwMode="auto">
            <a:xfrm>
              <a:off x="3688" y="2145"/>
              <a:ext cx="154" cy="142"/>
            </a:xfrm>
            <a:custGeom>
              <a:gdLst>
                <a:gd fmla="*/ 10 w 64" name="T0"/>
                <a:gd fmla="*/ 0 h 58" name="T1"/>
                <a:gd fmla="*/ 10 w 64" name="T2"/>
                <a:gd fmla="*/ 0 h 58" name="T3"/>
                <a:gd fmla="*/ 2 w 64" name="T4"/>
                <a:gd fmla="*/ 18 h 58" name="T5"/>
                <a:gd fmla="*/ 21 w 64" name="T6"/>
                <a:gd fmla="*/ 47 h 58" name="T7"/>
                <a:gd fmla="*/ 18 w 64" name="T8"/>
                <a:gd fmla="*/ 57 h 58" name="T9"/>
                <a:gd fmla="*/ 19 w 64" name="T10"/>
                <a:gd fmla="*/ 58 h 58" name="T11"/>
                <a:gd fmla="*/ 37 w 64" name="T12"/>
                <a:gd fmla="*/ 50 h 58" name="T13"/>
                <a:gd fmla="*/ 64 w 64" name="T14"/>
                <a:gd fmla="*/ 44 h 58" name="T15"/>
                <a:gd fmla="*/ 10 w 64" name="T16"/>
                <a:gd fmla="*/ 0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64">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9" name="Freeform 6"/>
            <p:cNvSpPr>
              <a:spLocks noEditPoints="1"/>
            </p:cNvSpPr>
            <p:nvPr/>
          </p:nvSpPr>
          <p:spPr bwMode="auto">
            <a:xfrm>
              <a:off x="3719" y="2034"/>
              <a:ext cx="266" cy="250"/>
            </a:xfrm>
            <a:custGeom>
              <a:gdLst>
                <a:gd fmla="*/ 110 w 110" name="T0"/>
                <a:gd fmla="*/ 44 h 103" name="T1"/>
                <a:gd fmla="*/ 55 w 110" name="T2"/>
                <a:gd fmla="*/ 0 h 103" name="T3"/>
                <a:gd fmla="*/ 0 w 110" name="T4"/>
                <a:gd fmla="*/ 44 h 103" name="T5"/>
                <a:gd fmla="*/ 54 w 110" name="T6"/>
                <a:gd fmla="*/ 87 h 103" name="T7"/>
                <a:gd fmla="*/ 83 w 110" name="T8"/>
                <a:gd fmla="*/ 102 h 103" name="T9"/>
                <a:gd fmla="*/ 86 w 110" name="T10"/>
                <a:gd fmla="*/ 100 h 103" name="T11"/>
                <a:gd fmla="*/ 79 w 110" name="T12"/>
                <a:gd fmla="*/ 84 h 103" name="T13"/>
                <a:gd fmla="*/ 110 w 110" name="T14"/>
                <a:gd fmla="*/ 44 h 103" name="T15"/>
                <a:gd fmla="*/ 86 w 110" name="T16"/>
                <a:gd fmla="*/ 32 h 103" name="T17"/>
                <a:gd fmla="*/ 82 w 110" name="T18"/>
                <a:gd fmla="*/ 36 h 103" name="T19"/>
                <a:gd fmla="*/ 81 w 110" name="T20"/>
                <a:gd fmla="*/ 36 h 103" name="T21"/>
                <a:gd fmla="*/ 78 w 110" name="T22"/>
                <a:gd fmla="*/ 32 h 103" name="T23"/>
                <a:gd fmla="*/ 78 w 110" name="T24"/>
                <a:gd fmla="*/ 32 h 103" name="T25"/>
                <a:gd fmla="*/ 81 w 110" name="T26"/>
                <a:gd fmla="*/ 28 h 103" name="T27"/>
                <a:gd fmla="*/ 82 w 110" name="T28"/>
                <a:gd fmla="*/ 28 h 103" name="T29"/>
                <a:gd fmla="*/ 86 w 110" name="T30"/>
                <a:gd fmla="*/ 32 h 103" name="T31"/>
                <a:gd fmla="*/ 69 w 110" name="T32"/>
                <a:gd fmla="*/ 58 h 103" name="T33"/>
                <a:gd fmla="*/ 63 w 110" name="T34"/>
                <a:gd fmla="*/ 64 h 103" name="T35"/>
                <a:gd fmla="*/ 62 w 110" name="T36"/>
                <a:gd fmla="*/ 64 h 103" name="T37"/>
                <a:gd fmla="*/ 57 w 110" name="T38"/>
                <a:gd fmla="*/ 58 h 103" name="T39"/>
                <a:gd fmla="*/ 57 w 110" name="T40"/>
                <a:gd fmla="*/ 40 h 103" name="T41"/>
                <a:gd fmla="*/ 56 w 110" name="T42"/>
                <a:gd fmla="*/ 36 h 103" name="T43"/>
                <a:gd fmla="*/ 49 w 110" name="T44"/>
                <a:gd fmla="*/ 36 h 103" name="T45"/>
                <a:gd fmla="*/ 49 w 110" name="T46"/>
                <a:gd fmla="*/ 58 h 103" name="T47"/>
                <a:gd fmla="*/ 46 w 110" name="T48"/>
                <a:gd fmla="*/ 64 h 103" name="T49"/>
                <a:gd fmla="*/ 45 w 110" name="T50"/>
                <a:gd fmla="*/ 64 h 103" name="T51"/>
                <a:gd fmla="*/ 41 w 110" name="T52"/>
                <a:gd fmla="*/ 58 h 103" name="T53"/>
                <a:gd fmla="*/ 41 w 110" name="T54"/>
                <a:gd fmla="*/ 40 h 103" name="T55"/>
                <a:gd fmla="*/ 38 w 110" name="T56"/>
                <a:gd fmla="*/ 36 h 103" name="T57"/>
                <a:gd fmla="*/ 33 w 110" name="T58"/>
                <a:gd fmla="*/ 36 h 103" name="T59"/>
                <a:gd fmla="*/ 33 w 110" name="T60"/>
                <a:gd fmla="*/ 58 h 103" name="T61"/>
                <a:gd fmla="*/ 29 w 110" name="T62"/>
                <a:gd fmla="*/ 64 h 103" name="T63"/>
                <a:gd fmla="*/ 27 w 110" name="T64"/>
                <a:gd fmla="*/ 64 h 103" name="T65"/>
                <a:gd fmla="*/ 21 w 110" name="T66"/>
                <a:gd fmla="*/ 58 h 103" name="T67"/>
                <a:gd fmla="*/ 21 w 110" name="T68"/>
                <a:gd fmla="*/ 30 h 103" name="T69"/>
                <a:gd fmla="*/ 28 w 110" name="T70"/>
                <a:gd fmla="*/ 28 h 103" name="T71"/>
                <a:gd fmla="*/ 45 w 110" name="T72"/>
                <a:gd fmla="*/ 28 h 103" name="T73"/>
                <a:gd fmla="*/ 46 w 110" name="T74"/>
                <a:gd fmla="*/ 28 h 103" name="T75"/>
                <a:gd fmla="*/ 60 w 110" name="T76"/>
                <a:gd fmla="*/ 28 h 103" name="T77"/>
                <a:gd fmla="*/ 69 w 110" name="T78"/>
                <a:gd fmla="*/ 35 h 103" name="T79"/>
                <a:gd fmla="*/ 69 w 110" name="T80"/>
                <a:gd fmla="*/ 58 h 103" name="T81"/>
                <a:gd fmla="*/ 85 w 110" name="T82"/>
                <a:gd fmla="*/ 60 h 103" name="T83"/>
                <a:gd fmla="*/ 81 w 110" name="T84"/>
                <a:gd fmla="*/ 64 h 103" name="T85"/>
                <a:gd fmla="*/ 81 w 110" name="T86"/>
                <a:gd fmla="*/ 64 h 103" name="T87"/>
                <a:gd fmla="*/ 77 w 110" name="T88"/>
                <a:gd fmla="*/ 60 h 103" name="T89"/>
                <a:gd fmla="*/ 77 w 110" name="T90"/>
                <a:gd fmla="*/ 44 h 103" name="T91"/>
                <a:gd fmla="*/ 81 w 110" name="T92"/>
                <a:gd fmla="*/ 40 h 103" name="T93"/>
                <a:gd fmla="*/ 81 w 110" name="T94"/>
                <a:gd fmla="*/ 40 h 103" name="T95"/>
                <a:gd fmla="*/ 85 w 110" name="T96"/>
                <a:gd fmla="*/ 44 h 103" name="T97"/>
                <a:gd fmla="*/ 85 w 110" name="T98"/>
                <a:gd fmla="*/ 60 h 1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3" w="110">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40" name="Group 9"/>
          <p:cNvGrpSpPr>
            <a:grpSpLocks noChangeAspect="1"/>
          </p:cNvGrpSpPr>
          <p:nvPr/>
        </p:nvGrpSpPr>
        <p:grpSpPr>
          <a:xfrm>
            <a:off x="3490145" y="2672779"/>
            <a:ext cx="277521" cy="275453"/>
            <a:chOff x="3740" y="2027"/>
            <a:chExt cx="282" cy="280"/>
          </a:xfrm>
          <a:solidFill>
            <a:schemeClr val="bg1">
              <a:lumMod val="65000"/>
            </a:schemeClr>
          </a:solidFill>
          <a:scene3d>
            <a:camera prst="perspectiveLeft"/>
            <a:lightRig dir="t" rig="threePt"/>
          </a:scene3d>
        </p:grpSpPr>
        <p:sp>
          <p:nvSpPr>
            <p:cNvPr id="41" name="Freeform 10"/>
            <p:cNvSpPr/>
            <p:nvPr/>
          </p:nvSpPr>
          <p:spPr bwMode="auto">
            <a:xfrm>
              <a:off x="3810" y="2110"/>
              <a:ext cx="21" cy="32"/>
            </a:xfrm>
            <a:custGeom>
              <a:gdLst>
                <a:gd fmla="*/ 1 w 9" name="T0"/>
                <a:gd fmla="*/ 5 h 13" name="T1"/>
                <a:gd fmla="*/ 2 w 9" name="T2"/>
                <a:gd fmla="*/ 13 h 13" name="T3"/>
                <a:gd fmla="*/ 8 w 9" name="T4"/>
                <a:gd fmla="*/ 8 h 13" name="T5"/>
                <a:gd fmla="*/ 6 w 9" name="T6"/>
                <a:gd fmla="*/ 0 h 13" name="T7"/>
                <a:gd fmla="*/ 1 w 9" name="T8"/>
                <a:gd fmla="*/ 5 h 13" name="T9"/>
              </a:gdLst>
              <a:cxnLst>
                <a:cxn ang="0">
                  <a:pos x="T0" y="T1"/>
                </a:cxn>
                <a:cxn ang="0">
                  <a:pos x="T2" y="T3"/>
                </a:cxn>
                <a:cxn ang="0">
                  <a:pos x="T4" y="T5"/>
                </a:cxn>
                <a:cxn ang="0">
                  <a:pos x="T6" y="T7"/>
                </a:cxn>
                <a:cxn ang="0">
                  <a:pos x="T8" y="T9"/>
                </a:cxn>
              </a:cxnLst>
              <a:rect b="b" l="0" r="r" t="0"/>
              <a:pathLst>
                <a:path h="13" w="9">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11"/>
            <p:cNvSpPr/>
            <p:nvPr/>
          </p:nvSpPr>
          <p:spPr bwMode="auto">
            <a:xfrm>
              <a:off x="3844" y="2125"/>
              <a:ext cx="19" cy="26"/>
            </a:xfrm>
            <a:custGeom>
              <a:gdLst>
                <a:gd fmla="*/ 5 w 8" name="T0"/>
                <a:gd fmla="*/ 0 h 11" name="T1"/>
                <a:gd fmla="*/ 1 w 8" name="T2"/>
                <a:gd fmla="*/ 4 h 11" name="T3"/>
                <a:gd fmla="*/ 3 w 8" name="T4"/>
                <a:gd fmla="*/ 11 h 11" name="T5"/>
                <a:gd fmla="*/ 7 w 8" name="T6"/>
                <a:gd fmla="*/ 7 h 11" name="T7"/>
                <a:gd fmla="*/ 5 w 8" name="T8"/>
                <a:gd fmla="*/ 0 h 11" name="T9"/>
              </a:gdLst>
              <a:cxnLst>
                <a:cxn ang="0">
                  <a:pos x="T0" y="T1"/>
                </a:cxn>
                <a:cxn ang="0">
                  <a:pos x="T2" y="T3"/>
                </a:cxn>
                <a:cxn ang="0">
                  <a:pos x="T4" y="T5"/>
                </a:cxn>
                <a:cxn ang="0">
                  <a:pos x="T6" y="T7"/>
                </a:cxn>
                <a:cxn ang="0">
                  <a:pos x="T8" y="T9"/>
                </a:cxn>
              </a:cxnLst>
              <a:rect b="b" l="0" r="r" t="0"/>
              <a:pathLst>
                <a:path h="11" w="8">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3" name="Freeform 12"/>
            <p:cNvSpPr>
              <a:spLocks noEditPoints="1"/>
            </p:cNvSpPr>
            <p:nvPr/>
          </p:nvSpPr>
          <p:spPr bwMode="auto">
            <a:xfrm>
              <a:off x="3740" y="2027"/>
              <a:ext cx="282" cy="280"/>
            </a:xfrm>
            <a:custGeom>
              <a:gdLst>
                <a:gd fmla="*/ 93 w 116" name="T0"/>
                <a:gd fmla="*/ 43 h 115" name="T1"/>
                <a:gd fmla="*/ 75 w 116" name="T2"/>
                <a:gd fmla="*/ 34 h 115" name="T3"/>
                <a:gd fmla="*/ 72 w 116" name="T4"/>
                <a:gd fmla="*/ 17 h 115" name="T5"/>
                <a:gd fmla="*/ 58 w 116" name="T6"/>
                <a:gd fmla="*/ 4 h 115" name="T7"/>
                <a:gd fmla="*/ 36 w 116" name="T8"/>
                <a:gd fmla="*/ 21 h 115" name="T9"/>
                <a:gd fmla="*/ 23 w 116" name="T10"/>
                <a:gd fmla="*/ 21 h 115" name="T11"/>
                <a:gd fmla="*/ 2 w 116" name="T12"/>
                <a:gd fmla="*/ 23 h 115" name="T13"/>
                <a:gd fmla="*/ 15 w 116" name="T14"/>
                <a:gd fmla="*/ 59 h 115" name="T15"/>
                <a:gd fmla="*/ 11 w 116" name="T16"/>
                <a:gd fmla="*/ 91 h 115" name="T17"/>
                <a:gd fmla="*/ 29 w 116" name="T18"/>
                <a:gd fmla="*/ 100 h 115" name="T19"/>
                <a:gd fmla="*/ 43 w 116" name="T20"/>
                <a:gd fmla="*/ 90 h 115" name="T21"/>
                <a:gd fmla="*/ 58 w 116" name="T22"/>
                <a:gd fmla="*/ 103 h 115" name="T23"/>
                <a:gd fmla="*/ 77 w 116" name="T24"/>
                <a:gd fmla="*/ 99 h 115" name="T25"/>
                <a:gd fmla="*/ 77 w 116" name="T26"/>
                <a:gd fmla="*/ 74 h 115" name="T27"/>
                <a:gd fmla="*/ 99 w 116" name="T28"/>
                <a:gd fmla="*/ 61 h 115" name="T29"/>
                <a:gd fmla="*/ 93 w 116" name="T30"/>
                <a:gd fmla="*/ 43 h 115" name="T31"/>
                <a:gd fmla="*/ 21 w 116" name="T32"/>
                <a:gd fmla="*/ 53 h 115" name="T33"/>
                <a:gd fmla="*/ 17 w 116" name="T34"/>
                <a:gd fmla="*/ 48 h 115" name="T35"/>
                <a:gd fmla="*/ 21 w 116" name="T36"/>
                <a:gd fmla="*/ 44 h 115" name="T37"/>
                <a:gd fmla="*/ 25 w 116" name="T38"/>
                <a:gd fmla="*/ 48 h 115" name="T39"/>
                <a:gd fmla="*/ 21 w 116" name="T40"/>
                <a:gd fmla="*/ 53 h 115" name="T41"/>
                <a:gd fmla="*/ 26 w 116" name="T42"/>
                <a:gd fmla="*/ 52 h 115" name="T43"/>
                <a:gd fmla="*/ 63 w 116" name="T44"/>
                <a:gd fmla="*/ 66 h 115" name="T45"/>
                <a:gd fmla="*/ 26 w 116" name="T46"/>
                <a:gd fmla="*/ 52 h 115" name="T47"/>
                <a:gd fmla="*/ 66 w 116" name="T48"/>
                <a:gd fmla="*/ 44 h 115" name="T49"/>
                <a:gd fmla="*/ 58 w 116" name="T50"/>
                <a:gd fmla="*/ 63 h 115" name="T51"/>
                <a:gd fmla="*/ 46 w 116" name="T52"/>
                <a:gd fmla="*/ 55 h 115" name="T53"/>
                <a:gd fmla="*/ 33 w 116" name="T54"/>
                <a:gd fmla="*/ 43 h 115" name="T55"/>
                <a:gd fmla="*/ 42 w 116" name="T56"/>
                <a:gd fmla="*/ 30 h 115" name="T57"/>
                <a:gd fmla="*/ 53 w 116" name="T58"/>
                <a:gd fmla="*/ 36 h 115" name="T59"/>
                <a:gd fmla="*/ 66 w 116" name="T60"/>
                <a:gd fmla="*/ 44 h 115" name="T61"/>
                <a:gd fmla="*/ 72 w 116" name="T62"/>
                <a:gd fmla="*/ 70 h 115" name="T63"/>
                <a:gd fmla="*/ 67 w 116" name="T64"/>
                <a:gd fmla="*/ 65 h 115" name="T65"/>
                <a:gd fmla="*/ 72 w 116" name="T66"/>
                <a:gd fmla="*/ 60 h 115" name="T67"/>
                <a:gd fmla="*/ 76 w 116" name="T68"/>
                <a:gd fmla="*/ 65 h 115" name="T69"/>
                <a:gd fmla="*/ 72 w 116" name="T70"/>
                <a:gd fmla="*/ 70 h 11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5" w="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44" name="Freeform 16"/>
          <p:cNvSpPr>
            <a:spLocks noEditPoints="1"/>
          </p:cNvSpPr>
          <p:nvPr/>
        </p:nvSpPr>
        <p:spPr bwMode="auto">
          <a:xfrm>
            <a:off x="4714863" y="2688947"/>
            <a:ext cx="300943" cy="268370"/>
          </a:xfrm>
          <a:custGeom>
            <a:gdLst>
              <a:gd fmla="*/ 115 w 115" name="T0"/>
              <a:gd fmla="*/ 37 h 102" name="T1"/>
              <a:gd fmla="*/ 114 w 115" name="T2"/>
              <a:gd fmla="*/ 36 h 102" name="T3"/>
              <a:gd fmla="*/ 101 w 115" name="T4"/>
              <a:gd fmla="*/ 36 h 102" name="T5"/>
              <a:gd fmla="*/ 79 w 115" name="T6"/>
              <a:gd fmla="*/ 36 h 102" name="T7"/>
              <a:gd fmla="*/ 74 w 115" name="T8"/>
              <a:gd fmla="*/ 27 h 102" name="T9"/>
              <a:gd fmla="*/ 60 w 115" name="T10"/>
              <a:gd fmla="*/ 0 h 102" name="T11"/>
              <a:gd fmla="*/ 58 w 115" name="T12"/>
              <a:gd fmla="*/ 0 h 102" name="T13"/>
              <a:gd fmla="*/ 45 w 115" name="T14"/>
              <a:gd fmla="*/ 27 h 102" name="T15"/>
              <a:gd fmla="*/ 40 w 115" name="T16"/>
              <a:gd fmla="*/ 36 h 102" name="T17"/>
              <a:gd fmla="*/ 18 w 115" name="T18"/>
              <a:gd fmla="*/ 36 h 102" name="T19"/>
              <a:gd fmla="*/ 0 w 115" name="T20"/>
              <a:gd fmla="*/ 36 h 102" name="T21"/>
              <a:gd fmla="*/ 0 w 115" name="T22"/>
              <a:gd fmla="*/ 37 h 102" name="T23"/>
              <a:gd fmla="*/ 7 w 115" name="T24"/>
              <a:gd fmla="*/ 42 h 102" name="T25"/>
              <a:gd fmla="*/ 27 w 115" name="T26"/>
              <a:gd fmla="*/ 60 h 102" name="T27"/>
              <a:gd fmla="*/ 23 w 115" name="T28"/>
              <a:gd fmla="*/ 100 h 102" name="T29"/>
              <a:gd fmla="*/ 26 w 115" name="T30"/>
              <a:gd fmla="*/ 102 h 102" name="T31"/>
              <a:gd fmla="*/ 59 w 115" name="T32"/>
              <a:gd fmla="*/ 81 h 102" name="T33"/>
              <a:gd fmla="*/ 92 w 115" name="T34"/>
              <a:gd fmla="*/ 102 h 102" name="T35"/>
              <a:gd fmla="*/ 95 w 115" name="T36"/>
              <a:gd fmla="*/ 100 h 102" name="T37"/>
              <a:gd fmla="*/ 88 w 115" name="T38"/>
              <a:gd fmla="*/ 60 h 102" name="T39"/>
              <a:gd fmla="*/ 107 w 115" name="T40"/>
              <a:gd fmla="*/ 43 h 102" name="T41"/>
              <a:gd fmla="*/ 115 w 115" name="T42"/>
              <a:gd fmla="*/ 37 h 102" name="T43"/>
              <a:gd fmla="*/ 31 w 115" name="T44"/>
              <a:gd fmla="*/ 76 h 102" name="T45"/>
              <a:gd fmla="*/ 68 w 115" name="T46"/>
              <a:gd fmla="*/ 46 h 102" name="T47"/>
              <a:gd fmla="*/ 33 w 115" name="T48"/>
              <a:gd fmla="*/ 40 h 102" name="T49"/>
              <a:gd fmla="*/ 86 w 115" name="T50"/>
              <a:gd fmla="*/ 40 h 102" name="T51"/>
              <a:gd fmla="*/ 54 w 115" name="T52"/>
              <a:gd fmla="*/ 69 h 102" name="T53"/>
              <a:gd fmla="*/ 87 w 115" name="T54"/>
              <a:gd fmla="*/ 76 h 102" name="T55"/>
              <a:gd fmla="*/ 31 w 115" name="T56"/>
              <a:gd fmla="*/ 76 h 10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2" w="115">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lumMod val="65000"/>
            </a:schemeClr>
          </a:solidFill>
          <a:ln>
            <a:noFill/>
          </a:ln>
          <a:scene3d>
            <a:camera prst="perspectiveLeft"/>
            <a:lightRig dir="t" rig="threePt"/>
          </a:scene3d>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45" name="Group 19"/>
          <p:cNvGrpSpPr>
            <a:grpSpLocks noChangeAspect="1"/>
          </p:cNvGrpSpPr>
          <p:nvPr/>
        </p:nvGrpSpPr>
        <p:grpSpPr>
          <a:xfrm>
            <a:off x="5929562" y="2710449"/>
            <a:ext cx="305076" cy="247907"/>
            <a:chOff x="3686" y="2034"/>
            <a:chExt cx="310" cy="252"/>
          </a:xfrm>
          <a:solidFill>
            <a:schemeClr val="bg1">
              <a:lumMod val="65000"/>
            </a:schemeClr>
          </a:solidFill>
          <a:scene3d>
            <a:camera prst="perspectiveLeft"/>
            <a:lightRig dir="t" rig="threePt"/>
          </a:scene3d>
        </p:grpSpPr>
        <p:sp>
          <p:nvSpPr>
            <p:cNvPr id="46" name="Freeform 20"/>
            <p:cNvSpPr>
              <a:spLocks noEditPoints="1"/>
            </p:cNvSpPr>
            <p:nvPr/>
          </p:nvSpPr>
          <p:spPr bwMode="auto">
            <a:xfrm>
              <a:off x="3686" y="2034"/>
              <a:ext cx="220" cy="201"/>
            </a:xfrm>
            <a:custGeom>
              <a:gdLst>
                <a:gd fmla="*/ 87 w 91" name="T0"/>
                <a:gd fmla="*/ 32 h 83" name="T1"/>
                <a:gd fmla="*/ 91 w 91" name="T2"/>
                <a:gd fmla="*/ 32 h 83" name="T3"/>
                <a:gd fmla="*/ 45 w 91" name="T4"/>
                <a:gd fmla="*/ 0 h 83" name="T5"/>
                <a:gd fmla="*/ 0 w 91" name="T6"/>
                <a:gd fmla="*/ 39 h 83" name="T7"/>
                <a:gd fmla="*/ 18 w 91" name="T8"/>
                <a:gd fmla="*/ 69 h 83" name="T9"/>
                <a:gd fmla="*/ 14 w 91" name="T10"/>
                <a:gd fmla="*/ 83 h 83" name="T11"/>
                <a:gd fmla="*/ 30 w 91" name="T12"/>
                <a:gd fmla="*/ 75 h 83" name="T13"/>
                <a:gd fmla="*/ 45 w 91" name="T14"/>
                <a:gd fmla="*/ 77 h 83" name="T15"/>
                <a:gd fmla="*/ 50 w 91" name="T16"/>
                <a:gd fmla="*/ 77 h 83" name="T17"/>
                <a:gd fmla="*/ 48 w 91" name="T18"/>
                <a:gd fmla="*/ 67 h 83" name="T19"/>
                <a:gd fmla="*/ 87 w 91" name="T20"/>
                <a:gd fmla="*/ 32 h 83" name="T21"/>
                <a:gd fmla="*/ 62 w 91" name="T22"/>
                <a:gd fmla="*/ 19 h 83" name="T23"/>
                <a:gd fmla="*/ 68 w 91" name="T24"/>
                <a:gd fmla="*/ 25 h 83" name="T25"/>
                <a:gd fmla="*/ 62 w 91" name="T26"/>
                <a:gd fmla="*/ 31 h 83" name="T27"/>
                <a:gd fmla="*/ 56 w 91" name="T28"/>
                <a:gd fmla="*/ 25 h 83" name="T29"/>
                <a:gd fmla="*/ 62 w 91" name="T30"/>
                <a:gd fmla="*/ 19 h 83" name="T31"/>
                <a:gd fmla="*/ 31 w 91" name="T32"/>
                <a:gd fmla="*/ 31 h 83" name="T33"/>
                <a:gd fmla="*/ 24 w 91" name="T34"/>
                <a:gd fmla="*/ 25 h 83" name="T35"/>
                <a:gd fmla="*/ 31 w 91" name="T36"/>
                <a:gd fmla="*/ 19 h 83" name="T37"/>
                <a:gd fmla="*/ 36 w 91" name="T38"/>
                <a:gd fmla="*/ 25 h 83" name="T39"/>
                <a:gd fmla="*/ 31 w 91" name="T40"/>
                <a:gd fmla="*/ 31 h 8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 w="91">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7" name="Freeform 21"/>
            <p:cNvSpPr>
              <a:spLocks noEditPoints="1"/>
            </p:cNvSpPr>
            <p:nvPr/>
          </p:nvSpPr>
          <p:spPr bwMode="auto">
            <a:xfrm>
              <a:off x="3810" y="2116"/>
              <a:ext cx="186" cy="170"/>
            </a:xfrm>
            <a:custGeom>
              <a:gdLst>
                <a:gd fmla="*/ 77 w 77" name="T0"/>
                <a:gd fmla="*/ 33 h 70" name="T1"/>
                <a:gd fmla="*/ 38 w 77" name="T2"/>
                <a:gd fmla="*/ 0 h 70" name="T3"/>
                <a:gd fmla="*/ 0 w 77" name="T4"/>
                <a:gd fmla="*/ 33 h 70" name="T5"/>
                <a:gd fmla="*/ 38 w 77" name="T6"/>
                <a:gd fmla="*/ 66 h 70" name="T7"/>
                <a:gd fmla="*/ 52 w 77" name="T8"/>
                <a:gd fmla="*/ 63 h 70" name="T9"/>
                <a:gd fmla="*/ 64 w 77" name="T10"/>
                <a:gd fmla="*/ 70 h 70" name="T11"/>
                <a:gd fmla="*/ 61 w 77" name="T12"/>
                <a:gd fmla="*/ 59 h 70" name="T13"/>
                <a:gd fmla="*/ 77 w 77" name="T14"/>
                <a:gd fmla="*/ 33 h 70" name="T15"/>
                <a:gd fmla="*/ 26 w 77" name="T16"/>
                <a:gd fmla="*/ 27 h 70" name="T17"/>
                <a:gd fmla="*/ 21 w 77" name="T18"/>
                <a:gd fmla="*/ 23 h 70" name="T19"/>
                <a:gd fmla="*/ 26 w 77" name="T20"/>
                <a:gd fmla="*/ 18 h 70" name="T21"/>
                <a:gd fmla="*/ 32 w 77" name="T22"/>
                <a:gd fmla="*/ 23 h 70" name="T23"/>
                <a:gd fmla="*/ 26 w 77" name="T24"/>
                <a:gd fmla="*/ 27 h 70" name="T25"/>
                <a:gd fmla="*/ 51 w 77" name="T26"/>
                <a:gd fmla="*/ 27 h 70" name="T27"/>
                <a:gd fmla="*/ 46 w 77" name="T28"/>
                <a:gd fmla="*/ 23 h 70" name="T29"/>
                <a:gd fmla="*/ 51 w 77" name="T30"/>
                <a:gd fmla="*/ 18 h 70" name="T31"/>
                <a:gd fmla="*/ 56 w 77" name="T32"/>
                <a:gd fmla="*/ 23 h 70" name="T33"/>
                <a:gd fmla="*/ 51 w 77" name="T34"/>
                <a:gd fmla="*/ 27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7">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48" name="Group 24"/>
          <p:cNvGrpSpPr>
            <a:grpSpLocks noChangeAspect="1"/>
          </p:cNvGrpSpPr>
          <p:nvPr/>
        </p:nvGrpSpPr>
        <p:grpSpPr>
          <a:xfrm>
            <a:off x="7088835" y="2688670"/>
            <a:ext cx="328695" cy="255778"/>
            <a:chOff x="3679" y="2031"/>
            <a:chExt cx="334" cy="260"/>
          </a:xfrm>
          <a:solidFill>
            <a:schemeClr val="bg1">
              <a:lumMod val="65000"/>
            </a:schemeClr>
          </a:solidFill>
          <a:scene3d>
            <a:camera prst="perspectiveLeft"/>
            <a:lightRig dir="t" rig="threePt"/>
          </a:scene3d>
        </p:grpSpPr>
        <p:sp>
          <p:nvSpPr>
            <p:cNvPr id="49" name="Freeform 25"/>
            <p:cNvSpPr>
              <a:spLocks noEditPoints="1"/>
            </p:cNvSpPr>
            <p:nvPr/>
          </p:nvSpPr>
          <p:spPr bwMode="auto">
            <a:xfrm>
              <a:off x="3679" y="2060"/>
              <a:ext cx="289" cy="231"/>
            </a:xfrm>
            <a:custGeom>
              <a:gdLst>
                <a:gd fmla="*/ 99 w 120" name="T0"/>
                <a:gd fmla="*/ 40 h 95" name="T1"/>
                <a:gd fmla="*/ 96 w 120" name="T2"/>
                <a:gd fmla="*/ 36 h 95" name="T3"/>
                <a:gd fmla="*/ 95 w 120" name="T4"/>
                <a:gd fmla="*/ 22 h 95" name="T5"/>
                <a:gd fmla="*/ 70 w 120" name="T6"/>
                <a:gd fmla="*/ 23 h 95" name="T7"/>
                <a:gd fmla="*/ 66 w 120" name="T8"/>
                <a:gd fmla="*/ 16 h 95" name="T9"/>
                <a:gd fmla="*/ 45 w 120" name="T10"/>
                <a:gd fmla="*/ 6 h 95" name="T11"/>
                <a:gd fmla="*/ 11 w 120" name="T12"/>
                <a:gd fmla="*/ 34 h 95" name="T13"/>
                <a:gd fmla="*/ 2 w 120" name="T14"/>
                <a:gd fmla="*/ 60 h 95" name="T15"/>
                <a:gd fmla="*/ 51 w 120" name="T16"/>
                <a:gd fmla="*/ 93 h 95" name="T17"/>
                <a:gd fmla="*/ 111 w 120" name="T18"/>
                <a:gd fmla="*/ 67 h 95" name="T19"/>
                <a:gd fmla="*/ 99 w 120" name="T20"/>
                <a:gd fmla="*/ 40 h 95" name="T21"/>
                <a:gd fmla="*/ 53 w 120" name="T22"/>
                <a:gd fmla="*/ 86 h 95" name="T23"/>
                <a:gd fmla="*/ 14 w 120" name="T24"/>
                <a:gd fmla="*/ 62 h 95" name="T25"/>
                <a:gd fmla="*/ 53 w 120" name="T26"/>
                <a:gd fmla="*/ 35 h 95" name="T27"/>
                <a:gd fmla="*/ 92 w 120" name="T28"/>
                <a:gd fmla="*/ 57 h 95" name="T29"/>
                <a:gd fmla="*/ 53 w 120" name="T30"/>
                <a:gd fmla="*/ 86 h 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5" w="120">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0" name="Freeform 26"/>
            <p:cNvSpPr>
              <a:spLocks noEditPoints="1"/>
            </p:cNvSpPr>
            <p:nvPr/>
          </p:nvSpPr>
          <p:spPr bwMode="auto">
            <a:xfrm>
              <a:off x="3744" y="2162"/>
              <a:ext cx="113" cy="102"/>
            </a:xfrm>
            <a:custGeom>
              <a:gdLst>
                <a:gd fmla="*/ 22 w 47" name="T0"/>
                <a:gd fmla="*/ 3 h 42" name="T1"/>
                <a:gd fmla="*/ 3 w 47" name="T2"/>
                <a:gd fmla="*/ 25 h 42" name="T3"/>
                <a:gd fmla="*/ 9 w 47" name="T4"/>
                <a:gd fmla="*/ 35 h 42" name="T5"/>
                <a:gd fmla="*/ 41 w 47" name="T6"/>
                <a:gd fmla="*/ 29 h 42" name="T7"/>
                <a:gd fmla="*/ 22 w 47" name="T8"/>
                <a:gd fmla="*/ 3 h 42" name="T9"/>
                <a:gd fmla="*/ 16 w 47" name="T10"/>
                <a:gd fmla="*/ 31 h 42" name="T11"/>
                <a:gd fmla="*/ 9 w 47" name="T12"/>
                <a:gd fmla="*/ 26 h 42" name="T13"/>
                <a:gd fmla="*/ 16 w 47" name="T14"/>
                <a:gd fmla="*/ 19 h 42" name="T15"/>
                <a:gd fmla="*/ 24 w 47" name="T16"/>
                <a:gd fmla="*/ 24 h 42" name="T17"/>
                <a:gd fmla="*/ 16 w 47" name="T18"/>
                <a:gd fmla="*/ 31 h 42" name="T19"/>
                <a:gd fmla="*/ 29 w 47" name="T20"/>
                <a:gd fmla="*/ 20 h 42" name="T21"/>
                <a:gd fmla="*/ 25 w 47" name="T22"/>
                <a:gd fmla="*/ 20 h 42" name="T23"/>
                <a:gd fmla="*/ 26 w 47" name="T24"/>
                <a:gd fmla="*/ 16 h 42" name="T25"/>
                <a:gd fmla="*/ 30 w 47" name="T26"/>
                <a:gd fmla="*/ 16 h 42" name="T27"/>
                <a:gd fmla="*/ 29 w 47" name="T28"/>
                <a:gd fmla="*/ 2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47">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1" name="Freeform 27"/>
            <p:cNvSpPr/>
            <p:nvPr/>
          </p:nvSpPr>
          <p:spPr bwMode="auto">
            <a:xfrm>
              <a:off x="3895" y="2070"/>
              <a:ext cx="61" cy="66"/>
            </a:xfrm>
            <a:custGeom>
              <a:gdLst>
                <a:gd fmla="*/ 19 w 25" name="T0"/>
                <a:gd fmla="*/ 27 h 27" name="T1"/>
                <a:gd fmla="*/ 23 w 25" name="T2"/>
                <a:gd fmla="*/ 24 h 27" name="T3"/>
                <a:gd fmla="*/ 23 w 25" name="T4"/>
                <a:gd fmla="*/ 24 h 27" name="T5"/>
                <a:gd fmla="*/ 3 w 25" name="T6"/>
                <a:gd fmla="*/ 4 h 27" name="T7"/>
                <a:gd fmla="*/ 0 w 25" name="T8"/>
                <a:gd fmla="*/ 8 h 27" name="T9"/>
                <a:gd fmla="*/ 3 w 25" name="T10"/>
                <a:gd fmla="*/ 11 h 27" name="T11"/>
                <a:gd fmla="*/ 16 w 25" name="T12"/>
                <a:gd fmla="*/ 23 h 27" name="T13"/>
                <a:gd fmla="*/ 19 w 25"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5">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2" name="Freeform 28"/>
            <p:cNvSpPr/>
            <p:nvPr/>
          </p:nvSpPr>
          <p:spPr bwMode="auto">
            <a:xfrm>
              <a:off x="3883" y="2031"/>
              <a:ext cx="130" cy="122"/>
            </a:xfrm>
            <a:custGeom>
              <a:gdLst>
                <a:gd fmla="*/ 22 w 54" name="T0"/>
                <a:gd fmla="*/ 2 h 50" name="T1"/>
                <a:gd fmla="*/ 4 w 54" name="T2"/>
                <a:gd fmla="*/ 2 h 50" name="T3"/>
                <a:gd fmla="*/ 3 w 54" name="T4"/>
                <a:gd fmla="*/ 2 h 50" name="T5"/>
                <a:gd fmla="*/ 3 w 54" name="T6"/>
                <a:gd fmla="*/ 2 h 50" name="T7"/>
                <a:gd fmla="*/ 0 w 54" name="T8"/>
                <a:gd fmla="*/ 7 h 50" name="T9"/>
                <a:gd fmla="*/ 5 w 54" name="T10"/>
                <a:gd fmla="*/ 12 h 50" name="T11"/>
                <a:gd fmla="*/ 9 w 54" name="T12"/>
                <a:gd fmla="*/ 11 h 50" name="T13"/>
                <a:gd fmla="*/ 35 w 54" name="T14"/>
                <a:gd fmla="*/ 24 h 50" name="T15"/>
                <a:gd fmla="*/ 36 w 54" name="T16"/>
                <a:gd fmla="*/ 41 h 50" name="T17"/>
                <a:gd fmla="*/ 35 w 54" name="T18"/>
                <a:gd fmla="*/ 46 h 50" name="T19"/>
                <a:gd fmla="*/ 40 w 54" name="T20"/>
                <a:gd fmla="*/ 50 h 50" name="T21"/>
                <a:gd fmla="*/ 45 w 54" name="T22"/>
                <a:gd fmla="*/ 46 h 50" name="T23"/>
                <a:gd fmla="*/ 45 w 54" name="T24"/>
                <a:gd fmla="*/ 46 h 50" name="T25"/>
                <a:gd fmla="*/ 22 w 54" name="T26"/>
                <a:gd fmla="*/ 2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4">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53" name="文本框 53"/>
          <p:cNvSpPr txBox="1"/>
          <p:nvPr/>
        </p:nvSpPr>
        <p:spPr>
          <a:xfrm>
            <a:off x="2180203" y="2949439"/>
            <a:ext cx="1212286" cy="274320"/>
          </a:xfrm>
          <a:prstGeom prst="rect">
            <a:avLst/>
          </a:prstGeom>
          <a:noFill/>
          <a:scene3d>
            <a:camera prst="perspectiveLeft">
              <a:rot lat="0" lon="1200000" rev="0"/>
            </a:camera>
            <a:lightRig dir="t" rig="threePt"/>
          </a:scene3d>
        </p:spPr>
        <p:txBody>
          <a:bodyPr rtlCol="0" wrap="square">
            <a:spAutoFit/>
            <a:scene3d>
              <a:camera prst="perspectiveLeft"/>
              <a:lightRig dir="t" rig="threePt"/>
            </a:scene3d>
          </a:bodyPr>
          <a:lstStyle/>
          <a:p>
            <a:r>
              <a:rPr altLang="en-US" lang="zh-CN" sz="1200">
                <a:solidFill>
                  <a:srgbClr val="FFB850"/>
                </a:solidFill>
                <a:latin charset="-122" panose="01010104010101010101" pitchFamily="2" typeface="时尚中黑简体"/>
                <a:ea charset="-122" panose="01010104010101010101" pitchFamily="2" typeface="时尚中黑简体"/>
              </a:rPr>
              <a:t>在此添加标题</a:t>
            </a:r>
          </a:p>
        </p:txBody>
      </p:sp>
      <p:sp>
        <p:nvSpPr>
          <p:cNvPr id="54" name="文本框 55"/>
          <p:cNvSpPr txBox="1"/>
          <p:nvPr/>
        </p:nvSpPr>
        <p:spPr>
          <a:xfrm>
            <a:off x="3372966" y="2949439"/>
            <a:ext cx="1212286" cy="274320"/>
          </a:xfrm>
          <a:prstGeom prst="rect">
            <a:avLst/>
          </a:prstGeom>
          <a:noFill/>
          <a:scene3d>
            <a:camera prst="perspectiveLeft"/>
            <a:lightRig dir="t" rig="threePt"/>
          </a:scene3d>
        </p:spPr>
        <p:txBody>
          <a:bodyPr rtlCol="0" wrap="square">
            <a:spAutoFit/>
            <a:scene3d>
              <a:camera prst="perspectiveLeft"/>
              <a:lightRig dir="t" rig="threePt"/>
            </a:scene3d>
          </a:bodyPr>
          <a:lstStyle/>
          <a:p>
            <a:r>
              <a:rPr altLang="en-US" lang="zh-CN" sz="1200">
                <a:solidFill>
                  <a:srgbClr val="01ACBE"/>
                </a:solidFill>
                <a:latin charset="-122" panose="01010104010101010101" pitchFamily="2" typeface="时尚中黑简体"/>
                <a:ea charset="-122" panose="01010104010101010101" pitchFamily="2" typeface="时尚中黑简体"/>
              </a:rPr>
              <a:t>在此添加标题</a:t>
            </a:r>
          </a:p>
        </p:txBody>
      </p:sp>
      <p:sp>
        <p:nvSpPr>
          <p:cNvPr id="55" name="文本框 57"/>
          <p:cNvSpPr txBox="1"/>
          <p:nvPr/>
        </p:nvSpPr>
        <p:spPr>
          <a:xfrm>
            <a:off x="4606872" y="2949439"/>
            <a:ext cx="1212286" cy="274320"/>
          </a:xfrm>
          <a:prstGeom prst="rect">
            <a:avLst/>
          </a:prstGeom>
          <a:noFill/>
          <a:scene3d>
            <a:camera prst="perspectiveLeft"/>
            <a:lightRig dir="t" rig="threePt"/>
          </a:scene3d>
        </p:spPr>
        <p:txBody>
          <a:bodyPr rtlCol="0" wrap="square">
            <a:spAutoFit/>
            <a:scene3d>
              <a:camera prst="perspectiveLeft"/>
              <a:lightRig dir="t" rig="threePt"/>
            </a:scene3d>
          </a:bodyPr>
          <a:lstStyle/>
          <a:p>
            <a:r>
              <a:rPr altLang="en-US" lang="zh-CN" sz="1200">
                <a:solidFill>
                  <a:srgbClr val="E87071"/>
                </a:solidFill>
                <a:latin charset="-122" panose="01010104010101010101" pitchFamily="2" typeface="时尚中黑简体"/>
                <a:ea charset="-122" panose="01010104010101010101" pitchFamily="2" typeface="时尚中黑简体"/>
              </a:rPr>
              <a:t>在此添加标题</a:t>
            </a:r>
          </a:p>
        </p:txBody>
      </p:sp>
      <p:sp>
        <p:nvSpPr>
          <p:cNvPr id="56" name="文本框 59"/>
          <p:cNvSpPr txBox="1"/>
          <p:nvPr/>
        </p:nvSpPr>
        <p:spPr>
          <a:xfrm>
            <a:off x="5818014" y="2949439"/>
            <a:ext cx="1212286" cy="274320"/>
          </a:xfrm>
          <a:prstGeom prst="rect">
            <a:avLst/>
          </a:prstGeom>
          <a:noFill/>
          <a:scene3d>
            <a:camera prst="perspectiveLeft"/>
            <a:lightRig dir="t" rig="threePt"/>
          </a:scene3d>
        </p:spPr>
        <p:txBody>
          <a:bodyPr rtlCol="0" wrap="square">
            <a:spAutoFit/>
            <a:scene3d>
              <a:camera prst="perspectiveLeft"/>
              <a:lightRig dir="t" rig="threePt"/>
            </a:scene3d>
          </a:bodyPr>
          <a:lstStyle/>
          <a:p>
            <a:r>
              <a:rPr altLang="en-US" lang="zh-CN" sz="1200">
                <a:solidFill>
                  <a:srgbClr val="00AF92"/>
                </a:solidFill>
                <a:latin charset="-122" panose="01010104010101010101" pitchFamily="2" typeface="时尚中黑简体"/>
                <a:ea charset="-122" panose="01010104010101010101" pitchFamily="2" typeface="时尚中黑简体"/>
              </a:rPr>
              <a:t>在此添加标题</a:t>
            </a:r>
          </a:p>
        </p:txBody>
      </p:sp>
      <p:sp>
        <p:nvSpPr>
          <p:cNvPr id="57" name="文本框 66"/>
          <p:cNvSpPr txBox="1"/>
          <p:nvPr/>
        </p:nvSpPr>
        <p:spPr>
          <a:xfrm>
            <a:off x="6991513" y="2949439"/>
            <a:ext cx="1212286" cy="274320"/>
          </a:xfrm>
          <a:prstGeom prst="rect">
            <a:avLst/>
          </a:prstGeom>
          <a:noFill/>
          <a:scene3d>
            <a:camera prst="perspectiveLeft"/>
            <a:lightRig dir="t" rig="threePt"/>
          </a:scene3d>
        </p:spPr>
        <p:txBody>
          <a:bodyPr rtlCol="0" wrap="square">
            <a:spAutoFit/>
            <a:scene3d>
              <a:camera prst="perspectiveLeft"/>
              <a:lightRig dir="t" rig="threePt"/>
            </a:scene3d>
          </a:bodyPr>
          <a:lstStyle/>
          <a:p>
            <a:r>
              <a:rPr altLang="en-US" lang="zh-CN" sz="1200">
                <a:solidFill>
                  <a:srgbClr val="663A77"/>
                </a:solidFill>
                <a:latin charset="-122" panose="01010104010101010101" pitchFamily="2" typeface="时尚中黑简体"/>
                <a:ea charset="-122" panose="01010104010101010101" pitchFamily="2" typeface="时尚中黑简体"/>
              </a:rPr>
              <a:t>在此添加标题</a:t>
            </a:r>
          </a:p>
        </p:txBody>
      </p:sp>
      <p:sp>
        <p:nvSpPr>
          <p:cNvPr id="58" name="文本框 113"/>
          <p:cNvSpPr txBox="1"/>
          <p:nvPr/>
        </p:nvSpPr>
        <p:spPr>
          <a:xfrm>
            <a:off x="2233969" y="3181645"/>
            <a:ext cx="876065" cy="77724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59" name="文本框 113"/>
          <p:cNvSpPr txBox="1"/>
          <p:nvPr/>
        </p:nvSpPr>
        <p:spPr>
          <a:xfrm>
            <a:off x="3437726" y="3185031"/>
            <a:ext cx="876065" cy="77724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60" name="文本框 113"/>
          <p:cNvSpPr txBox="1"/>
          <p:nvPr/>
        </p:nvSpPr>
        <p:spPr>
          <a:xfrm>
            <a:off x="4678606" y="3185031"/>
            <a:ext cx="876065" cy="77724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61" name="文本框 113"/>
          <p:cNvSpPr txBox="1"/>
          <p:nvPr/>
        </p:nvSpPr>
        <p:spPr>
          <a:xfrm>
            <a:off x="5952232" y="3197939"/>
            <a:ext cx="876065" cy="77724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
        <p:nvSpPr>
          <p:cNvPr id="62" name="文本框 113"/>
          <p:cNvSpPr txBox="1"/>
          <p:nvPr/>
        </p:nvSpPr>
        <p:spPr>
          <a:xfrm>
            <a:off x="7067219" y="3185031"/>
            <a:ext cx="876065" cy="77724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spTree>
    <p:extLst>
      <p:ext uri="{BB962C8B-B14F-4D97-AF65-F5344CB8AC3E}">
        <p14:creationId val="308656845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24"/>
                                        </p:tgtEl>
                                        <p:attrNameLst>
                                          <p:attrName>style.visibility</p:attrName>
                                        </p:attrNameLst>
                                      </p:cBhvr>
                                      <p:to>
                                        <p:strVal val="visible"/>
                                      </p:to>
                                    </p:set>
                                    <p:animEffect filter="wipe(left)" transition="in">
                                      <p:cBhvr>
                                        <p:cTn dur="500" id="13"/>
                                        <p:tgtEl>
                                          <p:spTgt spid="24"/>
                                        </p:tgtEl>
                                      </p:cBhvr>
                                    </p:animEffect>
                                  </p:childTnLst>
                                </p:cTn>
                              </p:par>
                            </p:childTnLst>
                          </p:cTn>
                        </p:par>
                        <p:par>
                          <p:cTn fill="hold" id="14" nodeType="afterGroup">
                            <p:stCondLst>
                              <p:cond delay="1000"/>
                            </p:stCondLst>
                            <p:childTnLst>
                              <p:par>
                                <p:cTn accel="40000" fill="hold" id="15" nodeType="afterEffect" presetClass="entr" presetID="2" presetSubtype="8">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1500" fill="hold" id="17"/>
                                        <p:tgtEl>
                                          <p:spTgt spid="8"/>
                                        </p:tgtEl>
                                        <p:attrNameLst>
                                          <p:attrName>ppt_x</p:attrName>
                                        </p:attrNameLst>
                                      </p:cBhvr>
                                      <p:tavLst>
                                        <p:tav tm="0">
                                          <p:val>
                                            <p:strVal val="0-#ppt_w/2"/>
                                          </p:val>
                                        </p:tav>
                                        <p:tav tm="100000">
                                          <p:val>
                                            <p:strVal val="#ppt_x"/>
                                          </p:val>
                                        </p:tav>
                                      </p:tavLst>
                                    </p:anim>
                                    <p:anim calcmode="lin" valueType="num">
                                      <p:cBhvr additive="base">
                                        <p:cTn dur="1500" fill="hold" id="18"/>
                                        <p:tgtEl>
                                          <p:spTgt spid="8"/>
                                        </p:tgtEl>
                                        <p:attrNameLst>
                                          <p:attrName>ppt_y</p:attrName>
                                        </p:attrNameLst>
                                      </p:cBhvr>
                                      <p:tavLst>
                                        <p:tav tm="0">
                                          <p:val>
                                            <p:strVal val="#ppt_y"/>
                                          </p:val>
                                        </p:tav>
                                        <p:tav tm="100000">
                                          <p:val>
                                            <p:strVal val="#ppt_y"/>
                                          </p:val>
                                        </p:tav>
                                      </p:tavLst>
                                    </p:anim>
                                  </p:childTnLst>
                                </p:cTn>
                              </p:par>
                              <p:par>
                                <p:cTn accel="40000" fill="hold" id="19" nodeType="withEffect" presetClass="entr" presetID="2" presetSubtype="8">
                                  <p:stCondLst>
                                    <p:cond delay="25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1500" fill="hold" id="21"/>
                                        <p:tgtEl>
                                          <p:spTgt spid="12"/>
                                        </p:tgtEl>
                                        <p:attrNameLst>
                                          <p:attrName>ppt_x</p:attrName>
                                        </p:attrNameLst>
                                      </p:cBhvr>
                                      <p:tavLst>
                                        <p:tav tm="0">
                                          <p:val>
                                            <p:strVal val="0-#ppt_w/2"/>
                                          </p:val>
                                        </p:tav>
                                        <p:tav tm="100000">
                                          <p:val>
                                            <p:strVal val="#ppt_x"/>
                                          </p:val>
                                        </p:tav>
                                      </p:tavLst>
                                    </p:anim>
                                    <p:anim calcmode="lin" valueType="num">
                                      <p:cBhvr additive="base">
                                        <p:cTn dur="1500" fill="hold" id="22"/>
                                        <p:tgtEl>
                                          <p:spTgt spid="12"/>
                                        </p:tgtEl>
                                        <p:attrNameLst>
                                          <p:attrName>ppt_y</p:attrName>
                                        </p:attrNameLst>
                                      </p:cBhvr>
                                      <p:tavLst>
                                        <p:tav tm="0">
                                          <p:val>
                                            <p:strVal val="#ppt_y"/>
                                          </p:val>
                                        </p:tav>
                                        <p:tav tm="100000">
                                          <p:val>
                                            <p:strVal val="#ppt_y"/>
                                          </p:val>
                                        </p:tav>
                                      </p:tavLst>
                                    </p:anim>
                                  </p:childTnLst>
                                </p:cTn>
                              </p:par>
                              <p:par>
                                <p:cTn accel="40000" fill="hold" id="23" nodeType="withEffect" presetClass="entr" presetID="2" presetSubtype="8">
                                  <p:stCondLst>
                                    <p:cond delay="500"/>
                                  </p:stCondLst>
                                  <p:childTnLst>
                                    <p:set>
                                      <p:cBhvr>
                                        <p:cTn dur="1" fill="hold" id="24">
                                          <p:stCondLst>
                                            <p:cond delay="0"/>
                                          </p:stCondLst>
                                        </p:cTn>
                                        <p:tgtEl>
                                          <p:spTgt spid="15"/>
                                        </p:tgtEl>
                                        <p:attrNameLst>
                                          <p:attrName>style.visibility</p:attrName>
                                        </p:attrNameLst>
                                      </p:cBhvr>
                                      <p:to>
                                        <p:strVal val="visible"/>
                                      </p:to>
                                    </p:set>
                                    <p:anim calcmode="lin" valueType="num">
                                      <p:cBhvr additive="base">
                                        <p:cTn dur="1500" fill="hold" id="25"/>
                                        <p:tgtEl>
                                          <p:spTgt spid="15"/>
                                        </p:tgtEl>
                                        <p:attrNameLst>
                                          <p:attrName>ppt_x</p:attrName>
                                        </p:attrNameLst>
                                      </p:cBhvr>
                                      <p:tavLst>
                                        <p:tav tm="0">
                                          <p:val>
                                            <p:strVal val="0-#ppt_w/2"/>
                                          </p:val>
                                        </p:tav>
                                        <p:tav tm="100000">
                                          <p:val>
                                            <p:strVal val="#ppt_x"/>
                                          </p:val>
                                        </p:tav>
                                      </p:tavLst>
                                    </p:anim>
                                    <p:anim calcmode="lin" valueType="num">
                                      <p:cBhvr additive="base">
                                        <p:cTn dur="1500" fill="hold" id="26"/>
                                        <p:tgtEl>
                                          <p:spTgt spid="15"/>
                                        </p:tgtEl>
                                        <p:attrNameLst>
                                          <p:attrName>ppt_y</p:attrName>
                                        </p:attrNameLst>
                                      </p:cBhvr>
                                      <p:tavLst>
                                        <p:tav tm="0">
                                          <p:val>
                                            <p:strVal val="#ppt_y"/>
                                          </p:val>
                                        </p:tav>
                                        <p:tav tm="100000">
                                          <p:val>
                                            <p:strVal val="#ppt_y"/>
                                          </p:val>
                                        </p:tav>
                                      </p:tavLst>
                                    </p:anim>
                                  </p:childTnLst>
                                </p:cTn>
                              </p:par>
                              <p:par>
                                <p:cTn accel="40000" fill="hold" id="27" nodeType="withEffect" presetClass="entr" presetID="2" presetSubtype="8">
                                  <p:stCondLst>
                                    <p:cond delay="750"/>
                                  </p:stCondLst>
                                  <p:childTnLst>
                                    <p:set>
                                      <p:cBhvr>
                                        <p:cTn dur="1" fill="hold" id="28">
                                          <p:stCondLst>
                                            <p:cond delay="0"/>
                                          </p:stCondLst>
                                        </p:cTn>
                                        <p:tgtEl>
                                          <p:spTgt spid="18"/>
                                        </p:tgtEl>
                                        <p:attrNameLst>
                                          <p:attrName>style.visibility</p:attrName>
                                        </p:attrNameLst>
                                      </p:cBhvr>
                                      <p:to>
                                        <p:strVal val="visible"/>
                                      </p:to>
                                    </p:set>
                                    <p:anim calcmode="lin" valueType="num">
                                      <p:cBhvr additive="base">
                                        <p:cTn dur="1500" fill="hold" id="29"/>
                                        <p:tgtEl>
                                          <p:spTgt spid="18"/>
                                        </p:tgtEl>
                                        <p:attrNameLst>
                                          <p:attrName>ppt_x</p:attrName>
                                        </p:attrNameLst>
                                      </p:cBhvr>
                                      <p:tavLst>
                                        <p:tav tm="0">
                                          <p:val>
                                            <p:strVal val="0-#ppt_w/2"/>
                                          </p:val>
                                        </p:tav>
                                        <p:tav tm="100000">
                                          <p:val>
                                            <p:strVal val="#ppt_x"/>
                                          </p:val>
                                        </p:tav>
                                      </p:tavLst>
                                    </p:anim>
                                    <p:anim calcmode="lin" valueType="num">
                                      <p:cBhvr additive="base">
                                        <p:cTn dur="1500" fill="hold" id="30"/>
                                        <p:tgtEl>
                                          <p:spTgt spid="18"/>
                                        </p:tgtEl>
                                        <p:attrNameLst>
                                          <p:attrName>ppt_y</p:attrName>
                                        </p:attrNameLst>
                                      </p:cBhvr>
                                      <p:tavLst>
                                        <p:tav tm="0">
                                          <p:val>
                                            <p:strVal val="#ppt_y"/>
                                          </p:val>
                                        </p:tav>
                                        <p:tav tm="100000">
                                          <p:val>
                                            <p:strVal val="#ppt_y"/>
                                          </p:val>
                                        </p:tav>
                                      </p:tavLst>
                                    </p:anim>
                                  </p:childTnLst>
                                </p:cTn>
                              </p:par>
                              <p:par>
                                <p:cTn accel="40000" fill="hold" id="31" nodeType="withEffect" presetClass="entr" presetID="2" presetSubtype="8">
                                  <p:stCondLst>
                                    <p:cond delay="1000"/>
                                  </p:stCondLst>
                                  <p:childTnLst>
                                    <p:set>
                                      <p:cBhvr>
                                        <p:cTn dur="1" fill="hold" id="32">
                                          <p:stCondLst>
                                            <p:cond delay="0"/>
                                          </p:stCondLst>
                                        </p:cTn>
                                        <p:tgtEl>
                                          <p:spTgt spid="21"/>
                                        </p:tgtEl>
                                        <p:attrNameLst>
                                          <p:attrName>style.visibility</p:attrName>
                                        </p:attrNameLst>
                                      </p:cBhvr>
                                      <p:to>
                                        <p:strVal val="visible"/>
                                      </p:to>
                                    </p:set>
                                    <p:anim calcmode="lin" valueType="num">
                                      <p:cBhvr additive="base">
                                        <p:cTn dur="1500" fill="hold" id="33"/>
                                        <p:tgtEl>
                                          <p:spTgt spid="21"/>
                                        </p:tgtEl>
                                        <p:attrNameLst>
                                          <p:attrName>ppt_x</p:attrName>
                                        </p:attrNameLst>
                                      </p:cBhvr>
                                      <p:tavLst>
                                        <p:tav tm="0">
                                          <p:val>
                                            <p:strVal val="0-#ppt_w/2"/>
                                          </p:val>
                                        </p:tav>
                                        <p:tav tm="100000">
                                          <p:val>
                                            <p:strVal val="#ppt_x"/>
                                          </p:val>
                                        </p:tav>
                                      </p:tavLst>
                                    </p:anim>
                                    <p:anim calcmode="lin" valueType="num">
                                      <p:cBhvr additive="base">
                                        <p:cTn dur="1500" fill="hold" id="34"/>
                                        <p:tgtEl>
                                          <p:spTgt spid="21"/>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22" presetSubtype="8">
                                  <p:stCondLst>
                                    <p:cond delay="0"/>
                                  </p:stCondLst>
                                  <p:childTnLst>
                                    <p:set>
                                      <p:cBhvr>
                                        <p:cTn dur="1" fill="hold" id="37">
                                          <p:stCondLst>
                                            <p:cond delay="0"/>
                                          </p:stCondLst>
                                        </p:cTn>
                                        <p:tgtEl>
                                          <p:spTgt spid="27"/>
                                        </p:tgtEl>
                                        <p:attrNameLst>
                                          <p:attrName>style.visibility</p:attrName>
                                        </p:attrNameLst>
                                      </p:cBhvr>
                                      <p:to>
                                        <p:strVal val="visible"/>
                                      </p:to>
                                    </p:set>
                                    <p:animEffect filter="wipe(left)" transition="in">
                                      <p:cBhvr>
                                        <p:cTn dur="500" id="38"/>
                                        <p:tgtEl>
                                          <p:spTgt spid="27"/>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28"/>
                                        </p:tgtEl>
                                        <p:attrNameLst>
                                          <p:attrName>style.visibility</p:attrName>
                                        </p:attrNameLst>
                                      </p:cBhvr>
                                      <p:to>
                                        <p:strVal val="visible"/>
                                      </p:to>
                                    </p:set>
                                    <p:animEffect filter="wipe(left)" transition="in">
                                      <p:cBhvr>
                                        <p:cTn dur="500" id="41"/>
                                        <p:tgtEl>
                                          <p:spTgt spid="28"/>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29"/>
                                        </p:tgtEl>
                                        <p:attrNameLst>
                                          <p:attrName>style.visibility</p:attrName>
                                        </p:attrNameLst>
                                      </p:cBhvr>
                                      <p:to>
                                        <p:strVal val="visible"/>
                                      </p:to>
                                    </p:set>
                                    <p:animEffect filter="wipe(left)" transition="in">
                                      <p:cBhvr>
                                        <p:cTn dur="500" id="44"/>
                                        <p:tgtEl>
                                          <p:spTgt spid="29"/>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30"/>
                                        </p:tgtEl>
                                        <p:attrNameLst>
                                          <p:attrName>style.visibility</p:attrName>
                                        </p:attrNameLst>
                                      </p:cBhvr>
                                      <p:to>
                                        <p:strVal val="visible"/>
                                      </p:to>
                                    </p:set>
                                    <p:animEffect filter="wipe(left)" transition="in">
                                      <p:cBhvr>
                                        <p:cTn dur="500" id="47"/>
                                        <p:tgtEl>
                                          <p:spTgt spid="30"/>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31"/>
                                        </p:tgtEl>
                                        <p:attrNameLst>
                                          <p:attrName>style.visibility</p:attrName>
                                        </p:attrNameLst>
                                      </p:cBhvr>
                                      <p:to>
                                        <p:strVal val="visible"/>
                                      </p:to>
                                    </p:set>
                                    <p:animEffect filter="wipe(left)" transition="in">
                                      <p:cBhvr>
                                        <p:cTn dur="500" id="50"/>
                                        <p:tgtEl>
                                          <p:spTgt spid="31"/>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32"/>
                                        </p:tgtEl>
                                        <p:attrNameLst>
                                          <p:attrName>style.visibility</p:attrName>
                                        </p:attrNameLst>
                                      </p:cBhvr>
                                      <p:to>
                                        <p:strVal val="visible"/>
                                      </p:to>
                                    </p:set>
                                    <p:animEffect filter="wipe(left)" transition="in">
                                      <p:cBhvr>
                                        <p:cTn dur="500" id="53"/>
                                        <p:tgtEl>
                                          <p:spTgt spid="32"/>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33"/>
                                        </p:tgtEl>
                                        <p:attrNameLst>
                                          <p:attrName>style.visibility</p:attrName>
                                        </p:attrNameLst>
                                      </p:cBhvr>
                                      <p:to>
                                        <p:strVal val="visible"/>
                                      </p:to>
                                    </p:set>
                                    <p:animEffect filter="wipe(left)" transition="in">
                                      <p:cBhvr>
                                        <p:cTn dur="500" id="56"/>
                                        <p:tgtEl>
                                          <p:spTgt spid="33"/>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34"/>
                                        </p:tgtEl>
                                        <p:attrNameLst>
                                          <p:attrName>style.visibility</p:attrName>
                                        </p:attrNameLst>
                                      </p:cBhvr>
                                      <p:to>
                                        <p:strVal val="visible"/>
                                      </p:to>
                                    </p:set>
                                    <p:animEffect filter="wipe(left)" transition="in">
                                      <p:cBhvr>
                                        <p:cTn dur="500" id="59"/>
                                        <p:tgtEl>
                                          <p:spTgt spid="34"/>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35"/>
                                        </p:tgtEl>
                                        <p:attrNameLst>
                                          <p:attrName>style.visibility</p:attrName>
                                        </p:attrNameLst>
                                      </p:cBhvr>
                                      <p:to>
                                        <p:strVal val="visible"/>
                                      </p:to>
                                    </p:set>
                                    <p:animEffect filter="wipe(left)" transition="in">
                                      <p:cBhvr>
                                        <p:cTn dur="500" id="62"/>
                                        <p:tgtEl>
                                          <p:spTgt spid="35"/>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36"/>
                                        </p:tgtEl>
                                        <p:attrNameLst>
                                          <p:attrName>style.visibility</p:attrName>
                                        </p:attrNameLst>
                                      </p:cBhvr>
                                      <p:to>
                                        <p:strVal val="visible"/>
                                      </p:to>
                                    </p:set>
                                    <p:animEffect filter="wipe(left)" transition="in">
                                      <p:cBhvr>
                                        <p:cTn dur="500" id="65"/>
                                        <p:tgtEl>
                                          <p:spTgt spid="36"/>
                                        </p:tgtEl>
                                      </p:cBhvr>
                                    </p:animEffect>
                                  </p:childTnLst>
                                </p:cTn>
                              </p:par>
                            </p:childTnLst>
                          </p:cTn>
                        </p:par>
                        <p:par>
                          <p:cTn fill="hold" id="66" nodeType="afterGroup">
                            <p:stCondLst>
                              <p:cond delay="4000"/>
                            </p:stCondLst>
                            <p:childTnLst>
                              <p:par>
                                <p:cTn fill="hold" id="67" nodeType="afterEffect" presetClass="entr" presetID="10" presetSubtype="0">
                                  <p:stCondLst>
                                    <p:cond delay="0"/>
                                  </p:stCondLst>
                                  <p:childTnLst>
                                    <p:set>
                                      <p:cBhvr>
                                        <p:cTn dur="1" fill="hold" id="68">
                                          <p:stCondLst>
                                            <p:cond delay="0"/>
                                          </p:stCondLst>
                                        </p:cTn>
                                        <p:tgtEl>
                                          <p:spTgt spid="37"/>
                                        </p:tgtEl>
                                        <p:attrNameLst>
                                          <p:attrName>style.visibility</p:attrName>
                                        </p:attrNameLst>
                                      </p:cBhvr>
                                      <p:to>
                                        <p:strVal val="visible"/>
                                      </p:to>
                                    </p:set>
                                    <p:animEffect filter="fade" transition="in">
                                      <p:cBhvr>
                                        <p:cTn dur="500" id="69"/>
                                        <p:tgtEl>
                                          <p:spTgt spid="37"/>
                                        </p:tgtEl>
                                      </p:cBhvr>
                                    </p:animEffect>
                                  </p:childTnLst>
                                </p:cTn>
                              </p:par>
                              <p:par>
                                <p:cTn fill="hold" id="70" nodeType="withEffect" presetClass="entr" presetID="10" presetSubtype="0">
                                  <p:stCondLst>
                                    <p:cond delay="0"/>
                                  </p:stCondLst>
                                  <p:childTnLst>
                                    <p:set>
                                      <p:cBhvr>
                                        <p:cTn dur="1" fill="hold" id="71">
                                          <p:stCondLst>
                                            <p:cond delay="0"/>
                                          </p:stCondLst>
                                        </p:cTn>
                                        <p:tgtEl>
                                          <p:spTgt spid="40"/>
                                        </p:tgtEl>
                                        <p:attrNameLst>
                                          <p:attrName>style.visibility</p:attrName>
                                        </p:attrNameLst>
                                      </p:cBhvr>
                                      <p:to>
                                        <p:strVal val="visible"/>
                                      </p:to>
                                    </p:set>
                                    <p:animEffect filter="fade" transition="in">
                                      <p:cBhvr>
                                        <p:cTn dur="500" id="72"/>
                                        <p:tgtEl>
                                          <p:spTgt spid="40"/>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44"/>
                                        </p:tgtEl>
                                        <p:attrNameLst>
                                          <p:attrName>style.visibility</p:attrName>
                                        </p:attrNameLst>
                                      </p:cBhvr>
                                      <p:to>
                                        <p:strVal val="visible"/>
                                      </p:to>
                                    </p:set>
                                    <p:animEffect filter="fade" transition="in">
                                      <p:cBhvr>
                                        <p:cTn dur="500" id="75"/>
                                        <p:tgtEl>
                                          <p:spTgt spid="44"/>
                                        </p:tgtEl>
                                      </p:cBhvr>
                                    </p:animEffect>
                                  </p:childTnLst>
                                </p:cTn>
                              </p:par>
                              <p:par>
                                <p:cTn fill="hold" id="76" nodeType="withEffect" presetClass="entr" presetID="10" presetSubtype="0">
                                  <p:stCondLst>
                                    <p:cond delay="0"/>
                                  </p:stCondLst>
                                  <p:childTnLst>
                                    <p:set>
                                      <p:cBhvr>
                                        <p:cTn dur="1" fill="hold" id="77">
                                          <p:stCondLst>
                                            <p:cond delay="0"/>
                                          </p:stCondLst>
                                        </p:cTn>
                                        <p:tgtEl>
                                          <p:spTgt spid="45"/>
                                        </p:tgtEl>
                                        <p:attrNameLst>
                                          <p:attrName>style.visibility</p:attrName>
                                        </p:attrNameLst>
                                      </p:cBhvr>
                                      <p:to>
                                        <p:strVal val="visible"/>
                                      </p:to>
                                    </p:set>
                                    <p:animEffect filter="fade" transition="in">
                                      <p:cBhvr>
                                        <p:cTn dur="500" id="78"/>
                                        <p:tgtEl>
                                          <p:spTgt spid="45"/>
                                        </p:tgtEl>
                                      </p:cBhvr>
                                    </p:animEffect>
                                  </p:childTnLst>
                                </p:cTn>
                              </p:par>
                              <p:par>
                                <p:cTn fill="hold" id="79" nodeType="withEffect" presetClass="entr" presetID="10" presetSubtype="0">
                                  <p:stCondLst>
                                    <p:cond delay="0"/>
                                  </p:stCondLst>
                                  <p:childTnLst>
                                    <p:set>
                                      <p:cBhvr>
                                        <p:cTn dur="1" fill="hold" id="80">
                                          <p:stCondLst>
                                            <p:cond delay="0"/>
                                          </p:stCondLst>
                                        </p:cTn>
                                        <p:tgtEl>
                                          <p:spTgt spid="48"/>
                                        </p:tgtEl>
                                        <p:attrNameLst>
                                          <p:attrName>style.visibility</p:attrName>
                                        </p:attrNameLst>
                                      </p:cBhvr>
                                      <p:to>
                                        <p:strVal val="visible"/>
                                      </p:to>
                                    </p:set>
                                    <p:animEffect filter="fade" transition="in">
                                      <p:cBhvr>
                                        <p:cTn dur="500" id="81"/>
                                        <p:tgtEl>
                                          <p:spTgt spid="48"/>
                                        </p:tgtEl>
                                      </p:cBhvr>
                                    </p:animEffect>
                                  </p:childTnLst>
                                </p:cTn>
                              </p:par>
                            </p:childTnLst>
                          </p:cTn>
                        </p:par>
                        <p:par>
                          <p:cTn fill="hold" id="82" nodeType="afterGroup">
                            <p:stCondLst>
                              <p:cond delay="4500"/>
                            </p:stCondLst>
                            <p:childTnLst>
                              <p:par>
                                <p:cTn fill="hold" grpId="0" id="83" nodeType="afterEffect" presetClass="entr" presetID="22" presetSubtype="8">
                                  <p:stCondLst>
                                    <p:cond delay="0"/>
                                  </p:stCondLst>
                                  <p:childTnLst>
                                    <p:set>
                                      <p:cBhvr>
                                        <p:cTn dur="1" fill="hold" id="84">
                                          <p:stCondLst>
                                            <p:cond delay="0"/>
                                          </p:stCondLst>
                                        </p:cTn>
                                        <p:tgtEl>
                                          <p:spTgt spid="53"/>
                                        </p:tgtEl>
                                        <p:attrNameLst>
                                          <p:attrName>style.visibility</p:attrName>
                                        </p:attrNameLst>
                                      </p:cBhvr>
                                      <p:to>
                                        <p:strVal val="visible"/>
                                      </p:to>
                                    </p:set>
                                    <p:animEffect filter="wipe(left)" transition="in">
                                      <p:cBhvr>
                                        <p:cTn dur="500" id="85"/>
                                        <p:tgtEl>
                                          <p:spTgt spid="53"/>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58"/>
                                        </p:tgtEl>
                                        <p:attrNameLst>
                                          <p:attrName>style.visibility</p:attrName>
                                        </p:attrNameLst>
                                      </p:cBhvr>
                                      <p:to>
                                        <p:strVal val="visible"/>
                                      </p:to>
                                    </p:set>
                                    <p:animEffect filter="wipe(left)" transition="in">
                                      <p:cBhvr>
                                        <p:cTn dur="500" id="88"/>
                                        <p:tgtEl>
                                          <p:spTgt spid="58"/>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54"/>
                                        </p:tgtEl>
                                        <p:attrNameLst>
                                          <p:attrName>style.visibility</p:attrName>
                                        </p:attrNameLst>
                                      </p:cBhvr>
                                      <p:to>
                                        <p:strVal val="visible"/>
                                      </p:to>
                                    </p:set>
                                    <p:animEffect filter="wipe(left)" transition="in">
                                      <p:cBhvr>
                                        <p:cTn dur="500" id="91"/>
                                        <p:tgtEl>
                                          <p:spTgt spid="54"/>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59"/>
                                        </p:tgtEl>
                                        <p:attrNameLst>
                                          <p:attrName>style.visibility</p:attrName>
                                        </p:attrNameLst>
                                      </p:cBhvr>
                                      <p:to>
                                        <p:strVal val="visible"/>
                                      </p:to>
                                    </p:set>
                                    <p:animEffect filter="wipe(left)" transition="in">
                                      <p:cBhvr>
                                        <p:cTn dur="500" id="94"/>
                                        <p:tgtEl>
                                          <p:spTgt spid="59"/>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55"/>
                                        </p:tgtEl>
                                        <p:attrNameLst>
                                          <p:attrName>style.visibility</p:attrName>
                                        </p:attrNameLst>
                                      </p:cBhvr>
                                      <p:to>
                                        <p:strVal val="visible"/>
                                      </p:to>
                                    </p:set>
                                    <p:animEffect filter="wipe(left)" transition="in">
                                      <p:cBhvr>
                                        <p:cTn dur="500" id="97"/>
                                        <p:tgtEl>
                                          <p:spTgt spid="55"/>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60"/>
                                        </p:tgtEl>
                                        <p:attrNameLst>
                                          <p:attrName>style.visibility</p:attrName>
                                        </p:attrNameLst>
                                      </p:cBhvr>
                                      <p:to>
                                        <p:strVal val="visible"/>
                                      </p:to>
                                    </p:set>
                                    <p:animEffect filter="wipe(left)" transition="in">
                                      <p:cBhvr>
                                        <p:cTn dur="500" id="100"/>
                                        <p:tgtEl>
                                          <p:spTgt spid="60"/>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56"/>
                                        </p:tgtEl>
                                        <p:attrNameLst>
                                          <p:attrName>style.visibility</p:attrName>
                                        </p:attrNameLst>
                                      </p:cBhvr>
                                      <p:to>
                                        <p:strVal val="visible"/>
                                      </p:to>
                                    </p:set>
                                    <p:animEffect filter="wipe(left)" transition="in">
                                      <p:cBhvr>
                                        <p:cTn dur="500" id="103"/>
                                        <p:tgtEl>
                                          <p:spTgt spid="56"/>
                                        </p:tgtEl>
                                      </p:cBhvr>
                                    </p:animEffect>
                                  </p:childTnLst>
                                </p:cTn>
                              </p:par>
                              <p:par>
                                <p:cTn fill="hold" grpId="0" id="104" nodeType="withEffect" presetClass="entr" presetID="22" presetSubtype="8">
                                  <p:stCondLst>
                                    <p:cond delay="0"/>
                                  </p:stCondLst>
                                  <p:childTnLst>
                                    <p:set>
                                      <p:cBhvr>
                                        <p:cTn dur="1" fill="hold" id="105">
                                          <p:stCondLst>
                                            <p:cond delay="0"/>
                                          </p:stCondLst>
                                        </p:cTn>
                                        <p:tgtEl>
                                          <p:spTgt spid="61"/>
                                        </p:tgtEl>
                                        <p:attrNameLst>
                                          <p:attrName>style.visibility</p:attrName>
                                        </p:attrNameLst>
                                      </p:cBhvr>
                                      <p:to>
                                        <p:strVal val="visible"/>
                                      </p:to>
                                    </p:set>
                                    <p:animEffect filter="wipe(left)" transition="in">
                                      <p:cBhvr>
                                        <p:cTn dur="500" id="106"/>
                                        <p:tgtEl>
                                          <p:spTgt spid="61"/>
                                        </p:tgtEl>
                                      </p:cBhvr>
                                    </p:animEffect>
                                  </p:childTnLst>
                                </p:cTn>
                              </p:par>
                              <p:par>
                                <p:cTn fill="hold" grpId="0" id="107" nodeType="withEffect" presetClass="entr" presetID="22" presetSubtype="8">
                                  <p:stCondLst>
                                    <p:cond delay="0"/>
                                  </p:stCondLst>
                                  <p:childTnLst>
                                    <p:set>
                                      <p:cBhvr>
                                        <p:cTn dur="1" fill="hold" id="108">
                                          <p:stCondLst>
                                            <p:cond delay="0"/>
                                          </p:stCondLst>
                                        </p:cTn>
                                        <p:tgtEl>
                                          <p:spTgt spid="57"/>
                                        </p:tgtEl>
                                        <p:attrNameLst>
                                          <p:attrName>style.visibility</p:attrName>
                                        </p:attrNameLst>
                                      </p:cBhvr>
                                      <p:to>
                                        <p:strVal val="visible"/>
                                      </p:to>
                                    </p:set>
                                    <p:animEffect filter="wipe(left)" transition="in">
                                      <p:cBhvr>
                                        <p:cTn dur="500" id="109"/>
                                        <p:tgtEl>
                                          <p:spTgt spid="57"/>
                                        </p:tgtEl>
                                      </p:cBhvr>
                                    </p:animEffect>
                                  </p:childTnLst>
                                </p:cTn>
                              </p:par>
                              <p:par>
                                <p:cTn fill="hold" grpId="0" id="110" nodeType="withEffect" presetClass="entr" presetID="22" presetSubtype="8">
                                  <p:stCondLst>
                                    <p:cond delay="0"/>
                                  </p:stCondLst>
                                  <p:childTnLst>
                                    <p:set>
                                      <p:cBhvr>
                                        <p:cTn dur="1" fill="hold" id="111">
                                          <p:stCondLst>
                                            <p:cond delay="0"/>
                                          </p:stCondLst>
                                        </p:cTn>
                                        <p:tgtEl>
                                          <p:spTgt spid="62"/>
                                        </p:tgtEl>
                                        <p:attrNameLst>
                                          <p:attrName>style.visibility</p:attrName>
                                        </p:attrNameLst>
                                      </p:cBhvr>
                                      <p:to>
                                        <p:strVal val="visible"/>
                                      </p:to>
                                    </p:set>
                                    <p:animEffect filter="wipe(left)" transition="in">
                                      <p:cBhvr>
                                        <p:cTn dur="500" id="112"/>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7"/>
      <p:bldP grpId="0" spid="28"/>
      <p:bldP grpId="0" spid="29"/>
      <p:bldP grpId="0" spid="30"/>
      <p:bldP grpId="0" spid="31"/>
      <p:bldP grpId="0" spid="32"/>
      <p:bldP grpId="0" spid="33"/>
      <p:bldP grpId="0" spid="34"/>
      <p:bldP grpId="0" spid="35"/>
      <p:bldP grpId="0" spid="36"/>
      <p:bldP grpId="0" spid="44"/>
      <p:bldP grpId="0" spid="53"/>
      <p:bldP grpId="0" spid="54"/>
      <p:bldP grpId="0" spid="55"/>
      <p:bldP grpId="0" spid="56"/>
      <p:bldP grpId="0" spid="57"/>
      <p:bldP grpId="0" spid="58"/>
      <p:bldP grpId="0" spid="59"/>
      <p:bldP grpId="0" spid="60"/>
      <p:bldP grpId="0" spid="61"/>
      <p:bldP grpId="0" spid="6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3586130" y="3031131"/>
            <a:ext cx="1112167" cy="991538"/>
            <a:chOff x="4806458" y="3454023"/>
            <a:chExt cx="1482696" cy="1322356"/>
          </a:xfrm>
        </p:grpSpPr>
        <p:grpSp>
          <p:nvGrpSpPr>
            <p:cNvPr id="9" name="组合 8"/>
            <p:cNvGrpSpPr/>
            <p:nvPr/>
          </p:nvGrpSpPr>
          <p:grpSpPr>
            <a:xfrm>
              <a:off x="4806458" y="3454023"/>
              <a:ext cx="1482696" cy="1322356"/>
              <a:chOff x="3337529" y="1161598"/>
              <a:chExt cx="2138277" cy="1907040"/>
            </a:xfrm>
          </p:grpSpPr>
          <p:sp>
            <p:nvSpPr>
              <p:cNvPr id="16" name="任意多边形 15"/>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B850"/>
              </a:solidFill>
              <a:ln w="19050">
                <a:noFill/>
              </a:ln>
              <a:effectLst>
                <a:innerShdw blurRad="635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17" name="Freeform 5"/>
              <p:cNvSpPr/>
              <p:nvPr/>
            </p:nvSpPr>
            <p:spPr bwMode="auto">
              <a:xfrm rot="10800000">
                <a:off x="3337529" y="1173504"/>
                <a:ext cx="2138277" cy="18951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 name="Freeform 5"/>
              <p:cNvSpPr/>
              <p:nvPr/>
            </p:nvSpPr>
            <p:spPr bwMode="auto">
              <a:xfrm rot="10800000">
                <a:off x="3656172" y="1456205"/>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10" name="组合 9"/>
            <p:cNvGrpSpPr/>
            <p:nvPr/>
          </p:nvGrpSpPr>
          <p:grpSpPr>
            <a:xfrm>
              <a:off x="5324340" y="3872674"/>
              <a:ext cx="391456" cy="405434"/>
              <a:chOff x="9450388" y="2662238"/>
              <a:chExt cx="133350" cy="138112"/>
            </a:xfrm>
            <a:solidFill>
              <a:srgbClr val="FFB850"/>
            </a:solidFill>
          </p:grpSpPr>
          <p:sp>
            <p:nvSpPr>
              <p:cNvPr id="11" name="Rectangle 239"/>
              <p:cNvSpPr>
                <a:spLocks noChangeArrowheads="1"/>
              </p:cNvSpPr>
              <p:nvPr/>
            </p:nvSpPr>
            <p:spPr bwMode="auto">
              <a:xfrm>
                <a:off x="9450388" y="2778125"/>
                <a:ext cx="26988" cy="22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 name="Rectangle 240"/>
              <p:cNvSpPr>
                <a:spLocks noChangeArrowheads="1"/>
              </p:cNvSpPr>
              <p:nvPr/>
            </p:nvSpPr>
            <p:spPr bwMode="auto">
              <a:xfrm>
                <a:off x="9488488" y="2751138"/>
                <a:ext cx="22225" cy="4921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 name="Rectangle 241"/>
              <p:cNvSpPr>
                <a:spLocks noChangeArrowheads="1"/>
              </p:cNvSpPr>
              <p:nvPr/>
            </p:nvSpPr>
            <p:spPr bwMode="auto">
              <a:xfrm>
                <a:off x="9521825" y="2713038"/>
                <a:ext cx="23813" cy="8731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 name="Rectangle 242"/>
              <p:cNvSpPr>
                <a:spLocks noChangeArrowheads="1"/>
              </p:cNvSpPr>
              <p:nvPr/>
            </p:nvSpPr>
            <p:spPr bwMode="auto">
              <a:xfrm>
                <a:off x="9556750" y="2662238"/>
                <a:ext cx="26988" cy="13811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 name="Freeform 243"/>
              <p:cNvSpPr/>
              <p:nvPr/>
            </p:nvSpPr>
            <p:spPr bwMode="auto">
              <a:xfrm>
                <a:off x="9556750" y="2662238"/>
                <a:ext cx="26988" cy="138112"/>
              </a:xfrm>
              <a:custGeom>
                <a:gdLst>
                  <a:gd fmla="*/ 17 w 17" name="T0"/>
                  <a:gd fmla="*/ 87 h 87" name="T1"/>
                  <a:gd fmla="*/ 0 w 17" name="T2"/>
                  <a:gd fmla="*/ 87 h 87" name="T3"/>
                  <a:gd fmla="*/ 0 w 17" name="T4"/>
                  <a:gd fmla="*/ 0 h 87" name="T5"/>
                  <a:gd fmla="*/ 17 w 17" name="T6"/>
                  <a:gd fmla="*/ 0 h 87" name="T7"/>
                </a:gdLst>
                <a:cxnLst>
                  <a:cxn ang="0">
                    <a:pos x="T0" y="T1"/>
                  </a:cxn>
                  <a:cxn ang="0">
                    <a:pos x="T2" y="T3"/>
                  </a:cxn>
                  <a:cxn ang="0">
                    <a:pos x="T4" y="T5"/>
                  </a:cxn>
                  <a:cxn ang="0">
                    <a:pos x="T6" y="T7"/>
                  </a:cxn>
                </a:cxnLst>
                <a:rect b="b" l="0" r="r" t="0"/>
                <a:pathLst>
                  <a:path h="87" w="17">
                    <a:moveTo>
                      <a:pt x="17" y="87"/>
                    </a:moveTo>
                    <a:lnTo>
                      <a:pt x="0" y="87"/>
                    </a:lnTo>
                    <a:lnTo>
                      <a:pt x="0" y="0"/>
                    </a:lnTo>
                    <a:lnTo>
                      <a:pt x="17" y="0"/>
                    </a:lnTo>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9" name="组合 18"/>
          <p:cNvGrpSpPr/>
          <p:nvPr/>
        </p:nvGrpSpPr>
        <p:grpSpPr>
          <a:xfrm>
            <a:off x="3586130" y="2014603"/>
            <a:ext cx="1112167" cy="991538"/>
            <a:chOff x="4806458" y="2098338"/>
            <a:chExt cx="1482696" cy="1322356"/>
          </a:xfrm>
        </p:grpSpPr>
        <p:grpSp>
          <p:nvGrpSpPr>
            <p:cNvPr id="20" name="组合 19"/>
            <p:cNvGrpSpPr/>
            <p:nvPr/>
          </p:nvGrpSpPr>
          <p:grpSpPr>
            <a:xfrm>
              <a:off x="4806458" y="2098338"/>
              <a:ext cx="1482696" cy="1322356"/>
              <a:chOff x="3337529" y="1161598"/>
              <a:chExt cx="2138277" cy="1907040"/>
            </a:xfrm>
          </p:grpSpPr>
          <p:sp>
            <p:nvSpPr>
              <p:cNvPr id="25" name="任意多边形 24"/>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65885"/>
              </a:solidFill>
              <a:ln w="19050">
                <a:noFill/>
              </a:ln>
              <a:effectLst>
                <a:innerShdw blurRad="635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26" name="Freeform 5"/>
              <p:cNvSpPr/>
              <p:nvPr/>
            </p:nvSpPr>
            <p:spPr bwMode="auto">
              <a:xfrm rot="10800000">
                <a:off x="3337529" y="1173504"/>
                <a:ext cx="2138277" cy="18951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7" name="Freeform 5"/>
              <p:cNvSpPr/>
              <p:nvPr/>
            </p:nvSpPr>
            <p:spPr bwMode="auto">
              <a:xfrm rot="10800000">
                <a:off x="3656172" y="1456206"/>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21" name="Group 4"/>
            <p:cNvGrpSpPr>
              <a:grpSpLocks noChangeAspect="1"/>
            </p:cNvGrpSpPr>
            <p:nvPr/>
          </p:nvGrpSpPr>
          <p:grpSpPr>
            <a:xfrm>
              <a:off x="5291820" y="2555111"/>
              <a:ext cx="510888" cy="395046"/>
              <a:chOff x="3494" y="1896"/>
              <a:chExt cx="688" cy="532"/>
            </a:xfrm>
            <a:solidFill>
              <a:srgbClr val="C65885"/>
            </a:solidFill>
          </p:grpSpPr>
          <p:sp>
            <p:nvSpPr>
              <p:cNvPr id="22" name="Rectangle 5"/>
              <p:cNvSpPr>
                <a:spLocks noChangeArrowheads="1"/>
              </p:cNvSpPr>
              <p:nvPr/>
            </p:nvSpPr>
            <p:spPr bwMode="auto">
              <a:xfrm>
                <a:off x="4124" y="2007"/>
                <a:ext cx="58" cy="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3" name="Freeform 6"/>
              <p:cNvSpPr>
                <a:spLocks noEditPoints="1"/>
              </p:cNvSpPr>
              <p:nvPr/>
            </p:nvSpPr>
            <p:spPr bwMode="auto">
              <a:xfrm>
                <a:off x="3608" y="1896"/>
                <a:ext cx="459" cy="532"/>
              </a:xfrm>
              <a:custGeom>
                <a:gdLst>
                  <a:gd fmla="*/ 176 w 192" name="T0"/>
                  <a:gd fmla="*/ 46 h 222" name="T1"/>
                  <a:gd fmla="*/ 132 w 192" name="T2"/>
                  <a:gd fmla="*/ 0 h 222" name="T3"/>
                  <a:gd fmla="*/ 60 w 192" name="T4"/>
                  <a:gd fmla="*/ 0 h 222" name="T5"/>
                  <a:gd fmla="*/ 18 w 192" name="T6"/>
                  <a:gd fmla="*/ 46 h 222" name="T7"/>
                  <a:gd fmla="*/ 0 w 192" name="T8"/>
                  <a:gd fmla="*/ 46 h 222" name="T9"/>
                  <a:gd fmla="*/ 0 w 192" name="T10"/>
                  <a:gd fmla="*/ 222 h 222" name="T11"/>
                  <a:gd fmla="*/ 192 w 192" name="T12"/>
                  <a:gd fmla="*/ 222 h 222" name="T13"/>
                  <a:gd fmla="*/ 192 w 192" name="T14"/>
                  <a:gd fmla="*/ 46 h 222" name="T15"/>
                  <a:gd fmla="*/ 176 w 192" name="T16"/>
                  <a:gd fmla="*/ 46 h 222" name="T17"/>
                  <a:gd fmla="*/ 113 w 192" name="T18"/>
                  <a:gd fmla="*/ 42 h 222" name="T19"/>
                  <a:gd fmla="*/ 77 w 192" name="T20"/>
                  <a:gd fmla="*/ 42 h 222" name="T21"/>
                  <a:gd fmla="*/ 67 w 192" name="T22"/>
                  <a:gd fmla="*/ 31 h 222" name="T23"/>
                  <a:gd fmla="*/ 77 w 192" name="T24"/>
                  <a:gd fmla="*/ 20 h 222" name="T25"/>
                  <a:gd fmla="*/ 113 w 192" name="T26"/>
                  <a:gd fmla="*/ 20 h 222" name="T27"/>
                  <a:gd fmla="*/ 124 w 192" name="T28"/>
                  <a:gd fmla="*/ 31 h 222" name="T29"/>
                  <a:gd fmla="*/ 113 w 192" name="T30"/>
                  <a:gd fmla="*/ 42 h 2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1" w="19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4" name="Rectangle 7"/>
              <p:cNvSpPr>
                <a:spLocks noChangeArrowheads="1"/>
              </p:cNvSpPr>
              <p:nvPr/>
            </p:nvSpPr>
            <p:spPr bwMode="auto">
              <a:xfrm>
                <a:off x="3494" y="2007"/>
                <a:ext cx="57" cy="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28" name="组合 27"/>
          <p:cNvGrpSpPr/>
          <p:nvPr/>
        </p:nvGrpSpPr>
        <p:grpSpPr>
          <a:xfrm>
            <a:off x="4468117" y="2524929"/>
            <a:ext cx="1112167" cy="991538"/>
            <a:chOff x="5982287" y="2778930"/>
            <a:chExt cx="1482696" cy="1322356"/>
          </a:xfrm>
        </p:grpSpPr>
        <p:grpSp>
          <p:nvGrpSpPr>
            <p:cNvPr id="29" name="组合 28"/>
            <p:cNvGrpSpPr/>
            <p:nvPr/>
          </p:nvGrpSpPr>
          <p:grpSpPr>
            <a:xfrm>
              <a:off x="5982287" y="2778930"/>
              <a:ext cx="1482696" cy="1322356"/>
              <a:chOff x="3337529" y="1161598"/>
              <a:chExt cx="2138277" cy="1907040"/>
            </a:xfrm>
          </p:grpSpPr>
          <p:sp>
            <p:nvSpPr>
              <p:cNvPr id="35" name="任意多边形 34"/>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1A9BA9"/>
              </a:solidFill>
              <a:ln w="19050">
                <a:noFill/>
              </a:ln>
              <a:effectLst>
                <a:innerShdw blurRad="635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36" name="Freeform 5"/>
              <p:cNvSpPr/>
              <p:nvPr/>
            </p:nvSpPr>
            <p:spPr bwMode="auto">
              <a:xfrm rot="10800000">
                <a:off x="3337529" y="1173504"/>
                <a:ext cx="2138277" cy="18951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7" name="Freeform 5"/>
              <p:cNvSpPr/>
              <p:nvPr/>
            </p:nvSpPr>
            <p:spPr bwMode="auto">
              <a:xfrm rot="10800000">
                <a:off x="3656172" y="1456206"/>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30" name="组合 29"/>
            <p:cNvGrpSpPr/>
            <p:nvPr/>
          </p:nvGrpSpPr>
          <p:grpSpPr>
            <a:xfrm>
              <a:off x="6499590" y="3222679"/>
              <a:ext cx="457152" cy="458487"/>
              <a:chOff x="458010" y="4063526"/>
              <a:chExt cx="1087437" cy="1090612"/>
            </a:xfrm>
            <a:solidFill>
              <a:srgbClr val="1A9BA9"/>
            </a:solidFill>
          </p:grpSpPr>
          <p:sp>
            <p:nvSpPr>
              <p:cNvPr id="31" name="Freeform 11"/>
              <p:cNvSpPr>
                <a:spLocks noEditPoints="1"/>
              </p:cNvSpPr>
              <p:nvPr/>
            </p:nvSpPr>
            <p:spPr bwMode="auto">
              <a:xfrm>
                <a:off x="458010" y="4063526"/>
                <a:ext cx="1087437" cy="1090612"/>
              </a:xfrm>
              <a:custGeom>
                <a:gdLst>
                  <a:gd fmla="*/ 0 w 685" name="T0"/>
                  <a:gd fmla="*/ 0 h 687" name="T1"/>
                  <a:gd fmla="*/ 0 w 685" name="T2"/>
                  <a:gd fmla="*/ 687 h 687" name="T3"/>
                  <a:gd fmla="*/ 685 w 685" name="T4"/>
                  <a:gd fmla="*/ 687 h 687" name="T5"/>
                  <a:gd fmla="*/ 685 w 685" name="T6"/>
                  <a:gd fmla="*/ 0 h 687" name="T7"/>
                  <a:gd fmla="*/ 0 w 685" name="T8"/>
                  <a:gd fmla="*/ 0 h 687" name="T9"/>
                  <a:gd fmla="*/ 58 w 685" name="T10"/>
                  <a:gd fmla="*/ 57 h 687" name="T11"/>
                  <a:gd fmla="*/ 628 w 685" name="T12"/>
                  <a:gd fmla="*/ 57 h 687" name="T13"/>
                  <a:gd fmla="*/ 628 w 685" name="T14"/>
                  <a:gd fmla="*/ 441 h 687" name="T15"/>
                  <a:gd fmla="*/ 442 w 685" name="T16"/>
                  <a:gd fmla="*/ 630 h 687" name="T17"/>
                  <a:gd fmla="*/ 58 w 685" name="T18"/>
                  <a:gd fmla="*/ 630 h 687" name="T19"/>
                  <a:gd fmla="*/ 58 w 685" name="T20"/>
                  <a:gd fmla="*/ 57 h 6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7" w="685">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2" name="Rectangle 12"/>
              <p:cNvSpPr>
                <a:spLocks noChangeArrowheads="1"/>
              </p:cNvSpPr>
              <p:nvPr/>
            </p:nvSpPr>
            <p:spPr bwMode="auto">
              <a:xfrm>
                <a:off x="682625" y="4338638"/>
                <a:ext cx="636587" cy="714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3" name="Rectangle 13"/>
              <p:cNvSpPr>
                <a:spLocks noChangeArrowheads="1"/>
              </p:cNvSpPr>
              <p:nvPr/>
            </p:nvSpPr>
            <p:spPr bwMode="auto">
              <a:xfrm>
                <a:off x="682625" y="4562475"/>
                <a:ext cx="636587" cy="714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4" name="Rectangle 14"/>
              <p:cNvSpPr>
                <a:spLocks noChangeArrowheads="1"/>
              </p:cNvSpPr>
              <p:nvPr/>
            </p:nvSpPr>
            <p:spPr bwMode="auto">
              <a:xfrm>
                <a:off x="682625" y="4786313"/>
                <a:ext cx="382587" cy="714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38" name="组合 37"/>
          <p:cNvGrpSpPr/>
          <p:nvPr/>
        </p:nvGrpSpPr>
        <p:grpSpPr>
          <a:xfrm>
            <a:off x="4141661" y="1015529"/>
            <a:ext cx="1112167" cy="991538"/>
            <a:chOff x="5547069" y="765931"/>
            <a:chExt cx="1482696" cy="1322356"/>
          </a:xfrm>
        </p:grpSpPr>
        <p:grpSp>
          <p:nvGrpSpPr>
            <p:cNvPr id="39" name="组合 38"/>
            <p:cNvGrpSpPr/>
            <p:nvPr/>
          </p:nvGrpSpPr>
          <p:grpSpPr>
            <a:xfrm>
              <a:off x="5547069" y="765931"/>
              <a:ext cx="1482696" cy="1322356"/>
              <a:chOff x="3337529" y="1161598"/>
              <a:chExt cx="2138277" cy="1907040"/>
            </a:xfrm>
          </p:grpSpPr>
          <p:sp>
            <p:nvSpPr>
              <p:cNvPr id="43" name="任意多边形 42"/>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AF92"/>
              </a:solidFill>
              <a:ln w="19050">
                <a:noFill/>
              </a:ln>
              <a:effectLst>
                <a:innerShdw blurRad="635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44" name="Freeform 5"/>
              <p:cNvSpPr/>
              <p:nvPr/>
            </p:nvSpPr>
            <p:spPr bwMode="auto">
              <a:xfrm rot="10800000">
                <a:off x="3337529" y="1173504"/>
                <a:ext cx="2138277" cy="18951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5" name="Freeform 5"/>
              <p:cNvSpPr/>
              <p:nvPr/>
            </p:nvSpPr>
            <p:spPr bwMode="auto">
              <a:xfrm rot="10800000">
                <a:off x="3656172" y="1456206"/>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40" name="Group 17"/>
            <p:cNvGrpSpPr>
              <a:grpSpLocks noChangeAspect="1"/>
            </p:cNvGrpSpPr>
            <p:nvPr/>
          </p:nvGrpSpPr>
          <p:grpSpPr>
            <a:xfrm>
              <a:off x="6087464" y="1170184"/>
              <a:ext cx="457188" cy="490764"/>
              <a:chOff x="231" y="1205"/>
              <a:chExt cx="640" cy="687"/>
            </a:xfrm>
            <a:solidFill>
              <a:srgbClr val="00AF92"/>
            </a:solidFill>
          </p:grpSpPr>
          <p:sp>
            <p:nvSpPr>
              <p:cNvPr id="41" name="Freeform 18"/>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19"/>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46" name="组合 45"/>
          <p:cNvGrpSpPr/>
          <p:nvPr/>
        </p:nvGrpSpPr>
        <p:grpSpPr>
          <a:xfrm>
            <a:off x="3015652" y="4013957"/>
            <a:ext cx="1112167" cy="991538"/>
            <a:chOff x="4045919" y="4764761"/>
            <a:chExt cx="1482696" cy="1322356"/>
          </a:xfrm>
        </p:grpSpPr>
        <p:grpSp>
          <p:nvGrpSpPr>
            <p:cNvPr id="47" name="组合 46"/>
            <p:cNvGrpSpPr/>
            <p:nvPr/>
          </p:nvGrpSpPr>
          <p:grpSpPr>
            <a:xfrm>
              <a:off x="4045919" y="4764761"/>
              <a:ext cx="1482696" cy="1322356"/>
              <a:chOff x="3337529" y="1161598"/>
              <a:chExt cx="2138277" cy="1907040"/>
            </a:xfrm>
          </p:grpSpPr>
          <p:sp>
            <p:nvSpPr>
              <p:cNvPr id="51" name="任意多边形 50"/>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663A77"/>
              </a:solidFill>
              <a:ln w="19050">
                <a:noFill/>
              </a:ln>
              <a:effectLst>
                <a:innerShdw blurRad="635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52" name="Freeform 5"/>
              <p:cNvSpPr/>
              <p:nvPr/>
            </p:nvSpPr>
            <p:spPr bwMode="auto">
              <a:xfrm rot="10800000">
                <a:off x="3337529" y="1173504"/>
                <a:ext cx="2138277" cy="18951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3" name="Freeform 5"/>
              <p:cNvSpPr/>
              <p:nvPr/>
            </p:nvSpPr>
            <p:spPr bwMode="auto">
              <a:xfrm rot="10800000">
                <a:off x="3656172" y="1456206"/>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48" name="组合 47"/>
            <p:cNvGrpSpPr/>
            <p:nvPr/>
          </p:nvGrpSpPr>
          <p:grpSpPr>
            <a:xfrm>
              <a:off x="4528052" y="5320727"/>
              <a:ext cx="514609" cy="202170"/>
              <a:chOff x="9374188" y="5727700"/>
              <a:chExt cx="133350" cy="52388"/>
            </a:xfrm>
            <a:solidFill>
              <a:srgbClr val="663A77"/>
            </a:solidFill>
          </p:grpSpPr>
          <p:sp>
            <p:nvSpPr>
              <p:cNvPr id="49" name="Freeform 276"/>
              <p:cNvSpPr/>
              <p:nvPr/>
            </p:nvSpPr>
            <p:spPr bwMode="auto">
              <a:xfrm>
                <a:off x="9374188" y="5727700"/>
                <a:ext cx="87313" cy="52388"/>
              </a:xfrm>
              <a:custGeom>
                <a:gdLst>
                  <a:gd fmla="*/ 7 w 23" name="T0"/>
                  <a:gd fmla="*/ 11 h 14" name="T1"/>
                  <a:gd fmla="*/ 3 w 23" name="T2"/>
                  <a:gd fmla="*/ 7 h 14" name="T3"/>
                  <a:gd fmla="*/ 7 w 23" name="T4"/>
                  <a:gd fmla="*/ 3 h 14" name="T5"/>
                  <a:gd fmla="*/ 15 w 23" name="T6"/>
                  <a:gd fmla="*/ 3 h 14" name="T7"/>
                  <a:gd fmla="*/ 16 w 23" name="T8"/>
                  <a:gd fmla="*/ 3 h 14" name="T9"/>
                  <a:gd fmla="*/ 16 w 23" name="T10"/>
                  <a:gd fmla="*/ 3 h 14" name="T11"/>
                  <a:gd fmla="*/ 16 w 23" name="T12"/>
                  <a:gd fmla="*/ 3 h 14" name="T13"/>
                  <a:gd fmla="*/ 17 w 23" name="T14"/>
                  <a:gd fmla="*/ 3 h 14" name="T15"/>
                  <a:gd fmla="*/ 17 w 23" name="T16"/>
                  <a:gd fmla="*/ 4 h 14" name="T17"/>
                  <a:gd fmla="*/ 17 w 23" name="T18"/>
                  <a:gd fmla="*/ 4 h 14" name="T19"/>
                  <a:gd fmla="*/ 18 w 23" name="T20"/>
                  <a:gd fmla="*/ 4 h 14" name="T21"/>
                  <a:gd fmla="*/ 19 w 23" name="T22"/>
                  <a:gd fmla="*/ 6 h 14" name="T23"/>
                  <a:gd fmla="*/ 19 w 23" name="T24"/>
                  <a:gd fmla="*/ 6 h 14" name="T25"/>
                  <a:gd fmla="*/ 19 w 23" name="T26"/>
                  <a:gd fmla="*/ 7 h 14" name="T27"/>
                  <a:gd fmla="*/ 19 w 23" name="T28"/>
                  <a:gd fmla="*/ 8 h 14" name="T29"/>
                  <a:gd fmla="*/ 20 w 23" name="T30"/>
                  <a:gd fmla="*/ 8 h 14" name="T31"/>
                  <a:gd fmla="*/ 23 w 23" name="T32"/>
                  <a:gd fmla="*/ 8 h 14" name="T33"/>
                  <a:gd fmla="*/ 23 w 23" name="T34"/>
                  <a:gd fmla="*/ 7 h 14" name="T35"/>
                  <a:gd fmla="*/ 22 w 23" name="T36"/>
                  <a:gd fmla="*/ 5 h 14" name="T37"/>
                  <a:gd fmla="*/ 22 w 23" name="T38"/>
                  <a:gd fmla="*/ 5 h 14" name="T39"/>
                  <a:gd fmla="*/ 21 w 23" name="T40"/>
                  <a:gd fmla="*/ 3 h 14" name="T41"/>
                  <a:gd fmla="*/ 21 w 23" name="T42"/>
                  <a:gd fmla="*/ 2 h 14" name="T43"/>
                  <a:gd fmla="*/ 19 w 23" name="T44"/>
                  <a:gd fmla="*/ 1 h 14" name="T45"/>
                  <a:gd fmla="*/ 19 w 23" name="T46"/>
                  <a:gd fmla="*/ 1 h 14" name="T47"/>
                  <a:gd fmla="*/ 15 w 23" name="T48"/>
                  <a:gd fmla="*/ 0 h 14" name="T49"/>
                  <a:gd fmla="*/ 7 w 23" name="T50"/>
                  <a:gd fmla="*/ 0 h 14" name="T51"/>
                  <a:gd fmla="*/ 0 w 23" name="T52"/>
                  <a:gd fmla="*/ 7 h 14" name="T53"/>
                  <a:gd fmla="*/ 7 w 23" name="T54"/>
                  <a:gd fmla="*/ 14 h 14" name="T55"/>
                  <a:gd fmla="*/ 12 w 23" name="T56"/>
                  <a:gd fmla="*/ 14 h 14" name="T57"/>
                  <a:gd fmla="*/ 10 w 23" name="T58"/>
                  <a:gd fmla="*/ 11 h 14" name="T59"/>
                  <a:gd fmla="*/ 7 w 23" name="T60"/>
                  <a:gd fmla="*/ 11 h 1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 w="23">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0" name="Freeform 277"/>
              <p:cNvSpPr/>
              <p:nvPr/>
            </p:nvSpPr>
            <p:spPr bwMode="auto">
              <a:xfrm>
                <a:off x="9420225" y="5727700"/>
                <a:ext cx="87313" cy="52388"/>
              </a:xfrm>
              <a:custGeom>
                <a:gdLst>
                  <a:gd fmla="*/ 16 w 23" name="T0"/>
                  <a:gd fmla="*/ 0 h 14" name="T1"/>
                  <a:gd fmla="*/ 11 w 23" name="T2"/>
                  <a:gd fmla="*/ 0 h 14" name="T3"/>
                  <a:gd fmla="*/ 13 w 23" name="T4"/>
                  <a:gd fmla="*/ 3 h 14" name="T5"/>
                  <a:gd fmla="*/ 16 w 23" name="T6"/>
                  <a:gd fmla="*/ 3 h 14" name="T7"/>
                  <a:gd fmla="*/ 20 w 23" name="T8"/>
                  <a:gd fmla="*/ 7 h 14" name="T9"/>
                  <a:gd fmla="*/ 16 w 23" name="T10"/>
                  <a:gd fmla="*/ 11 h 14" name="T11"/>
                  <a:gd fmla="*/ 8 w 23" name="T12"/>
                  <a:gd fmla="*/ 11 h 14" name="T13"/>
                  <a:gd fmla="*/ 4 w 23" name="T14"/>
                  <a:gd fmla="*/ 9 h 14" name="T15"/>
                  <a:gd fmla="*/ 4 w 23" name="T16"/>
                  <a:gd fmla="*/ 9 h 14" name="T17"/>
                  <a:gd fmla="*/ 4 w 23" name="T18"/>
                  <a:gd fmla="*/ 7 h 14" name="T19"/>
                  <a:gd fmla="*/ 4 w 23" name="T20"/>
                  <a:gd fmla="*/ 7 h 14" name="T21"/>
                  <a:gd fmla="*/ 3 w 23" name="T22"/>
                  <a:gd fmla="*/ 6 h 14" name="T23"/>
                  <a:gd fmla="*/ 1 w 23" name="T24"/>
                  <a:gd fmla="*/ 6 h 14" name="T25"/>
                  <a:gd fmla="*/ 0 w 23" name="T26"/>
                  <a:gd fmla="*/ 7 h 14" name="T27"/>
                  <a:gd fmla="*/ 8 w 23" name="T28"/>
                  <a:gd fmla="*/ 14 h 14" name="T29"/>
                  <a:gd fmla="*/ 16 w 23" name="T30"/>
                  <a:gd fmla="*/ 14 h 14" name="T31"/>
                  <a:gd fmla="*/ 23 w 23" name="T32"/>
                  <a:gd fmla="*/ 7 h 14" name="T33"/>
                  <a:gd fmla="*/ 16 w 23" name="T34"/>
                  <a:gd fmla="*/ 0 h 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 w="23">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54" name="组合 53"/>
          <p:cNvGrpSpPr/>
          <p:nvPr/>
        </p:nvGrpSpPr>
        <p:grpSpPr>
          <a:xfrm>
            <a:off x="2708428" y="1498640"/>
            <a:ext cx="1112167" cy="991538"/>
            <a:chOff x="3636341" y="1410229"/>
            <a:chExt cx="1482696" cy="1322356"/>
          </a:xfrm>
        </p:grpSpPr>
        <p:grpSp>
          <p:nvGrpSpPr>
            <p:cNvPr id="55" name="组合 54"/>
            <p:cNvGrpSpPr/>
            <p:nvPr/>
          </p:nvGrpSpPr>
          <p:grpSpPr>
            <a:xfrm>
              <a:off x="3636341" y="1410229"/>
              <a:ext cx="1482696" cy="1322356"/>
              <a:chOff x="3337529" y="1161598"/>
              <a:chExt cx="2138277" cy="1907040"/>
            </a:xfrm>
          </p:grpSpPr>
          <p:sp>
            <p:nvSpPr>
              <p:cNvPr id="57" name="任意多边形 56"/>
              <p:cNvSpPr/>
              <p:nvPr/>
            </p:nvSpPr>
            <p:spPr bwMode="auto">
              <a:xfrm rot="10800000">
                <a:off x="3342359" y="1161598"/>
                <a:ext cx="2123116" cy="1895135"/>
              </a:xfrm>
              <a:custGeom>
                <a:gdLst>
                  <a:gd fmla="*/ 1795626 w 2791387" name="connsiteX0"/>
                  <a:gd fmla="*/ 2117139 h 2491648" name="connsiteY0"/>
                  <a:gd fmla="*/ 1950063 w 2791387" name="connsiteX1"/>
                  <a:gd fmla="*/ 2028434 h 2491648" name="connsiteY1"/>
                  <a:gd fmla="*/ 2350454 w 2791387" name="connsiteX2"/>
                  <a:gd fmla="*/ 1334530 h 2491648" name="connsiteY2"/>
                  <a:gd fmla="*/ 2350454 w 2791387" name="connsiteX3"/>
                  <a:gd fmla="*/ 1157119 h 2491648" name="connsiteY3"/>
                  <a:gd fmla="*/ 1950063 w 2791387" name="connsiteX4"/>
                  <a:gd fmla="*/ 463215 h 2491648" name="connsiteY4"/>
                  <a:gd fmla="*/ 1795626 w 2791387" name="connsiteX5"/>
                  <a:gd fmla="*/ 374509 h 2491648" name="connsiteY5"/>
                  <a:gd fmla="*/ 994844 w 2791387" name="connsiteX6"/>
                  <a:gd fmla="*/ 374509 h 2491648" name="connsiteY6"/>
                  <a:gd fmla="*/ 840408 w 2791387" name="connsiteX7"/>
                  <a:gd fmla="*/ 463215 h 2491648" name="connsiteY7"/>
                  <a:gd fmla="*/ 440017 w 2791387" name="connsiteX8"/>
                  <a:gd fmla="*/ 1157119 h 2491648" name="connsiteY8"/>
                  <a:gd fmla="*/ 440017 w 2791387" name="connsiteX9"/>
                  <a:gd fmla="*/ 1334530 h 2491648" name="connsiteY9"/>
                  <a:gd fmla="*/ 840408 w 2791387" name="connsiteX10"/>
                  <a:gd fmla="*/ 2028434 h 2491648" name="connsiteY10"/>
                  <a:gd fmla="*/ 994844 w 2791387" name="connsiteX11"/>
                  <a:gd fmla="*/ 2117139 h 2491648" name="connsiteY11"/>
                  <a:gd fmla="*/ 1967414 w 2791387" name="connsiteX12"/>
                  <a:gd fmla="*/ 2491648 h 2491648" name="connsiteY12"/>
                  <a:gd fmla="*/ 822440 w 2791387" name="connsiteX13"/>
                  <a:gd fmla="*/ 2491648 h 2491648" name="connsiteY13"/>
                  <a:gd fmla="*/ 601623 w 2791387" name="connsiteX14"/>
                  <a:gd fmla="*/ 2364815 h 2491648" name="connsiteY14"/>
                  <a:gd fmla="*/ 29136 w 2791387" name="connsiteX15"/>
                  <a:gd fmla="*/ 1372657 h 2491648" name="connsiteY15"/>
                  <a:gd fmla="*/ 29136 w 2791387" name="connsiteX16"/>
                  <a:gd fmla="*/ 1118992 h 2491648" name="connsiteY16"/>
                  <a:gd fmla="*/ 601623 w 2791387" name="connsiteX17"/>
                  <a:gd fmla="*/ 126833 h 2491648" name="connsiteY17"/>
                  <a:gd fmla="*/ 822440 w 2791387" name="connsiteX18"/>
                  <a:gd fmla="*/ 0 h 2491648" name="connsiteY18"/>
                  <a:gd fmla="*/ 1967414 w 2791387" name="connsiteX19"/>
                  <a:gd fmla="*/ 0 h 2491648" name="connsiteY19"/>
                  <a:gd fmla="*/ 2188231 w 2791387" name="connsiteX20"/>
                  <a:gd fmla="*/ 126833 h 2491648" name="connsiteY20"/>
                  <a:gd fmla="*/ 2760718 w 2791387" name="connsiteX21"/>
                  <a:gd fmla="*/ 1118992 h 2491648" name="connsiteY21"/>
                  <a:gd fmla="*/ 2760718 w 2791387" name="connsiteX22"/>
                  <a:gd fmla="*/ 1372657 h 2491648" name="connsiteY22"/>
                  <a:gd fmla="*/ 2188231 w 2791387" name="connsiteX23"/>
                  <a:gd fmla="*/ 2364815 h 2491648" name="connsiteY23"/>
                  <a:gd fmla="*/ 1967414 w 2791387" name="connsiteX24"/>
                  <a:gd fmla="*/ 2491648 h 2491648"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491648" w="2791387">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87071"/>
              </a:solidFill>
              <a:ln w="19050">
                <a:noFill/>
              </a:ln>
              <a:effectLst>
                <a:innerShdw blurRad="63500" dir="2700000" dist="63500">
                  <a:prstClr val="black">
                    <a:alpha val="50000"/>
                  </a:prstClr>
                </a:innerShdw>
              </a:effectLst>
            </p:spPr>
            <p:txBody>
              <a:bodyPr anchor="t" anchorCtr="0" bIns="34290" compatLnSpc="1" lIns="68580" numCol="1" rIns="68580" tIns="34290" vert="horz" wrap="square">
                <a:prstTxWarp prst="textNoShape">
                  <a:avLst/>
                </a:prstTxWarp>
                <a:noAutofit/>
              </a:bodyPr>
              <a:lstStyle/>
              <a:p>
                <a:endParaRPr altLang="en-US" lang="zh-CN" sz="1013">
                  <a:solidFill>
                    <a:prstClr val="black"/>
                  </a:solidFill>
                </a:endParaRPr>
              </a:p>
            </p:txBody>
          </p:sp>
          <p:sp>
            <p:nvSpPr>
              <p:cNvPr id="58" name="Freeform 5"/>
              <p:cNvSpPr/>
              <p:nvPr/>
            </p:nvSpPr>
            <p:spPr bwMode="auto">
              <a:xfrm rot="10800000">
                <a:off x="3337529" y="1173504"/>
                <a:ext cx="2138277" cy="189513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9" name="Freeform 5"/>
              <p:cNvSpPr/>
              <p:nvPr/>
            </p:nvSpPr>
            <p:spPr bwMode="auto">
              <a:xfrm rot="10800000">
                <a:off x="3656172" y="1456206"/>
                <a:ext cx="1495486" cy="1325435"/>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grad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56" name="Freeform 310"/>
            <p:cNvSpPr>
              <a:spLocks noEditPoints="1"/>
            </p:cNvSpPr>
            <p:nvPr/>
          </p:nvSpPr>
          <p:spPr bwMode="auto">
            <a:xfrm>
              <a:off x="4104786" y="1791923"/>
              <a:ext cx="531100" cy="524114"/>
            </a:xfrm>
            <a:custGeom>
              <a:gdLst>
                <a:gd fmla="*/ 31 w 32" name="T0"/>
                <a:gd fmla="*/ 13 h 31" name="T1"/>
                <a:gd fmla="*/ 28 w 32" name="T2"/>
                <a:gd fmla="*/ 13 h 31" name="T3"/>
                <a:gd fmla="*/ 26 w 32" name="T4"/>
                <a:gd fmla="*/ 9 h 31" name="T5"/>
                <a:gd fmla="*/ 28 w 32" name="T6"/>
                <a:gd fmla="*/ 7 h 31" name="T7"/>
                <a:gd fmla="*/ 28 w 32" name="T8"/>
                <a:gd fmla="*/ 6 h 31" name="T9"/>
                <a:gd fmla="*/ 26 w 32" name="T10"/>
                <a:gd fmla="*/ 3 h 31" name="T11"/>
                <a:gd fmla="*/ 25 w 32" name="T12"/>
                <a:gd fmla="*/ 3 h 31" name="T13"/>
                <a:gd fmla="*/ 22 w 32" name="T14"/>
                <a:gd fmla="*/ 6 h 31" name="T15"/>
                <a:gd fmla="*/ 19 w 32" name="T16"/>
                <a:gd fmla="*/ 4 h 31" name="T17"/>
                <a:gd fmla="*/ 19 w 32" name="T18"/>
                <a:gd fmla="*/ 1 h 31" name="T19"/>
                <a:gd fmla="*/ 18 w 32" name="T20"/>
                <a:gd fmla="*/ 0 h 31" name="T21"/>
                <a:gd fmla="*/ 14 w 32" name="T22"/>
                <a:gd fmla="*/ 0 h 31" name="T23"/>
                <a:gd fmla="*/ 13 w 32" name="T24"/>
                <a:gd fmla="*/ 1 h 31" name="T25"/>
                <a:gd fmla="*/ 13 w 32" name="T26"/>
                <a:gd fmla="*/ 4 h 31" name="T27"/>
                <a:gd fmla="*/ 10 w 32" name="T28"/>
                <a:gd fmla="*/ 6 h 31" name="T29"/>
                <a:gd fmla="*/ 8 w 32" name="T30"/>
                <a:gd fmla="*/ 3 h 31" name="T31"/>
                <a:gd fmla="*/ 6 w 32" name="T32"/>
                <a:gd fmla="*/ 3 h 31" name="T33"/>
                <a:gd fmla="*/ 4 w 32" name="T34"/>
                <a:gd fmla="*/ 6 h 31" name="T35"/>
                <a:gd fmla="*/ 4 w 32" name="T36"/>
                <a:gd fmla="*/ 7 h 31" name="T37"/>
                <a:gd fmla="*/ 6 w 32" name="T38"/>
                <a:gd fmla="*/ 9 h 31" name="T39"/>
                <a:gd fmla="*/ 5 w 32" name="T40"/>
                <a:gd fmla="*/ 13 h 31" name="T41"/>
                <a:gd fmla="*/ 1 w 32" name="T42"/>
                <a:gd fmla="*/ 13 h 31" name="T43"/>
                <a:gd fmla="*/ 0 w 32" name="T44"/>
                <a:gd fmla="*/ 14 h 31" name="T45"/>
                <a:gd fmla="*/ 0 w 32" name="T46"/>
                <a:gd fmla="*/ 17 h 31" name="T47"/>
                <a:gd fmla="*/ 1 w 32" name="T48"/>
                <a:gd fmla="*/ 18 h 31" name="T49"/>
                <a:gd fmla="*/ 5 w 32" name="T50"/>
                <a:gd fmla="*/ 18 h 31" name="T51"/>
                <a:gd fmla="*/ 6 w 32" name="T52"/>
                <a:gd fmla="*/ 22 h 31" name="T53"/>
                <a:gd fmla="*/ 4 w 32" name="T54"/>
                <a:gd fmla="*/ 24 h 31" name="T55"/>
                <a:gd fmla="*/ 4 w 32" name="T56"/>
                <a:gd fmla="*/ 25 h 31" name="T57"/>
                <a:gd fmla="*/ 6 w 32" name="T58"/>
                <a:gd fmla="*/ 28 h 31" name="T59"/>
                <a:gd fmla="*/ 8 w 32" name="T60"/>
                <a:gd fmla="*/ 28 h 31" name="T61"/>
                <a:gd fmla="*/ 10 w 32" name="T62"/>
                <a:gd fmla="*/ 26 h 31" name="T63"/>
                <a:gd fmla="*/ 13 w 32" name="T64"/>
                <a:gd fmla="*/ 27 h 31" name="T65"/>
                <a:gd fmla="*/ 13 w 32" name="T66"/>
                <a:gd fmla="*/ 30 h 31" name="T67"/>
                <a:gd fmla="*/ 14 w 32" name="T68"/>
                <a:gd fmla="*/ 31 h 31" name="T69"/>
                <a:gd fmla="*/ 18 w 32" name="T70"/>
                <a:gd fmla="*/ 31 h 31" name="T71"/>
                <a:gd fmla="*/ 19 w 32" name="T72"/>
                <a:gd fmla="*/ 30 h 31" name="T73"/>
                <a:gd fmla="*/ 19 w 32" name="T74"/>
                <a:gd fmla="*/ 27 h 31" name="T75"/>
                <a:gd fmla="*/ 22 w 32" name="T76"/>
                <a:gd fmla="*/ 26 h 31" name="T77"/>
                <a:gd fmla="*/ 25 w 32" name="T78"/>
                <a:gd fmla="*/ 28 h 31" name="T79"/>
                <a:gd fmla="*/ 26 w 32" name="T80"/>
                <a:gd fmla="*/ 28 h 31" name="T81"/>
                <a:gd fmla="*/ 28 w 32" name="T82"/>
                <a:gd fmla="*/ 25 h 31" name="T83"/>
                <a:gd fmla="*/ 28 w 32" name="T84"/>
                <a:gd fmla="*/ 24 h 31" name="T85"/>
                <a:gd fmla="*/ 26 w 32" name="T86"/>
                <a:gd fmla="*/ 22 h 31" name="T87"/>
                <a:gd fmla="*/ 28 w 32" name="T88"/>
                <a:gd fmla="*/ 18 h 31" name="T89"/>
                <a:gd fmla="*/ 31 w 32" name="T90"/>
                <a:gd fmla="*/ 18 h 31" name="T91"/>
                <a:gd fmla="*/ 32 w 32" name="T92"/>
                <a:gd fmla="*/ 17 h 31" name="T93"/>
                <a:gd fmla="*/ 32 w 32" name="T94"/>
                <a:gd fmla="*/ 14 h 31" name="T95"/>
                <a:gd fmla="*/ 31 w 32" name="T96"/>
                <a:gd fmla="*/ 13 h 31" name="T97"/>
                <a:gd fmla="*/ 16 w 32" name="T98"/>
                <a:gd fmla="*/ 23 h 31" name="T99"/>
                <a:gd fmla="*/ 9 w 32" name="T100"/>
                <a:gd fmla="*/ 16 h 31" name="T101"/>
                <a:gd fmla="*/ 16 w 32" name="T102"/>
                <a:gd fmla="*/ 9 h 31" name="T103"/>
                <a:gd fmla="*/ 23 w 32" name="T104"/>
                <a:gd fmla="*/ 16 h 31" name="T105"/>
                <a:gd fmla="*/ 16 w 32" name="T106"/>
                <a:gd fmla="*/ 23 h 3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1" w="32">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E87071"/>
            </a:solid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60" name="组合 59"/>
          <p:cNvGrpSpPr/>
          <p:nvPr/>
        </p:nvGrpSpPr>
        <p:grpSpPr>
          <a:xfrm>
            <a:off x="1583914" y="1967478"/>
            <a:ext cx="1023632" cy="404529"/>
            <a:chOff x="2137185" y="2035489"/>
            <a:chExt cx="1364664" cy="539497"/>
          </a:xfrm>
        </p:grpSpPr>
        <p:sp>
          <p:nvSpPr>
            <p:cNvPr id="61" name="任意多边形 60"/>
            <p:cNvSpPr/>
            <p:nvPr/>
          </p:nvSpPr>
          <p:spPr>
            <a:xfrm>
              <a:off x="2137185" y="2086036"/>
              <a:ext cx="1298152" cy="488950"/>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2" name="椭圆 61"/>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3" name="组合 62"/>
          <p:cNvGrpSpPr/>
          <p:nvPr/>
        </p:nvGrpSpPr>
        <p:grpSpPr>
          <a:xfrm>
            <a:off x="1579483" y="3486780"/>
            <a:ext cx="1895631" cy="404529"/>
            <a:chOff x="2131277" y="4061694"/>
            <a:chExt cx="2527179" cy="539497"/>
          </a:xfrm>
        </p:grpSpPr>
        <p:sp>
          <p:nvSpPr>
            <p:cNvPr id="64" name="任意多边形 63"/>
            <p:cNvSpPr/>
            <p:nvPr/>
          </p:nvSpPr>
          <p:spPr>
            <a:xfrm>
              <a:off x="2131277" y="4112241"/>
              <a:ext cx="2460668" cy="488950"/>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5" name="椭圆 64"/>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6" name="组合 65"/>
          <p:cNvGrpSpPr/>
          <p:nvPr/>
        </p:nvGrpSpPr>
        <p:grpSpPr>
          <a:xfrm>
            <a:off x="5426256" y="1220558"/>
            <a:ext cx="1000847" cy="244098"/>
            <a:chOff x="7259641" y="1039365"/>
            <a:chExt cx="1334288" cy="325539"/>
          </a:xfrm>
        </p:grpSpPr>
        <p:sp>
          <p:nvSpPr>
            <p:cNvPr id="67" name="任意多边形 66"/>
            <p:cNvSpPr/>
            <p:nvPr/>
          </p:nvSpPr>
          <p:spPr>
            <a:xfrm flipH="1">
              <a:off x="7326153" y="1089912"/>
              <a:ext cx="1267776" cy="274992"/>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8" name="椭圆 67"/>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69" name="组合 68"/>
          <p:cNvGrpSpPr/>
          <p:nvPr/>
        </p:nvGrpSpPr>
        <p:grpSpPr>
          <a:xfrm>
            <a:off x="4851408" y="2282948"/>
            <a:ext cx="1578197" cy="155879"/>
            <a:chOff x="6493275" y="2456214"/>
            <a:chExt cx="2103989" cy="207886"/>
          </a:xfrm>
        </p:grpSpPr>
        <p:sp>
          <p:nvSpPr>
            <p:cNvPr id="70" name="任意多边形 69"/>
            <p:cNvSpPr/>
            <p:nvPr/>
          </p:nvSpPr>
          <p:spPr>
            <a:xfrm flipH="1">
              <a:off x="6554828" y="2506762"/>
              <a:ext cx="2042436" cy="157338"/>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1" name="椭圆 70"/>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72" name="组合 71"/>
          <p:cNvGrpSpPr/>
          <p:nvPr/>
        </p:nvGrpSpPr>
        <p:grpSpPr>
          <a:xfrm>
            <a:off x="4205285" y="4194145"/>
            <a:ext cx="2221818" cy="261467"/>
            <a:chOff x="5631891" y="5005066"/>
            <a:chExt cx="2962038" cy="348704"/>
          </a:xfrm>
        </p:grpSpPr>
        <p:sp>
          <p:nvSpPr>
            <p:cNvPr id="73" name="任意多边形 72"/>
            <p:cNvSpPr/>
            <p:nvPr/>
          </p:nvSpPr>
          <p:spPr>
            <a:xfrm flipH="1">
              <a:off x="5693446" y="5055613"/>
              <a:ext cx="2900483" cy="298157"/>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4" name="椭圆 73"/>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75" name="组合 74"/>
          <p:cNvGrpSpPr/>
          <p:nvPr/>
        </p:nvGrpSpPr>
        <p:grpSpPr>
          <a:xfrm>
            <a:off x="5565717" y="3296081"/>
            <a:ext cx="861386" cy="180341"/>
            <a:chOff x="7445563" y="3807371"/>
            <a:chExt cx="1148366" cy="240510"/>
          </a:xfrm>
        </p:grpSpPr>
        <p:sp>
          <p:nvSpPr>
            <p:cNvPr id="76" name="任意多边形 75"/>
            <p:cNvSpPr/>
            <p:nvPr/>
          </p:nvSpPr>
          <p:spPr>
            <a:xfrm flipH="1">
              <a:off x="7507119" y="3857919"/>
              <a:ext cx="1086810" cy="189962"/>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7" name="椭圆 76"/>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78" name="组合 77"/>
          <p:cNvGrpSpPr/>
          <p:nvPr/>
        </p:nvGrpSpPr>
        <p:grpSpPr>
          <a:xfrm>
            <a:off x="1422720" y="2380312"/>
            <a:ext cx="1563719" cy="669272"/>
            <a:chOff x="1922286" y="2531400"/>
            <a:chExt cx="2084688" cy="892569"/>
          </a:xfrm>
        </p:grpSpPr>
        <p:sp>
          <p:nvSpPr>
            <p:cNvPr id="79" name="文本框 126"/>
            <p:cNvSpPr txBox="1"/>
            <p:nvPr/>
          </p:nvSpPr>
          <p:spPr>
            <a:xfrm>
              <a:off x="1922286" y="2531400"/>
              <a:ext cx="1645308" cy="335358"/>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80" name="文本框 113"/>
            <p:cNvSpPr txBox="1"/>
            <p:nvPr/>
          </p:nvSpPr>
          <p:spPr>
            <a:xfrm>
              <a:off x="1939506" y="2839058"/>
              <a:ext cx="2067468" cy="579254"/>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81" name="组合 80"/>
          <p:cNvGrpSpPr/>
          <p:nvPr/>
        </p:nvGrpSpPr>
        <p:grpSpPr>
          <a:xfrm>
            <a:off x="1413194" y="3917928"/>
            <a:ext cx="1557670" cy="654477"/>
            <a:chOff x="1909586" y="4582028"/>
            <a:chExt cx="2076623" cy="872837"/>
          </a:xfrm>
        </p:grpSpPr>
        <p:sp>
          <p:nvSpPr>
            <p:cNvPr id="82" name="文本框 131"/>
            <p:cNvSpPr txBox="1"/>
            <p:nvPr/>
          </p:nvSpPr>
          <p:spPr>
            <a:xfrm>
              <a:off x="1909586" y="4582028"/>
              <a:ext cx="1645308" cy="33535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83" name="文本框 113"/>
            <p:cNvSpPr txBox="1"/>
            <p:nvPr/>
          </p:nvSpPr>
          <p:spPr>
            <a:xfrm>
              <a:off x="1918742" y="4869954"/>
              <a:ext cx="2067467" cy="579253"/>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84" name="组合 83"/>
          <p:cNvGrpSpPr/>
          <p:nvPr/>
        </p:nvGrpSpPr>
        <p:grpSpPr>
          <a:xfrm>
            <a:off x="6011120" y="1542134"/>
            <a:ext cx="1566427" cy="625004"/>
            <a:chOff x="8039357" y="1413570"/>
            <a:chExt cx="2088297" cy="833531"/>
          </a:xfrm>
        </p:grpSpPr>
        <p:sp>
          <p:nvSpPr>
            <p:cNvPr id="85" name="文本框 138"/>
            <p:cNvSpPr txBox="1"/>
            <p:nvPr/>
          </p:nvSpPr>
          <p:spPr>
            <a:xfrm>
              <a:off x="8039357" y="1413570"/>
              <a:ext cx="1645308" cy="33535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86" name="文本框 113"/>
            <p:cNvSpPr txBox="1"/>
            <p:nvPr/>
          </p:nvSpPr>
          <p:spPr>
            <a:xfrm>
              <a:off x="8060188" y="1662190"/>
              <a:ext cx="2067466" cy="579254"/>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87" name="组合 86"/>
          <p:cNvGrpSpPr/>
          <p:nvPr/>
        </p:nvGrpSpPr>
        <p:grpSpPr>
          <a:xfrm>
            <a:off x="5988151" y="2499212"/>
            <a:ext cx="1573820" cy="615368"/>
            <a:chOff x="8008735" y="2689969"/>
            <a:chExt cx="2098154" cy="820680"/>
          </a:xfrm>
        </p:grpSpPr>
        <p:sp>
          <p:nvSpPr>
            <p:cNvPr id="88" name="文本框 145"/>
            <p:cNvSpPr txBox="1"/>
            <p:nvPr/>
          </p:nvSpPr>
          <p:spPr>
            <a:xfrm>
              <a:off x="8008735" y="2689969"/>
              <a:ext cx="1645308" cy="33535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89" name="文本框 113"/>
            <p:cNvSpPr txBox="1"/>
            <p:nvPr/>
          </p:nvSpPr>
          <p:spPr>
            <a:xfrm>
              <a:off x="8039422" y="2925738"/>
              <a:ext cx="2067467" cy="579254"/>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90" name="组合 89"/>
          <p:cNvGrpSpPr/>
          <p:nvPr/>
        </p:nvGrpSpPr>
        <p:grpSpPr>
          <a:xfrm>
            <a:off x="5991427" y="3525089"/>
            <a:ext cx="1586120" cy="615368"/>
            <a:chOff x="8013103" y="4058121"/>
            <a:chExt cx="2114551" cy="820680"/>
          </a:xfrm>
        </p:grpSpPr>
        <p:sp>
          <p:nvSpPr>
            <p:cNvPr id="91" name="文本框 162"/>
            <p:cNvSpPr txBox="1"/>
            <p:nvPr/>
          </p:nvSpPr>
          <p:spPr>
            <a:xfrm>
              <a:off x="8013102" y="4058120"/>
              <a:ext cx="1645308" cy="33535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92" name="文本框 113"/>
            <p:cNvSpPr txBox="1"/>
            <p:nvPr/>
          </p:nvSpPr>
          <p:spPr>
            <a:xfrm>
              <a:off x="8060188" y="4293889"/>
              <a:ext cx="2067466" cy="579254"/>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grpSp>
        <p:nvGrpSpPr>
          <p:cNvPr id="93" name="组合 92"/>
          <p:cNvGrpSpPr/>
          <p:nvPr/>
        </p:nvGrpSpPr>
        <p:grpSpPr>
          <a:xfrm>
            <a:off x="6008666" y="4476885"/>
            <a:ext cx="1553305" cy="611017"/>
            <a:chOff x="8036086" y="5327472"/>
            <a:chExt cx="2070803" cy="814877"/>
          </a:xfrm>
        </p:grpSpPr>
        <p:sp>
          <p:nvSpPr>
            <p:cNvPr id="94" name="文本框 152"/>
            <p:cNvSpPr txBox="1"/>
            <p:nvPr/>
          </p:nvSpPr>
          <p:spPr>
            <a:xfrm>
              <a:off x="8036085" y="5327472"/>
              <a:ext cx="1645308" cy="335357"/>
            </a:xfrm>
            <a:prstGeom prst="rect">
              <a:avLst/>
            </a:prstGeom>
            <a:noFill/>
          </p:spPr>
          <p:txBody>
            <a:bodyPr rtlCol="0" wrap="square">
              <a:spAutoFit/>
            </a:bodyPr>
            <a:lstStyle/>
            <a:p>
              <a:r>
                <a:rPr altLang="en-US" lang="zh-CN" sz="1050">
                  <a:solidFill>
                    <a:prstClr val="black">
                      <a:lumMod val="65000"/>
                      <a:lumOff val="35000"/>
                    </a:prstClr>
                  </a:solidFill>
                  <a:latin charset="-122" panose="01010104010101010101" pitchFamily="2" typeface="时尚中黑简体"/>
                  <a:ea charset="-122" panose="01010104010101010101" pitchFamily="2" typeface="时尚中黑简体"/>
                </a:rPr>
                <a:t>在此添加标题</a:t>
              </a:r>
            </a:p>
          </p:txBody>
        </p:sp>
        <p:sp>
          <p:nvSpPr>
            <p:cNvPr id="95" name="文本框 113"/>
            <p:cNvSpPr txBox="1"/>
            <p:nvPr/>
          </p:nvSpPr>
          <p:spPr>
            <a:xfrm>
              <a:off x="8039422" y="5557438"/>
              <a:ext cx="2067467" cy="579253"/>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a:t>
              </a:r>
            </a:p>
          </p:txBody>
        </p:sp>
      </p:grpSp>
    </p:spTree>
    <p:extLst>
      <p:ext uri="{BB962C8B-B14F-4D97-AF65-F5344CB8AC3E}">
        <p14:creationId val="3897691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childTnLst>
                                </p:cTn>
                              </p:par>
                              <p:par>
                                <p:cTn fill="hold" id="8" nodeType="withEffect" presetClass="entr" presetID="10" presetSubtype="0">
                                  <p:stCondLst>
                                    <p:cond delay="250"/>
                                  </p:stCondLst>
                                  <p:childTnLst>
                                    <p:set>
                                      <p:cBhvr>
                                        <p:cTn dur="1" fill="hold" id="9">
                                          <p:stCondLst>
                                            <p:cond delay="0"/>
                                          </p:stCondLst>
                                        </p:cTn>
                                        <p:tgtEl>
                                          <p:spTgt spid="19"/>
                                        </p:tgtEl>
                                        <p:attrNameLst>
                                          <p:attrName>style.visibility</p:attrName>
                                        </p:attrNameLst>
                                      </p:cBhvr>
                                      <p:to>
                                        <p:strVal val="visible"/>
                                      </p:to>
                                    </p:set>
                                    <p:animEffect filter="fade" transition="in">
                                      <p:cBhvr>
                                        <p:cTn dur="750" id="10"/>
                                        <p:tgtEl>
                                          <p:spTgt spid="19"/>
                                        </p:tgtEl>
                                      </p:cBhvr>
                                    </p:animEffect>
                                  </p:childTnLst>
                                </p:cTn>
                              </p:par>
                              <p:par>
                                <p:cTn fill="hold" id="11" nodeType="withEffect" presetClass="entr" presetID="10" presetSubtype="0">
                                  <p:stCondLst>
                                    <p:cond delay="500"/>
                                  </p:stCondLst>
                                  <p:childTnLst>
                                    <p:set>
                                      <p:cBhvr>
                                        <p:cTn dur="1" fill="hold" id="12">
                                          <p:stCondLst>
                                            <p:cond delay="0"/>
                                          </p:stCondLst>
                                        </p:cTn>
                                        <p:tgtEl>
                                          <p:spTgt spid="28"/>
                                        </p:tgtEl>
                                        <p:attrNameLst>
                                          <p:attrName>style.visibility</p:attrName>
                                        </p:attrNameLst>
                                      </p:cBhvr>
                                      <p:to>
                                        <p:strVal val="visible"/>
                                      </p:to>
                                    </p:set>
                                    <p:animEffect filter="fade" transition="in">
                                      <p:cBhvr>
                                        <p:cTn dur="750" id="13"/>
                                        <p:tgtEl>
                                          <p:spTgt spid="28"/>
                                        </p:tgtEl>
                                      </p:cBhvr>
                                    </p:animEffect>
                                  </p:childTnLst>
                                </p:cTn>
                              </p:par>
                              <p:par>
                                <p:cTn fill="hold" id="14" nodeType="withEffect" presetClass="entr" presetID="10" presetSubtype="0">
                                  <p:stCondLst>
                                    <p:cond delay="750"/>
                                  </p:stCondLst>
                                  <p:childTnLst>
                                    <p:set>
                                      <p:cBhvr>
                                        <p:cTn dur="1" fill="hold" id="15">
                                          <p:stCondLst>
                                            <p:cond delay="0"/>
                                          </p:stCondLst>
                                        </p:cTn>
                                        <p:tgtEl>
                                          <p:spTgt spid="38"/>
                                        </p:tgtEl>
                                        <p:attrNameLst>
                                          <p:attrName>style.visibility</p:attrName>
                                        </p:attrNameLst>
                                      </p:cBhvr>
                                      <p:to>
                                        <p:strVal val="visible"/>
                                      </p:to>
                                    </p:set>
                                    <p:animEffect filter="fade" transition="in">
                                      <p:cBhvr>
                                        <p:cTn dur="750" id="16"/>
                                        <p:tgtEl>
                                          <p:spTgt spid="38"/>
                                        </p:tgtEl>
                                      </p:cBhvr>
                                    </p:animEffect>
                                  </p:childTnLst>
                                </p:cTn>
                              </p:par>
                              <p:par>
                                <p:cTn fill="hold" id="17" nodeType="withEffect" presetClass="entr" presetID="10" presetSubtype="0">
                                  <p:stCondLst>
                                    <p:cond delay="1000"/>
                                  </p:stCondLst>
                                  <p:childTnLst>
                                    <p:set>
                                      <p:cBhvr>
                                        <p:cTn dur="1" fill="hold" id="18">
                                          <p:stCondLst>
                                            <p:cond delay="0"/>
                                          </p:stCondLst>
                                        </p:cTn>
                                        <p:tgtEl>
                                          <p:spTgt spid="46"/>
                                        </p:tgtEl>
                                        <p:attrNameLst>
                                          <p:attrName>style.visibility</p:attrName>
                                        </p:attrNameLst>
                                      </p:cBhvr>
                                      <p:to>
                                        <p:strVal val="visible"/>
                                      </p:to>
                                    </p:set>
                                    <p:animEffect filter="fade" transition="in">
                                      <p:cBhvr>
                                        <p:cTn dur="750" id="19"/>
                                        <p:tgtEl>
                                          <p:spTgt spid="46"/>
                                        </p:tgtEl>
                                      </p:cBhvr>
                                    </p:animEffect>
                                  </p:childTnLst>
                                </p:cTn>
                              </p:par>
                              <p:par>
                                <p:cTn fill="hold" id="20" nodeType="withEffect" presetClass="entr" presetID="10" presetSubtype="0">
                                  <p:stCondLst>
                                    <p:cond delay="1250"/>
                                  </p:stCondLst>
                                  <p:childTnLst>
                                    <p:set>
                                      <p:cBhvr>
                                        <p:cTn dur="1" fill="hold" id="21">
                                          <p:stCondLst>
                                            <p:cond delay="0"/>
                                          </p:stCondLst>
                                        </p:cTn>
                                        <p:tgtEl>
                                          <p:spTgt spid="54"/>
                                        </p:tgtEl>
                                        <p:attrNameLst>
                                          <p:attrName>style.visibility</p:attrName>
                                        </p:attrNameLst>
                                      </p:cBhvr>
                                      <p:to>
                                        <p:strVal val="visible"/>
                                      </p:to>
                                    </p:set>
                                    <p:animEffect filter="fade" transition="in">
                                      <p:cBhvr>
                                        <p:cTn dur="750" id="22"/>
                                        <p:tgtEl>
                                          <p:spTgt spid="54"/>
                                        </p:tgtEl>
                                      </p:cBhvr>
                                    </p:animEffect>
                                  </p:childTnLst>
                                </p:cTn>
                              </p:par>
                            </p:childTnLst>
                          </p:cTn>
                        </p:par>
                        <p:par>
                          <p:cTn fill="hold" id="23" nodeType="afterGroup">
                            <p:stCondLst>
                              <p:cond delay="2000"/>
                            </p:stCondLst>
                            <p:childTnLst>
                              <p:par>
                                <p:cTn fill="hold" id="24" nodeType="afterEffect" presetClass="entr" presetID="22" presetSubtype="2">
                                  <p:stCondLst>
                                    <p:cond delay="0"/>
                                  </p:stCondLst>
                                  <p:childTnLst>
                                    <p:set>
                                      <p:cBhvr>
                                        <p:cTn dur="1" fill="hold" id="25">
                                          <p:stCondLst>
                                            <p:cond delay="0"/>
                                          </p:stCondLst>
                                        </p:cTn>
                                        <p:tgtEl>
                                          <p:spTgt spid="60"/>
                                        </p:tgtEl>
                                        <p:attrNameLst>
                                          <p:attrName>style.visibility</p:attrName>
                                        </p:attrNameLst>
                                      </p:cBhvr>
                                      <p:to>
                                        <p:strVal val="visible"/>
                                      </p:to>
                                    </p:set>
                                    <p:animEffect filter="wipe(right)" transition="in">
                                      <p:cBhvr>
                                        <p:cTn dur="500" id="26"/>
                                        <p:tgtEl>
                                          <p:spTgt spid="60"/>
                                        </p:tgtEl>
                                      </p:cBhvr>
                                    </p:animEffect>
                                  </p:childTnLst>
                                </p:cTn>
                              </p:par>
                              <p:par>
                                <p:cTn fill="hold" id="27" nodeType="withEffect" presetClass="entr" presetID="22" presetSubtype="2">
                                  <p:stCondLst>
                                    <p:cond delay="0"/>
                                  </p:stCondLst>
                                  <p:childTnLst>
                                    <p:set>
                                      <p:cBhvr>
                                        <p:cTn dur="1" fill="hold" id="28">
                                          <p:stCondLst>
                                            <p:cond delay="0"/>
                                          </p:stCondLst>
                                        </p:cTn>
                                        <p:tgtEl>
                                          <p:spTgt spid="63"/>
                                        </p:tgtEl>
                                        <p:attrNameLst>
                                          <p:attrName>style.visibility</p:attrName>
                                        </p:attrNameLst>
                                      </p:cBhvr>
                                      <p:to>
                                        <p:strVal val="visible"/>
                                      </p:to>
                                    </p:set>
                                    <p:animEffect filter="wipe(right)" transition="in">
                                      <p:cBhvr>
                                        <p:cTn dur="500" id="29"/>
                                        <p:tgtEl>
                                          <p:spTgt spid="63"/>
                                        </p:tgtEl>
                                      </p:cBhvr>
                                    </p:animEffect>
                                  </p:childTnLst>
                                </p:cTn>
                              </p:par>
                              <p:par>
                                <p:cTn fill="hold" id="30" nodeType="withEffect" presetClass="entr" presetID="22" presetSubtype="8">
                                  <p:stCondLst>
                                    <p:cond delay="0"/>
                                  </p:stCondLst>
                                  <p:childTnLst>
                                    <p:set>
                                      <p:cBhvr>
                                        <p:cTn dur="1" fill="hold" id="31">
                                          <p:stCondLst>
                                            <p:cond delay="0"/>
                                          </p:stCondLst>
                                        </p:cTn>
                                        <p:tgtEl>
                                          <p:spTgt spid="69"/>
                                        </p:tgtEl>
                                        <p:attrNameLst>
                                          <p:attrName>style.visibility</p:attrName>
                                        </p:attrNameLst>
                                      </p:cBhvr>
                                      <p:to>
                                        <p:strVal val="visible"/>
                                      </p:to>
                                    </p:set>
                                    <p:animEffect filter="wipe(left)" transition="in">
                                      <p:cBhvr>
                                        <p:cTn dur="500" id="32"/>
                                        <p:tgtEl>
                                          <p:spTgt spid="69"/>
                                        </p:tgtEl>
                                      </p:cBhvr>
                                    </p:animEffect>
                                  </p:childTnLst>
                                </p:cTn>
                              </p:par>
                              <p:par>
                                <p:cTn fill="hold" id="33" nodeType="withEffect" presetClass="entr" presetID="22" presetSubtype="8">
                                  <p:stCondLst>
                                    <p:cond delay="0"/>
                                  </p:stCondLst>
                                  <p:childTnLst>
                                    <p:set>
                                      <p:cBhvr>
                                        <p:cTn dur="1" fill="hold" id="34">
                                          <p:stCondLst>
                                            <p:cond delay="0"/>
                                          </p:stCondLst>
                                        </p:cTn>
                                        <p:tgtEl>
                                          <p:spTgt spid="66"/>
                                        </p:tgtEl>
                                        <p:attrNameLst>
                                          <p:attrName>style.visibility</p:attrName>
                                        </p:attrNameLst>
                                      </p:cBhvr>
                                      <p:to>
                                        <p:strVal val="visible"/>
                                      </p:to>
                                    </p:set>
                                    <p:animEffect filter="wipe(left)" transition="in">
                                      <p:cBhvr>
                                        <p:cTn dur="500" id="35"/>
                                        <p:tgtEl>
                                          <p:spTgt spid="66"/>
                                        </p:tgtEl>
                                      </p:cBhvr>
                                    </p:animEffect>
                                  </p:childTnLst>
                                </p:cTn>
                              </p:par>
                              <p:par>
                                <p:cTn fill="hold" id="36" nodeType="withEffect" presetClass="entr" presetID="22" presetSubtype="8">
                                  <p:stCondLst>
                                    <p:cond delay="0"/>
                                  </p:stCondLst>
                                  <p:childTnLst>
                                    <p:set>
                                      <p:cBhvr>
                                        <p:cTn dur="1" fill="hold" id="37">
                                          <p:stCondLst>
                                            <p:cond delay="0"/>
                                          </p:stCondLst>
                                        </p:cTn>
                                        <p:tgtEl>
                                          <p:spTgt spid="75"/>
                                        </p:tgtEl>
                                        <p:attrNameLst>
                                          <p:attrName>style.visibility</p:attrName>
                                        </p:attrNameLst>
                                      </p:cBhvr>
                                      <p:to>
                                        <p:strVal val="visible"/>
                                      </p:to>
                                    </p:set>
                                    <p:animEffect filter="wipe(left)" transition="in">
                                      <p:cBhvr>
                                        <p:cTn dur="500" id="38"/>
                                        <p:tgtEl>
                                          <p:spTgt spid="75"/>
                                        </p:tgtEl>
                                      </p:cBhvr>
                                    </p:animEffect>
                                  </p:childTnLst>
                                </p:cTn>
                              </p:par>
                              <p:par>
                                <p:cTn fill="hold" id="39" nodeType="withEffect" presetClass="entr" presetID="22" presetSubtype="8">
                                  <p:stCondLst>
                                    <p:cond delay="0"/>
                                  </p:stCondLst>
                                  <p:childTnLst>
                                    <p:set>
                                      <p:cBhvr>
                                        <p:cTn dur="1" fill="hold" id="40">
                                          <p:stCondLst>
                                            <p:cond delay="0"/>
                                          </p:stCondLst>
                                        </p:cTn>
                                        <p:tgtEl>
                                          <p:spTgt spid="72"/>
                                        </p:tgtEl>
                                        <p:attrNameLst>
                                          <p:attrName>style.visibility</p:attrName>
                                        </p:attrNameLst>
                                      </p:cBhvr>
                                      <p:to>
                                        <p:strVal val="visible"/>
                                      </p:to>
                                    </p:set>
                                    <p:animEffect filter="wipe(left)" transition="in">
                                      <p:cBhvr>
                                        <p:cTn dur="500" id="41"/>
                                        <p:tgtEl>
                                          <p:spTgt spid="72"/>
                                        </p:tgtEl>
                                      </p:cBhvr>
                                    </p:animEffect>
                                  </p:childTnLst>
                                </p:cTn>
                              </p:par>
                            </p:childTnLst>
                          </p:cTn>
                        </p:par>
                        <p:par>
                          <p:cTn fill="hold" id="42" nodeType="afterGroup">
                            <p:stCondLst>
                              <p:cond delay="2500"/>
                            </p:stCondLst>
                            <p:childTnLst>
                              <p:par>
                                <p:cTn fill="hold" id="43" nodeType="afterEffect" presetClass="entr" presetID="14" presetSubtype="5">
                                  <p:stCondLst>
                                    <p:cond delay="0"/>
                                  </p:stCondLst>
                                  <p:childTnLst>
                                    <p:set>
                                      <p:cBhvr>
                                        <p:cTn dur="1" fill="hold" id="44">
                                          <p:stCondLst>
                                            <p:cond delay="0"/>
                                          </p:stCondLst>
                                        </p:cTn>
                                        <p:tgtEl>
                                          <p:spTgt spid="84"/>
                                        </p:tgtEl>
                                        <p:attrNameLst>
                                          <p:attrName>style.visibility</p:attrName>
                                        </p:attrNameLst>
                                      </p:cBhvr>
                                      <p:to>
                                        <p:strVal val="visible"/>
                                      </p:to>
                                    </p:set>
                                    <p:animEffect filter="randombar(vertical)" transition="in">
                                      <p:cBhvr>
                                        <p:cTn dur="500" id="45"/>
                                        <p:tgtEl>
                                          <p:spTgt spid="84"/>
                                        </p:tgtEl>
                                      </p:cBhvr>
                                    </p:animEffect>
                                  </p:childTnLst>
                                </p:cTn>
                              </p:par>
                              <p:par>
                                <p:cTn fill="hold" id="46" nodeType="withEffect" presetClass="entr" presetID="14" presetSubtype="5">
                                  <p:stCondLst>
                                    <p:cond delay="0"/>
                                  </p:stCondLst>
                                  <p:childTnLst>
                                    <p:set>
                                      <p:cBhvr>
                                        <p:cTn dur="1" fill="hold" id="47">
                                          <p:stCondLst>
                                            <p:cond delay="0"/>
                                          </p:stCondLst>
                                        </p:cTn>
                                        <p:tgtEl>
                                          <p:spTgt spid="78"/>
                                        </p:tgtEl>
                                        <p:attrNameLst>
                                          <p:attrName>style.visibility</p:attrName>
                                        </p:attrNameLst>
                                      </p:cBhvr>
                                      <p:to>
                                        <p:strVal val="visible"/>
                                      </p:to>
                                    </p:set>
                                    <p:animEffect filter="randombar(vertical)" transition="in">
                                      <p:cBhvr>
                                        <p:cTn dur="500" id="48"/>
                                        <p:tgtEl>
                                          <p:spTgt spid="78"/>
                                        </p:tgtEl>
                                      </p:cBhvr>
                                    </p:animEffect>
                                  </p:childTnLst>
                                </p:cTn>
                              </p:par>
                              <p:par>
                                <p:cTn fill="hold" id="49" nodeType="withEffect" presetClass="entr" presetID="14" presetSubtype="5">
                                  <p:stCondLst>
                                    <p:cond delay="0"/>
                                  </p:stCondLst>
                                  <p:childTnLst>
                                    <p:set>
                                      <p:cBhvr>
                                        <p:cTn dur="1" fill="hold" id="50">
                                          <p:stCondLst>
                                            <p:cond delay="0"/>
                                          </p:stCondLst>
                                        </p:cTn>
                                        <p:tgtEl>
                                          <p:spTgt spid="81"/>
                                        </p:tgtEl>
                                        <p:attrNameLst>
                                          <p:attrName>style.visibility</p:attrName>
                                        </p:attrNameLst>
                                      </p:cBhvr>
                                      <p:to>
                                        <p:strVal val="visible"/>
                                      </p:to>
                                    </p:set>
                                    <p:animEffect filter="randombar(vertical)" transition="in">
                                      <p:cBhvr>
                                        <p:cTn dur="500" id="51"/>
                                        <p:tgtEl>
                                          <p:spTgt spid="81"/>
                                        </p:tgtEl>
                                      </p:cBhvr>
                                    </p:animEffect>
                                  </p:childTnLst>
                                </p:cTn>
                              </p:par>
                              <p:par>
                                <p:cTn fill="hold" id="52" nodeType="withEffect" presetClass="entr" presetID="14" presetSubtype="5">
                                  <p:stCondLst>
                                    <p:cond delay="0"/>
                                  </p:stCondLst>
                                  <p:childTnLst>
                                    <p:set>
                                      <p:cBhvr>
                                        <p:cTn dur="1" fill="hold" id="53">
                                          <p:stCondLst>
                                            <p:cond delay="0"/>
                                          </p:stCondLst>
                                        </p:cTn>
                                        <p:tgtEl>
                                          <p:spTgt spid="87"/>
                                        </p:tgtEl>
                                        <p:attrNameLst>
                                          <p:attrName>style.visibility</p:attrName>
                                        </p:attrNameLst>
                                      </p:cBhvr>
                                      <p:to>
                                        <p:strVal val="visible"/>
                                      </p:to>
                                    </p:set>
                                    <p:animEffect filter="randombar(vertical)" transition="in">
                                      <p:cBhvr>
                                        <p:cTn dur="500" id="54"/>
                                        <p:tgtEl>
                                          <p:spTgt spid="87"/>
                                        </p:tgtEl>
                                      </p:cBhvr>
                                    </p:animEffect>
                                  </p:childTnLst>
                                </p:cTn>
                              </p:par>
                              <p:par>
                                <p:cTn fill="hold" id="55" nodeType="withEffect" presetClass="entr" presetID="14" presetSubtype="5">
                                  <p:stCondLst>
                                    <p:cond delay="0"/>
                                  </p:stCondLst>
                                  <p:childTnLst>
                                    <p:set>
                                      <p:cBhvr>
                                        <p:cTn dur="1" fill="hold" id="56">
                                          <p:stCondLst>
                                            <p:cond delay="0"/>
                                          </p:stCondLst>
                                        </p:cTn>
                                        <p:tgtEl>
                                          <p:spTgt spid="90"/>
                                        </p:tgtEl>
                                        <p:attrNameLst>
                                          <p:attrName>style.visibility</p:attrName>
                                        </p:attrNameLst>
                                      </p:cBhvr>
                                      <p:to>
                                        <p:strVal val="visible"/>
                                      </p:to>
                                    </p:set>
                                    <p:animEffect filter="randombar(vertical)" transition="in">
                                      <p:cBhvr>
                                        <p:cTn dur="500" id="57"/>
                                        <p:tgtEl>
                                          <p:spTgt spid="90"/>
                                        </p:tgtEl>
                                      </p:cBhvr>
                                    </p:animEffect>
                                  </p:childTnLst>
                                </p:cTn>
                              </p:par>
                              <p:par>
                                <p:cTn fill="hold" id="58" nodeType="withEffect" presetClass="entr" presetID="14" presetSubtype="5">
                                  <p:stCondLst>
                                    <p:cond delay="0"/>
                                  </p:stCondLst>
                                  <p:childTnLst>
                                    <p:set>
                                      <p:cBhvr>
                                        <p:cTn dur="1" fill="hold" id="59">
                                          <p:stCondLst>
                                            <p:cond delay="0"/>
                                          </p:stCondLst>
                                        </p:cTn>
                                        <p:tgtEl>
                                          <p:spTgt spid="93"/>
                                        </p:tgtEl>
                                        <p:attrNameLst>
                                          <p:attrName>style.visibility</p:attrName>
                                        </p:attrNameLst>
                                      </p:cBhvr>
                                      <p:to>
                                        <p:strVal val="visible"/>
                                      </p:to>
                                    </p:set>
                                    <p:animEffect filter="randombar(vertical)" transition="in">
                                      <p:cBhvr>
                                        <p:cTn dur="500" id="60"/>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cs typeface="+mn-ea"/>
                <a:sym typeface="+mn-lt"/>
              </a:rPr>
              <a:t> 第一部分</a:t>
            </a:r>
          </a:p>
          <a:p>
            <a:pPr lvl="1" marL="0"/>
            <a:r>
              <a:rPr altLang="en-US" b="1" lang="zh-CN" sz="1400">
                <a:solidFill>
                  <a:srgbClr val="080808"/>
                </a:solidFill>
                <a:cs typeface="+mn-ea"/>
                <a:sym typeface="+mn-lt"/>
              </a:rPr>
              <a:t>标题文字内容</a:t>
            </a:r>
          </a:p>
        </p:txBody>
      </p:sp>
      <p:cxnSp>
        <p:nvCxnSpPr>
          <p:cNvPr id="5" name="直接连接符 4"/>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7"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8"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9"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0"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1"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2"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8" name="TextBox 6"/>
          <p:cNvSpPr txBox="1">
            <a:spLocks noChangeArrowheads="1"/>
          </p:cNvSpPr>
          <p:nvPr/>
        </p:nvSpPr>
        <p:spPr bwMode="auto">
          <a:xfrm>
            <a:off x="1822437" y="3006795"/>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cs typeface="+mn-ea"/>
                <a:sym typeface="+mn-lt"/>
              </a:rPr>
              <a:t>标题内容</a:t>
            </a:r>
          </a:p>
        </p:txBody>
      </p:sp>
      <p:grpSp>
        <p:nvGrpSpPr>
          <p:cNvPr id="19" name="组合 18"/>
          <p:cNvGrpSpPr/>
          <p:nvPr/>
        </p:nvGrpSpPr>
        <p:grpSpPr>
          <a:xfrm rot="14400000">
            <a:off x="2313036" y="1864107"/>
            <a:ext cx="1079397" cy="936000"/>
            <a:chOff x="1511944" y="2420246"/>
            <a:chExt cx="2627152" cy="2294453"/>
          </a:xfrm>
          <a:effectLst>
            <a:outerShdw algn="t" blurRad="203200" dir="3780000" dist="38100" rotWithShape="0" sx="103000" sy="103000">
              <a:prstClr val="black">
                <a:alpha val="25000"/>
              </a:prstClr>
            </a:outerShdw>
          </a:effectLst>
        </p:grpSpPr>
        <p:sp>
          <p:nvSpPr>
            <p:cNvPr id="20"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21"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grpSp>
      <p:grpSp>
        <p:nvGrpSpPr>
          <p:cNvPr id="22" name="组合 21"/>
          <p:cNvGrpSpPr/>
          <p:nvPr/>
        </p:nvGrpSpPr>
        <p:grpSpPr>
          <a:xfrm>
            <a:off x="2451374" y="1966627"/>
            <a:ext cx="810431" cy="730960"/>
            <a:chOff x="4634991" y="2138335"/>
            <a:chExt cx="428348" cy="386204"/>
          </a:xfrm>
        </p:grpSpPr>
        <p:sp>
          <p:nvSpPr>
            <p:cNvPr id="23"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5E66"/>
            </a:solid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24"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grpSp>
    </p:spTree>
    <p:extLst>
      <p:ext uri="{BB962C8B-B14F-4D97-AF65-F5344CB8AC3E}">
        <p14:creationId val="867299277"/>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par>
                                <p:cTn fill="hold" id="10" nodeType="withEffect" presetClass="entr" presetID="53" presetSubtype="0">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grpId="0" id="15" nodeType="withEffect" presetClass="entr" presetID="47" presetSubtype="0">
                                  <p:stCondLst>
                                    <p:cond delay="0"/>
                                  </p:stCondLst>
                                  <p:childTnLst>
                                    <p:set>
                                      <p:cBhvr>
                                        <p:cTn dur="1" fill="hold" id="16">
                                          <p:stCondLst>
                                            <p:cond delay="0"/>
                                          </p:stCondLst>
                                        </p:cTn>
                                        <p:tgtEl>
                                          <p:spTgt spid="18"/>
                                        </p:tgtEl>
                                        <p:attrNameLst>
                                          <p:attrName>style.visibility</p:attrName>
                                        </p:attrNameLst>
                                      </p:cBhvr>
                                      <p:to>
                                        <p:strVal val="visible"/>
                                      </p:to>
                                    </p:set>
                                    <p:animEffect filter="fade" transition="in">
                                      <p:cBhvr>
                                        <p:cTn dur="1000" id="17"/>
                                        <p:tgtEl>
                                          <p:spTgt spid="18"/>
                                        </p:tgtEl>
                                      </p:cBhvr>
                                    </p:animEffect>
                                    <p:anim calcmode="lin" valueType="num">
                                      <p:cBhvr>
                                        <p:cTn dur="1000" fill="hold" id="18"/>
                                        <p:tgtEl>
                                          <p:spTgt spid="18"/>
                                        </p:tgtEl>
                                        <p:attrNameLst>
                                          <p:attrName>ppt_x</p:attrName>
                                        </p:attrNameLst>
                                      </p:cBhvr>
                                      <p:tavLst>
                                        <p:tav tm="0">
                                          <p:val>
                                            <p:strVal val="#ppt_x"/>
                                          </p:val>
                                        </p:tav>
                                        <p:tav tm="100000">
                                          <p:val>
                                            <p:strVal val="#ppt_x"/>
                                          </p:val>
                                        </p:tav>
                                      </p:tavLst>
                                    </p:anim>
                                    <p:anim calcmode="lin" valueType="num">
                                      <p:cBhvr>
                                        <p:cTn dur="1000" fill="hold" id="19"/>
                                        <p:tgtEl>
                                          <p:spTgt spid="18"/>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par>
                          <p:cTn fill="hold" id="24" nodeType="afterGroup">
                            <p:stCondLst>
                              <p:cond delay="1500"/>
                            </p:stCondLst>
                            <p:childTnLst>
                              <p:par>
                                <p:cTn fill="hold" grpId="0" id="25" nodeType="afterEffect" presetClass="entr" presetID="12" presetSubtype="8">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id="27"/>
                                        <p:tgtEl>
                                          <p:spTgt spid="4"/>
                                        </p:tgtEl>
                                        <p:attrNameLst>
                                          <p:attrName>ppt_x</p:attrName>
                                        </p:attrNameLst>
                                      </p:cBhvr>
                                      <p:tavLst>
                                        <p:tav tm="0">
                                          <p:val>
                                            <p:strVal val="#ppt_x-#ppt_w*1.125000"/>
                                          </p:val>
                                        </p:tav>
                                        <p:tav tm="100000">
                                          <p:val>
                                            <p:strVal val="#ppt_x"/>
                                          </p:val>
                                        </p:tav>
                                      </p:tavLst>
                                    </p:anim>
                                    <p:animEffect filter="wipe(right)" transition="in">
                                      <p:cBhvr>
                                        <p:cTn dur="500" id="28"/>
                                        <p:tgtEl>
                                          <p:spTgt spid="4"/>
                                        </p:tgtEl>
                                      </p:cBhvr>
                                    </p:animEffect>
                                  </p:childTnLst>
                                </p:cTn>
                              </p:par>
                            </p:childTnLst>
                          </p:cTn>
                        </p:par>
                        <p:par>
                          <p:cTn fill="hold" id="29" nodeType="afterGroup">
                            <p:stCondLst>
                              <p:cond delay="2000"/>
                            </p:stCondLst>
                            <p:childTnLst>
                              <p:par>
                                <p:cTn fill="hold" grpId="0" id="30" nodeType="afterEffect" presetClass="entr" presetID="2" presetSubtype="4">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ppt_x"/>
                                          </p:val>
                                        </p:tav>
                                        <p:tav tm="100000">
                                          <p:val>
                                            <p:strVal val="#ppt_x"/>
                                          </p:val>
                                        </p:tav>
                                      </p:tavLst>
                                    </p:anim>
                                    <p:anim calcmode="lin" valueType="num">
                                      <p:cBhvr additive="base">
                                        <p:cTn dur="500" fill="hold" id="33"/>
                                        <p:tgtEl>
                                          <p:spTgt spid="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20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ppt_x"/>
                                          </p:val>
                                        </p:tav>
                                        <p:tav tm="100000">
                                          <p:val>
                                            <p:strVal val="#ppt_x"/>
                                          </p:val>
                                        </p:tav>
                                      </p:tavLst>
                                    </p:anim>
                                    <p:anim calcmode="lin" valueType="num">
                                      <p:cBhvr additive="base">
                                        <p:cTn dur="500" fill="hold" id="37"/>
                                        <p:tgtEl>
                                          <p:spTgt spid="8"/>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400"/>
                                  </p:stCondLst>
                                  <p:childTnLst>
                                    <p:set>
                                      <p:cBhvr>
                                        <p:cTn dur="1" fill="hold" id="39">
                                          <p:stCondLst>
                                            <p:cond delay="0"/>
                                          </p:stCondLst>
                                        </p:cTn>
                                        <p:tgtEl>
                                          <p:spTgt spid="9"/>
                                        </p:tgtEl>
                                        <p:attrNameLst>
                                          <p:attrName>style.visibility</p:attrName>
                                        </p:attrNameLst>
                                      </p:cBhvr>
                                      <p:to>
                                        <p:strVal val="visible"/>
                                      </p:to>
                                    </p:set>
                                    <p:anim calcmode="lin" valueType="num">
                                      <p:cBhvr additive="base">
                                        <p:cTn dur="500" fill="hold" id="40"/>
                                        <p:tgtEl>
                                          <p:spTgt spid="9"/>
                                        </p:tgtEl>
                                        <p:attrNameLst>
                                          <p:attrName>ppt_x</p:attrName>
                                        </p:attrNameLst>
                                      </p:cBhvr>
                                      <p:tavLst>
                                        <p:tav tm="0">
                                          <p:val>
                                            <p:strVal val="#ppt_x"/>
                                          </p:val>
                                        </p:tav>
                                        <p:tav tm="100000">
                                          <p:val>
                                            <p:strVal val="#ppt_x"/>
                                          </p:val>
                                        </p:tav>
                                      </p:tavLst>
                                    </p:anim>
                                    <p:anim calcmode="lin" valueType="num">
                                      <p:cBhvr additive="base">
                                        <p:cTn dur="500" fill="hold" id="41"/>
                                        <p:tgtEl>
                                          <p:spTgt spid="9"/>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600"/>
                                  </p:stCondLst>
                                  <p:childTnLst>
                                    <p:set>
                                      <p:cBhvr>
                                        <p:cTn dur="1" fill="hold" id="43">
                                          <p:stCondLst>
                                            <p:cond delay="0"/>
                                          </p:stCondLst>
                                        </p:cTn>
                                        <p:tgtEl>
                                          <p:spTgt spid="10"/>
                                        </p:tgtEl>
                                        <p:attrNameLst>
                                          <p:attrName>style.visibility</p:attrName>
                                        </p:attrNameLst>
                                      </p:cBhvr>
                                      <p:to>
                                        <p:strVal val="visible"/>
                                      </p:to>
                                    </p:set>
                                    <p:anim calcmode="lin" valueType="num">
                                      <p:cBhvr additive="base">
                                        <p:cTn dur="500" fill="hold" id="44"/>
                                        <p:tgtEl>
                                          <p:spTgt spid="10"/>
                                        </p:tgtEl>
                                        <p:attrNameLst>
                                          <p:attrName>ppt_x</p:attrName>
                                        </p:attrNameLst>
                                      </p:cBhvr>
                                      <p:tavLst>
                                        <p:tav tm="0">
                                          <p:val>
                                            <p:strVal val="#ppt_x"/>
                                          </p:val>
                                        </p:tav>
                                        <p:tav tm="100000">
                                          <p:val>
                                            <p:strVal val="#ppt_x"/>
                                          </p:val>
                                        </p:tav>
                                      </p:tavLst>
                                    </p:anim>
                                    <p:anim calcmode="lin" valueType="num">
                                      <p:cBhvr additive="base">
                                        <p:cTn dur="500" fill="hold" id="45"/>
                                        <p:tgtEl>
                                          <p:spTgt spid="10"/>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800"/>
                                  </p:stCondLst>
                                  <p:childTnLst>
                                    <p:set>
                                      <p:cBhvr>
                                        <p:cTn dur="1" fill="hold" id="47">
                                          <p:stCondLst>
                                            <p:cond delay="0"/>
                                          </p:stCondLst>
                                        </p:cTn>
                                        <p:tgtEl>
                                          <p:spTgt spid="11"/>
                                        </p:tgtEl>
                                        <p:attrNameLst>
                                          <p:attrName>style.visibility</p:attrName>
                                        </p:attrNameLst>
                                      </p:cBhvr>
                                      <p:to>
                                        <p:strVal val="visible"/>
                                      </p:to>
                                    </p:set>
                                    <p:anim calcmode="lin" valueType="num">
                                      <p:cBhvr additive="base">
                                        <p:cTn dur="500" fill="hold" id="48"/>
                                        <p:tgtEl>
                                          <p:spTgt spid="11"/>
                                        </p:tgtEl>
                                        <p:attrNameLst>
                                          <p:attrName>ppt_x</p:attrName>
                                        </p:attrNameLst>
                                      </p:cBhvr>
                                      <p:tavLst>
                                        <p:tav tm="0">
                                          <p:val>
                                            <p:strVal val="#ppt_x"/>
                                          </p:val>
                                        </p:tav>
                                        <p:tav tm="100000">
                                          <p:val>
                                            <p:strVal val="#ppt_x"/>
                                          </p:val>
                                        </p:tav>
                                      </p:tavLst>
                                    </p:anim>
                                    <p:anim calcmode="lin" valueType="num">
                                      <p:cBhvr additive="base">
                                        <p:cTn dur="500" fill="hold" id="49"/>
                                        <p:tgtEl>
                                          <p:spTgt spid="11"/>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1000"/>
                                  </p:stCondLst>
                                  <p:childTnLst>
                                    <p:set>
                                      <p:cBhvr>
                                        <p:cTn dur="1" fill="hold" id="51">
                                          <p:stCondLst>
                                            <p:cond delay="0"/>
                                          </p:stCondLst>
                                        </p:cTn>
                                        <p:tgtEl>
                                          <p:spTgt spid="12"/>
                                        </p:tgtEl>
                                        <p:attrNameLst>
                                          <p:attrName>style.visibility</p:attrName>
                                        </p:attrNameLst>
                                      </p:cBhvr>
                                      <p:to>
                                        <p:strVal val="visible"/>
                                      </p:to>
                                    </p:set>
                                    <p:anim calcmode="lin" valueType="num">
                                      <p:cBhvr additive="base">
                                        <p:cTn dur="500" fill="hold" id="52"/>
                                        <p:tgtEl>
                                          <p:spTgt spid="12"/>
                                        </p:tgtEl>
                                        <p:attrNameLst>
                                          <p:attrName>ppt_x</p:attrName>
                                        </p:attrNameLst>
                                      </p:cBhvr>
                                      <p:tavLst>
                                        <p:tav tm="0">
                                          <p:val>
                                            <p:strVal val="#ppt_x"/>
                                          </p:val>
                                        </p:tav>
                                        <p:tav tm="100000">
                                          <p:val>
                                            <p:strVal val="#ppt_x"/>
                                          </p:val>
                                        </p:tav>
                                      </p:tavLst>
                                    </p:anim>
                                    <p:anim calcmode="lin" valueType="num">
                                      <p:cBhvr additive="base">
                                        <p:cTn dur="500" fill="hold" id="53"/>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P grpId="0" spid="9"/>
      <p:bldP grpId="0" spid="10"/>
      <p:bldP grpId="0" spid="11"/>
      <p:bldP grpId="0" spid="12"/>
      <p:bldP grpId="0" spid="1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sp>
        <p:nvSpPr>
          <p:cNvPr id="73" name="文本框 7"/>
          <p:cNvSpPr txBox="1"/>
          <p:nvPr/>
        </p:nvSpPr>
        <p:spPr>
          <a:xfrm>
            <a:off x="3653629" y="1327576"/>
            <a:ext cx="785953" cy="1005840"/>
          </a:xfrm>
          <a:prstGeom prst="rect">
            <a:avLst/>
          </a:prstGeom>
          <a:noFill/>
        </p:spPr>
        <p:txBody>
          <a:bodyPr rtlCol="0" wrap="square">
            <a:spAutoFit/>
          </a:bodyPr>
          <a:lstStyle/>
          <a:p>
            <a:pPr algn="ctr"/>
            <a:r>
              <a:rPr altLang="zh-CN" lang="en-US" sz="3000">
                <a:solidFill>
                  <a:prstClr val="white">
                    <a:lumMod val="65000"/>
                  </a:prstClr>
                </a:solidFill>
                <a:latin charset="0" panose="020b0806030902050204" pitchFamily="34" typeface="Impact"/>
              </a:rPr>
              <a:t>10%</a:t>
            </a:r>
          </a:p>
        </p:txBody>
      </p:sp>
      <p:sp>
        <p:nvSpPr>
          <p:cNvPr id="74" name="文本框 41"/>
          <p:cNvSpPr txBox="1"/>
          <p:nvPr/>
        </p:nvSpPr>
        <p:spPr>
          <a:xfrm>
            <a:off x="4412349" y="2125603"/>
            <a:ext cx="785953" cy="1005840"/>
          </a:xfrm>
          <a:prstGeom prst="rect">
            <a:avLst/>
          </a:prstGeom>
          <a:noFill/>
        </p:spPr>
        <p:txBody>
          <a:bodyPr rtlCol="0" wrap="square">
            <a:spAutoFit/>
          </a:bodyPr>
          <a:lstStyle/>
          <a:p>
            <a:pPr algn="ctr"/>
            <a:r>
              <a:rPr altLang="zh-CN" lang="en-US" sz="3000">
                <a:solidFill>
                  <a:prstClr val="white">
                    <a:lumMod val="65000"/>
                  </a:prstClr>
                </a:solidFill>
                <a:latin charset="0" panose="020b0806030902050204" pitchFamily="34" typeface="Impact"/>
              </a:rPr>
              <a:t>15%</a:t>
            </a:r>
          </a:p>
        </p:txBody>
      </p:sp>
      <p:sp>
        <p:nvSpPr>
          <p:cNvPr id="75" name="文本框 42"/>
          <p:cNvSpPr txBox="1"/>
          <p:nvPr/>
        </p:nvSpPr>
        <p:spPr>
          <a:xfrm>
            <a:off x="5276869" y="2921719"/>
            <a:ext cx="785953" cy="1005840"/>
          </a:xfrm>
          <a:prstGeom prst="rect">
            <a:avLst/>
          </a:prstGeom>
          <a:noFill/>
        </p:spPr>
        <p:txBody>
          <a:bodyPr rtlCol="0" wrap="square">
            <a:spAutoFit/>
          </a:bodyPr>
          <a:lstStyle/>
          <a:p>
            <a:pPr algn="ctr"/>
            <a:r>
              <a:rPr altLang="zh-CN" lang="en-US" sz="3000">
                <a:solidFill>
                  <a:prstClr val="white">
                    <a:lumMod val="65000"/>
                  </a:prstClr>
                </a:solidFill>
                <a:latin charset="0" panose="020b0806030902050204" pitchFamily="34" typeface="Impact"/>
              </a:rPr>
              <a:t>30%</a:t>
            </a:r>
          </a:p>
        </p:txBody>
      </p:sp>
      <p:sp>
        <p:nvSpPr>
          <p:cNvPr id="76" name="文本框 43"/>
          <p:cNvSpPr txBox="1"/>
          <p:nvPr/>
        </p:nvSpPr>
        <p:spPr>
          <a:xfrm>
            <a:off x="6324660" y="3700426"/>
            <a:ext cx="785953" cy="1005840"/>
          </a:xfrm>
          <a:prstGeom prst="rect">
            <a:avLst/>
          </a:prstGeom>
          <a:noFill/>
        </p:spPr>
        <p:txBody>
          <a:bodyPr rtlCol="0" wrap="square">
            <a:spAutoFit/>
          </a:bodyPr>
          <a:lstStyle/>
          <a:p>
            <a:pPr algn="ctr"/>
            <a:r>
              <a:rPr altLang="zh-CN" lang="en-US" sz="3000">
                <a:solidFill>
                  <a:prstClr val="white">
                    <a:lumMod val="65000"/>
                  </a:prstClr>
                </a:solidFill>
                <a:latin charset="0" panose="020b0806030902050204" pitchFamily="34" typeface="Impact"/>
              </a:rPr>
              <a:t>45%</a:t>
            </a:r>
          </a:p>
        </p:txBody>
      </p:sp>
      <p:grpSp>
        <p:nvGrpSpPr>
          <p:cNvPr id="77" name="组合 76"/>
          <p:cNvGrpSpPr/>
          <p:nvPr/>
        </p:nvGrpSpPr>
        <p:grpSpPr>
          <a:xfrm>
            <a:off x="1250913" y="1177872"/>
            <a:ext cx="2405242" cy="787230"/>
            <a:chOff x="3870374" y="1570859"/>
            <a:chExt cx="3206572" cy="1049883"/>
          </a:xfrm>
        </p:grpSpPr>
        <p:sp>
          <p:nvSpPr>
            <p:cNvPr id="78" name="五边形 77"/>
            <p:cNvSpPr/>
            <p:nvPr/>
          </p:nvSpPr>
          <p:spPr>
            <a:xfrm>
              <a:off x="3870374" y="1570859"/>
              <a:ext cx="3206572" cy="1049883"/>
            </a:xfrm>
            <a:prstGeom prst="homePlate">
              <a:avLst>
                <a:gd fmla="val 38830" name="adj"/>
              </a:avLst>
            </a:prstGeom>
            <a:gradFill>
              <a:gsLst>
                <a:gs pos="0">
                  <a:srgbClr val="371F41"/>
                </a:gs>
                <a:gs pos="100000">
                  <a:srgbClr val="985C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9" name="文本框 100"/>
            <p:cNvSpPr txBox="1"/>
            <p:nvPr/>
          </p:nvSpPr>
          <p:spPr>
            <a:xfrm>
              <a:off x="4818316" y="1629594"/>
              <a:ext cx="1888385" cy="365845"/>
            </a:xfrm>
            <a:prstGeom prst="rect">
              <a:avLst/>
            </a:prstGeom>
            <a:noFill/>
          </p:spPr>
          <p:txBody>
            <a:bodyPr rtlCol="0" wrap="square">
              <a:spAutoFit/>
            </a:bodyPr>
            <a:lstStyle/>
            <a:p>
              <a:r>
                <a:rPr altLang="en-US" lang="zh-CN" sz="1200">
                  <a:solidFill>
                    <a:prstClr val="white"/>
                  </a:solidFill>
                  <a:latin charset="-122" panose="01010104010101010101" pitchFamily="2" typeface="时尚中黑简体"/>
                  <a:ea charset="-122" panose="01010104010101010101" pitchFamily="2" typeface="时尚中黑简体"/>
                </a:rPr>
                <a:t>在此添加标题</a:t>
              </a:r>
            </a:p>
          </p:txBody>
        </p:sp>
        <p:sp>
          <p:nvSpPr>
            <p:cNvPr id="80" name="文本框 113"/>
            <p:cNvSpPr txBox="1"/>
            <p:nvPr/>
          </p:nvSpPr>
          <p:spPr>
            <a:xfrm>
              <a:off x="4827469" y="1968148"/>
              <a:ext cx="1744512" cy="560962"/>
            </a:xfrm>
            <a:prstGeom prst="rect">
              <a:avLst/>
            </a:prstGeom>
            <a:noFill/>
          </p:spPr>
          <p:txBody>
            <a:bodyPr rtlCol="0" wrap="square">
              <a:spAutoFit/>
            </a:bodyPr>
            <a:lstStyle/>
            <a:p>
              <a:pPr algn="just">
                <a:lnSpc>
                  <a:spcPct val="120000"/>
                </a:lnSpc>
              </a:pPr>
              <a:r>
                <a:rPr altLang="en-US" lang="zh-CN" sz="600">
                  <a:solidFill>
                    <a:schemeClr val="bg1"/>
                  </a:solidFill>
                  <a:latin charset="-122" pitchFamily="34" typeface="微软雅黑"/>
                  <a:ea charset="-122" pitchFamily="34" typeface="微软雅黑"/>
                </a:rPr>
                <a:t>单击添加详细文字说明，或复制文本黏贴自此右键只保留文字单击添加详细文字说明</a:t>
              </a:r>
            </a:p>
          </p:txBody>
        </p:sp>
      </p:grpSp>
      <p:grpSp>
        <p:nvGrpSpPr>
          <p:cNvPr id="81" name="组合 80"/>
          <p:cNvGrpSpPr/>
          <p:nvPr/>
        </p:nvGrpSpPr>
        <p:grpSpPr>
          <a:xfrm>
            <a:off x="1801733" y="1959194"/>
            <a:ext cx="2574735" cy="787230"/>
            <a:chOff x="4604704" y="2612862"/>
            <a:chExt cx="3432533" cy="1049883"/>
          </a:xfrm>
        </p:grpSpPr>
        <p:sp>
          <p:nvSpPr>
            <p:cNvPr id="82" name="五边形 81"/>
            <p:cNvSpPr/>
            <p:nvPr/>
          </p:nvSpPr>
          <p:spPr>
            <a:xfrm>
              <a:off x="4604704" y="2612862"/>
              <a:ext cx="3432533" cy="1049883"/>
            </a:xfrm>
            <a:prstGeom prst="homePlate">
              <a:avLst>
                <a:gd fmla="val 38830" name="adj"/>
              </a:avLst>
            </a:prstGeom>
            <a:gradFill>
              <a:gsLst>
                <a:gs pos="0">
                  <a:srgbClr val="CE2020"/>
                </a:gs>
                <a:gs pos="100000">
                  <a:srgbClr val="EE939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3" name="文本框 102"/>
            <p:cNvSpPr txBox="1"/>
            <p:nvPr/>
          </p:nvSpPr>
          <p:spPr>
            <a:xfrm>
              <a:off x="5646188" y="2710813"/>
              <a:ext cx="1888385" cy="365845"/>
            </a:xfrm>
            <a:prstGeom prst="rect">
              <a:avLst/>
            </a:prstGeom>
            <a:noFill/>
          </p:spPr>
          <p:txBody>
            <a:bodyPr rtlCol="0" wrap="square">
              <a:spAutoFit/>
            </a:bodyPr>
            <a:lstStyle/>
            <a:p>
              <a:r>
                <a:rPr altLang="en-US" lang="zh-CN" sz="1200">
                  <a:solidFill>
                    <a:prstClr val="white"/>
                  </a:solidFill>
                  <a:latin charset="-122" panose="01010104010101010101" pitchFamily="2" typeface="时尚中黑简体"/>
                  <a:ea charset="-122" panose="01010104010101010101" pitchFamily="2" typeface="时尚中黑简体"/>
                </a:rPr>
                <a:t>在此添加标题</a:t>
              </a:r>
            </a:p>
          </p:txBody>
        </p:sp>
        <p:sp>
          <p:nvSpPr>
            <p:cNvPr id="84" name="文本框 113"/>
            <p:cNvSpPr txBox="1"/>
            <p:nvPr/>
          </p:nvSpPr>
          <p:spPr>
            <a:xfrm>
              <a:off x="5663158" y="3015554"/>
              <a:ext cx="1744511" cy="560962"/>
            </a:xfrm>
            <a:prstGeom prst="rect">
              <a:avLst/>
            </a:prstGeom>
            <a:noFill/>
          </p:spPr>
          <p:txBody>
            <a:bodyPr rtlCol="0" wrap="square">
              <a:spAutoFit/>
            </a:bodyPr>
            <a:lstStyle/>
            <a:p>
              <a:pPr algn="just">
                <a:lnSpc>
                  <a:spcPct val="120000"/>
                </a:lnSpc>
              </a:pPr>
              <a:r>
                <a:rPr altLang="en-US" lang="zh-CN" sz="600">
                  <a:solidFill>
                    <a:schemeClr val="bg1"/>
                  </a:solidFill>
                  <a:latin charset="-122" pitchFamily="34" typeface="微软雅黑"/>
                  <a:ea charset="-122" pitchFamily="34" typeface="微软雅黑"/>
                </a:rPr>
                <a:t>单击添加详细文字说明，或复制文本黏贴自此右键只保留文字单击添加详细文字说明</a:t>
              </a:r>
            </a:p>
          </p:txBody>
        </p:sp>
      </p:grpSp>
      <p:grpSp>
        <p:nvGrpSpPr>
          <p:cNvPr id="85" name="组合 84"/>
          <p:cNvGrpSpPr/>
          <p:nvPr/>
        </p:nvGrpSpPr>
        <p:grpSpPr>
          <a:xfrm>
            <a:off x="1250914" y="2746335"/>
            <a:ext cx="4020896" cy="792692"/>
            <a:chOff x="3870374" y="3662627"/>
            <a:chExt cx="5360497" cy="1057167"/>
          </a:xfrm>
        </p:grpSpPr>
        <p:sp>
          <p:nvSpPr>
            <p:cNvPr id="86" name="五边形 85"/>
            <p:cNvSpPr/>
            <p:nvPr/>
          </p:nvSpPr>
          <p:spPr>
            <a:xfrm>
              <a:off x="3870374" y="3662627"/>
              <a:ext cx="5360497" cy="1057167"/>
            </a:xfrm>
            <a:prstGeom prst="homePlate">
              <a:avLst>
                <a:gd fmla="val 38830" name="adj"/>
              </a:avLst>
            </a:prstGeom>
            <a:gradFill>
              <a:gsLst>
                <a:gs pos="0">
                  <a:srgbClr val="006E7A"/>
                </a:gs>
                <a:gs pos="100000">
                  <a:srgbClr val="01DAF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7" name="文本框 104"/>
            <p:cNvSpPr txBox="1"/>
            <p:nvPr/>
          </p:nvSpPr>
          <p:spPr>
            <a:xfrm>
              <a:off x="6148852" y="3759260"/>
              <a:ext cx="1888385" cy="365845"/>
            </a:xfrm>
            <a:prstGeom prst="rect">
              <a:avLst/>
            </a:prstGeom>
            <a:noFill/>
          </p:spPr>
          <p:txBody>
            <a:bodyPr rtlCol="0" wrap="square">
              <a:spAutoFit/>
            </a:bodyPr>
            <a:lstStyle/>
            <a:p>
              <a:r>
                <a:rPr altLang="en-US" lang="zh-CN" sz="1200">
                  <a:solidFill>
                    <a:prstClr val="white"/>
                  </a:solidFill>
                  <a:latin charset="-122" panose="01010104010101010101" pitchFamily="2" typeface="时尚中黑简体"/>
                  <a:ea charset="-122" panose="01010104010101010101" pitchFamily="2" typeface="时尚中黑简体"/>
                </a:rPr>
                <a:t>在此添加标题</a:t>
              </a:r>
            </a:p>
          </p:txBody>
        </p:sp>
        <p:sp>
          <p:nvSpPr>
            <p:cNvPr id="88" name="文本框 113"/>
            <p:cNvSpPr txBox="1"/>
            <p:nvPr/>
          </p:nvSpPr>
          <p:spPr>
            <a:xfrm>
              <a:off x="6179302" y="4081557"/>
              <a:ext cx="2076144" cy="560962"/>
            </a:xfrm>
            <a:prstGeom prst="rect">
              <a:avLst/>
            </a:prstGeom>
            <a:noFill/>
          </p:spPr>
          <p:txBody>
            <a:bodyPr rtlCol="0" wrap="square">
              <a:spAutoFit/>
            </a:bodyPr>
            <a:lstStyle/>
            <a:p>
              <a:pPr algn="just">
                <a:lnSpc>
                  <a:spcPct val="120000"/>
                </a:lnSpc>
              </a:pPr>
              <a:r>
                <a:rPr altLang="en-US" lang="zh-CN" sz="600">
                  <a:solidFill>
                    <a:schemeClr val="bg1"/>
                  </a:solidFill>
                  <a:latin charset="-122" pitchFamily="34" typeface="微软雅黑"/>
                  <a:ea charset="-122" pitchFamily="34" typeface="微软雅黑"/>
                </a:rPr>
                <a:t>单击添加详细文字说明，或复制文本黏贴自此右键只保留文字单击添加详细文字说明</a:t>
              </a:r>
            </a:p>
          </p:txBody>
        </p:sp>
      </p:grpSp>
      <p:grpSp>
        <p:nvGrpSpPr>
          <p:cNvPr id="89" name="组合 88"/>
          <p:cNvGrpSpPr/>
          <p:nvPr/>
        </p:nvGrpSpPr>
        <p:grpSpPr>
          <a:xfrm>
            <a:off x="1801732" y="3540272"/>
            <a:ext cx="4521068" cy="787094"/>
            <a:chOff x="4604703" y="4721456"/>
            <a:chExt cx="6027305" cy="1049701"/>
          </a:xfrm>
        </p:grpSpPr>
        <p:sp>
          <p:nvSpPr>
            <p:cNvPr id="90" name="五边形 89"/>
            <p:cNvSpPr/>
            <p:nvPr/>
          </p:nvSpPr>
          <p:spPr>
            <a:xfrm>
              <a:off x="4604703" y="4721456"/>
              <a:ext cx="6027305" cy="1049701"/>
            </a:xfrm>
            <a:prstGeom prst="homePlate">
              <a:avLst>
                <a:gd fmla="val 38830" name="adj"/>
              </a:avLst>
            </a:prstGeom>
            <a:gradFill>
              <a:gsLst>
                <a:gs pos="0">
                  <a:srgbClr val="EE8E00"/>
                </a:gs>
                <a:gs pos="100000">
                  <a:srgbClr val="FFCE85"/>
                </a:gs>
              </a:gsLst>
              <a:lin ang="0" scaled="0"/>
            </a:gradFill>
            <a:ln>
              <a:noFill/>
            </a:ln>
            <a:effectLst>
              <a:reflection algn="bl" blurRad="6350" dir="5400000" endA="300" endPos="90000" rotWithShape="0" stA="50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1" name="文本框 106"/>
            <p:cNvSpPr txBox="1"/>
            <p:nvPr/>
          </p:nvSpPr>
          <p:spPr>
            <a:xfrm>
              <a:off x="6829249" y="4793508"/>
              <a:ext cx="1888385" cy="365844"/>
            </a:xfrm>
            <a:prstGeom prst="rect">
              <a:avLst/>
            </a:prstGeom>
            <a:noFill/>
          </p:spPr>
          <p:txBody>
            <a:bodyPr rtlCol="0" wrap="square">
              <a:spAutoFit/>
            </a:bodyPr>
            <a:lstStyle/>
            <a:p>
              <a:r>
                <a:rPr altLang="en-US" lang="zh-CN" sz="1200">
                  <a:solidFill>
                    <a:prstClr val="white"/>
                  </a:solidFill>
                  <a:latin charset="-122" panose="01010104010101010101" pitchFamily="2" typeface="时尚中黑简体"/>
                  <a:ea charset="-122" panose="01010104010101010101" pitchFamily="2" typeface="时尚中黑简体"/>
                </a:rPr>
                <a:t>在此添加标题</a:t>
              </a:r>
            </a:p>
          </p:txBody>
        </p:sp>
        <p:sp>
          <p:nvSpPr>
            <p:cNvPr id="92" name="文本框 113"/>
            <p:cNvSpPr txBox="1"/>
            <p:nvPr/>
          </p:nvSpPr>
          <p:spPr>
            <a:xfrm>
              <a:off x="6887293" y="5128963"/>
              <a:ext cx="2076144" cy="560962"/>
            </a:xfrm>
            <a:prstGeom prst="rect">
              <a:avLst/>
            </a:prstGeom>
            <a:noFill/>
          </p:spPr>
          <p:txBody>
            <a:bodyPr rtlCol="0" wrap="square">
              <a:spAutoFit/>
            </a:bodyPr>
            <a:lstStyle/>
            <a:p>
              <a:pPr algn="just">
                <a:lnSpc>
                  <a:spcPct val="120000"/>
                </a:lnSpc>
              </a:pPr>
              <a:r>
                <a:rPr altLang="en-US" lang="zh-CN" sz="600">
                  <a:solidFill>
                    <a:schemeClr val="bg1"/>
                  </a:solidFill>
                  <a:latin charset="-122" pitchFamily="34" typeface="微软雅黑"/>
                  <a:ea charset="-122" pitchFamily="34" typeface="微软雅黑"/>
                </a:rPr>
                <a:t>单击添加详细文字说明，或复制文本黏贴自此右键只保留文字单击添加详细文字说明</a:t>
              </a:r>
            </a:p>
          </p:txBody>
        </p:sp>
      </p:grpSp>
      <p:sp>
        <p:nvSpPr>
          <p:cNvPr id="93" name="文本框 58"/>
          <p:cNvSpPr txBox="1"/>
          <p:nvPr/>
        </p:nvSpPr>
        <p:spPr>
          <a:xfrm>
            <a:off x="6030352" y="1167920"/>
            <a:ext cx="1512365" cy="640080"/>
          </a:xfrm>
          <a:prstGeom prst="rect">
            <a:avLst/>
          </a:prstGeom>
          <a:noFill/>
        </p:spPr>
        <p:txBody>
          <a:bodyPr rtlCol="0" wrap="square">
            <a:spAutoFit/>
          </a:bodyPr>
          <a:lstStyle/>
          <a:p>
            <a:r>
              <a:rPr altLang="en-US" lang="zh-CN" sz="1800">
                <a:solidFill>
                  <a:srgbClr val="01ACBE"/>
                </a:solidFill>
                <a:latin charset="-122" pitchFamily="34" typeface="微软雅黑"/>
                <a:ea charset="-122" pitchFamily="34" typeface="微软雅黑"/>
              </a:rPr>
              <a:t>在此添加标题</a:t>
            </a:r>
          </a:p>
        </p:txBody>
      </p:sp>
      <p:sp>
        <p:nvSpPr>
          <p:cNvPr id="94" name="文本框 113"/>
          <p:cNvSpPr txBox="1"/>
          <p:nvPr/>
        </p:nvSpPr>
        <p:spPr>
          <a:xfrm>
            <a:off x="6043648" y="1508425"/>
            <a:ext cx="2363276" cy="1188720"/>
          </a:xfrm>
          <a:prstGeom prst="rect">
            <a:avLst/>
          </a:prstGeom>
          <a:noFill/>
        </p:spPr>
        <p:txBody>
          <a:bodyPr rtlCol="0" wrap="square">
            <a:spAutoFit/>
          </a:bodyPr>
          <a:lstStyle/>
          <a:p>
            <a:pPr algn="just">
              <a:lnSpc>
                <a:spcPct val="150000"/>
              </a:lnSpc>
            </a:pPr>
            <a:r>
              <a:rPr altLang="en-US" lang="zh-CN" sz="1200">
                <a:solidFill>
                  <a:schemeClr val="tx1">
                    <a:lumMod val="50000"/>
                    <a:lumOff val="50000"/>
                  </a:schemeClr>
                </a:solidFill>
                <a:latin charset="-122" pitchFamily="34" typeface="微软雅黑"/>
                <a:ea charset="-122" pitchFamily="34" typeface="微软雅黑"/>
              </a:rPr>
              <a:t>单击添加详细文字说明，或复制文本黏贴自此右键只保留文字单击添加详细文字说明，或复制文本黏贴自此右键只保留文字</a:t>
            </a:r>
          </a:p>
        </p:txBody>
      </p:sp>
      <p:grpSp>
        <p:nvGrpSpPr>
          <p:cNvPr id="95" name="组合 94"/>
          <p:cNvGrpSpPr/>
          <p:nvPr/>
        </p:nvGrpSpPr>
        <p:grpSpPr>
          <a:xfrm>
            <a:off x="1070633" y="3486427"/>
            <a:ext cx="1475361" cy="1713566"/>
            <a:chOff x="3630032" y="4649645"/>
            <a:chExt cx="1966892" cy="2285284"/>
          </a:xfrm>
        </p:grpSpPr>
        <p:sp>
          <p:nvSpPr>
            <p:cNvPr id="96" name="平行四边形 95"/>
            <p:cNvSpPr/>
            <p:nvPr/>
          </p:nvSpPr>
          <p:spPr>
            <a:xfrm flipH="1" flipV="1" rot="5400000">
              <a:off x="3627668" y="5957892"/>
              <a:ext cx="1219742" cy="734331"/>
            </a:xfrm>
            <a:prstGeom prst="parallelogram">
              <a:avLst>
                <a:gd fmla="val 31901" name="adj"/>
              </a:avLst>
            </a:prstGeom>
            <a:gradFill flip="none" rotWithShape="1">
              <a:gsLst>
                <a:gs pos="0">
                  <a:srgbClr val="F29000">
                    <a:alpha val="84000"/>
                  </a:srgbClr>
                </a:gs>
                <a:gs pos="100000">
                  <a:srgbClr val="FFCE85">
                    <a:alpha val="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7" name="平行四边形 96"/>
            <p:cNvSpPr/>
            <p:nvPr/>
          </p:nvSpPr>
          <p:spPr>
            <a:xfrm flipV="1" rot="16200000">
              <a:off x="4361999" y="5957892"/>
              <a:ext cx="1219743" cy="734331"/>
            </a:xfrm>
            <a:prstGeom prst="parallelogram">
              <a:avLst>
                <a:gd fmla="val 31901" name="adj"/>
              </a:avLst>
            </a:prstGeom>
            <a:gradFill flip="none" rotWithShape="1">
              <a:gsLst>
                <a:gs pos="0">
                  <a:srgbClr val="F29000">
                    <a:alpha val="94000"/>
                  </a:srgbClr>
                </a:gs>
                <a:gs pos="100000">
                  <a:srgbClr val="FFCE85">
                    <a:alpha val="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98" name="组合 97"/>
            <p:cNvGrpSpPr/>
            <p:nvPr/>
          </p:nvGrpSpPr>
          <p:grpSpPr>
            <a:xfrm>
              <a:off x="3870374" y="4715189"/>
              <a:ext cx="1468663" cy="1285916"/>
              <a:chOff x="2857503" y="3700575"/>
              <a:chExt cx="2656140" cy="2337367"/>
            </a:xfrm>
          </p:grpSpPr>
          <p:sp>
            <p:nvSpPr>
              <p:cNvPr id="111" name="平行四边形 110"/>
              <p:cNvSpPr/>
              <p:nvPr/>
            </p:nvSpPr>
            <p:spPr>
              <a:xfrm flipH="1" flipV="1" rot="5400000">
                <a:off x="2563596" y="4415965"/>
                <a:ext cx="1915884" cy="1328069"/>
              </a:xfrm>
              <a:prstGeom prst="parallelogram">
                <a:avLst>
                  <a:gd fmla="val 31901" name="adj"/>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2" name="平行四边形 111"/>
              <p:cNvSpPr/>
              <p:nvPr/>
            </p:nvSpPr>
            <p:spPr>
              <a:xfrm flipV="1" rot="16200000">
                <a:off x="3891666" y="4415965"/>
                <a:ext cx="1915884" cy="1328069"/>
              </a:xfrm>
              <a:prstGeom prst="parallelogram">
                <a:avLst>
                  <a:gd fmla="val 31901" name="adj"/>
                </a:avLst>
              </a:prstGeom>
              <a:solidFill>
                <a:srgbClr val="FF9B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3" name="任意多边形 112"/>
              <p:cNvSpPr/>
              <p:nvPr/>
            </p:nvSpPr>
            <p:spPr>
              <a:xfrm>
                <a:off x="2857503" y="3700575"/>
                <a:ext cx="2656140" cy="852488"/>
              </a:xfrm>
              <a:custGeom>
                <a:gdLst>
                  <a:gd fmla="*/ 1328070 w 2656140" name="connsiteX0"/>
                  <a:gd fmla="*/ 0 h 852488" name="connsiteY0"/>
                  <a:gd fmla="*/ 2656140 w 2656140" name="connsiteX1"/>
                  <a:gd fmla="*/ 426244 h 852488" name="connsiteY1"/>
                  <a:gd fmla="*/ 1328070 w 2656140" name="connsiteX2"/>
                  <a:gd fmla="*/ 852488 h 852488" name="connsiteY2"/>
                  <a:gd fmla="*/ 0 w 2656140" name="connsiteX3"/>
                  <a:gd fmla="*/ 426244 h 852488" name="connsiteY3"/>
                </a:gdLst>
                <a:cxnLst>
                  <a:cxn ang="0">
                    <a:pos x="connsiteX0" y="connsiteY0"/>
                  </a:cxn>
                  <a:cxn ang="0">
                    <a:pos x="connsiteX1" y="connsiteY1"/>
                  </a:cxn>
                  <a:cxn ang="0">
                    <a:pos x="connsiteX2" y="connsiteY2"/>
                  </a:cxn>
                  <a:cxn ang="0">
                    <a:pos x="connsiteX3" y="connsiteY3"/>
                  </a:cxn>
                </a:cxnLst>
                <a:rect b="b" l="l" r="r" t="t"/>
                <a:pathLst>
                  <a:path h="852488" w="2656140">
                    <a:moveTo>
                      <a:pt x="1328070" y="0"/>
                    </a:moveTo>
                    <a:lnTo>
                      <a:pt x="2656140" y="426244"/>
                    </a:lnTo>
                    <a:lnTo>
                      <a:pt x="1328070" y="852488"/>
                    </a:lnTo>
                    <a:lnTo>
                      <a:pt x="0" y="426244"/>
                    </a:lnTo>
                    <a:close/>
                  </a:path>
                </a:pathLst>
              </a:custGeom>
              <a:solidFill>
                <a:srgbClr val="FFCE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99" name="任意多边形 98"/>
            <p:cNvSpPr/>
            <p:nvPr/>
          </p:nvSpPr>
          <p:spPr>
            <a:xfrm>
              <a:off x="3870751" y="4709519"/>
              <a:ext cx="734331" cy="469001"/>
            </a:xfrm>
            <a:custGeom>
              <a:gdLst>
                <a:gd fmla="*/ 1328070 w 1328070" name="connsiteX0"/>
                <a:gd fmla="*/ 0 h 852488" name="connsiteY0"/>
                <a:gd fmla="*/ 1328070 w 1328070" name="connsiteX1"/>
                <a:gd fmla="*/ 852488 h 852488" name="connsiteY1"/>
                <a:gd fmla="*/ 0 w 1328070" name="connsiteX2"/>
                <a:gd fmla="*/ 426244 h 852488" name="connsiteY2"/>
                <a:gd fmla="*/ 1328070 w 1328070" name="connsiteX3"/>
                <a:gd fmla="*/ 0 h 852488" name="connsiteY3"/>
              </a:gdLst>
              <a:cxnLst>
                <a:cxn ang="0">
                  <a:pos x="connsiteX0" y="connsiteY0"/>
                </a:cxn>
                <a:cxn ang="0">
                  <a:pos x="connsiteX1" y="connsiteY1"/>
                </a:cxn>
                <a:cxn ang="0">
                  <a:pos x="connsiteX2" y="connsiteY2"/>
                </a:cxn>
                <a:cxn ang="0">
                  <a:pos x="connsiteX3" y="connsiteY3"/>
                </a:cxn>
              </a:cxnLst>
              <a:rect b="b" l="l" r="r" t="t"/>
              <a:pathLst>
                <a:path h="852488" w="1328070">
                  <a:moveTo>
                    <a:pt x="1328070" y="0"/>
                  </a:moveTo>
                  <a:lnTo>
                    <a:pt x="1328070" y="852488"/>
                  </a:lnTo>
                  <a:lnTo>
                    <a:pt x="0" y="426244"/>
                  </a:lnTo>
                  <a:lnTo>
                    <a:pt x="1328070" y="0"/>
                  </a:lnTo>
                  <a:close/>
                </a:path>
              </a:pathLst>
            </a:custGeom>
            <a:gradFill>
              <a:gsLst>
                <a:gs pos="0">
                  <a:srgbClr val="FF9B09">
                    <a:alpha val="25000"/>
                  </a:srgbClr>
                </a:gs>
                <a:gs pos="100000">
                  <a:srgbClr val="FF9B0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0" name="任意多边形 99"/>
            <p:cNvSpPr/>
            <p:nvPr/>
          </p:nvSpPr>
          <p:spPr>
            <a:xfrm>
              <a:off x="3630032" y="4649645"/>
              <a:ext cx="1966892" cy="330399"/>
            </a:xfrm>
            <a:custGeom>
              <a:gdLst>
                <a:gd fmla="*/ 1328070 w 2656140" name="connsiteX0"/>
                <a:gd fmla="*/ 0 h 426244" name="connsiteY0"/>
                <a:gd fmla="*/ 2656140 w 2656140" name="connsiteX1"/>
                <a:gd fmla="*/ 426244 h 426244" name="connsiteY1"/>
                <a:gd fmla="*/ 0 w 2656140" name="connsiteX2"/>
                <a:gd fmla="*/ 426244 h 426244" name="connsiteY2"/>
                <a:gd fmla="*/ 1328070 w 2656140" name="connsiteX3"/>
                <a:gd fmla="*/ 0 h 426244" name="connsiteY3"/>
              </a:gdLst>
              <a:cxnLst>
                <a:cxn ang="0">
                  <a:pos x="connsiteX0" y="connsiteY0"/>
                </a:cxn>
                <a:cxn ang="0">
                  <a:pos x="connsiteX1" y="connsiteY1"/>
                </a:cxn>
                <a:cxn ang="0">
                  <a:pos x="connsiteX2" y="connsiteY2"/>
                </a:cxn>
                <a:cxn ang="0">
                  <a:pos x="connsiteX3" y="connsiteY3"/>
                </a:cxn>
              </a:cxnLst>
              <a:rect b="b" l="l" r="r" t="t"/>
              <a:pathLst>
                <a:path h="426244" w="2656140">
                  <a:moveTo>
                    <a:pt x="1328070" y="0"/>
                  </a:moveTo>
                  <a:lnTo>
                    <a:pt x="2656140" y="426244"/>
                  </a:lnTo>
                  <a:lnTo>
                    <a:pt x="0" y="426244"/>
                  </a:lnTo>
                  <a:lnTo>
                    <a:pt x="1328070" y="0"/>
                  </a:lnTo>
                  <a:close/>
                </a:path>
              </a:pathLst>
            </a:custGeom>
            <a:gradFill flip="none" rotWithShape="1">
              <a:gsLst>
                <a:gs pos="0">
                  <a:srgbClr val="FF9B09">
                    <a:alpha val="36000"/>
                  </a:srgbClr>
                </a:gs>
                <a:gs pos="98000">
                  <a:srgbClr val="FF9B09">
                    <a:alpha val="0"/>
                  </a:srgbClr>
                </a:gs>
              </a:gsLst>
              <a:lin ang="360000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01" name="Group 41"/>
            <p:cNvGrpSpPr>
              <a:grpSpLocks noChangeAspect="1"/>
            </p:cNvGrpSpPr>
            <p:nvPr/>
          </p:nvGrpSpPr>
          <p:grpSpPr>
            <a:xfrm>
              <a:off x="4786955" y="5243104"/>
              <a:ext cx="369831" cy="444920"/>
              <a:chOff x="3783" y="2089"/>
              <a:chExt cx="116" cy="142"/>
            </a:xfrm>
            <a:solidFill>
              <a:schemeClr val="bg1"/>
            </a:solidFill>
            <a:effectLst/>
            <a:scene3d>
              <a:camera prst="orthographicFront">
                <a:rot lat="20238000" lon="2190000" rev="60000"/>
              </a:camera>
              <a:lightRig dir="t" rig="threePt"/>
            </a:scene3d>
          </p:grpSpPr>
          <p:sp>
            <p:nvSpPr>
              <p:cNvPr id="103" name="Freeform 42"/>
              <p:cNvSpPr/>
              <p:nvPr/>
            </p:nvSpPr>
            <p:spPr bwMode="auto">
              <a:xfrm>
                <a:off x="3791" y="2221"/>
                <a:ext cx="20" cy="10"/>
              </a:xfrm>
              <a:custGeom>
                <a:gdLst>
                  <a:gd fmla="*/ 8 w 8" name="T0"/>
                  <a:gd fmla="*/ 0 h 4" name="T1"/>
                  <a:gd fmla="*/ 1 w 8" name="T2"/>
                  <a:gd fmla="*/ 0 h 4" name="T3"/>
                  <a:gd fmla="*/ 0 w 8" name="T4"/>
                  <a:gd fmla="*/ 0 h 4" name="T5"/>
                  <a:gd fmla="*/ 0 w 8" name="T6"/>
                  <a:gd fmla="*/ 4 h 4" name="T7"/>
                  <a:gd fmla="*/ 1 w 8" name="T8"/>
                  <a:gd fmla="*/ 4 h 4" name="T9"/>
                  <a:gd fmla="*/ 8 w 8" name="T10"/>
                  <a:gd fmla="*/ 4 h 4" name="T11"/>
                  <a:gd fmla="*/ 8 w 8" name="T12"/>
                  <a:gd fmla="*/ 4 h 4" name="T13"/>
                  <a:gd fmla="*/ 8 w 8" name="T14"/>
                  <a:gd fmla="*/ 0 h 4" name="T15"/>
                  <a:gd fmla="*/ 8 w 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8">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4" name="Freeform 43"/>
              <p:cNvSpPr/>
              <p:nvPr/>
            </p:nvSpPr>
            <p:spPr bwMode="auto">
              <a:xfrm>
                <a:off x="3818" y="2208"/>
                <a:ext cx="23" cy="23"/>
              </a:xfrm>
              <a:custGeom>
                <a:gdLst>
                  <a:gd fmla="*/ 8 w 9" name="T0"/>
                  <a:gd fmla="*/ 0 h 9" name="T1"/>
                  <a:gd fmla="*/ 1 w 9" name="T2"/>
                  <a:gd fmla="*/ 0 h 9" name="T3"/>
                  <a:gd fmla="*/ 0 w 9" name="T4"/>
                  <a:gd fmla="*/ 1 h 9" name="T5"/>
                  <a:gd fmla="*/ 0 w 9" name="T6"/>
                  <a:gd fmla="*/ 9 h 9" name="T7"/>
                  <a:gd fmla="*/ 1 w 9" name="T8"/>
                  <a:gd fmla="*/ 9 h 9" name="T9"/>
                  <a:gd fmla="*/ 8 w 9" name="T10"/>
                  <a:gd fmla="*/ 9 h 9" name="T11"/>
                  <a:gd fmla="*/ 9 w 9" name="T12"/>
                  <a:gd fmla="*/ 9 h 9" name="T13"/>
                  <a:gd fmla="*/ 9 w 9" name="T14"/>
                  <a:gd fmla="*/ 1 h 9" name="T15"/>
                  <a:gd fmla="*/ 8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5" name="Freeform 44"/>
              <p:cNvSpPr/>
              <p:nvPr/>
            </p:nvSpPr>
            <p:spPr bwMode="auto">
              <a:xfrm>
                <a:off x="3849" y="2184"/>
                <a:ext cx="20" cy="47"/>
              </a:xfrm>
              <a:custGeom>
                <a:gdLst>
                  <a:gd fmla="*/ 7 w 8" name="T0"/>
                  <a:gd fmla="*/ 0 h 19" name="T1"/>
                  <a:gd fmla="*/ 0 w 8" name="T2"/>
                  <a:gd fmla="*/ 0 h 19" name="T3"/>
                  <a:gd fmla="*/ 0 w 8" name="T4"/>
                  <a:gd fmla="*/ 1 h 19" name="T5"/>
                  <a:gd fmla="*/ 0 w 8" name="T6"/>
                  <a:gd fmla="*/ 19 h 19" name="T7"/>
                  <a:gd fmla="*/ 0 w 8" name="T8"/>
                  <a:gd fmla="*/ 19 h 19" name="T9"/>
                  <a:gd fmla="*/ 7 w 8" name="T10"/>
                  <a:gd fmla="*/ 19 h 19" name="T11"/>
                  <a:gd fmla="*/ 8 w 8" name="T12"/>
                  <a:gd fmla="*/ 19 h 19" name="T13"/>
                  <a:gd fmla="*/ 8 w 8" name="T14"/>
                  <a:gd fmla="*/ 1 h 19" name="T15"/>
                  <a:gd fmla="*/ 7 w 8"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8">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6" name="Freeform 45"/>
              <p:cNvSpPr/>
              <p:nvPr/>
            </p:nvSpPr>
            <p:spPr bwMode="auto">
              <a:xfrm>
                <a:off x="3877" y="2161"/>
                <a:ext cx="22" cy="70"/>
              </a:xfrm>
              <a:custGeom>
                <a:gdLst>
                  <a:gd fmla="*/ 8 w 9" name="T0"/>
                  <a:gd fmla="*/ 0 h 28" name="T1"/>
                  <a:gd fmla="*/ 1 w 9" name="T2"/>
                  <a:gd fmla="*/ 0 h 28" name="T3"/>
                  <a:gd fmla="*/ 0 w 9" name="T4"/>
                  <a:gd fmla="*/ 1 h 28" name="T5"/>
                  <a:gd fmla="*/ 0 w 9" name="T6"/>
                  <a:gd fmla="*/ 28 h 28" name="T7"/>
                  <a:gd fmla="*/ 1 w 9" name="T8"/>
                  <a:gd fmla="*/ 28 h 28" name="T9"/>
                  <a:gd fmla="*/ 8 w 9" name="T10"/>
                  <a:gd fmla="*/ 28 h 28" name="T11"/>
                  <a:gd fmla="*/ 9 w 9" name="T12"/>
                  <a:gd fmla="*/ 28 h 28" name="T13"/>
                  <a:gd fmla="*/ 9 w 9" name="T14"/>
                  <a:gd fmla="*/ 1 h 28" name="T15"/>
                  <a:gd fmla="*/ 8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7" name="Freeform 46"/>
              <p:cNvSpPr/>
              <p:nvPr/>
            </p:nvSpPr>
            <p:spPr bwMode="auto">
              <a:xfrm>
                <a:off x="3821" y="2089"/>
                <a:ext cx="23" cy="27"/>
              </a:xfrm>
              <a:custGeom>
                <a:gdLst>
                  <a:gd fmla="*/ 5 w 9" name="T0"/>
                  <a:gd fmla="*/ 10 h 11" name="T1"/>
                  <a:gd fmla="*/ 8 w 9" name="T2"/>
                  <a:gd fmla="*/ 4 h 11" name="T3"/>
                  <a:gd fmla="*/ 5 w 9" name="T4"/>
                  <a:gd fmla="*/ 0 h 11" name="T5"/>
                  <a:gd fmla="*/ 0 w 9" name="T6"/>
                  <a:gd fmla="*/ 4 h 11" name="T7"/>
                  <a:gd fmla="*/ 5 w 9" name="T8"/>
                  <a:gd fmla="*/ 10 h 11" name="T9"/>
                </a:gdLst>
                <a:cxnLst>
                  <a:cxn ang="0">
                    <a:pos x="T0" y="T1"/>
                  </a:cxn>
                  <a:cxn ang="0">
                    <a:pos x="T2" y="T3"/>
                  </a:cxn>
                  <a:cxn ang="0">
                    <a:pos x="T4" y="T5"/>
                  </a:cxn>
                  <a:cxn ang="0">
                    <a:pos x="T6" y="T7"/>
                  </a:cxn>
                  <a:cxn ang="0">
                    <a:pos x="T8" y="T9"/>
                  </a:cxn>
                </a:cxnLst>
                <a:rect b="b" l="0" r="r" t="0"/>
                <a:pathLst>
                  <a:path h="11" w="9">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8" name="Freeform 47"/>
              <p:cNvSpPr/>
              <p:nvPr/>
            </p:nvSpPr>
            <p:spPr bwMode="auto">
              <a:xfrm>
                <a:off x="3785" y="2164"/>
                <a:ext cx="36" cy="44"/>
              </a:xfrm>
              <a:custGeom>
                <a:gdLst>
                  <a:gd fmla="*/ 12 w 14" name="T0"/>
                  <a:gd fmla="*/ 1 h 18" name="T1"/>
                  <a:gd fmla="*/ 10 w 14" name="T2"/>
                  <a:gd fmla="*/ 0 h 18" name="T3"/>
                  <a:gd fmla="*/ 8 w 14" name="T4"/>
                  <a:gd fmla="*/ 6 h 18" name="T5"/>
                  <a:gd fmla="*/ 1 w 14" name="T6"/>
                  <a:gd fmla="*/ 14 h 18" name="T7"/>
                  <a:gd fmla="*/ 1 w 14" name="T8"/>
                  <a:gd fmla="*/ 17 h 18" name="T9"/>
                  <a:gd fmla="*/ 4 w 14" name="T10"/>
                  <a:gd fmla="*/ 17 h 18" name="T11"/>
                  <a:gd fmla="*/ 12 w 14" name="T12"/>
                  <a:gd fmla="*/ 9 h 18" name="T13"/>
                  <a:gd fmla="*/ 13 w 14" name="T14"/>
                  <a:gd fmla="*/ 8 h 18" name="T15"/>
                  <a:gd fmla="*/ 14 w 14" name="T16"/>
                  <a:gd fmla="*/ 3 h 18" name="T17"/>
                  <a:gd fmla="*/ 12 w 14" name="T18"/>
                  <a:gd fmla="*/ 1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4">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09" name="Freeform 48"/>
              <p:cNvSpPr/>
              <p:nvPr/>
            </p:nvSpPr>
            <p:spPr bwMode="auto">
              <a:xfrm>
                <a:off x="3836" y="2116"/>
                <a:ext cx="33" cy="20"/>
              </a:xfrm>
              <a:custGeom>
                <a:gdLst>
                  <a:gd fmla="*/ 6 w 13" name="T0"/>
                  <a:gd fmla="*/ 8 h 8" name="T1"/>
                  <a:gd fmla="*/ 12 w 13" name="T2"/>
                  <a:gd fmla="*/ 4 h 8" name="T3"/>
                  <a:gd fmla="*/ 12 w 13" name="T4"/>
                  <a:gd fmla="*/ 1 h 8" name="T5"/>
                  <a:gd fmla="*/ 10 w 13" name="T6"/>
                  <a:gd fmla="*/ 1 h 8" name="T7"/>
                  <a:gd fmla="*/ 5 w 13" name="T8"/>
                  <a:gd fmla="*/ 4 h 8" name="T9"/>
                  <a:gd fmla="*/ 1 w 13" name="T10"/>
                  <a:gd fmla="*/ 3 h 8" name="T11"/>
                  <a:gd fmla="*/ 1 w 13" name="T12"/>
                  <a:gd fmla="*/ 5 h 8" name="T13"/>
                  <a:gd fmla="*/ 0 w 13" name="T14"/>
                  <a:gd fmla="*/ 7 h 8" name="T15"/>
                  <a:gd fmla="*/ 5 w 13" name="T16"/>
                  <a:gd fmla="*/ 8 h 8" name="T17"/>
                  <a:gd fmla="*/ 6 w 13"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10" name="Freeform 49"/>
              <p:cNvSpPr/>
              <p:nvPr/>
            </p:nvSpPr>
            <p:spPr bwMode="auto">
              <a:xfrm>
                <a:off x="3783" y="2116"/>
                <a:ext cx="58" cy="87"/>
              </a:xfrm>
              <a:custGeom>
                <a:gdLst>
                  <a:gd fmla="*/ 18 w 23" name="T0"/>
                  <a:gd fmla="*/ 17 h 35" name="T1"/>
                  <a:gd fmla="*/ 21 w 23" name="T2"/>
                  <a:gd fmla="*/ 5 h 35" name="T3"/>
                  <a:gd fmla="*/ 21 w 23" name="T4"/>
                  <a:gd fmla="*/ 2 h 35" name="T5"/>
                  <a:gd fmla="*/ 20 w 23" name="T6"/>
                  <a:gd fmla="*/ 2 h 35" name="T7"/>
                  <a:gd fmla="*/ 19 w 23" name="T8"/>
                  <a:gd fmla="*/ 7 h 35" name="T9"/>
                  <a:gd fmla="*/ 20 w 23" name="T10"/>
                  <a:gd fmla="*/ 3 h 35" name="T11"/>
                  <a:gd fmla="*/ 20 w 23" name="T12"/>
                  <a:gd fmla="*/ 2 h 35" name="T13"/>
                  <a:gd fmla="*/ 20 w 23" name="T14"/>
                  <a:gd fmla="*/ 1 h 35" name="T15"/>
                  <a:gd fmla="*/ 19 w 23" name="T16"/>
                  <a:gd fmla="*/ 1 h 35" name="T17"/>
                  <a:gd fmla="*/ 18 w 23" name="T18"/>
                  <a:gd fmla="*/ 2 h 35" name="T19"/>
                  <a:gd fmla="*/ 19 w 23" name="T20"/>
                  <a:gd fmla="*/ 3 h 35" name="T21"/>
                  <a:gd fmla="*/ 18 w 23" name="T22"/>
                  <a:gd fmla="*/ 6 h 35" name="T23"/>
                  <a:gd fmla="*/ 17 w 23" name="T24"/>
                  <a:gd fmla="*/ 0 h 35" name="T25"/>
                  <a:gd fmla="*/ 17 w 23" name="T26"/>
                  <a:gd fmla="*/ 0 h 35" name="T27"/>
                  <a:gd fmla="*/ 17 w 23" name="T28"/>
                  <a:gd fmla="*/ 0 h 35" name="T29"/>
                  <a:gd fmla="*/ 15 w 23" name="T30"/>
                  <a:gd fmla="*/ 0 h 35" name="T31"/>
                  <a:gd fmla="*/ 8 w 23" name="T32"/>
                  <a:gd fmla="*/ 0 h 35" name="T33"/>
                  <a:gd fmla="*/ 1 w 23" name="T34"/>
                  <a:gd fmla="*/ 5 h 35" name="T35"/>
                  <a:gd fmla="*/ 1 w 23" name="T36"/>
                  <a:gd fmla="*/ 8 h 35" name="T37"/>
                  <a:gd fmla="*/ 4 w 23" name="T38"/>
                  <a:gd fmla="*/ 8 h 35" name="T39"/>
                  <a:gd fmla="*/ 4 w 23" name="T40"/>
                  <a:gd fmla="*/ 8 h 35" name="T41"/>
                  <a:gd fmla="*/ 9 w 23" name="T42"/>
                  <a:gd fmla="*/ 4 h 35" name="T43"/>
                  <a:gd fmla="*/ 13 w 23" name="T44"/>
                  <a:gd fmla="*/ 4 h 35" name="T45"/>
                  <a:gd fmla="*/ 12 w 23" name="T46"/>
                  <a:gd fmla="*/ 4 h 35" name="T47"/>
                  <a:gd fmla="*/ 9 w 23" name="T48"/>
                  <a:gd fmla="*/ 15 h 35" name="T49"/>
                  <a:gd fmla="*/ 10 w 23" name="T50"/>
                  <a:gd fmla="*/ 16 h 35" name="T51"/>
                  <a:gd fmla="*/ 14 w 23" name="T52"/>
                  <a:gd fmla="*/ 20 h 35" name="T53"/>
                  <a:gd fmla="*/ 18 w 23" name="T54"/>
                  <a:gd fmla="*/ 24 h 35" name="T55"/>
                  <a:gd fmla="*/ 17 w 23" name="T56"/>
                  <a:gd fmla="*/ 32 h 35" name="T57"/>
                  <a:gd fmla="*/ 19 w 23" name="T58"/>
                  <a:gd fmla="*/ 35 h 35" name="T59"/>
                  <a:gd fmla="*/ 22 w 23" name="T60"/>
                  <a:gd fmla="*/ 33 h 35" name="T61"/>
                  <a:gd fmla="*/ 23 w 23" name="T62"/>
                  <a:gd fmla="*/ 24 h 35" name="T63"/>
                  <a:gd fmla="*/ 23 w 23" name="T64"/>
                  <a:gd fmla="*/ 22 h 35" name="T65"/>
                  <a:gd fmla="*/ 18 w 23" name="T66"/>
                  <a:gd fmla="*/ 17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23">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02" name="文本框 1"/>
            <p:cNvSpPr txBox="1"/>
            <p:nvPr/>
          </p:nvSpPr>
          <p:spPr>
            <a:xfrm>
              <a:off x="3854496" y="5159727"/>
              <a:ext cx="800550" cy="670715"/>
            </a:xfrm>
            <a:prstGeom prst="rect">
              <a:avLst/>
            </a:prstGeom>
            <a:noFill/>
            <a:scene3d>
              <a:camera prst="orthographicFront">
                <a:rot lat="20428944" lon="19984104" rev="21487364"/>
              </a:camera>
              <a:lightRig dir="t" rig="threePt"/>
            </a:scene3d>
          </p:spPr>
          <p:txBody>
            <a:bodyPr rtlCol="0" wrap="square">
              <a:spAutoFit/>
            </a:bodyPr>
            <a:lstStyle/>
            <a:p>
              <a:pPr algn="ctr"/>
              <a:r>
                <a:rPr altLang="zh-CN" lang="en-US" sz="2700">
                  <a:solidFill>
                    <a:prstClr val="white"/>
                  </a:solidFill>
                  <a:latin charset="0" panose="020b0806030902050204" pitchFamily="34" typeface="Impact"/>
                </a:rPr>
                <a:t>01</a:t>
              </a:r>
            </a:p>
          </p:txBody>
        </p:sp>
      </p:grpSp>
      <p:grpSp>
        <p:nvGrpSpPr>
          <p:cNvPr id="114" name="组合 113"/>
          <p:cNvGrpSpPr/>
          <p:nvPr/>
        </p:nvGrpSpPr>
        <p:grpSpPr>
          <a:xfrm>
            <a:off x="700093" y="2575709"/>
            <a:ext cx="1101641" cy="1136354"/>
            <a:chOff x="3136043" y="3435073"/>
            <a:chExt cx="1468663" cy="1515490"/>
          </a:xfrm>
        </p:grpSpPr>
        <p:grpSp>
          <p:nvGrpSpPr>
            <p:cNvPr id="115" name="组合 114"/>
            <p:cNvGrpSpPr/>
            <p:nvPr/>
          </p:nvGrpSpPr>
          <p:grpSpPr>
            <a:xfrm>
              <a:off x="3136043" y="3664647"/>
              <a:ext cx="1468663" cy="1285916"/>
              <a:chOff x="2857503" y="3700575"/>
              <a:chExt cx="2656140" cy="2337367"/>
            </a:xfrm>
          </p:grpSpPr>
          <p:sp>
            <p:nvSpPr>
              <p:cNvPr id="127" name="平行四边形 126"/>
              <p:cNvSpPr/>
              <p:nvPr/>
            </p:nvSpPr>
            <p:spPr>
              <a:xfrm flipH="1" flipV="1" rot="5400000">
                <a:off x="2563596" y="4415965"/>
                <a:ext cx="1915884" cy="1328069"/>
              </a:xfrm>
              <a:prstGeom prst="parallelogram">
                <a:avLst>
                  <a:gd fmla="val 31901" name="adj"/>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8" name="平行四边形 127"/>
              <p:cNvSpPr/>
              <p:nvPr/>
            </p:nvSpPr>
            <p:spPr>
              <a:xfrm flipV="1" rot="16200000">
                <a:off x="3891666" y="4415965"/>
                <a:ext cx="1915884" cy="1328069"/>
              </a:xfrm>
              <a:prstGeom prst="parallelogram">
                <a:avLst>
                  <a:gd fmla="val 31901" name="adj"/>
                </a:avLst>
              </a:prstGeom>
              <a:solidFill>
                <a:srgbClr val="00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9" name="任意多边形 128"/>
              <p:cNvSpPr/>
              <p:nvPr/>
            </p:nvSpPr>
            <p:spPr>
              <a:xfrm>
                <a:off x="2857503" y="3700575"/>
                <a:ext cx="2656140" cy="852488"/>
              </a:xfrm>
              <a:custGeom>
                <a:gdLst>
                  <a:gd fmla="*/ 1328070 w 2656140" name="connsiteX0"/>
                  <a:gd fmla="*/ 0 h 852488" name="connsiteY0"/>
                  <a:gd fmla="*/ 2656140 w 2656140" name="connsiteX1"/>
                  <a:gd fmla="*/ 426244 h 852488" name="connsiteY1"/>
                  <a:gd fmla="*/ 1328070 w 2656140" name="connsiteX2"/>
                  <a:gd fmla="*/ 852488 h 852488" name="connsiteY2"/>
                  <a:gd fmla="*/ 0 w 2656140" name="connsiteX3"/>
                  <a:gd fmla="*/ 426244 h 852488" name="connsiteY3"/>
                </a:gdLst>
                <a:cxnLst>
                  <a:cxn ang="0">
                    <a:pos x="connsiteX0" y="connsiteY0"/>
                  </a:cxn>
                  <a:cxn ang="0">
                    <a:pos x="connsiteX1" y="connsiteY1"/>
                  </a:cxn>
                  <a:cxn ang="0">
                    <a:pos x="connsiteX2" y="connsiteY2"/>
                  </a:cxn>
                  <a:cxn ang="0">
                    <a:pos x="connsiteX3" y="connsiteY3"/>
                  </a:cxn>
                </a:cxnLst>
                <a:rect b="b" l="l" r="r" t="t"/>
                <a:pathLst>
                  <a:path h="852488" w="2656140">
                    <a:moveTo>
                      <a:pt x="1328070" y="0"/>
                    </a:moveTo>
                    <a:lnTo>
                      <a:pt x="2656140" y="426244"/>
                    </a:lnTo>
                    <a:lnTo>
                      <a:pt x="1328070" y="852488"/>
                    </a:lnTo>
                    <a:lnTo>
                      <a:pt x="0" y="426244"/>
                    </a:lnTo>
                    <a:close/>
                  </a:path>
                </a:pathLst>
              </a:custGeom>
              <a:solidFill>
                <a:srgbClr val="01DA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16" name="任意多边形 115"/>
            <p:cNvSpPr/>
            <p:nvPr/>
          </p:nvSpPr>
          <p:spPr>
            <a:xfrm>
              <a:off x="3139415" y="3664699"/>
              <a:ext cx="734331" cy="469001"/>
            </a:xfrm>
            <a:custGeom>
              <a:gdLst>
                <a:gd fmla="*/ 1328070 w 1328070" name="connsiteX0"/>
                <a:gd fmla="*/ 0 h 852488" name="connsiteY0"/>
                <a:gd fmla="*/ 1328070 w 1328070" name="connsiteX1"/>
                <a:gd fmla="*/ 852488 h 852488" name="connsiteY1"/>
                <a:gd fmla="*/ 0 w 1328070" name="connsiteX2"/>
                <a:gd fmla="*/ 426244 h 852488" name="connsiteY2"/>
                <a:gd fmla="*/ 1328070 w 1328070" name="connsiteX3"/>
                <a:gd fmla="*/ 0 h 852488" name="connsiteY3"/>
              </a:gdLst>
              <a:cxnLst>
                <a:cxn ang="0">
                  <a:pos x="connsiteX0" y="connsiteY0"/>
                </a:cxn>
                <a:cxn ang="0">
                  <a:pos x="connsiteX1" y="connsiteY1"/>
                </a:cxn>
                <a:cxn ang="0">
                  <a:pos x="connsiteX2" y="connsiteY2"/>
                </a:cxn>
                <a:cxn ang="0">
                  <a:pos x="connsiteX3" y="connsiteY3"/>
                </a:cxn>
              </a:cxnLst>
              <a:rect b="b" l="l" r="r" t="t"/>
              <a:pathLst>
                <a:path h="852488" w="1328070">
                  <a:moveTo>
                    <a:pt x="1328070" y="0"/>
                  </a:moveTo>
                  <a:lnTo>
                    <a:pt x="1328070" y="852488"/>
                  </a:lnTo>
                  <a:lnTo>
                    <a:pt x="0" y="426244"/>
                  </a:lnTo>
                  <a:lnTo>
                    <a:pt x="1328070" y="0"/>
                  </a:lnTo>
                  <a:close/>
                </a:path>
              </a:pathLst>
            </a:custGeom>
            <a:gradFill>
              <a:gsLst>
                <a:gs pos="0">
                  <a:srgbClr val="00808E">
                    <a:alpha val="25000"/>
                  </a:srgbClr>
                </a:gs>
                <a:gs pos="100000">
                  <a:srgbClr val="00808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7" name="平行四边形 75"/>
            <p:cNvSpPr/>
            <p:nvPr/>
          </p:nvSpPr>
          <p:spPr>
            <a:xfrm flipH="1" flipV="1" rot="5400000">
              <a:off x="3994018" y="3304683"/>
              <a:ext cx="473552" cy="734331"/>
            </a:xfrm>
            <a:custGeom>
              <a:gdLst>
                <a:gd fmla="*/ 0 w 538489" name="connsiteX0"/>
                <a:gd fmla="*/ 835027 h 835027" name="connsiteY0"/>
                <a:gd fmla="*/ 266382 w 538489" name="connsiteX1"/>
                <a:gd fmla="*/ 0 h 835027" name="connsiteY1"/>
                <a:gd fmla="*/ 538489 w 538489" name="connsiteX2"/>
                <a:gd fmla="*/ 828677 h 835027" name="connsiteY2"/>
                <a:gd fmla="*/ 0 w 538489" name="connsiteX3"/>
                <a:gd fmla="*/ 835027 h 835027" name="connsiteY3"/>
                <a:gd fmla="*/ 0 w 1198571" name="connsiteX4"/>
                <a:gd fmla="*/ 835027 h 835027" name="connsiteY4"/>
              </a:gdLst>
              <a:cxnLst>
                <a:cxn ang="0">
                  <a:pos x="connsiteX0" y="connsiteY0"/>
                </a:cxn>
                <a:cxn ang="0">
                  <a:pos x="connsiteX1" y="connsiteY1"/>
                </a:cxn>
                <a:cxn ang="0">
                  <a:pos x="connsiteX2" y="connsiteY2"/>
                </a:cxn>
                <a:cxn ang="0">
                  <a:pos x="connsiteX3" y="connsiteY3"/>
                </a:cxn>
              </a:cxnLst>
              <a:rect b="b" l="l" r="r" t="t"/>
              <a:pathLst>
                <a:path h="835026" w="538489">
                  <a:moveTo>
                    <a:pt x="0" y="835027"/>
                  </a:moveTo>
                  <a:lnTo>
                    <a:pt x="266382" y="0"/>
                  </a:lnTo>
                  <a:lnTo>
                    <a:pt x="538489" y="828677"/>
                  </a:lnTo>
                  <a:lnTo>
                    <a:pt x="0" y="835027"/>
                  </a:lnTo>
                  <a:close/>
                </a:path>
              </a:pathLst>
            </a:custGeom>
            <a:gradFill>
              <a:gsLst>
                <a:gs pos="0">
                  <a:srgbClr val="E34B4B">
                    <a:alpha val="50000"/>
                  </a:srgbClr>
                </a:gs>
                <a:gs pos="100000">
                  <a:srgbClr val="E34B4B">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18" name="Group 52"/>
            <p:cNvGrpSpPr>
              <a:grpSpLocks noChangeAspect="1"/>
            </p:cNvGrpSpPr>
            <p:nvPr/>
          </p:nvGrpSpPr>
          <p:grpSpPr>
            <a:xfrm>
              <a:off x="4022863" y="4211656"/>
              <a:ext cx="444681" cy="440849"/>
              <a:chOff x="3783" y="2102"/>
              <a:chExt cx="116" cy="115"/>
            </a:xfrm>
            <a:solidFill>
              <a:schemeClr val="bg1"/>
            </a:solidFill>
            <a:effectLst/>
            <a:scene3d>
              <a:camera prst="orthographicFront">
                <a:rot lat="20235380" lon="2192695" rev="60000"/>
              </a:camera>
              <a:lightRig dir="t" rig="threePt"/>
            </a:scene3d>
          </p:grpSpPr>
          <p:sp>
            <p:nvSpPr>
              <p:cNvPr id="120" name="Freeform 53"/>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1" name="Freeform 54"/>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2" name="Freeform 55"/>
              <p:cNvSpPr/>
              <p:nvPr/>
            </p:nvSpPr>
            <p:spPr bwMode="auto">
              <a:xfrm>
                <a:off x="3839" y="2115"/>
                <a:ext cx="7" cy="10"/>
              </a:xfrm>
              <a:custGeom>
                <a:gdLst>
                  <a:gd fmla="*/ 1 w 3" name="T0"/>
                  <a:gd fmla="*/ 4 h 4" name="T1"/>
                  <a:gd fmla="*/ 1 w 3" name="T2"/>
                  <a:gd fmla="*/ 4 h 4" name="T3"/>
                  <a:gd fmla="*/ 3 w 3" name="T4"/>
                  <a:gd fmla="*/ 3 h 4" name="T5"/>
                  <a:gd fmla="*/ 3 w 3" name="T6"/>
                  <a:gd fmla="*/ 0 h 4" name="T7"/>
                  <a:gd fmla="*/ 1 w 3" name="T8"/>
                  <a:gd fmla="*/ 0 h 4" name="T9"/>
                  <a:gd fmla="*/ 0 w 3" name="T10"/>
                  <a:gd fmla="*/ 0 h 4" name="T11"/>
                  <a:gd fmla="*/ 0 w 3" name="T12"/>
                  <a:gd fmla="*/ 3 h 4" name="T13"/>
                  <a:gd fmla="*/ 1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3" name="Freeform 56"/>
              <p:cNvSpPr/>
              <p:nvPr/>
            </p:nvSpPr>
            <p:spPr bwMode="auto">
              <a:xfrm>
                <a:off x="3839" y="2195"/>
                <a:ext cx="7" cy="10"/>
              </a:xfrm>
              <a:custGeom>
                <a:gdLst>
                  <a:gd fmla="*/ 1 w 3" name="T0"/>
                  <a:gd fmla="*/ 0 h 4" name="T1"/>
                  <a:gd fmla="*/ 1 w 3" name="T2"/>
                  <a:gd fmla="*/ 0 h 4" name="T3"/>
                  <a:gd fmla="*/ 0 w 3" name="T4"/>
                  <a:gd fmla="*/ 1 h 4" name="T5"/>
                  <a:gd fmla="*/ 0 w 3" name="T6"/>
                  <a:gd fmla="*/ 4 h 4" name="T7"/>
                  <a:gd fmla="*/ 1 w 3" name="T8"/>
                  <a:gd fmla="*/ 4 h 4" name="T9"/>
                  <a:gd fmla="*/ 3 w 3" name="T10"/>
                  <a:gd fmla="*/ 4 h 4" name="T11"/>
                  <a:gd fmla="*/ 3 w 3" name="T12"/>
                  <a:gd fmla="*/ 1 h 4" name="T13"/>
                  <a:gd fmla="*/ 1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4" name="Freeform 57"/>
              <p:cNvSpPr/>
              <p:nvPr/>
            </p:nvSpPr>
            <p:spPr bwMode="auto">
              <a:xfrm>
                <a:off x="3796" y="2155"/>
                <a:ext cx="10" cy="10"/>
              </a:xfrm>
              <a:custGeom>
                <a:gdLst>
                  <a:gd fmla="*/ 3 w 4" name="T0"/>
                  <a:gd fmla="*/ 0 h 4" name="T1"/>
                  <a:gd fmla="*/ 0 w 4" name="T2"/>
                  <a:gd fmla="*/ 0 h 4" name="T3"/>
                  <a:gd fmla="*/ 0 w 4" name="T4"/>
                  <a:gd fmla="*/ 2 h 4" name="T5"/>
                  <a:gd fmla="*/ 0 w 4" name="T6"/>
                  <a:gd fmla="*/ 4 h 4" name="T7"/>
                  <a:gd fmla="*/ 3 w 4" name="T8"/>
                  <a:gd fmla="*/ 4 h 4" name="T9"/>
                  <a:gd fmla="*/ 4 w 4" name="T10"/>
                  <a:gd fmla="*/ 2 h 4" name="T11"/>
                  <a:gd fmla="*/ 4 w 4" name="T12"/>
                  <a:gd fmla="*/ 2 h 4" name="T13"/>
                  <a:gd fmla="*/ 3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5" name="Freeform 58"/>
              <p:cNvSpPr/>
              <p:nvPr/>
            </p:nvSpPr>
            <p:spPr bwMode="auto">
              <a:xfrm>
                <a:off x="3877" y="2155"/>
                <a:ext cx="10" cy="10"/>
              </a:xfrm>
              <a:custGeom>
                <a:gdLst>
                  <a:gd fmla="*/ 4 w 4" name="T0"/>
                  <a:gd fmla="*/ 0 h 4" name="T1"/>
                  <a:gd fmla="*/ 2 w 4" name="T2"/>
                  <a:gd fmla="*/ 0 h 4" name="T3"/>
                  <a:gd fmla="*/ 0 w 4" name="T4"/>
                  <a:gd fmla="*/ 2 h 4" name="T5"/>
                  <a:gd fmla="*/ 0 w 4" name="T6"/>
                  <a:gd fmla="*/ 2 h 4" name="T7"/>
                  <a:gd fmla="*/ 2 w 4" name="T8"/>
                  <a:gd fmla="*/ 4 h 4" name="T9"/>
                  <a:gd fmla="*/ 4 w 4" name="T10"/>
                  <a:gd fmla="*/ 4 h 4" name="T11"/>
                  <a:gd fmla="*/ 4 w 4" name="T12"/>
                  <a:gd fmla="*/ 2 h 4" name="T13"/>
                  <a:gd fmla="*/ 4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6" name="Freeform 59"/>
              <p:cNvSpPr/>
              <p:nvPr/>
            </p:nvSpPr>
            <p:spPr bwMode="auto">
              <a:xfrm>
                <a:off x="3813" y="2127"/>
                <a:ext cx="33" cy="38"/>
              </a:xfrm>
              <a:custGeom>
                <a:gdLst>
                  <a:gd fmla="*/ 11 w 13" name="T0"/>
                  <a:gd fmla="*/ 0 h 15" name="T1"/>
                  <a:gd fmla="*/ 10 w 13" name="T2"/>
                  <a:gd fmla="*/ 2 h 15" name="T3"/>
                  <a:gd fmla="*/ 10 w 13" name="T4"/>
                  <a:gd fmla="*/ 11 h 15" name="T5"/>
                  <a:gd fmla="*/ 9 w 13" name="T6"/>
                  <a:gd fmla="*/ 12 h 15" name="T7"/>
                  <a:gd fmla="*/ 2 w 13" name="T8"/>
                  <a:gd fmla="*/ 12 h 15" name="T9"/>
                  <a:gd fmla="*/ 0 w 13" name="T10"/>
                  <a:gd fmla="*/ 14 h 15" name="T11"/>
                  <a:gd fmla="*/ 2 w 13" name="T12"/>
                  <a:gd fmla="*/ 15 h 15" name="T13"/>
                  <a:gd fmla="*/ 11 w 13" name="T14"/>
                  <a:gd fmla="*/ 15 h 15" name="T15"/>
                  <a:gd fmla="*/ 12 w 13" name="T16"/>
                  <a:gd fmla="*/ 15 h 15" name="T17"/>
                  <a:gd fmla="*/ 12 w 13" name="T18"/>
                  <a:gd fmla="*/ 15 h 15" name="T19"/>
                  <a:gd fmla="*/ 13 w 13" name="T20"/>
                  <a:gd fmla="*/ 13 h 15" name="T21"/>
                  <a:gd fmla="*/ 13 w 13" name="T22"/>
                  <a:gd fmla="*/ 2 h 15" name="T23"/>
                  <a:gd fmla="*/ 11 w 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3">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19" name="文本框 79"/>
            <p:cNvSpPr txBox="1"/>
            <p:nvPr/>
          </p:nvSpPr>
          <p:spPr>
            <a:xfrm>
              <a:off x="3139089" y="4119713"/>
              <a:ext cx="800550" cy="670715"/>
            </a:xfrm>
            <a:prstGeom prst="rect">
              <a:avLst/>
            </a:prstGeom>
            <a:noFill/>
            <a:scene3d>
              <a:camera prst="orthographicFront">
                <a:rot lat="20428944" lon="19984104" rev="21487364"/>
              </a:camera>
              <a:lightRig dir="t" rig="threePt"/>
            </a:scene3d>
          </p:spPr>
          <p:txBody>
            <a:bodyPr rtlCol="0" wrap="square">
              <a:spAutoFit/>
            </a:bodyPr>
            <a:lstStyle/>
            <a:p>
              <a:pPr algn="ctr"/>
              <a:r>
                <a:rPr altLang="zh-CN" lang="en-US" sz="2700">
                  <a:solidFill>
                    <a:prstClr val="white"/>
                  </a:solidFill>
                  <a:latin charset="0" panose="020b0806030902050204" pitchFamily="34" typeface="Impact"/>
                </a:rPr>
                <a:t>02</a:t>
              </a:r>
            </a:p>
          </p:txBody>
        </p:sp>
      </p:grpSp>
      <p:grpSp>
        <p:nvGrpSpPr>
          <p:cNvPr id="130" name="组合 129"/>
          <p:cNvGrpSpPr/>
          <p:nvPr/>
        </p:nvGrpSpPr>
        <p:grpSpPr>
          <a:xfrm>
            <a:off x="1070633" y="1926787"/>
            <a:ext cx="1475361" cy="1317190"/>
            <a:chOff x="3630032" y="2569645"/>
            <a:chExt cx="1966892" cy="1756660"/>
          </a:xfrm>
        </p:grpSpPr>
        <p:grpSp>
          <p:nvGrpSpPr>
            <p:cNvPr id="131" name="组合 130"/>
            <p:cNvGrpSpPr/>
            <p:nvPr/>
          </p:nvGrpSpPr>
          <p:grpSpPr>
            <a:xfrm>
              <a:off x="3872585" y="2618995"/>
              <a:ext cx="1468663" cy="1285916"/>
              <a:chOff x="2857503" y="3700575"/>
              <a:chExt cx="2656140" cy="2337367"/>
            </a:xfrm>
          </p:grpSpPr>
          <p:sp>
            <p:nvSpPr>
              <p:cNvPr id="139" name="平行四边形 138"/>
              <p:cNvSpPr/>
              <p:nvPr/>
            </p:nvSpPr>
            <p:spPr>
              <a:xfrm flipH="1" flipV="1" rot="5400000">
                <a:off x="2563596" y="4415965"/>
                <a:ext cx="1915884" cy="1328069"/>
              </a:xfrm>
              <a:prstGeom prst="parallelogram">
                <a:avLst>
                  <a:gd fmla="val 31901" name="adj"/>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0" name="平行四边形 139"/>
              <p:cNvSpPr/>
              <p:nvPr/>
            </p:nvSpPr>
            <p:spPr>
              <a:xfrm flipV="1" rot="16200000">
                <a:off x="3891666" y="4415965"/>
                <a:ext cx="1915884" cy="1328069"/>
              </a:xfrm>
              <a:prstGeom prst="parallelogram">
                <a:avLst>
                  <a:gd fmla="val 31901" name="adj"/>
                </a:avLst>
              </a:prstGeom>
              <a:solidFill>
                <a:srgbClr val="E3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1" name="任意多边形 140"/>
              <p:cNvSpPr/>
              <p:nvPr/>
            </p:nvSpPr>
            <p:spPr>
              <a:xfrm>
                <a:off x="2857503" y="3700575"/>
                <a:ext cx="2656140" cy="852488"/>
              </a:xfrm>
              <a:custGeom>
                <a:gdLst>
                  <a:gd fmla="*/ 1328070 w 2656140" name="connsiteX0"/>
                  <a:gd fmla="*/ 0 h 852488" name="connsiteY0"/>
                  <a:gd fmla="*/ 2656140 w 2656140" name="connsiteX1"/>
                  <a:gd fmla="*/ 426244 h 852488" name="connsiteY1"/>
                  <a:gd fmla="*/ 1328070 w 2656140" name="connsiteX2"/>
                  <a:gd fmla="*/ 852488 h 852488" name="connsiteY2"/>
                  <a:gd fmla="*/ 0 w 2656140" name="connsiteX3"/>
                  <a:gd fmla="*/ 426244 h 852488" name="connsiteY3"/>
                </a:gdLst>
                <a:cxnLst>
                  <a:cxn ang="0">
                    <a:pos x="connsiteX0" y="connsiteY0"/>
                  </a:cxn>
                  <a:cxn ang="0">
                    <a:pos x="connsiteX1" y="connsiteY1"/>
                  </a:cxn>
                  <a:cxn ang="0">
                    <a:pos x="connsiteX2" y="connsiteY2"/>
                  </a:cxn>
                  <a:cxn ang="0">
                    <a:pos x="connsiteX3" y="connsiteY3"/>
                  </a:cxn>
                </a:cxnLst>
                <a:rect b="b" l="l" r="r" t="t"/>
                <a:pathLst>
                  <a:path h="852488" w="2656140">
                    <a:moveTo>
                      <a:pt x="1328070" y="0"/>
                    </a:moveTo>
                    <a:lnTo>
                      <a:pt x="2656140" y="426244"/>
                    </a:lnTo>
                    <a:lnTo>
                      <a:pt x="1328070" y="852488"/>
                    </a:lnTo>
                    <a:lnTo>
                      <a:pt x="0" y="426244"/>
                    </a:lnTo>
                    <a:close/>
                  </a:path>
                </a:pathLst>
              </a:custGeom>
              <a:solidFill>
                <a:srgbClr val="EF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32" name="任意多边形 131"/>
            <p:cNvSpPr/>
            <p:nvPr/>
          </p:nvSpPr>
          <p:spPr>
            <a:xfrm>
              <a:off x="3877615" y="2619709"/>
              <a:ext cx="734331" cy="469001"/>
            </a:xfrm>
            <a:custGeom>
              <a:gdLst>
                <a:gd fmla="*/ 1328070 w 1328070" name="connsiteX0"/>
                <a:gd fmla="*/ 0 h 852488" name="connsiteY0"/>
                <a:gd fmla="*/ 1328070 w 1328070" name="connsiteX1"/>
                <a:gd fmla="*/ 852488 h 852488" name="connsiteY1"/>
                <a:gd fmla="*/ 0 w 1328070" name="connsiteX2"/>
                <a:gd fmla="*/ 426244 h 852488" name="connsiteY2"/>
                <a:gd fmla="*/ 1328070 w 1328070" name="connsiteX3"/>
                <a:gd fmla="*/ 0 h 852488" name="connsiteY3"/>
              </a:gdLst>
              <a:cxnLst>
                <a:cxn ang="0">
                  <a:pos x="connsiteX0" y="connsiteY0"/>
                </a:cxn>
                <a:cxn ang="0">
                  <a:pos x="connsiteX1" y="connsiteY1"/>
                </a:cxn>
                <a:cxn ang="0">
                  <a:pos x="connsiteX2" y="connsiteY2"/>
                </a:cxn>
                <a:cxn ang="0">
                  <a:pos x="connsiteX3" y="connsiteY3"/>
                </a:cxn>
              </a:cxnLst>
              <a:rect b="b" l="l" r="r" t="t"/>
              <a:pathLst>
                <a:path h="852488" w="1328070">
                  <a:moveTo>
                    <a:pt x="1328070" y="0"/>
                  </a:moveTo>
                  <a:lnTo>
                    <a:pt x="1328070" y="852488"/>
                  </a:lnTo>
                  <a:lnTo>
                    <a:pt x="0" y="426244"/>
                  </a:lnTo>
                  <a:lnTo>
                    <a:pt x="1328070" y="0"/>
                  </a:lnTo>
                  <a:close/>
                </a:path>
              </a:pathLst>
            </a:custGeom>
            <a:gradFill>
              <a:gsLst>
                <a:gs pos="0">
                  <a:srgbClr val="E34B4B">
                    <a:alpha val="25000"/>
                  </a:srgbClr>
                </a:gs>
                <a:gs pos="100000">
                  <a:srgbClr val="E34B4B">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3" name="任意多边形 132"/>
            <p:cNvSpPr/>
            <p:nvPr/>
          </p:nvSpPr>
          <p:spPr>
            <a:xfrm>
              <a:off x="3630032" y="2569645"/>
              <a:ext cx="1966892" cy="330399"/>
            </a:xfrm>
            <a:custGeom>
              <a:gdLst>
                <a:gd fmla="*/ 1328070 w 2656140" name="connsiteX0"/>
                <a:gd fmla="*/ 0 h 426244" name="connsiteY0"/>
                <a:gd fmla="*/ 2656140 w 2656140" name="connsiteX1"/>
                <a:gd fmla="*/ 426244 h 426244" name="connsiteY1"/>
                <a:gd fmla="*/ 0 w 2656140" name="connsiteX2"/>
                <a:gd fmla="*/ 426244 h 426244" name="connsiteY2"/>
                <a:gd fmla="*/ 1328070 w 2656140" name="connsiteX3"/>
                <a:gd fmla="*/ 0 h 426244" name="connsiteY3"/>
              </a:gdLst>
              <a:cxnLst>
                <a:cxn ang="0">
                  <a:pos x="connsiteX0" y="connsiteY0"/>
                </a:cxn>
                <a:cxn ang="0">
                  <a:pos x="connsiteX1" y="connsiteY1"/>
                </a:cxn>
                <a:cxn ang="0">
                  <a:pos x="connsiteX2" y="connsiteY2"/>
                </a:cxn>
                <a:cxn ang="0">
                  <a:pos x="connsiteX3" y="connsiteY3"/>
                </a:cxn>
              </a:cxnLst>
              <a:rect b="b" l="l" r="r" t="t"/>
              <a:pathLst>
                <a:path h="426244" w="2656140">
                  <a:moveTo>
                    <a:pt x="1328070" y="0"/>
                  </a:moveTo>
                  <a:lnTo>
                    <a:pt x="2656140" y="426244"/>
                  </a:lnTo>
                  <a:lnTo>
                    <a:pt x="0" y="426244"/>
                  </a:lnTo>
                  <a:lnTo>
                    <a:pt x="1328070" y="0"/>
                  </a:lnTo>
                  <a:close/>
                </a:path>
              </a:pathLst>
            </a:custGeom>
            <a:gradFill flip="none" rotWithShape="1">
              <a:gsLst>
                <a:gs pos="0">
                  <a:srgbClr val="E34B4B">
                    <a:alpha val="30000"/>
                  </a:srgbClr>
                </a:gs>
                <a:gs pos="98000">
                  <a:srgbClr val="E34B4B">
                    <a:alpha val="0"/>
                  </a:srgbClr>
                </a:gs>
              </a:gsLst>
              <a:lin ang="360000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34" name="Group 62"/>
            <p:cNvGrpSpPr>
              <a:grpSpLocks noChangeAspect="1"/>
            </p:cNvGrpSpPr>
            <p:nvPr/>
          </p:nvGrpSpPr>
          <p:grpSpPr>
            <a:xfrm>
              <a:off x="4729518" y="3246867"/>
              <a:ext cx="478466" cy="382030"/>
              <a:chOff x="3775" y="2110"/>
              <a:chExt cx="129" cy="103"/>
            </a:xfrm>
            <a:solidFill>
              <a:schemeClr val="bg1"/>
            </a:solidFill>
            <a:effectLst/>
            <a:scene3d>
              <a:camera prst="orthographicFront">
                <a:rot lat="20238000" lon="2190000" rev="60000"/>
              </a:camera>
              <a:lightRig dir="t" rig="threePt"/>
            </a:scene3d>
          </p:grpSpPr>
          <p:sp>
            <p:nvSpPr>
              <p:cNvPr id="136"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7"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38"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35" name="文本框 108"/>
            <p:cNvSpPr txBox="1"/>
            <p:nvPr/>
          </p:nvSpPr>
          <p:spPr>
            <a:xfrm>
              <a:off x="3869594" y="3094914"/>
              <a:ext cx="729470" cy="670715"/>
            </a:xfrm>
            <a:prstGeom prst="rect">
              <a:avLst/>
            </a:prstGeom>
            <a:noFill/>
            <a:scene3d>
              <a:camera prst="orthographicFront">
                <a:rot lat="20428944" lon="19984104" rev="21487364"/>
              </a:camera>
              <a:lightRig dir="t" rig="threePt"/>
            </a:scene3d>
          </p:spPr>
          <p:txBody>
            <a:bodyPr rtlCol="0" wrap="square">
              <a:spAutoFit/>
            </a:bodyPr>
            <a:lstStyle/>
            <a:p>
              <a:pPr algn="ctr"/>
              <a:r>
                <a:rPr altLang="zh-CN" lang="en-US" sz="2700">
                  <a:solidFill>
                    <a:prstClr val="white"/>
                  </a:solidFill>
                  <a:latin charset="0" panose="020b0806030902050204" pitchFamily="34" typeface="Impact"/>
                </a:rPr>
                <a:t>03</a:t>
              </a:r>
            </a:p>
          </p:txBody>
        </p:sp>
      </p:grpSp>
      <p:grpSp>
        <p:nvGrpSpPr>
          <p:cNvPr id="142" name="组合 141"/>
          <p:cNvGrpSpPr/>
          <p:nvPr/>
        </p:nvGrpSpPr>
        <p:grpSpPr>
          <a:xfrm>
            <a:off x="704938" y="1178277"/>
            <a:ext cx="1101641" cy="964214"/>
            <a:chOff x="3142501" y="1571400"/>
            <a:chExt cx="1468663" cy="1285916"/>
          </a:xfrm>
        </p:grpSpPr>
        <p:grpSp>
          <p:nvGrpSpPr>
            <p:cNvPr id="143" name="组合 142"/>
            <p:cNvGrpSpPr/>
            <p:nvPr/>
          </p:nvGrpSpPr>
          <p:grpSpPr>
            <a:xfrm>
              <a:off x="3142501" y="1571400"/>
              <a:ext cx="1468663" cy="1285916"/>
              <a:chOff x="2857503" y="3700575"/>
              <a:chExt cx="2656140" cy="2337367"/>
            </a:xfrm>
          </p:grpSpPr>
          <p:sp>
            <p:nvSpPr>
              <p:cNvPr id="154" name="平行四边形 153"/>
              <p:cNvSpPr/>
              <p:nvPr/>
            </p:nvSpPr>
            <p:spPr>
              <a:xfrm flipH="1" flipV="1" rot="5400000">
                <a:off x="2563596" y="4415965"/>
                <a:ext cx="1915884" cy="1328069"/>
              </a:xfrm>
              <a:prstGeom prst="parallelogram">
                <a:avLst>
                  <a:gd fmla="val 31901" name="adj"/>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5" name="平行四边形 154"/>
              <p:cNvSpPr/>
              <p:nvPr/>
            </p:nvSpPr>
            <p:spPr>
              <a:xfrm flipV="1" rot="16200000">
                <a:off x="3891666" y="4415965"/>
                <a:ext cx="1915884" cy="1328069"/>
              </a:xfrm>
              <a:prstGeom prst="parallelogram">
                <a:avLst>
                  <a:gd fmla="val 31901" name="adj"/>
                </a:avLst>
              </a:prstGeom>
              <a:solidFill>
                <a:srgbClr val="462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6" name="任意多边形 155"/>
              <p:cNvSpPr/>
              <p:nvPr/>
            </p:nvSpPr>
            <p:spPr>
              <a:xfrm>
                <a:off x="2857503" y="3700575"/>
                <a:ext cx="2656140" cy="852488"/>
              </a:xfrm>
              <a:custGeom>
                <a:gdLst>
                  <a:gd fmla="*/ 1328070 w 2656140" name="connsiteX0"/>
                  <a:gd fmla="*/ 0 h 852488" name="connsiteY0"/>
                  <a:gd fmla="*/ 2656140 w 2656140" name="connsiteX1"/>
                  <a:gd fmla="*/ 426244 h 852488" name="connsiteY1"/>
                  <a:gd fmla="*/ 1328070 w 2656140" name="connsiteX2"/>
                  <a:gd fmla="*/ 852488 h 852488" name="connsiteY2"/>
                  <a:gd fmla="*/ 0 w 2656140" name="connsiteX3"/>
                  <a:gd fmla="*/ 426244 h 852488" name="connsiteY3"/>
                </a:gdLst>
                <a:cxnLst>
                  <a:cxn ang="0">
                    <a:pos x="connsiteX0" y="connsiteY0"/>
                  </a:cxn>
                  <a:cxn ang="0">
                    <a:pos x="connsiteX1" y="connsiteY1"/>
                  </a:cxn>
                  <a:cxn ang="0">
                    <a:pos x="connsiteX2" y="connsiteY2"/>
                  </a:cxn>
                  <a:cxn ang="0">
                    <a:pos x="connsiteX3" y="connsiteY3"/>
                  </a:cxn>
                </a:cxnLst>
                <a:rect b="b" l="l" r="r" t="t"/>
                <a:pathLst>
                  <a:path h="852488" w="2656140">
                    <a:moveTo>
                      <a:pt x="1328070" y="0"/>
                    </a:moveTo>
                    <a:lnTo>
                      <a:pt x="2656140" y="426244"/>
                    </a:lnTo>
                    <a:lnTo>
                      <a:pt x="1328070" y="852488"/>
                    </a:lnTo>
                    <a:lnTo>
                      <a:pt x="0" y="426244"/>
                    </a:lnTo>
                    <a:close/>
                  </a:path>
                </a:pathLst>
              </a:custGeom>
              <a:solidFill>
                <a:srgbClr val="985C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44" name="任意多边形 143"/>
            <p:cNvSpPr/>
            <p:nvPr/>
          </p:nvSpPr>
          <p:spPr>
            <a:xfrm>
              <a:off x="3144420" y="1574210"/>
              <a:ext cx="734331" cy="469001"/>
            </a:xfrm>
            <a:custGeom>
              <a:gdLst>
                <a:gd fmla="*/ 1328070 w 1328070" name="connsiteX0"/>
                <a:gd fmla="*/ 0 h 852488" name="connsiteY0"/>
                <a:gd fmla="*/ 1328070 w 1328070" name="connsiteX1"/>
                <a:gd fmla="*/ 852488 h 852488" name="connsiteY1"/>
                <a:gd fmla="*/ 0 w 1328070" name="connsiteX2"/>
                <a:gd fmla="*/ 426244 h 852488" name="connsiteY2"/>
                <a:gd fmla="*/ 1328070 w 1328070" name="connsiteX3"/>
                <a:gd fmla="*/ 0 h 852488" name="connsiteY3"/>
              </a:gdLst>
              <a:cxnLst>
                <a:cxn ang="0">
                  <a:pos x="connsiteX0" y="connsiteY0"/>
                </a:cxn>
                <a:cxn ang="0">
                  <a:pos x="connsiteX1" y="connsiteY1"/>
                </a:cxn>
                <a:cxn ang="0">
                  <a:pos x="connsiteX2" y="connsiteY2"/>
                </a:cxn>
                <a:cxn ang="0">
                  <a:pos x="connsiteX3" y="connsiteY3"/>
                </a:cxn>
              </a:cxnLst>
              <a:rect b="b" l="l" r="r" t="t"/>
              <a:pathLst>
                <a:path h="852488" w="1328070">
                  <a:moveTo>
                    <a:pt x="1328070" y="0"/>
                  </a:moveTo>
                  <a:lnTo>
                    <a:pt x="1328070" y="852488"/>
                  </a:lnTo>
                  <a:lnTo>
                    <a:pt x="0" y="426244"/>
                  </a:lnTo>
                  <a:lnTo>
                    <a:pt x="1328070" y="0"/>
                  </a:lnTo>
                  <a:close/>
                </a:path>
              </a:pathLst>
            </a:custGeom>
            <a:gradFill>
              <a:gsLst>
                <a:gs pos="0">
                  <a:srgbClr val="462852">
                    <a:alpha val="25000"/>
                  </a:srgbClr>
                </a:gs>
                <a:gs pos="100000">
                  <a:srgbClr val="462852">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45" name="组合 144"/>
            <p:cNvGrpSpPr/>
            <p:nvPr/>
          </p:nvGrpSpPr>
          <p:grpSpPr>
            <a:xfrm>
              <a:off x="3968019" y="2064652"/>
              <a:ext cx="539035" cy="519362"/>
              <a:chOff x="6105730" y="1273212"/>
              <a:chExt cx="506571" cy="488084"/>
            </a:xfrm>
            <a:solidFill>
              <a:schemeClr val="bg1"/>
            </a:solidFill>
            <a:effectLst/>
            <a:scene3d>
              <a:camera prst="orthographicFront">
                <a:rot lat="20238000" lon="2190000" rev="60000"/>
              </a:camera>
              <a:lightRig dir="t" rig="threePt"/>
            </a:scene3d>
          </p:grpSpPr>
          <p:sp>
            <p:nvSpPr>
              <p:cNvPr id="147" name="Freeform 69"/>
              <p:cNvSpPr/>
              <p:nvPr/>
            </p:nvSpPr>
            <p:spPr bwMode="auto">
              <a:xfrm>
                <a:off x="6105730" y="1624485"/>
                <a:ext cx="506571" cy="136811"/>
              </a:xfrm>
              <a:custGeom>
                <a:gdLst>
                  <a:gd fmla="*/ 52 w 55" name="T0"/>
                  <a:gd fmla="*/ 6 h 15" name="T1"/>
                  <a:gd fmla="*/ 38 w 55" name="T2"/>
                  <a:gd fmla="*/ 6 h 15" name="T3"/>
                  <a:gd fmla="*/ 37 w 55" name="T4"/>
                  <a:gd fmla="*/ 6 h 15" name="T5"/>
                  <a:gd fmla="*/ 37 w 55" name="T6"/>
                  <a:gd fmla="*/ 3 h 15" name="T7"/>
                  <a:gd fmla="*/ 37 w 55" name="T8"/>
                  <a:gd fmla="*/ 1 h 15" name="T9"/>
                  <a:gd fmla="*/ 35 w 55" name="T10"/>
                  <a:gd fmla="*/ 0 h 15" name="T11"/>
                  <a:gd fmla="*/ 20 w 55" name="T12"/>
                  <a:gd fmla="*/ 0 h 15" name="T13"/>
                  <a:gd fmla="*/ 18 w 55" name="T14"/>
                  <a:gd fmla="*/ 3 h 15" name="T15"/>
                  <a:gd fmla="*/ 18 w 55" name="T16"/>
                  <a:gd fmla="*/ 6 h 15" name="T17"/>
                  <a:gd fmla="*/ 18 w 55" name="T18"/>
                  <a:gd fmla="*/ 6 h 15" name="T19"/>
                  <a:gd fmla="*/ 3 w 55" name="T20"/>
                  <a:gd fmla="*/ 6 h 15" name="T21"/>
                  <a:gd fmla="*/ 0 w 55" name="T22"/>
                  <a:gd fmla="*/ 8 h 15" name="T23"/>
                  <a:gd fmla="*/ 0 w 55" name="T24"/>
                  <a:gd fmla="*/ 14 h 15" name="T25"/>
                  <a:gd fmla="*/ 1 w 55" name="T26"/>
                  <a:gd fmla="*/ 15 h 15" name="T27"/>
                  <a:gd fmla="*/ 2 w 55" name="T28"/>
                  <a:gd fmla="*/ 14 h 15" name="T29"/>
                  <a:gd fmla="*/ 2 w 55" name="T30"/>
                  <a:gd fmla="*/ 8 h 15" name="T31"/>
                  <a:gd fmla="*/ 3 w 55" name="T32"/>
                  <a:gd fmla="*/ 8 h 15" name="T33"/>
                  <a:gd fmla="*/ 18 w 55" name="T34"/>
                  <a:gd fmla="*/ 8 h 15" name="T35"/>
                  <a:gd fmla="*/ 18 w 55" name="T36"/>
                  <a:gd fmla="*/ 8 h 15" name="T37"/>
                  <a:gd fmla="*/ 18 w 55" name="T38"/>
                  <a:gd fmla="*/ 9 h 15" name="T39"/>
                  <a:gd fmla="*/ 19 w 55" name="T40"/>
                  <a:gd fmla="*/ 9 h 15" name="T41"/>
                  <a:gd fmla="*/ 20 w 55" name="T42"/>
                  <a:gd fmla="*/ 9 h 15" name="T43"/>
                  <a:gd fmla="*/ 20 w 55" name="T44"/>
                  <a:gd fmla="*/ 8 h 15" name="T45"/>
                  <a:gd fmla="*/ 20 w 55" name="T46"/>
                  <a:gd fmla="*/ 3 h 15" name="T47"/>
                  <a:gd fmla="*/ 20 w 55" name="T48"/>
                  <a:gd fmla="*/ 2 h 15" name="T49"/>
                  <a:gd fmla="*/ 35 w 55" name="T50"/>
                  <a:gd fmla="*/ 2 h 15" name="T51"/>
                  <a:gd fmla="*/ 35 w 55" name="T52"/>
                  <a:gd fmla="*/ 3 h 15" name="T53"/>
                  <a:gd fmla="*/ 35 w 55" name="T54"/>
                  <a:gd fmla="*/ 8 h 15" name="T55"/>
                  <a:gd fmla="*/ 36 w 55" name="T56"/>
                  <a:gd fmla="*/ 9 h 15" name="T57"/>
                  <a:gd fmla="*/ 36 w 55" name="T58"/>
                  <a:gd fmla="*/ 9 h 15" name="T59"/>
                  <a:gd fmla="*/ 37 w 55" name="T60"/>
                  <a:gd fmla="*/ 9 h 15" name="T61"/>
                  <a:gd fmla="*/ 37 w 55" name="T62"/>
                  <a:gd fmla="*/ 8 h 15" name="T63"/>
                  <a:gd fmla="*/ 38 w 55" name="T64"/>
                  <a:gd fmla="*/ 8 h 15" name="T65"/>
                  <a:gd fmla="*/ 52 w 55" name="T66"/>
                  <a:gd fmla="*/ 8 h 15" name="T67"/>
                  <a:gd fmla="*/ 53 w 55" name="T68"/>
                  <a:gd fmla="*/ 8 h 15" name="T69"/>
                  <a:gd fmla="*/ 53 w 55" name="T70"/>
                  <a:gd fmla="*/ 14 h 15" name="T71"/>
                  <a:gd fmla="*/ 54 w 55" name="T72"/>
                  <a:gd fmla="*/ 15 h 15" name="T73"/>
                  <a:gd fmla="*/ 55 w 55" name="T74"/>
                  <a:gd fmla="*/ 14 h 15" name="T75"/>
                  <a:gd fmla="*/ 55 w 55" name="T76"/>
                  <a:gd fmla="*/ 8 h 15" name="T77"/>
                  <a:gd fmla="*/ 52 w 55" name="T78"/>
                  <a:gd fmla="*/ 6 h 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 w="5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8" name="Freeform 70"/>
              <p:cNvSpPr/>
              <p:nvPr/>
            </p:nvSpPr>
            <p:spPr bwMode="auto">
              <a:xfrm>
                <a:off x="6290610" y="1358257"/>
                <a:ext cx="136811" cy="255135"/>
              </a:xfrm>
              <a:custGeom>
                <a:gdLst>
                  <a:gd fmla="*/ 2 w 15" name="T0"/>
                  <a:gd fmla="*/ 14 h 28" name="T1"/>
                  <a:gd fmla="*/ 3 w 15" name="T2"/>
                  <a:gd fmla="*/ 13 h 28" name="T3"/>
                  <a:gd fmla="*/ 3 w 15" name="T4"/>
                  <a:gd fmla="*/ 8 h 28" name="T5"/>
                  <a:gd fmla="*/ 4 w 15" name="T6"/>
                  <a:gd fmla="*/ 4 h 28" name="T7"/>
                  <a:gd fmla="*/ 4 w 15" name="T8"/>
                  <a:gd fmla="*/ 4 h 28" name="T9"/>
                  <a:gd fmla="*/ 4 w 15" name="T10"/>
                  <a:gd fmla="*/ 12 h 28" name="T11"/>
                  <a:gd fmla="*/ 4 w 15" name="T12"/>
                  <a:gd fmla="*/ 13 h 28" name="T13"/>
                  <a:gd fmla="*/ 4 w 15" name="T14"/>
                  <a:gd fmla="*/ 26 h 28" name="T15"/>
                  <a:gd fmla="*/ 5 w 15" name="T16"/>
                  <a:gd fmla="*/ 28 h 28" name="T17"/>
                  <a:gd fmla="*/ 5 w 15" name="T18"/>
                  <a:gd fmla="*/ 28 h 28" name="T19"/>
                  <a:gd fmla="*/ 5 w 15" name="T20"/>
                  <a:gd fmla="*/ 28 h 28" name="T21"/>
                  <a:gd fmla="*/ 7 w 15" name="T22"/>
                  <a:gd fmla="*/ 26 h 28" name="T23"/>
                  <a:gd fmla="*/ 7 w 15" name="T24"/>
                  <a:gd fmla="*/ 14 h 28" name="T25"/>
                  <a:gd fmla="*/ 8 w 15" name="T26"/>
                  <a:gd fmla="*/ 14 h 28" name="T27"/>
                  <a:gd fmla="*/ 8 w 15" name="T28"/>
                  <a:gd fmla="*/ 26 h 28" name="T29"/>
                  <a:gd fmla="*/ 10 w 15" name="T30"/>
                  <a:gd fmla="*/ 28 h 28" name="T31"/>
                  <a:gd fmla="*/ 10 w 15" name="T32"/>
                  <a:gd fmla="*/ 28 h 28" name="T33"/>
                  <a:gd fmla="*/ 10 w 15" name="T34"/>
                  <a:gd fmla="*/ 28 h 28" name="T35"/>
                  <a:gd fmla="*/ 12 w 15" name="T36"/>
                  <a:gd fmla="*/ 26 h 28" name="T37"/>
                  <a:gd fmla="*/ 12 w 15" name="T38"/>
                  <a:gd fmla="*/ 13 h 28" name="T39"/>
                  <a:gd fmla="*/ 12 w 15" name="T40"/>
                  <a:gd fmla="*/ 12 h 28" name="T41"/>
                  <a:gd fmla="*/ 12 w 15" name="T42"/>
                  <a:gd fmla="*/ 4 h 28" name="T43"/>
                  <a:gd fmla="*/ 12 w 15" name="T44"/>
                  <a:gd fmla="*/ 4 h 28" name="T45"/>
                  <a:gd fmla="*/ 12 w 15" name="T46"/>
                  <a:gd fmla="*/ 8 h 28" name="T47"/>
                  <a:gd fmla="*/ 12 w 15" name="T48"/>
                  <a:gd fmla="*/ 13 h 28" name="T49"/>
                  <a:gd fmla="*/ 14 w 15" name="T50"/>
                  <a:gd fmla="*/ 14 h 28" name="T51"/>
                  <a:gd fmla="*/ 15 w 15" name="T52"/>
                  <a:gd fmla="*/ 13 h 28" name="T53"/>
                  <a:gd fmla="*/ 15 w 15" name="T54"/>
                  <a:gd fmla="*/ 8 h 28" name="T55"/>
                  <a:gd fmla="*/ 13 w 15" name="T56"/>
                  <a:gd fmla="*/ 1 h 28" name="T57"/>
                  <a:gd fmla="*/ 10 w 15" name="T58"/>
                  <a:gd fmla="*/ 0 h 28" name="T59"/>
                  <a:gd fmla="*/ 10 w 15" name="T60"/>
                  <a:gd fmla="*/ 0 h 28" name="T61"/>
                  <a:gd fmla="*/ 10 w 15" name="T62"/>
                  <a:gd fmla="*/ 0 h 28" name="T63"/>
                  <a:gd fmla="*/ 10 w 15" name="T64"/>
                  <a:gd fmla="*/ 0 h 28" name="T65"/>
                  <a:gd fmla="*/ 8 w 15" name="T66"/>
                  <a:gd fmla="*/ 4 h 28" name="T67"/>
                  <a:gd fmla="*/ 8 w 15" name="T68"/>
                  <a:gd fmla="*/ 1 h 28" name="T69"/>
                  <a:gd fmla="*/ 8 w 15" name="T70"/>
                  <a:gd fmla="*/ 1 h 28" name="T71"/>
                  <a:gd fmla="*/ 8 w 15" name="T72"/>
                  <a:gd fmla="*/ 0 h 28" name="T73"/>
                  <a:gd fmla="*/ 8 w 15" name="T74"/>
                  <a:gd fmla="*/ 0 h 28" name="T75"/>
                  <a:gd fmla="*/ 7 w 15" name="T76"/>
                  <a:gd fmla="*/ 0 h 28" name="T77"/>
                  <a:gd fmla="*/ 7 w 15" name="T78"/>
                  <a:gd fmla="*/ 0 h 28" name="T79"/>
                  <a:gd fmla="*/ 7 w 15" name="T80"/>
                  <a:gd fmla="*/ 1 h 28" name="T81"/>
                  <a:gd fmla="*/ 7 w 15" name="T82"/>
                  <a:gd fmla="*/ 1 h 28" name="T83"/>
                  <a:gd fmla="*/ 7 w 15" name="T84"/>
                  <a:gd fmla="*/ 4 h 28" name="T85"/>
                  <a:gd fmla="*/ 6 w 15" name="T86"/>
                  <a:gd fmla="*/ 0 h 28" name="T87"/>
                  <a:gd fmla="*/ 6 w 15" name="T88"/>
                  <a:gd fmla="*/ 0 h 28" name="T89"/>
                  <a:gd fmla="*/ 6 w 15" name="T90"/>
                  <a:gd fmla="*/ 0 h 28" name="T91"/>
                  <a:gd fmla="*/ 5 w 15" name="T92"/>
                  <a:gd fmla="*/ 0 h 28" name="T93"/>
                  <a:gd fmla="*/ 2 w 15" name="T94"/>
                  <a:gd fmla="*/ 1 h 28" name="T95"/>
                  <a:gd fmla="*/ 0 w 15" name="T96"/>
                  <a:gd fmla="*/ 8 h 28" name="T97"/>
                  <a:gd fmla="*/ 0 w 15" name="T98"/>
                  <a:gd fmla="*/ 13 h 28" name="T99"/>
                  <a:gd fmla="*/ 2 w 15" name="T100"/>
                  <a:gd fmla="*/ 14 h 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 w="15">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49" name="Freeform 71"/>
              <p:cNvSpPr/>
              <p:nvPr/>
            </p:nvSpPr>
            <p:spPr bwMode="auto">
              <a:xfrm>
                <a:off x="6327586" y="1273212"/>
                <a:ext cx="62859" cy="73952"/>
              </a:xfrm>
              <a:custGeom>
                <a:gdLst>
                  <a:gd fmla="*/ 1 w 7" name="T0"/>
                  <a:gd fmla="*/ 5 h 8" name="T1"/>
                  <a:gd fmla="*/ 4 w 7" name="T2"/>
                  <a:gd fmla="*/ 8 h 8" name="T3"/>
                  <a:gd fmla="*/ 7 w 7" name="T4"/>
                  <a:gd fmla="*/ 5 h 8" name="T5"/>
                  <a:gd fmla="*/ 7 w 7" name="T6"/>
                  <a:gd fmla="*/ 4 h 8" name="T7"/>
                  <a:gd fmla="*/ 7 w 7" name="T8"/>
                  <a:gd fmla="*/ 4 h 8" name="T9"/>
                  <a:gd fmla="*/ 4 w 7" name="T10"/>
                  <a:gd fmla="*/ 0 h 8" name="T11"/>
                  <a:gd fmla="*/ 1 w 7" name="T12"/>
                  <a:gd fmla="*/ 4 h 8" name="T13"/>
                  <a:gd fmla="*/ 0 w 7" name="T14"/>
                  <a:gd fmla="*/ 4 h 8" name="T15"/>
                  <a:gd fmla="*/ 1 w 7" name="T16"/>
                  <a:gd fmla="*/ 5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7">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0" name="Freeform 72"/>
              <p:cNvSpPr/>
              <p:nvPr/>
            </p:nvSpPr>
            <p:spPr bwMode="auto">
              <a:xfrm>
                <a:off x="6464397" y="1421116"/>
                <a:ext cx="129416" cy="240344"/>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3 w 14" name="T54"/>
                  <a:gd fmla="*/ 7 h 26" name="T55"/>
                  <a:gd fmla="*/ 12 w 14" name="T56"/>
                  <a:gd fmla="*/ 1 h 26" name="T57"/>
                  <a:gd fmla="*/ 9 w 14" name="T58"/>
                  <a:gd fmla="*/ 0 h 26" name="T59"/>
                  <a:gd fmla="*/ 8 w 14" name="T60"/>
                  <a:gd fmla="*/ 0 h 26" name="T61"/>
                  <a:gd fmla="*/ 8 w 14" name="T62"/>
                  <a:gd fmla="*/ 0 h 26" name="T63"/>
                  <a:gd fmla="*/ 8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1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1" name="Freeform 73"/>
              <p:cNvSpPr/>
              <p:nvPr/>
            </p:nvSpPr>
            <p:spPr bwMode="auto">
              <a:xfrm>
                <a:off x="6493978" y="1347164"/>
                <a:ext cx="62859" cy="66557"/>
              </a:xfrm>
              <a:custGeom>
                <a:gdLst>
                  <a:gd fmla="*/ 1 w 7" name="T0"/>
                  <a:gd fmla="*/ 5 h 7" name="T1"/>
                  <a:gd fmla="*/ 4 w 7" name="T2"/>
                  <a:gd fmla="*/ 7 h 7" name="T3"/>
                  <a:gd fmla="*/ 6 w 7" name="T4"/>
                  <a:gd fmla="*/ 4 h 7" name="T5"/>
                  <a:gd fmla="*/ 7 w 7" name="T6"/>
                  <a:gd fmla="*/ 3 h 7" name="T7"/>
                  <a:gd fmla="*/ 6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2" name="Freeform 74"/>
              <p:cNvSpPr/>
              <p:nvPr/>
            </p:nvSpPr>
            <p:spPr bwMode="auto">
              <a:xfrm>
                <a:off x="6135311" y="1421116"/>
                <a:ext cx="129416" cy="240344"/>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4 w 14" name="T54"/>
                  <a:gd fmla="*/ 7 h 26" name="T55"/>
                  <a:gd fmla="*/ 12 w 14" name="T56"/>
                  <a:gd fmla="*/ 1 h 26" name="T57"/>
                  <a:gd fmla="*/ 9 w 14" name="T58"/>
                  <a:gd fmla="*/ 0 h 26" name="T59"/>
                  <a:gd fmla="*/ 9 w 14" name="T60"/>
                  <a:gd fmla="*/ 0 h 26" name="T61"/>
                  <a:gd fmla="*/ 9 w 14" name="T62"/>
                  <a:gd fmla="*/ 0 h 26" name="T63"/>
                  <a:gd fmla="*/ 9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2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53" name="Freeform 75"/>
              <p:cNvSpPr/>
              <p:nvPr/>
            </p:nvSpPr>
            <p:spPr bwMode="auto">
              <a:xfrm>
                <a:off x="6161194" y="1347164"/>
                <a:ext cx="66557" cy="66557"/>
              </a:xfrm>
              <a:custGeom>
                <a:gdLst>
                  <a:gd fmla="*/ 1 w 7" name="T0"/>
                  <a:gd fmla="*/ 5 h 7" name="T1"/>
                  <a:gd fmla="*/ 4 w 7" name="T2"/>
                  <a:gd fmla="*/ 7 h 7" name="T3"/>
                  <a:gd fmla="*/ 6 w 7" name="T4"/>
                  <a:gd fmla="*/ 4 h 7" name="T5"/>
                  <a:gd fmla="*/ 7 w 7" name="T6"/>
                  <a:gd fmla="*/ 3 h 7" name="T7"/>
                  <a:gd fmla="*/ 7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sp>
          <p:nvSpPr>
            <p:cNvPr id="146" name="文本框 109"/>
            <p:cNvSpPr txBox="1"/>
            <p:nvPr/>
          </p:nvSpPr>
          <p:spPr>
            <a:xfrm>
              <a:off x="3143004" y="2063556"/>
              <a:ext cx="729471" cy="670715"/>
            </a:xfrm>
            <a:prstGeom prst="rect">
              <a:avLst/>
            </a:prstGeom>
            <a:noFill/>
            <a:scene3d>
              <a:camera prst="orthographicFront">
                <a:rot lat="20428944" lon="19984104" rev="21487364"/>
              </a:camera>
              <a:lightRig dir="t" rig="threePt"/>
            </a:scene3d>
          </p:spPr>
          <p:txBody>
            <a:bodyPr rtlCol="0" wrap="square">
              <a:spAutoFit/>
            </a:bodyPr>
            <a:lstStyle/>
            <a:p>
              <a:pPr algn="ctr"/>
              <a:r>
                <a:rPr altLang="zh-CN" lang="en-US" sz="2700">
                  <a:solidFill>
                    <a:prstClr val="white"/>
                  </a:solidFill>
                  <a:latin charset="0" panose="020b0806030902050204" pitchFamily="34" typeface="Impact"/>
                </a:rPr>
                <a:t>04</a:t>
              </a:r>
            </a:p>
          </p:txBody>
        </p:sp>
      </p:grpSp>
    </p:spTree>
    <p:extLst>
      <p:ext uri="{BB962C8B-B14F-4D97-AF65-F5344CB8AC3E}">
        <p14:creationId val="3166556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1">
                                  <p:stCondLst>
                                    <p:cond delay="0"/>
                                  </p:stCondLst>
                                  <p:childTnLst>
                                    <p:set>
                                      <p:cBhvr>
                                        <p:cTn dur="1" fill="hold" id="6">
                                          <p:stCondLst>
                                            <p:cond delay="0"/>
                                          </p:stCondLst>
                                        </p:cTn>
                                        <p:tgtEl>
                                          <p:spTgt spid="95"/>
                                        </p:tgtEl>
                                        <p:attrNameLst>
                                          <p:attrName>style.visibility</p:attrName>
                                        </p:attrNameLst>
                                      </p:cBhvr>
                                      <p:to>
                                        <p:strVal val="visible"/>
                                      </p:to>
                                    </p:set>
                                    <p:anim calcmode="lin" valueType="num">
                                      <p:cBhvr additive="base">
                                        <p:cTn dur="750" fill="hold" id="7"/>
                                        <p:tgtEl>
                                          <p:spTgt spid="95"/>
                                        </p:tgtEl>
                                        <p:attrNameLst>
                                          <p:attrName>ppt_x</p:attrName>
                                        </p:attrNameLst>
                                      </p:cBhvr>
                                      <p:tavLst>
                                        <p:tav tm="0">
                                          <p:val>
                                            <p:strVal val="#ppt_x"/>
                                          </p:val>
                                        </p:tav>
                                        <p:tav tm="100000">
                                          <p:val>
                                            <p:strVal val="#ppt_x"/>
                                          </p:val>
                                        </p:tav>
                                      </p:tavLst>
                                    </p:anim>
                                    <p:anim calcmode="lin" valueType="num">
                                      <p:cBhvr additive="base">
                                        <p:cTn dur="750" fill="hold" id="8"/>
                                        <p:tgtEl>
                                          <p:spTgt spid="9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750"/>
                            </p:stCondLst>
                            <p:childTnLst>
                              <p:par>
                                <p:cTn accel="40000" fill="hold" id="10" nodeType="afterEffect" presetClass="entr" presetID="2" presetSubtype="1">
                                  <p:stCondLst>
                                    <p:cond delay="0"/>
                                  </p:stCondLst>
                                  <p:childTnLst>
                                    <p:set>
                                      <p:cBhvr>
                                        <p:cTn dur="1" fill="hold" id="11">
                                          <p:stCondLst>
                                            <p:cond delay="0"/>
                                          </p:stCondLst>
                                        </p:cTn>
                                        <p:tgtEl>
                                          <p:spTgt spid="114"/>
                                        </p:tgtEl>
                                        <p:attrNameLst>
                                          <p:attrName>style.visibility</p:attrName>
                                        </p:attrNameLst>
                                      </p:cBhvr>
                                      <p:to>
                                        <p:strVal val="visible"/>
                                      </p:to>
                                    </p:set>
                                    <p:anim calcmode="lin" valueType="num">
                                      <p:cBhvr additive="base">
                                        <p:cTn dur="750" fill="hold" id="12"/>
                                        <p:tgtEl>
                                          <p:spTgt spid="114"/>
                                        </p:tgtEl>
                                        <p:attrNameLst>
                                          <p:attrName>ppt_x</p:attrName>
                                        </p:attrNameLst>
                                      </p:cBhvr>
                                      <p:tavLst>
                                        <p:tav tm="0">
                                          <p:val>
                                            <p:strVal val="#ppt_x"/>
                                          </p:val>
                                        </p:tav>
                                        <p:tav tm="100000">
                                          <p:val>
                                            <p:strVal val="#ppt_x"/>
                                          </p:val>
                                        </p:tav>
                                      </p:tavLst>
                                    </p:anim>
                                    <p:anim calcmode="lin" valueType="num">
                                      <p:cBhvr additive="base">
                                        <p:cTn dur="750" fill="hold" id="13"/>
                                        <p:tgtEl>
                                          <p:spTgt spid="114"/>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500"/>
                            </p:stCondLst>
                            <p:childTnLst>
                              <p:par>
                                <p:cTn accel="40000" fill="hold" id="15" nodeType="afterEffect" presetClass="entr" presetID="2" presetSubtype="1">
                                  <p:stCondLst>
                                    <p:cond delay="0"/>
                                  </p:stCondLst>
                                  <p:childTnLst>
                                    <p:set>
                                      <p:cBhvr>
                                        <p:cTn dur="1" fill="hold" id="16">
                                          <p:stCondLst>
                                            <p:cond delay="0"/>
                                          </p:stCondLst>
                                        </p:cTn>
                                        <p:tgtEl>
                                          <p:spTgt spid="130"/>
                                        </p:tgtEl>
                                        <p:attrNameLst>
                                          <p:attrName>style.visibility</p:attrName>
                                        </p:attrNameLst>
                                      </p:cBhvr>
                                      <p:to>
                                        <p:strVal val="visible"/>
                                      </p:to>
                                    </p:set>
                                    <p:anim calcmode="lin" valueType="num">
                                      <p:cBhvr additive="base">
                                        <p:cTn dur="750" fill="hold" id="17"/>
                                        <p:tgtEl>
                                          <p:spTgt spid="130"/>
                                        </p:tgtEl>
                                        <p:attrNameLst>
                                          <p:attrName>ppt_x</p:attrName>
                                        </p:attrNameLst>
                                      </p:cBhvr>
                                      <p:tavLst>
                                        <p:tav tm="0">
                                          <p:val>
                                            <p:strVal val="#ppt_x"/>
                                          </p:val>
                                        </p:tav>
                                        <p:tav tm="100000">
                                          <p:val>
                                            <p:strVal val="#ppt_x"/>
                                          </p:val>
                                        </p:tav>
                                      </p:tavLst>
                                    </p:anim>
                                    <p:anim calcmode="lin" valueType="num">
                                      <p:cBhvr additive="base">
                                        <p:cTn dur="750" fill="hold" id="18"/>
                                        <p:tgtEl>
                                          <p:spTgt spid="130"/>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2250"/>
                            </p:stCondLst>
                            <p:childTnLst>
                              <p:par>
                                <p:cTn accel="40000" fill="hold" id="20" nodeType="afterEffect" presetClass="entr" presetID="2" presetSubtype="1">
                                  <p:stCondLst>
                                    <p:cond delay="0"/>
                                  </p:stCondLst>
                                  <p:childTnLst>
                                    <p:set>
                                      <p:cBhvr>
                                        <p:cTn dur="1" fill="hold" id="21">
                                          <p:stCondLst>
                                            <p:cond delay="0"/>
                                          </p:stCondLst>
                                        </p:cTn>
                                        <p:tgtEl>
                                          <p:spTgt spid="142"/>
                                        </p:tgtEl>
                                        <p:attrNameLst>
                                          <p:attrName>style.visibility</p:attrName>
                                        </p:attrNameLst>
                                      </p:cBhvr>
                                      <p:to>
                                        <p:strVal val="visible"/>
                                      </p:to>
                                    </p:set>
                                    <p:anim calcmode="lin" valueType="num">
                                      <p:cBhvr additive="base">
                                        <p:cTn dur="750" fill="hold" id="22"/>
                                        <p:tgtEl>
                                          <p:spTgt spid="142"/>
                                        </p:tgtEl>
                                        <p:attrNameLst>
                                          <p:attrName>ppt_x</p:attrName>
                                        </p:attrNameLst>
                                      </p:cBhvr>
                                      <p:tavLst>
                                        <p:tav tm="0">
                                          <p:val>
                                            <p:strVal val="#ppt_x"/>
                                          </p:val>
                                        </p:tav>
                                        <p:tav tm="100000">
                                          <p:val>
                                            <p:strVal val="#ppt_x"/>
                                          </p:val>
                                        </p:tav>
                                      </p:tavLst>
                                    </p:anim>
                                    <p:anim calcmode="lin" valueType="num">
                                      <p:cBhvr additive="base">
                                        <p:cTn dur="750" fill="hold" id="23"/>
                                        <p:tgtEl>
                                          <p:spTgt spid="142"/>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8">
                                  <p:stCondLst>
                                    <p:cond delay="0"/>
                                  </p:stCondLst>
                                  <p:childTnLst>
                                    <p:set>
                                      <p:cBhvr>
                                        <p:cTn dur="1" fill="hold" id="26">
                                          <p:stCondLst>
                                            <p:cond delay="0"/>
                                          </p:stCondLst>
                                        </p:cTn>
                                        <p:tgtEl>
                                          <p:spTgt spid="77"/>
                                        </p:tgtEl>
                                        <p:attrNameLst>
                                          <p:attrName>style.visibility</p:attrName>
                                        </p:attrNameLst>
                                      </p:cBhvr>
                                      <p:to>
                                        <p:strVal val="visible"/>
                                      </p:to>
                                    </p:set>
                                    <p:animEffect filter="wipe(left)" transition="in">
                                      <p:cBhvr>
                                        <p:cTn dur="500" id="27"/>
                                        <p:tgtEl>
                                          <p:spTgt spid="77"/>
                                        </p:tgtEl>
                                      </p:cBhvr>
                                    </p:animEffect>
                                  </p:childTnLst>
                                </p:cTn>
                              </p:par>
                            </p:childTnLst>
                          </p:cTn>
                        </p:par>
                        <p:par>
                          <p:cTn fill="hold" id="28" nodeType="afterGroup">
                            <p:stCondLst>
                              <p:cond delay="3500"/>
                            </p:stCondLst>
                            <p:childTnLst>
                              <p:par>
                                <p:cTn fill="hold" grpId="0" id="29" nodeType="afterEffect" presetClass="entr" presetID="53" presetSubtype="0">
                                  <p:stCondLst>
                                    <p:cond delay="0"/>
                                  </p:stCondLst>
                                  <p:childTnLst>
                                    <p:set>
                                      <p:cBhvr>
                                        <p:cTn dur="1" fill="hold" id="30">
                                          <p:stCondLst>
                                            <p:cond delay="0"/>
                                          </p:stCondLst>
                                        </p:cTn>
                                        <p:tgtEl>
                                          <p:spTgt spid="73"/>
                                        </p:tgtEl>
                                        <p:attrNameLst>
                                          <p:attrName>style.visibility</p:attrName>
                                        </p:attrNameLst>
                                      </p:cBhvr>
                                      <p:to>
                                        <p:strVal val="visible"/>
                                      </p:to>
                                    </p:set>
                                    <p:anim calcmode="lin" valueType="num">
                                      <p:cBhvr>
                                        <p:cTn dur="500" fill="hold" id="31"/>
                                        <p:tgtEl>
                                          <p:spTgt spid="73"/>
                                        </p:tgtEl>
                                        <p:attrNameLst>
                                          <p:attrName>ppt_w</p:attrName>
                                        </p:attrNameLst>
                                      </p:cBhvr>
                                      <p:tavLst>
                                        <p:tav tm="0">
                                          <p:val>
                                            <p:fltVal val="0"/>
                                          </p:val>
                                        </p:tav>
                                        <p:tav tm="100000">
                                          <p:val>
                                            <p:strVal val="#ppt_w"/>
                                          </p:val>
                                        </p:tav>
                                      </p:tavLst>
                                    </p:anim>
                                    <p:anim calcmode="lin" valueType="num">
                                      <p:cBhvr>
                                        <p:cTn dur="500" fill="hold" id="32"/>
                                        <p:tgtEl>
                                          <p:spTgt spid="73"/>
                                        </p:tgtEl>
                                        <p:attrNameLst>
                                          <p:attrName>ppt_h</p:attrName>
                                        </p:attrNameLst>
                                      </p:cBhvr>
                                      <p:tavLst>
                                        <p:tav tm="0">
                                          <p:val>
                                            <p:fltVal val="0"/>
                                          </p:val>
                                        </p:tav>
                                        <p:tav tm="100000">
                                          <p:val>
                                            <p:strVal val="#ppt_h"/>
                                          </p:val>
                                        </p:tav>
                                      </p:tavLst>
                                    </p:anim>
                                    <p:animEffect filter="fade" transition="in">
                                      <p:cBhvr>
                                        <p:cTn dur="500" id="33"/>
                                        <p:tgtEl>
                                          <p:spTgt spid="73"/>
                                        </p:tgtEl>
                                      </p:cBhvr>
                                    </p:animEffect>
                                  </p:childTnLst>
                                </p:cTn>
                              </p:par>
                            </p:childTnLst>
                          </p:cTn>
                        </p:par>
                        <p:par>
                          <p:cTn fill="hold" id="34" nodeType="afterGroup">
                            <p:stCondLst>
                              <p:cond delay="4000"/>
                            </p:stCondLst>
                            <p:childTnLst>
                              <p:par>
                                <p:cTn fill="hold" id="35" nodeType="afterEffect" presetClass="entr" presetID="22" presetSubtype="8">
                                  <p:stCondLst>
                                    <p:cond delay="0"/>
                                  </p:stCondLst>
                                  <p:childTnLst>
                                    <p:set>
                                      <p:cBhvr>
                                        <p:cTn dur="1" fill="hold" id="36">
                                          <p:stCondLst>
                                            <p:cond delay="0"/>
                                          </p:stCondLst>
                                        </p:cTn>
                                        <p:tgtEl>
                                          <p:spTgt spid="81"/>
                                        </p:tgtEl>
                                        <p:attrNameLst>
                                          <p:attrName>style.visibility</p:attrName>
                                        </p:attrNameLst>
                                      </p:cBhvr>
                                      <p:to>
                                        <p:strVal val="visible"/>
                                      </p:to>
                                    </p:set>
                                    <p:animEffect filter="wipe(left)" transition="in">
                                      <p:cBhvr>
                                        <p:cTn dur="500" id="37"/>
                                        <p:tgtEl>
                                          <p:spTgt spid="81"/>
                                        </p:tgtEl>
                                      </p:cBhvr>
                                    </p:animEffect>
                                  </p:childTnLst>
                                </p:cTn>
                              </p:par>
                            </p:childTnLst>
                          </p:cTn>
                        </p:par>
                        <p:par>
                          <p:cTn fill="hold" id="38" nodeType="afterGroup">
                            <p:stCondLst>
                              <p:cond delay="4500"/>
                            </p:stCondLst>
                            <p:childTnLst>
                              <p:par>
                                <p:cTn fill="hold" grpId="0" id="39" nodeType="afterEffect" presetClass="entr" presetID="53" presetSubtype="0">
                                  <p:stCondLst>
                                    <p:cond delay="0"/>
                                  </p:stCondLst>
                                  <p:childTnLst>
                                    <p:set>
                                      <p:cBhvr>
                                        <p:cTn dur="1" fill="hold" id="40">
                                          <p:stCondLst>
                                            <p:cond delay="0"/>
                                          </p:stCondLst>
                                        </p:cTn>
                                        <p:tgtEl>
                                          <p:spTgt spid="74"/>
                                        </p:tgtEl>
                                        <p:attrNameLst>
                                          <p:attrName>style.visibility</p:attrName>
                                        </p:attrNameLst>
                                      </p:cBhvr>
                                      <p:to>
                                        <p:strVal val="visible"/>
                                      </p:to>
                                    </p:set>
                                    <p:anim calcmode="lin" valueType="num">
                                      <p:cBhvr>
                                        <p:cTn dur="500" fill="hold" id="41"/>
                                        <p:tgtEl>
                                          <p:spTgt spid="74"/>
                                        </p:tgtEl>
                                        <p:attrNameLst>
                                          <p:attrName>ppt_w</p:attrName>
                                        </p:attrNameLst>
                                      </p:cBhvr>
                                      <p:tavLst>
                                        <p:tav tm="0">
                                          <p:val>
                                            <p:fltVal val="0"/>
                                          </p:val>
                                        </p:tav>
                                        <p:tav tm="100000">
                                          <p:val>
                                            <p:strVal val="#ppt_w"/>
                                          </p:val>
                                        </p:tav>
                                      </p:tavLst>
                                    </p:anim>
                                    <p:anim calcmode="lin" valueType="num">
                                      <p:cBhvr>
                                        <p:cTn dur="500" fill="hold" id="42"/>
                                        <p:tgtEl>
                                          <p:spTgt spid="74"/>
                                        </p:tgtEl>
                                        <p:attrNameLst>
                                          <p:attrName>ppt_h</p:attrName>
                                        </p:attrNameLst>
                                      </p:cBhvr>
                                      <p:tavLst>
                                        <p:tav tm="0">
                                          <p:val>
                                            <p:fltVal val="0"/>
                                          </p:val>
                                        </p:tav>
                                        <p:tav tm="100000">
                                          <p:val>
                                            <p:strVal val="#ppt_h"/>
                                          </p:val>
                                        </p:tav>
                                      </p:tavLst>
                                    </p:anim>
                                    <p:animEffect filter="fade" transition="in">
                                      <p:cBhvr>
                                        <p:cTn dur="500" id="43"/>
                                        <p:tgtEl>
                                          <p:spTgt spid="74"/>
                                        </p:tgtEl>
                                      </p:cBhvr>
                                    </p:animEffect>
                                  </p:childTnLst>
                                </p:cTn>
                              </p:par>
                            </p:childTnLst>
                          </p:cTn>
                        </p:par>
                        <p:par>
                          <p:cTn fill="hold" id="44" nodeType="afterGroup">
                            <p:stCondLst>
                              <p:cond delay="5000"/>
                            </p:stCondLst>
                            <p:childTnLst>
                              <p:par>
                                <p:cTn fill="hold" id="45" nodeType="afterEffect" presetClass="entr" presetID="22" presetSubtype="8">
                                  <p:stCondLst>
                                    <p:cond delay="0"/>
                                  </p:stCondLst>
                                  <p:childTnLst>
                                    <p:set>
                                      <p:cBhvr>
                                        <p:cTn dur="1" fill="hold" id="46">
                                          <p:stCondLst>
                                            <p:cond delay="0"/>
                                          </p:stCondLst>
                                        </p:cTn>
                                        <p:tgtEl>
                                          <p:spTgt spid="85"/>
                                        </p:tgtEl>
                                        <p:attrNameLst>
                                          <p:attrName>style.visibility</p:attrName>
                                        </p:attrNameLst>
                                      </p:cBhvr>
                                      <p:to>
                                        <p:strVal val="visible"/>
                                      </p:to>
                                    </p:set>
                                    <p:animEffect filter="wipe(left)" transition="in">
                                      <p:cBhvr>
                                        <p:cTn dur="500" id="47"/>
                                        <p:tgtEl>
                                          <p:spTgt spid="85"/>
                                        </p:tgtEl>
                                      </p:cBhvr>
                                    </p:animEffect>
                                  </p:childTnLst>
                                </p:cTn>
                              </p:par>
                            </p:childTnLst>
                          </p:cTn>
                        </p:par>
                        <p:par>
                          <p:cTn fill="hold" id="48" nodeType="afterGroup">
                            <p:stCondLst>
                              <p:cond delay="5500"/>
                            </p:stCondLst>
                            <p:childTnLst>
                              <p:par>
                                <p:cTn fill="hold" grpId="0" id="49" nodeType="afterEffect" presetClass="entr" presetID="53" presetSubtype="0">
                                  <p:stCondLst>
                                    <p:cond delay="0"/>
                                  </p:stCondLst>
                                  <p:childTnLst>
                                    <p:set>
                                      <p:cBhvr>
                                        <p:cTn dur="1" fill="hold" id="50">
                                          <p:stCondLst>
                                            <p:cond delay="0"/>
                                          </p:stCondLst>
                                        </p:cTn>
                                        <p:tgtEl>
                                          <p:spTgt spid="75"/>
                                        </p:tgtEl>
                                        <p:attrNameLst>
                                          <p:attrName>style.visibility</p:attrName>
                                        </p:attrNameLst>
                                      </p:cBhvr>
                                      <p:to>
                                        <p:strVal val="visible"/>
                                      </p:to>
                                    </p:set>
                                    <p:anim calcmode="lin" valueType="num">
                                      <p:cBhvr>
                                        <p:cTn dur="500" fill="hold" id="51"/>
                                        <p:tgtEl>
                                          <p:spTgt spid="75"/>
                                        </p:tgtEl>
                                        <p:attrNameLst>
                                          <p:attrName>ppt_w</p:attrName>
                                        </p:attrNameLst>
                                      </p:cBhvr>
                                      <p:tavLst>
                                        <p:tav tm="0">
                                          <p:val>
                                            <p:fltVal val="0"/>
                                          </p:val>
                                        </p:tav>
                                        <p:tav tm="100000">
                                          <p:val>
                                            <p:strVal val="#ppt_w"/>
                                          </p:val>
                                        </p:tav>
                                      </p:tavLst>
                                    </p:anim>
                                    <p:anim calcmode="lin" valueType="num">
                                      <p:cBhvr>
                                        <p:cTn dur="500" fill="hold" id="52"/>
                                        <p:tgtEl>
                                          <p:spTgt spid="75"/>
                                        </p:tgtEl>
                                        <p:attrNameLst>
                                          <p:attrName>ppt_h</p:attrName>
                                        </p:attrNameLst>
                                      </p:cBhvr>
                                      <p:tavLst>
                                        <p:tav tm="0">
                                          <p:val>
                                            <p:fltVal val="0"/>
                                          </p:val>
                                        </p:tav>
                                        <p:tav tm="100000">
                                          <p:val>
                                            <p:strVal val="#ppt_h"/>
                                          </p:val>
                                        </p:tav>
                                      </p:tavLst>
                                    </p:anim>
                                    <p:animEffect filter="fade" transition="in">
                                      <p:cBhvr>
                                        <p:cTn dur="500" id="53"/>
                                        <p:tgtEl>
                                          <p:spTgt spid="75"/>
                                        </p:tgtEl>
                                      </p:cBhvr>
                                    </p:animEffect>
                                  </p:childTnLst>
                                </p:cTn>
                              </p:par>
                            </p:childTnLst>
                          </p:cTn>
                        </p:par>
                        <p:par>
                          <p:cTn fill="hold" id="54" nodeType="afterGroup">
                            <p:stCondLst>
                              <p:cond delay="6000"/>
                            </p:stCondLst>
                            <p:childTnLst>
                              <p:par>
                                <p:cTn fill="hold" id="55" nodeType="afterEffect" presetClass="entr" presetID="22" presetSubtype="8">
                                  <p:stCondLst>
                                    <p:cond delay="0"/>
                                  </p:stCondLst>
                                  <p:childTnLst>
                                    <p:set>
                                      <p:cBhvr>
                                        <p:cTn dur="1" fill="hold" id="56">
                                          <p:stCondLst>
                                            <p:cond delay="0"/>
                                          </p:stCondLst>
                                        </p:cTn>
                                        <p:tgtEl>
                                          <p:spTgt spid="89"/>
                                        </p:tgtEl>
                                        <p:attrNameLst>
                                          <p:attrName>style.visibility</p:attrName>
                                        </p:attrNameLst>
                                      </p:cBhvr>
                                      <p:to>
                                        <p:strVal val="visible"/>
                                      </p:to>
                                    </p:set>
                                    <p:animEffect filter="wipe(left)" transition="in">
                                      <p:cBhvr>
                                        <p:cTn dur="500" id="57"/>
                                        <p:tgtEl>
                                          <p:spTgt spid="89"/>
                                        </p:tgtEl>
                                      </p:cBhvr>
                                    </p:animEffect>
                                  </p:childTnLst>
                                </p:cTn>
                              </p:par>
                            </p:childTnLst>
                          </p:cTn>
                        </p:par>
                        <p:par>
                          <p:cTn fill="hold" id="58" nodeType="afterGroup">
                            <p:stCondLst>
                              <p:cond delay="6500"/>
                            </p:stCondLst>
                            <p:childTnLst>
                              <p:par>
                                <p:cTn fill="hold" grpId="0" id="59" nodeType="afterEffect" presetClass="entr" presetID="53" presetSubtype="0">
                                  <p:stCondLst>
                                    <p:cond delay="0"/>
                                  </p:stCondLst>
                                  <p:childTnLst>
                                    <p:set>
                                      <p:cBhvr>
                                        <p:cTn dur="1" fill="hold" id="60">
                                          <p:stCondLst>
                                            <p:cond delay="0"/>
                                          </p:stCondLst>
                                        </p:cTn>
                                        <p:tgtEl>
                                          <p:spTgt spid="76"/>
                                        </p:tgtEl>
                                        <p:attrNameLst>
                                          <p:attrName>style.visibility</p:attrName>
                                        </p:attrNameLst>
                                      </p:cBhvr>
                                      <p:to>
                                        <p:strVal val="visible"/>
                                      </p:to>
                                    </p:set>
                                    <p:anim calcmode="lin" valueType="num">
                                      <p:cBhvr>
                                        <p:cTn dur="500" fill="hold" id="61"/>
                                        <p:tgtEl>
                                          <p:spTgt spid="76"/>
                                        </p:tgtEl>
                                        <p:attrNameLst>
                                          <p:attrName>ppt_w</p:attrName>
                                        </p:attrNameLst>
                                      </p:cBhvr>
                                      <p:tavLst>
                                        <p:tav tm="0">
                                          <p:val>
                                            <p:fltVal val="0"/>
                                          </p:val>
                                        </p:tav>
                                        <p:tav tm="100000">
                                          <p:val>
                                            <p:strVal val="#ppt_w"/>
                                          </p:val>
                                        </p:tav>
                                      </p:tavLst>
                                    </p:anim>
                                    <p:anim calcmode="lin" valueType="num">
                                      <p:cBhvr>
                                        <p:cTn dur="500" fill="hold" id="62"/>
                                        <p:tgtEl>
                                          <p:spTgt spid="76"/>
                                        </p:tgtEl>
                                        <p:attrNameLst>
                                          <p:attrName>ppt_h</p:attrName>
                                        </p:attrNameLst>
                                      </p:cBhvr>
                                      <p:tavLst>
                                        <p:tav tm="0">
                                          <p:val>
                                            <p:fltVal val="0"/>
                                          </p:val>
                                        </p:tav>
                                        <p:tav tm="100000">
                                          <p:val>
                                            <p:strVal val="#ppt_h"/>
                                          </p:val>
                                        </p:tav>
                                      </p:tavLst>
                                    </p:anim>
                                    <p:animEffect filter="fade" transition="in">
                                      <p:cBhvr>
                                        <p:cTn dur="500" id="63"/>
                                        <p:tgtEl>
                                          <p:spTgt spid="76"/>
                                        </p:tgtEl>
                                      </p:cBhvr>
                                    </p:animEffect>
                                  </p:childTnLst>
                                </p:cTn>
                              </p:par>
                            </p:childTnLst>
                          </p:cTn>
                        </p:par>
                        <p:par>
                          <p:cTn fill="hold" id="64" nodeType="afterGroup">
                            <p:stCondLst>
                              <p:cond delay="7000"/>
                            </p:stCondLst>
                            <p:childTnLst>
                              <p:par>
                                <p:cTn fill="hold" grpId="0" id="65" nodeType="afterEffect" presetClass="entr" presetID="22" presetSubtype="8">
                                  <p:stCondLst>
                                    <p:cond delay="0"/>
                                  </p:stCondLst>
                                  <p:childTnLst>
                                    <p:set>
                                      <p:cBhvr>
                                        <p:cTn dur="1" fill="hold" id="66">
                                          <p:stCondLst>
                                            <p:cond delay="0"/>
                                          </p:stCondLst>
                                        </p:cTn>
                                        <p:tgtEl>
                                          <p:spTgt spid="93"/>
                                        </p:tgtEl>
                                        <p:attrNameLst>
                                          <p:attrName>style.visibility</p:attrName>
                                        </p:attrNameLst>
                                      </p:cBhvr>
                                      <p:to>
                                        <p:strVal val="visible"/>
                                      </p:to>
                                    </p:set>
                                    <p:animEffect filter="wipe(left)" transition="in">
                                      <p:cBhvr>
                                        <p:cTn dur="500" id="67"/>
                                        <p:tgtEl>
                                          <p:spTgt spid="93"/>
                                        </p:tgtEl>
                                      </p:cBhvr>
                                    </p:animEffect>
                                  </p:childTnLst>
                                </p:cTn>
                              </p:par>
                            </p:childTnLst>
                          </p:cTn>
                        </p:par>
                        <p:par>
                          <p:cTn fill="hold" id="68" nodeType="afterGroup">
                            <p:stCondLst>
                              <p:cond delay="7500"/>
                            </p:stCondLst>
                            <p:childTnLst>
                              <p:par>
                                <p:cTn fill="hold" grpId="0" id="69" nodeType="afterEffect" presetClass="entr" presetID="22" presetSubtype="8">
                                  <p:stCondLst>
                                    <p:cond delay="0"/>
                                  </p:stCondLst>
                                  <p:childTnLst>
                                    <p:set>
                                      <p:cBhvr>
                                        <p:cTn dur="1" fill="hold" id="70">
                                          <p:stCondLst>
                                            <p:cond delay="0"/>
                                          </p:stCondLst>
                                        </p:cTn>
                                        <p:tgtEl>
                                          <p:spTgt spid="94"/>
                                        </p:tgtEl>
                                        <p:attrNameLst>
                                          <p:attrName>style.visibility</p:attrName>
                                        </p:attrNameLst>
                                      </p:cBhvr>
                                      <p:to>
                                        <p:strVal val="visible"/>
                                      </p:to>
                                    </p:set>
                                    <p:animEffect filter="wipe(left)" transition="in">
                                      <p:cBhvr>
                                        <p:cTn dur="500" id="71"/>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P grpId="0" spid="75"/>
      <p:bldP grpId="0" spid="76"/>
      <p:bldP grpId="0" spid="93"/>
      <p:bldP grpId="0" spid="9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sp>
        <p:nvSpPr>
          <p:cNvPr id="8" name="圆角矩形 7"/>
          <p:cNvSpPr/>
          <p:nvPr/>
        </p:nvSpPr>
        <p:spPr>
          <a:xfrm>
            <a:off x="3340557" y="2098438"/>
            <a:ext cx="910077" cy="927095"/>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 name="圆角矩形 8"/>
          <p:cNvSpPr/>
          <p:nvPr/>
        </p:nvSpPr>
        <p:spPr>
          <a:xfrm>
            <a:off x="3197226" y="3597996"/>
            <a:ext cx="574531" cy="585275"/>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圆角矩形 9"/>
          <p:cNvSpPr/>
          <p:nvPr/>
        </p:nvSpPr>
        <p:spPr>
          <a:xfrm>
            <a:off x="1674282" y="951946"/>
            <a:ext cx="574531" cy="585275"/>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圆角矩形 10"/>
          <p:cNvSpPr/>
          <p:nvPr/>
        </p:nvSpPr>
        <p:spPr>
          <a:xfrm>
            <a:off x="5496638" y="3894578"/>
            <a:ext cx="910077" cy="927095"/>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 name="圆角矩形 11"/>
          <p:cNvSpPr/>
          <p:nvPr/>
        </p:nvSpPr>
        <p:spPr>
          <a:xfrm>
            <a:off x="1371353" y="1948408"/>
            <a:ext cx="1042204" cy="1061692"/>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 name="圆角矩形 12"/>
          <p:cNvSpPr/>
          <p:nvPr/>
        </p:nvSpPr>
        <p:spPr>
          <a:xfrm>
            <a:off x="629048" y="2844406"/>
            <a:ext cx="910077" cy="927095"/>
          </a:xfrm>
          <a:prstGeom prst="roundRect">
            <a:avLst>
              <a:gd fmla="val 7843" name="adj"/>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 name="圆角矩形 13"/>
          <p:cNvSpPr/>
          <p:nvPr/>
        </p:nvSpPr>
        <p:spPr>
          <a:xfrm>
            <a:off x="1219651" y="1674283"/>
            <a:ext cx="454631" cy="486059"/>
          </a:xfrm>
          <a:prstGeom prst="roundRect">
            <a:avLst>
              <a:gd fmla="val 7843" name="adj"/>
            </a:avLst>
          </a:prstGeom>
          <a:solidFill>
            <a:srgbClr val="00BBCF"/>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 name="圆角矩形 14"/>
          <p:cNvSpPr/>
          <p:nvPr/>
        </p:nvSpPr>
        <p:spPr>
          <a:xfrm>
            <a:off x="3698400" y="1462349"/>
            <a:ext cx="454631" cy="486059"/>
          </a:xfrm>
          <a:prstGeom prst="roundRect">
            <a:avLst>
              <a:gd fmla="val 7843" name="adj"/>
            </a:avLst>
          </a:prstGeom>
          <a:solidFill>
            <a:srgbClr val="E87071"/>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6" name="圆角矩形 15"/>
          <p:cNvSpPr/>
          <p:nvPr/>
        </p:nvSpPr>
        <p:spPr>
          <a:xfrm>
            <a:off x="1892454" y="1176202"/>
            <a:ext cx="454631" cy="486059"/>
          </a:xfrm>
          <a:prstGeom prst="roundRect">
            <a:avLst>
              <a:gd fmla="val 7843" name="adj"/>
            </a:avLst>
          </a:prstGeom>
          <a:solidFill>
            <a:srgbClr val="FFB850"/>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7" name="圆角矩形 16"/>
          <p:cNvSpPr/>
          <p:nvPr/>
        </p:nvSpPr>
        <p:spPr>
          <a:xfrm>
            <a:off x="3440507" y="3833154"/>
            <a:ext cx="454631" cy="486059"/>
          </a:xfrm>
          <a:prstGeom prst="roundRect">
            <a:avLst>
              <a:gd fmla="val 7843" name="adj"/>
            </a:avLst>
          </a:prstGeom>
          <a:solidFill>
            <a:srgbClr val="683E79"/>
          </a:soli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8" name="组合 17"/>
          <p:cNvGrpSpPr/>
          <p:nvPr/>
        </p:nvGrpSpPr>
        <p:grpSpPr>
          <a:xfrm>
            <a:off x="4358521" y="2623503"/>
            <a:ext cx="1863467" cy="1992293"/>
            <a:chOff x="5810605" y="3498814"/>
            <a:chExt cx="2484299" cy="2657005"/>
          </a:xfrm>
        </p:grpSpPr>
        <p:sp>
          <p:nvSpPr>
            <p:cNvPr id="19" name="圆角矩形 18"/>
            <p:cNvSpPr/>
            <p:nvPr/>
          </p:nvSpPr>
          <p:spPr>
            <a:xfrm>
              <a:off x="5810605" y="3498814"/>
              <a:ext cx="2484299" cy="2657005"/>
            </a:xfrm>
            <a:prstGeom prst="roundRect">
              <a:avLst>
                <a:gd fmla="val 7843" name="adj"/>
              </a:avLst>
            </a:prstGeom>
            <a:gradFill>
              <a:gsLst>
                <a:gs pos="0">
                  <a:srgbClr val="603771"/>
                </a:gs>
                <a:gs pos="100000">
                  <a:srgbClr val="894EA0"/>
                </a:gs>
              </a:gsLst>
              <a:lin ang="2700000" scaled="1"/>
            </a:gra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 name="Freeform 979"/>
            <p:cNvSpPr>
              <a:spLocks noEditPoints="1"/>
            </p:cNvSpPr>
            <p:nvPr/>
          </p:nvSpPr>
          <p:spPr bwMode="auto">
            <a:xfrm>
              <a:off x="6666195" y="3861842"/>
              <a:ext cx="773118" cy="691360"/>
            </a:xfrm>
            <a:custGeom>
              <a:gdLst>
                <a:gd fmla="*/ 242 w 364" name="T0"/>
                <a:gd fmla="*/ 177 h 326" name="T1"/>
                <a:gd fmla="*/ 202 w 364" name="T2"/>
                <a:gd fmla="*/ 142 h 326" name="T3"/>
                <a:gd fmla="*/ 188 w 364" name="T4"/>
                <a:gd fmla="*/ 100 h 326" name="T5"/>
                <a:gd fmla="*/ 135 w 364" name="T6"/>
                <a:gd fmla="*/ 104 h 326" name="T7"/>
                <a:gd fmla="*/ 95 w 364" name="T8"/>
                <a:gd fmla="*/ 84 h 326" name="T9"/>
                <a:gd fmla="*/ 60 w 364" name="T10"/>
                <a:gd fmla="*/ 124 h 326" name="T11"/>
                <a:gd fmla="*/ 18 w 364" name="T12"/>
                <a:gd fmla="*/ 138 h 326" name="T13"/>
                <a:gd fmla="*/ 22 w 364" name="T14"/>
                <a:gd fmla="*/ 191 h 326" name="T15"/>
                <a:gd fmla="*/ 2 w 364" name="T16"/>
                <a:gd fmla="*/ 231 h 326" name="T17"/>
                <a:gd fmla="*/ 42 w 364" name="T18"/>
                <a:gd fmla="*/ 266 h 326" name="T19"/>
                <a:gd fmla="*/ 56 w 364" name="T20"/>
                <a:gd fmla="*/ 308 h 326" name="T21"/>
                <a:gd fmla="*/ 109 w 364" name="T22"/>
                <a:gd fmla="*/ 304 h 326" name="T23"/>
                <a:gd fmla="*/ 149 w 364" name="T24"/>
                <a:gd fmla="*/ 324 h 326" name="T25"/>
                <a:gd fmla="*/ 184 w 364" name="T26"/>
                <a:gd fmla="*/ 283 h 326" name="T27"/>
                <a:gd fmla="*/ 226 w 364" name="T28"/>
                <a:gd fmla="*/ 270 h 326" name="T29"/>
                <a:gd fmla="*/ 222 w 364" name="T30"/>
                <a:gd fmla="*/ 216 h 326" name="T31"/>
                <a:gd fmla="*/ 127 w 364" name="T32"/>
                <a:gd fmla="*/ 280 h 326" name="T33"/>
                <a:gd fmla="*/ 117 w 364" name="T34"/>
                <a:gd fmla="*/ 127 h 326" name="T35"/>
                <a:gd fmla="*/ 127 w 364" name="T36"/>
                <a:gd fmla="*/ 280 h 326" name="T37"/>
                <a:gd fmla="*/ 364 w 364" name="T38"/>
                <a:gd fmla="*/ 90 h 326" name="T39"/>
                <a:gd fmla="*/ 348 w 364" name="T40"/>
                <a:gd fmla="*/ 66 h 326" name="T41"/>
                <a:gd fmla="*/ 345 w 364" name="T42"/>
                <a:gd fmla="*/ 29 h 326" name="T43"/>
                <a:gd fmla="*/ 316 w 364" name="T44"/>
                <a:gd fmla="*/ 24 h 326" name="T45"/>
                <a:gd fmla="*/ 289 w 364" name="T46"/>
                <a:gd fmla="*/ 0 h 326" name="T47"/>
                <a:gd fmla="*/ 264 w 364" name="T48"/>
                <a:gd fmla="*/ 16 h 326" name="T49"/>
                <a:gd fmla="*/ 228 w 364" name="T50"/>
                <a:gd fmla="*/ 19 h 326" name="T51"/>
                <a:gd fmla="*/ 222 w 364" name="T52"/>
                <a:gd fmla="*/ 48 h 326" name="T53"/>
                <a:gd fmla="*/ 198 w 364" name="T54"/>
                <a:gd fmla="*/ 75 h 326" name="T55"/>
                <a:gd fmla="*/ 215 w 364" name="T56"/>
                <a:gd fmla="*/ 100 h 326" name="T57"/>
                <a:gd fmla="*/ 217 w 364" name="T58"/>
                <a:gd fmla="*/ 136 h 326" name="T59"/>
                <a:gd fmla="*/ 247 w 364" name="T60"/>
                <a:gd fmla="*/ 142 h 326" name="T61"/>
                <a:gd fmla="*/ 274 w 364" name="T62"/>
                <a:gd fmla="*/ 166 h 326" name="T63"/>
                <a:gd fmla="*/ 299 w 364" name="T64"/>
                <a:gd fmla="*/ 149 h 326" name="T65"/>
                <a:gd fmla="*/ 335 w 364" name="T66"/>
                <a:gd fmla="*/ 147 h 326" name="T67"/>
                <a:gd fmla="*/ 340 w 364" name="T68"/>
                <a:gd fmla="*/ 117 h 326" name="T69"/>
                <a:gd fmla="*/ 285 w 364" name="T70"/>
                <a:gd fmla="*/ 135 h 326" name="T71"/>
                <a:gd fmla="*/ 278 w 364" name="T72"/>
                <a:gd fmla="*/ 31 h 326" name="T73"/>
                <a:gd fmla="*/ 285 w 364" name="T74"/>
                <a:gd fmla="*/ 135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64">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1" name="文本框 31"/>
            <p:cNvSpPr txBox="1"/>
            <p:nvPr/>
          </p:nvSpPr>
          <p:spPr>
            <a:xfrm>
              <a:off x="6227263" y="4616407"/>
              <a:ext cx="1493849" cy="426819"/>
            </a:xfrm>
            <a:prstGeom prst="rect">
              <a:avLst/>
            </a:prstGeom>
            <a:noFill/>
          </p:spPr>
          <p:txBody>
            <a:bodyPr rtlCol="0" wrap="square">
              <a:spAutoFit/>
            </a:bodyPr>
            <a:lstStyle/>
            <a:p>
              <a:pPr algn="ctr"/>
              <a:r>
                <a:rPr altLang="en-US" lang="zh-CN" sz="1500">
                  <a:solidFill>
                    <a:prstClr val="white"/>
                  </a:solidFill>
                  <a:latin charset="-122" pitchFamily="34" typeface="微软雅黑"/>
                  <a:ea charset="-122" pitchFamily="34" typeface="微软雅黑"/>
                </a:rPr>
                <a:t>添加标题</a:t>
              </a:r>
            </a:p>
          </p:txBody>
        </p:sp>
        <p:cxnSp>
          <p:nvCxnSpPr>
            <p:cNvPr id="22" name="直接连接符 21"/>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13"/>
            <p:cNvSpPr txBox="1"/>
            <p:nvPr/>
          </p:nvSpPr>
          <p:spPr>
            <a:xfrm>
              <a:off x="6384873" y="5047068"/>
              <a:ext cx="1222501" cy="853637"/>
            </a:xfrm>
            <a:prstGeom prst="rect">
              <a:avLst/>
            </a:prstGeom>
            <a:noFill/>
          </p:spPr>
          <p:txBody>
            <a:bodyPr rtlCol="0" wrap="square">
              <a:spAutoFit/>
            </a:bodyPr>
            <a:lstStyle/>
            <a:p>
              <a:pPr>
                <a:lnSpc>
                  <a:spcPct val="120000"/>
                </a:lnSpc>
              </a:pPr>
              <a:r>
                <a:rPr altLang="en-US" lang="zh-CN" sz="750">
                  <a:solidFill>
                    <a:schemeClr val="bg1"/>
                  </a:solidFill>
                  <a:latin charset="-122" pitchFamily="34" typeface="微软雅黑"/>
                  <a:ea charset="-122" pitchFamily="34" typeface="微软雅黑"/>
                </a:rPr>
                <a:t>单击添加详细文字说明，或复制文本黏贴自此右键只保留文字</a:t>
              </a:r>
            </a:p>
          </p:txBody>
        </p:sp>
      </p:grpSp>
      <p:sp>
        <p:nvSpPr>
          <p:cNvPr id="24" name="文本框 36"/>
          <p:cNvSpPr txBox="1"/>
          <p:nvPr/>
        </p:nvSpPr>
        <p:spPr>
          <a:xfrm>
            <a:off x="6094020" y="1113925"/>
            <a:ext cx="2366918" cy="411480"/>
          </a:xfrm>
          <a:prstGeom prst="rect">
            <a:avLst/>
          </a:prstGeom>
          <a:noFill/>
        </p:spPr>
        <p:txBody>
          <a:bodyPr rtlCol="0" wrap="square">
            <a:spAutoFit/>
          </a:bodyPr>
          <a:lstStyle/>
          <a:p>
            <a:pPr algn="ctr"/>
            <a:r>
              <a:rPr altLang="en-US" lang="zh-CN" sz="2100">
                <a:solidFill>
                  <a:prstClr val="black">
                    <a:lumMod val="50000"/>
                    <a:lumOff val="50000"/>
                  </a:prstClr>
                </a:solidFill>
                <a:latin charset="-122" panose="020b0500000000000000" pitchFamily="34" typeface="LiHei Pro"/>
                <a:ea charset="-122" panose="020b0500000000000000" pitchFamily="34" typeface="LiHei Pro"/>
              </a:rPr>
              <a:t>点击添加您的标题</a:t>
            </a:r>
          </a:p>
        </p:txBody>
      </p:sp>
      <p:cxnSp>
        <p:nvCxnSpPr>
          <p:cNvPr id="25" name="直接连接符 24"/>
          <p:cNvCxnSpPr/>
          <p:nvPr/>
        </p:nvCxnSpPr>
        <p:spPr>
          <a:xfrm>
            <a:off x="6094020" y="1625685"/>
            <a:ext cx="225889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113"/>
          <p:cNvSpPr txBox="1"/>
          <p:nvPr/>
        </p:nvSpPr>
        <p:spPr>
          <a:xfrm>
            <a:off x="6516470" y="1706443"/>
            <a:ext cx="1944469" cy="1943100"/>
          </a:xfrm>
          <a:prstGeom prst="rect">
            <a:avLst/>
          </a:prstGeom>
          <a:noFill/>
        </p:spPr>
        <p:txBody>
          <a:bodyPr rtlCol="0" wrap="square">
            <a:spAutoFit/>
          </a:bodyPr>
          <a:lstStyle/>
          <a:p>
            <a:pPr algn="r">
              <a:lnSpc>
                <a:spcPct val="150000"/>
              </a:lnSpc>
            </a:pPr>
            <a:r>
              <a:rPr altLang="en-US" lang="zh-CN">
                <a:solidFill>
                  <a:schemeClr val="tx1">
                    <a:lumMod val="50000"/>
                    <a:lumOff val="50000"/>
                  </a:schemeClr>
                </a:solidFill>
                <a:latin charset="-122" pitchFamily="34" typeface="微软雅黑"/>
                <a:ea charset="-122" pitchFamily="34" typeface="微软雅黑"/>
              </a:rPr>
              <a:t>单击添加详细文字说明或复制文本黏贴自此右键只保留文字单击添加详细文字说明，或复制文本黏贴自此右键只保留文字</a:t>
            </a:r>
          </a:p>
        </p:txBody>
      </p:sp>
      <p:grpSp>
        <p:nvGrpSpPr>
          <p:cNvPr id="27" name="组合 26"/>
          <p:cNvGrpSpPr/>
          <p:nvPr/>
        </p:nvGrpSpPr>
        <p:grpSpPr>
          <a:xfrm>
            <a:off x="2027829" y="1840885"/>
            <a:ext cx="1479161" cy="1556936"/>
            <a:chOff x="2703419" y="2455080"/>
            <a:chExt cx="1971958" cy="2076396"/>
          </a:xfrm>
        </p:grpSpPr>
        <p:sp>
          <p:nvSpPr>
            <p:cNvPr id="28" name="圆角矩形 27"/>
            <p:cNvSpPr/>
            <p:nvPr/>
          </p:nvSpPr>
          <p:spPr>
            <a:xfrm>
              <a:off x="2703419" y="2455080"/>
              <a:ext cx="1941430" cy="2076396"/>
            </a:xfrm>
            <a:prstGeom prst="roundRect">
              <a:avLst>
                <a:gd fmla="val 7843" name="adj"/>
              </a:avLst>
            </a:prstGeom>
            <a:gradFill>
              <a:gsLst>
                <a:gs pos="0">
                  <a:srgbClr val="FFA725"/>
                </a:gs>
                <a:gs pos="100000">
                  <a:srgbClr val="FFC775"/>
                </a:gs>
              </a:gsLst>
              <a:lin ang="2700000" scaled="1"/>
            </a:gra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9" name="文本框 22"/>
            <p:cNvSpPr txBox="1"/>
            <p:nvPr/>
          </p:nvSpPr>
          <p:spPr>
            <a:xfrm>
              <a:off x="2851578" y="2763564"/>
              <a:ext cx="579331" cy="853638"/>
            </a:xfrm>
            <a:prstGeom prst="rect">
              <a:avLst/>
            </a:prstGeom>
            <a:noFill/>
          </p:spPr>
          <p:txBody>
            <a:bodyPr rtlCol="0" wrap="square">
              <a:spAutoFit/>
            </a:bodyPr>
            <a:lstStyle/>
            <a:p>
              <a:r>
                <a:rPr altLang="zh-CN" lang="en-US" sz="3600">
                  <a:solidFill>
                    <a:prstClr val="white"/>
                  </a:solidFill>
                  <a:latin charset="0" panose="020b0806030902050204" pitchFamily="34" typeface="Impact"/>
                  <a:cs charset="0" panose="020b0502040204020203" pitchFamily="34" typeface="Iskoola Pota"/>
                </a:rPr>
                <a:t>1</a:t>
              </a:r>
            </a:p>
          </p:txBody>
        </p:sp>
        <p:sp>
          <p:nvSpPr>
            <p:cNvPr id="30" name="文本框 23"/>
            <p:cNvSpPr txBox="1"/>
            <p:nvPr/>
          </p:nvSpPr>
          <p:spPr>
            <a:xfrm>
              <a:off x="3181528" y="3069754"/>
              <a:ext cx="1493850" cy="426819"/>
            </a:xfrm>
            <a:prstGeom prst="rect">
              <a:avLst/>
            </a:prstGeom>
            <a:noFill/>
          </p:spPr>
          <p:txBody>
            <a:bodyPr rtlCol="0" wrap="square">
              <a:spAutoFit/>
            </a:bodyPr>
            <a:lstStyle/>
            <a:p>
              <a:r>
                <a:rPr altLang="en-US" lang="zh-CN" sz="1500">
                  <a:solidFill>
                    <a:prstClr val="white"/>
                  </a:solidFill>
                  <a:latin charset="-122" pitchFamily="34" typeface="微软雅黑"/>
                  <a:ea charset="-122" pitchFamily="34" typeface="微软雅黑"/>
                </a:rPr>
                <a:t>添加标题</a:t>
              </a:r>
            </a:p>
          </p:txBody>
        </p:sp>
        <p:cxnSp>
          <p:nvCxnSpPr>
            <p:cNvPr id="31" name="直接连接符 30"/>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113"/>
            <p:cNvSpPr txBox="1"/>
            <p:nvPr/>
          </p:nvSpPr>
          <p:spPr>
            <a:xfrm>
              <a:off x="2798500" y="3552730"/>
              <a:ext cx="1712530" cy="670715"/>
            </a:xfrm>
            <a:prstGeom prst="rect">
              <a:avLst/>
            </a:prstGeom>
            <a:noFill/>
          </p:spPr>
          <p:txBody>
            <a:bodyPr rtlCol="0" wrap="square">
              <a:spAutoFit/>
            </a:bodyPr>
            <a:lstStyle/>
            <a:p>
              <a:pPr>
                <a:lnSpc>
                  <a:spcPct val="120000"/>
                </a:lnSpc>
              </a:pPr>
              <a:r>
                <a:rPr altLang="en-US" lang="zh-CN" sz="750">
                  <a:solidFill>
                    <a:schemeClr val="bg1"/>
                  </a:solidFill>
                  <a:latin charset="-122" pitchFamily="34" typeface="微软雅黑"/>
                  <a:ea charset="-122" pitchFamily="34" typeface="微软雅黑"/>
                </a:rPr>
                <a:t>单击添加详细文字说明，或复制文本黏贴自此右键只保留文字</a:t>
              </a:r>
            </a:p>
          </p:txBody>
        </p:sp>
      </p:grpSp>
      <p:grpSp>
        <p:nvGrpSpPr>
          <p:cNvPr id="33" name="组合 32"/>
          <p:cNvGrpSpPr/>
          <p:nvPr/>
        </p:nvGrpSpPr>
        <p:grpSpPr>
          <a:xfrm>
            <a:off x="810146" y="2290993"/>
            <a:ext cx="1061203" cy="1106828"/>
            <a:chOff x="1080053" y="3055364"/>
            <a:chExt cx="1414753" cy="1476112"/>
          </a:xfrm>
        </p:grpSpPr>
        <p:sp>
          <p:nvSpPr>
            <p:cNvPr id="34" name="圆角矩形 33"/>
            <p:cNvSpPr/>
            <p:nvPr/>
          </p:nvSpPr>
          <p:spPr>
            <a:xfrm>
              <a:off x="1080053" y="3055364"/>
              <a:ext cx="1337657" cy="1476112"/>
            </a:xfrm>
            <a:prstGeom prst="roundRect">
              <a:avLst>
                <a:gd fmla="val 7843" name="adj"/>
              </a:avLst>
            </a:prstGeom>
            <a:gradFill>
              <a:gsLst>
                <a:gs pos="0">
                  <a:srgbClr val="01A2B3"/>
                </a:gs>
                <a:gs pos="100000">
                  <a:srgbClr val="01C1D5"/>
                </a:gs>
              </a:gsLst>
              <a:lin ang="2700000" scaled="1"/>
            </a:gra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35" name="组合 34"/>
            <p:cNvGrpSpPr/>
            <p:nvPr/>
          </p:nvGrpSpPr>
          <p:grpSpPr>
            <a:xfrm>
              <a:off x="1191671" y="3204478"/>
              <a:ext cx="1303135" cy="1192396"/>
              <a:chOff x="1191671" y="3204478"/>
              <a:chExt cx="1303135" cy="1192396"/>
            </a:xfrm>
          </p:grpSpPr>
          <p:sp>
            <p:nvSpPr>
              <p:cNvPr id="36" name="文本框 27"/>
              <p:cNvSpPr txBox="1"/>
              <p:nvPr/>
            </p:nvSpPr>
            <p:spPr>
              <a:xfrm>
                <a:off x="1222068" y="3204477"/>
                <a:ext cx="1272738" cy="396332"/>
              </a:xfrm>
              <a:prstGeom prst="rect">
                <a:avLst/>
              </a:prstGeom>
              <a:noFill/>
            </p:spPr>
            <p:txBody>
              <a:bodyPr rtlCol="0" wrap="square">
                <a:spAutoFit/>
              </a:bodyPr>
              <a:lstStyle/>
              <a:p>
                <a:r>
                  <a:rPr altLang="en-US" lang="zh-CN">
                    <a:solidFill>
                      <a:prstClr val="white"/>
                    </a:solidFill>
                    <a:latin charset="-122" pitchFamily="34" typeface="微软雅黑"/>
                    <a:ea charset="-122" pitchFamily="34" typeface="微软雅黑"/>
                  </a:rPr>
                  <a:t>添加标题</a:t>
                </a:r>
              </a:p>
            </p:txBody>
          </p:sp>
          <p:sp>
            <p:nvSpPr>
              <p:cNvPr id="37" name="文本框 113"/>
              <p:cNvSpPr txBox="1"/>
              <p:nvPr/>
            </p:nvSpPr>
            <p:spPr>
              <a:xfrm>
                <a:off x="1191671" y="3534901"/>
                <a:ext cx="1159119" cy="853637"/>
              </a:xfrm>
              <a:prstGeom prst="rect">
                <a:avLst/>
              </a:prstGeom>
              <a:noFill/>
            </p:spPr>
            <p:txBody>
              <a:bodyPr rtlCol="0" wrap="square">
                <a:spAutoFit/>
              </a:bodyPr>
              <a:lstStyle/>
              <a:p>
                <a:pPr>
                  <a:lnSpc>
                    <a:spcPct val="120000"/>
                  </a:lnSpc>
                </a:pPr>
                <a:r>
                  <a:rPr altLang="en-US" lang="zh-CN" sz="750">
                    <a:solidFill>
                      <a:schemeClr val="bg1"/>
                    </a:solidFill>
                    <a:latin charset="-122" pitchFamily="34" typeface="微软雅黑"/>
                    <a:ea charset="-122" pitchFamily="34" typeface="微软雅黑"/>
                  </a:rPr>
                  <a:t>单击添加详细文字说明，或复制文本黏贴自此右键只保留文字</a:t>
                </a:r>
              </a:p>
            </p:txBody>
          </p:sp>
        </p:grpSp>
      </p:grpSp>
      <p:grpSp>
        <p:nvGrpSpPr>
          <p:cNvPr id="38" name="组合 37"/>
          <p:cNvGrpSpPr/>
          <p:nvPr/>
        </p:nvGrpSpPr>
        <p:grpSpPr>
          <a:xfrm>
            <a:off x="3685528" y="2290993"/>
            <a:ext cx="1003373" cy="1106828"/>
            <a:chOff x="4913397" y="3055364"/>
            <a:chExt cx="1337657" cy="1476112"/>
          </a:xfrm>
        </p:grpSpPr>
        <p:sp>
          <p:nvSpPr>
            <p:cNvPr id="39" name="圆角矩形 38"/>
            <p:cNvSpPr/>
            <p:nvPr/>
          </p:nvSpPr>
          <p:spPr>
            <a:xfrm>
              <a:off x="4913397" y="3055364"/>
              <a:ext cx="1337657" cy="1476112"/>
            </a:xfrm>
            <a:prstGeom prst="roundRect">
              <a:avLst>
                <a:gd fmla="val 7843" name="adj"/>
              </a:avLst>
            </a:prstGeom>
            <a:gradFill>
              <a:gsLst>
                <a:gs pos="0">
                  <a:srgbClr val="E66868"/>
                </a:gs>
                <a:gs pos="100000">
                  <a:srgbClr val="EE9696"/>
                </a:gs>
              </a:gsLst>
              <a:lin ang="2700000" scaled="1"/>
            </a:gradFill>
            <a:ln w="63500">
              <a:gradFill flip="none" rotWithShape="1">
                <a:gsLst>
                  <a:gs pos="0">
                    <a:schemeClr val="bg1"/>
                  </a:gs>
                  <a:gs pos="100000">
                    <a:schemeClr val="bg1">
                      <a:lumMod val="95000"/>
                    </a:schemeClr>
                  </a:gs>
                </a:gsLst>
                <a:lin ang="2700000" scaled="1"/>
              </a:gradFill>
            </a:ln>
            <a:effectLst>
              <a:outerShdw algn="tl" blurRad="393700" dir="2700000" dist="1016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 name="文本框 29"/>
            <p:cNvSpPr txBox="1"/>
            <p:nvPr/>
          </p:nvSpPr>
          <p:spPr>
            <a:xfrm>
              <a:off x="5071263" y="3467789"/>
              <a:ext cx="1010653" cy="533727"/>
            </a:xfrm>
            <a:prstGeom prst="rect">
              <a:avLst/>
            </a:prstGeom>
            <a:noFill/>
          </p:spPr>
          <p:txBody>
            <a:bodyPr rtlCol="0" wrap="square">
              <a:spAutoFit/>
            </a:bodyPr>
            <a:lstStyle/>
            <a:p>
              <a:pPr algn="ctr"/>
              <a:r>
                <a:rPr altLang="en-US" lang="zh-CN" sz="1013">
                  <a:solidFill>
                    <a:prstClr val="white"/>
                  </a:solidFill>
                  <a:latin charset="-122" pitchFamily="34" typeface="微软雅黑"/>
                  <a:ea charset="-122" pitchFamily="34" typeface="微软雅黑"/>
                </a:rPr>
                <a:t>添加</a:t>
              </a:r>
            </a:p>
            <a:p>
              <a:pPr algn="ctr"/>
              <a:r>
                <a:rPr altLang="en-US" lang="zh-CN" sz="1013">
                  <a:solidFill>
                    <a:prstClr val="white"/>
                  </a:solidFill>
                  <a:latin charset="-122" pitchFamily="34" typeface="微软雅黑"/>
                  <a:ea charset="-122" pitchFamily="34" typeface="微软雅黑"/>
                </a:rPr>
                <a:t>标题</a:t>
              </a:r>
            </a:p>
          </p:txBody>
        </p:sp>
      </p:grpSp>
    </p:spTree>
    <p:extLst>
      <p:ext uri="{BB962C8B-B14F-4D97-AF65-F5344CB8AC3E}">
        <p14:creationId val="193123199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14"/>
                                        </p:tgtEl>
                                        <p:attrNameLst>
                                          <p:attrName>style.visibility</p:attrName>
                                        </p:attrNameLst>
                                      </p:cBhvr>
                                      <p:to>
                                        <p:strVal val="visible"/>
                                      </p:to>
                                    </p:set>
                                    <p:animEffect filter="fade" transition="in">
                                      <p:cBhvr>
                                        <p:cTn dur="500" id="13"/>
                                        <p:tgtEl>
                                          <p:spTgt spid="14"/>
                                        </p:tgtEl>
                                      </p:cBhvr>
                                    </p:animEffect>
                                  </p:childTnLst>
                                </p:cTn>
                              </p:par>
                              <p:par>
                                <p:cTn fill="hold" grpId="0" id="14" nodeType="withEffect" presetClass="entr" presetID="10" presetSubtype="0">
                                  <p:stCondLst>
                                    <p:cond delay="25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par>
                                <p:cTn fill="hold" grpId="0" id="17" nodeType="withEffect" presetClass="entr" presetID="10" presetSubtype="0">
                                  <p:stCondLst>
                                    <p:cond delay="75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par>
                                <p:cTn fill="hold" grpId="0" id="20" nodeType="withEffect" presetClass="entr" presetID="10" presetSubtype="0">
                                  <p:stCondLst>
                                    <p:cond delay="50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0" id="23" nodeType="withEffect" presetClass="entr" presetID="10" presetSubtype="0">
                                  <p:stCondLst>
                                    <p:cond delay="100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grpId="0" id="26" nodeType="withEffect" presetClass="entr" presetID="10" presetSubtype="0">
                                  <p:stCondLst>
                                    <p:cond delay="150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par>
                                <p:cTn fill="hold" grpId="0" id="29" nodeType="withEffect" presetClass="entr" presetID="10" presetSubtype="0">
                                  <p:stCondLst>
                                    <p:cond delay="1750"/>
                                  </p:stCondLst>
                                  <p:childTnLst>
                                    <p:set>
                                      <p:cBhvr>
                                        <p:cTn dur="1" fill="hold" id="30">
                                          <p:stCondLst>
                                            <p:cond delay="0"/>
                                          </p:stCondLst>
                                        </p:cTn>
                                        <p:tgtEl>
                                          <p:spTgt spid="17"/>
                                        </p:tgtEl>
                                        <p:attrNameLst>
                                          <p:attrName>style.visibility</p:attrName>
                                        </p:attrNameLst>
                                      </p:cBhvr>
                                      <p:to>
                                        <p:strVal val="visible"/>
                                      </p:to>
                                    </p:set>
                                    <p:animEffect filter="fade" transition="in">
                                      <p:cBhvr>
                                        <p:cTn dur="500" id="31"/>
                                        <p:tgtEl>
                                          <p:spTgt spid="17"/>
                                        </p:tgtEl>
                                      </p:cBhvr>
                                    </p:animEffect>
                                  </p:childTnLst>
                                </p:cTn>
                              </p:par>
                              <p:par>
                                <p:cTn fill="hold" grpId="0" id="32" nodeType="withEffect" presetClass="entr" presetID="10" presetSubtype="0">
                                  <p:stCondLst>
                                    <p:cond delay="200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childTnLst>
                          </p:cTn>
                        </p:par>
                        <p:par>
                          <p:cTn fill="hold" id="35" nodeType="afterGroup">
                            <p:stCondLst>
                              <p:cond delay="2500"/>
                            </p:stCondLst>
                            <p:childTnLst>
                              <p:par>
                                <p:cTn fill="hold" id="36" nodeType="afterEffect" presetClass="entr" presetID="53" presetSubtype="0">
                                  <p:stCondLst>
                                    <p:cond delay="0"/>
                                  </p:stCondLst>
                                  <p:childTnLst>
                                    <p:set>
                                      <p:cBhvr>
                                        <p:cTn dur="1" fill="hold" id="37">
                                          <p:stCondLst>
                                            <p:cond delay="0"/>
                                          </p:stCondLst>
                                        </p:cTn>
                                        <p:tgtEl>
                                          <p:spTgt spid="27"/>
                                        </p:tgtEl>
                                        <p:attrNameLst>
                                          <p:attrName>style.visibility</p:attrName>
                                        </p:attrNameLst>
                                      </p:cBhvr>
                                      <p:to>
                                        <p:strVal val="visible"/>
                                      </p:to>
                                    </p:set>
                                    <p:anim calcmode="lin" valueType="num">
                                      <p:cBhvr>
                                        <p:cTn dur="100" fill="hold" id="38"/>
                                        <p:tgtEl>
                                          <p:spTgt spid="27"/>
                                        </p:tgtEl>
                                        <p:attrNameLst>
                                          <p:attrName>ppt_w</p:attrName>
                                        </p:attrNameLst>
                                      </p:cBhvr>
                                      <p:tavLst>
                                        <p:tav tm="0">
                                          <p:val>
                                            <p:fltVal val="0"/>
                                          </p:val>
                                        </p:tav>
                                        <p:tav tm="100000">
                                          <p:val>
                                            <p:strVal val="#ppt_w"/>
                                          </p:val>
                                        </p:tav>
                                      </p:tavLst>
                                    </p:anim>
                                    <p:anim calcmode="lin" valueType="num">
                                      <p:cBhvr>
                                        <p:cTn dur="100" fill="hold" id="39"/>
                                        <p:tgtEl>
                                          <p:spTgt spid="27"/>
                                        </p:tgtEl>
                                        <p:attrNameLst>
                                          <p:attrName>ppt_h</p:attrName>
                                        </p:attrNameLst>
                                      </p:cBhvr>
                                      <p:tavLst>
                                        <p:tav tm="0">
                                          <p:val>
                                            <p:fltVal val="0"/>
                                          </p:val>
                                        </p:tav>
                                        <p:tav tm="100000">
                                          <p:val>
                                            <p:strVal val="#ppt_h"/>
                                          </p:val>
                                        </p:tav>
                                      </p:tavLst>
                                    </p:anim>
                                    <p:animEffect filter="fade" transition="in">
                                      <p:cBhvr>
                                        <p:cTn dur="100" id="40"/>
                                        <p:tgtEl>
                                          <p:spTgt spid="27"/>
                                        </p:tgtEl>
                                      </p:cBhvr>
                                    </p:animEffect>
                                  </p:childTnLst>
                                </p:cTn>
                              </p:par>
                              <p:par>
                                <p:cTn fill="hold" id="41" nodeType="withEffect" presetClass="emph" presetID="6" presetSubtype="0">
                                  <p:stCondLst>
                                    <p:cond delay="100"/>
                                  </p:stCondLst>
                                  <p:childTnLst>
                                    <p:animScale>
                                      <p:cBhvr>
                                        <p:cTn dur="100" fill="hold" id="42"/>
                                        <p:tgtEl>
                                          <p:spTgt spid="27"/>
                                        </p:tgtEl>
                                      </p:cBhvr>
                                      <p:by x="110000" y="110000"/>
                                    </p:animScale>
                                  </p:childTnLst>
                                </p:cTn>
                              </p:par>
                              <p:par>
                                <p:cTn fill="hold" id="43" nodeType="withEffect" presetClass="emph" presetID="6" presetSubtype="0">
                                  <p:stCondLst>
                                    <p:cond delay="200"/>
                                  </p:stCondLst>
                                  <p:childTnLst>
                                    <p:animScale>
                                      <p:cBhvr>
                                        <p:cTn dur="200" fill="hold" id="44"/>
                                        <p:tgtEl>
                                          <p:spTgt spid="27"/>
                                        </p:tgtEl>
                                      </p:cBhvr>
                                      <p:by x="90000" y="90000"/>
                                    </p:animScale>
                                  </p:childTnLst>
                                </p:cTn>
                              </p:par>
                              <p:par>
                                <p:cTn fill="hold" id="45" nodeType="withEffect" presetClass="emph" presetID="6" presetSubtype="0">
                                  <p:stCondLst>
                                    <p:cond delay="400"/>
                                  </p:stCondLst>
                                  <p:childTnLst>
                                    <p:animScale>
                                      <p:cBhvr>
                                        <p:cTn dur="100" fill="hold" id="46"/>
                                        <p:tgtEl>
                                          <p:spTgt spid="27"/>
                                        </p:tgtEl>
                                      </p:cBhvr>
                                      <p:by x="105000" y="105000"/>
                                    </p:animScale>
                                  </p:childTnLst>
                                </p:cTn>
                              </p:par>
                              <p:par>
                                <p:cTn fill="hold" id="47" nodeType="withEffect" presetClass="emph" presetID="6" presetSubtype="0">
                                  <p:stCondLst>
                                    <p:cond delay="500"/>
                                  </p:stCondLst>
                                  <p:childTnLst>
                                    <p:animScale>
                                      <p:cBhvr>
                                        <p:cTn dur="200" fill="hold" id="48"/>
                                        <p:tgtEl>
                                          <p:spTgt spid="27"/>
                                        </p:tgtEl>
                                      </p:cBhvr>
                                      <p:by x="95000" y="95000"/>
                                    </p:animScale>
                                  </p:childTnLst>
                                </p:cTn>
                              </p:par>
                            </p:childTnLst>
                          </p:cTn>
                        </p:par>
                        <p:par>
                          <p:cTn fill="hold" id="49" nodeType="afterGroup">
                            <p:stCondLst>
                              <p:cond delay="3200"/>
                            </p:stCondLst>
                            <p:childTnLst>
                              <p:par>
                                <p:cTn fill="hold" id="50" nodeType="afterEffect" presetClass="entr" presetID="53" presetSubtype="0">
                                  <p:stCondLst>
                                    <p:cond delay="0"/>
                                  </p:stCondLst>
                                  <p:childTnLst>
                                    <p:set>
                                      <p:cBhvr>
                                        <p:cTn dur="1" fill="hold" id="51">
                                          <p:stCondLst>
                                            <p:cond delay="0"/>
                                          </p:stCondLst>
                                        </p:cTn>
                                        <p:tgtEl>
                                          <p:spTgt spid="38"/>
                                        </p:tgtEl>
                                        <p:attrNameLst>
                                          <p:attrName>style.visibility</p:attrName>
                                        </p:attrNameLst>
                                      </p:cBhvr>
                                      <p:to>
                                        <p:strVal val="visible"/>
                                      </p:to>
                                    </p:set>
                                    <p:anim calcmode="lin" valueType="num">
                                      <p:cBhvr>
                                        <p:cTn dur="100" fill="hold" id="52"/>
                                        <p:tgtEl>
                                          <p:spTgt spid="38"/>
                                        </p:tgtEl>
                                        <p:attrNameLst>
                                          <p:attrName>ppt_w</p:attrName>
                                        </p:attrNameLst>
                                      </p:cBhvr>
                                      <p:tavLst>
                                        <p:tav tm="0">
                                          <p:val>
                                            <p:fltVal val="0"/>
                                          </p:val>
                                        </p:tav>
                                        <p:tav tm="100000">
                                          <p:val>
                                            <p:strVal val="#ppt_w"/>
                                          </p:val>
                                        </p:tav>
                                      </p:tavLst>
                                    </p:anim>
                                    <p:anim calcmode="lin" valueType="num">
                                      <p:cBhvr>
                                        <p:cTn dur="100" fill="hold" id="53"/>
                                        <p:tgtEl>
                                          <p:spTgt spid="38"/>
                                        </p:tgtEl>
                                        <p:attrNameLst>
                                          <p:attrName>ppt_h</p:attrName>
                                        </p:attrNameLst>
                                      </p:cBhvr>
                                      <p:tavLst>
                                        <p:tav tm="0">
                                          <p:val>
                                            <p:fltVal val="0"/>
                                          </p:val>
                                        </p:tav>
                                        <p:tav tm="100000">
                                          <p:val>
                                            <p:strVal val="#ppt_h"/>
                                          </p:val>
                                        </p:tav>
                                      </p:tavLst>
                                    </p:anim>
                                    <p:animEffect filter="fade" transition="in">
                                      <p:cBhvr>
                                        <p:cTn dur="100" id="54"/>
                                        <p:tgtEl>
                                          <p:spTgt spid="38"/>
                                        </p:tgtEl>
                                      </p:cBhvr>
                                    </p:animEffect>
                                  </p:childTnLst>
                                </p:cTn>
                              </p:par>
                              <p:par>
                                <p:cTn fill="hold" id="55" nodeType="withEffect" presetClass="emph" presetID="6" presetSubtype="0">
                                  <p:stCondLst>
                                    <p:cond delay="100"/>
                                  </p:stCondLst>
                                  <p:childTnLst>
                                    <p:animScale>
                                      <p:cBhvr>
                                        <p:cTn dur="100" fill="hold" id="56"/>
                                        <p:tgtEl>
                                          <p:spTgt spid="38"/>
                                        </p:tgtEl>
                                      </p:cBhvr>
                                      <p:by x="110000" y="110000"/>
                                    </p:animScale>
                                  </p:childTnLst>
                                </p:cTn>
                              </p:par>
                              <p:par>
                                <p:cTn fill="hold" id="57" nodeType="withEffect" presetClass="emph" presetID="6" presetSubtype="0">
                                  <p:stCondLst>
                                    <p:cond delay="200"/>
                                  </p:stCondLst>
                                  <p:childTnLst>
                                    <p:animScale>
                                      <p:cBhvr>
                                        <p:cTn dur="200" fill="hold" id="58"/>
                                        <p:tgtEl>
                                          <p:spTgt spid="38"/>
                                        </p:tgtEl>
                                      </p:cBhvr>
                                      <p:by x="90000" y="90000"/>
                                    </p:animScale>
                                  </p:childTnLst>
                                </p:cTn>
                              </p:par>
                              <p:par>
                                <p:cTn fill="hold" id="59" nodeType="withEffect" presetClass="emph" presetID="6" presetSubtype="0">
                                  <p:stCondLst>
                                    <p:cond delay="400"/>
                                  </p:stCondLst>
                                  <p:childTnLst>
                                    <p:animScale>
                                      <p:cBhvr>
                                        <p:cTn dur="100" fill="hold" id="60"/>
                                        <p:tgtEl>
                                          <p:spTgt spid="38"/>
                                        </p:tgtEl>
                                      </p:cBhvr>
                                      <p:by x="105000" y="105000"/>
                                    </p:animScale>
                                  </p:childTnLst>
                                </p:cTn>
                              </p:par>
                              <p:par>
                                <p:cTn fill="hold" id="61" nodeType="withEffect" presetClass="emph" presetID="6" presetSubtype="0">
                                  <p:stCondLst>
                                    <p:cond delay="500"/>
                                  </p:stCondLst>
                                  <p:childTnLst>
                                    <p:animScale>
                                      <p:cBhvr>
                                        <p:cTn dur="200" fill="hold" id="62"/>
                                        <p:tgtEl>
                                          <p:spTgt spid="38"/>
                                        </p:tgtEl>
                                      </p:cBhvr>
                                      <p:by x="95000" y="95000"/>
                                    </p:animScale>
                                  </p:childTnLst>
                                </p:cTn>
                              </p:par>
                            </p:childTnLst>
                          </p:cTn>
                        </p:par>
                        <p:par>
                          <p:cTn fill="hold" id="63" nodeType="afterGroup">
                            <p:stCondLst>
                              <p:cond delay="3900"/>
                            </p:stCondLst>
                            <p:childTnLst>
                              <p:par>
                                <p:cTn fill="hold" id="64" nodeType="afterEffect" presetClass="entr" presetID="53" presetSubtype="0">
                                  <p:stCondLst>
                                    <p:cond delay="0"/>
                                  </p:stCondLst>
                                  <p:childTnLst>
                                    <p:set>
                                      <p:cBhvr>
                                        <p:cTn dur="1" fill="hold" id="65">
                                          <p:stCondLst>
                                            <p:cond delay="0"/>
                                          </p:stCondLst>
                                        </p:cTn>
                                        <p:tgtEl>
                                          <p:spTgt spid="33"/>
                                        </p:tgtEl>
                                        <p:attrNameLst>
                                          <p:attrName>style.visibility</p:attrName>
                                        </p:attrNameLst>
                                      </p:cBhvr>
                                      <p:to>
                                        <p:strVal val="visible"/>
                                      </p:to>
                                    </p:set>
                                    <p:anim calcmode="lin" valueType="num">
                                      <p:cBhvr>
                                        <p:cTn dur="100" fill="hold" id="66"/>
                                        <p:tgtEl>
                                          <p:spTgt spid="33"/>
                                        </p:tgtEl>
                                        <p:attrNameLst>
                                          <p:attrName>ppt_w</p:attrName>
                                        </p:attrNameLst>
                                      </p:cBhvr>
                                      <p:tavLst>
                                        <p:tav tm="0">
                                          <p:val>
                                            <p:fltVal val="0"/>
                                          </p:val>
                                        </p:tav>
                                        <p:tav tm="100000">
                                          <p:val>
                                            <p:strVal val="#ppt_w"/>
                                          </p:val>
                                        </p:tav>
                                      </p:tavLst>
                                    </p:anim>
                                    <p:anim calcmode="lin" valueType="num">
                                      <p:cBhvr>
                                        <p:cTn dur="100" fill="hold" id="67"/>
                                        <p:tgtEl>
                                          <p:spTgt spid="33"/>
                                        </p:tgtEl>
                                        <p:attrNameLst>
                                          <p:attrName>ppt_h</p:attrName>
                                        </p:attrNameLst>
                                      </p:cBhvr>
                                      <p:tavLst>
                                        <p:tav tm="0">
                                          <p:val>
                                            <p:fltVal val="0"/>
                                          </p:val>
                                        </p:tav>
                                        <p:tav tm="100000">
                                          <p:val>
                                            <p:strVal val="#ppt_h"/>
                                          </p:val>
                                        </p:tav>
                                      </p:tavLst>
                                    </p:anim>
                                    <p:animEffect filter="fade" transition="in">
                                      <p:cBhvr>
                                        <p:cTn dur="100" id="68"/>
                                        <p:tgtEl>
                                          <p:spTgt spid="33"/>
                                        </p:tgtEl>
                                      </p:cBhvr>
                                    </p:animEffect>
                                  </p:childTnLst>
                                </p:cTn>
                              </p:par>
                              <p:par>
                                <p:cTn fill="hold" id="69" nodeType="withEffect" presetClass="emph" presetID="6" presetSubtype="0">
                                  <p:stCondLst>
                                    <p:cond delay="100"/>
                                  </p:stCondLst>
                                  <p:childTnLst>
                                    <p:animScale>
                                      <p:cBhvr>
                                        <p:cTn dur="100" fill="hold" id="70"/>
                                        <p:tgtEl>
                                          <p:spTgt spid="33"/>
                                        </p:tgtEl>
                                      </p:cBhvr>
                                      <p:by x="110000" y="110000"/>
                                    </p:animScale>
                                  </p:childTnLst>
                                </p:cTn>
                              </p:par>
                              <p:par>
                                <p:cTn fill="hold" id="71" nodeType="withEffect" presetClass="emph" presetID="6" presetSubtype="0">
                                  <p:stCondLst>
                                    <p:cond delay="200"/>
                                  </p:stCondLst>
                                  <p:childTnLst>
                                    <p:animScale>
                                      <p:cBhvr>
                                        <p:cTn dur="200" fill="hold" id="72"/>
                                        <p:tgtEl>
                                          <p:spTgt spid="33"/>
                                        </p:tgtEl>
                                      </p:cBhvr>
                                      <p:by x="90000" y="90000"/>
                                    </p:animScale>
                                  </p:childTnLst>
                                </p:cTn>
                              </p:par>
                              <p:par>
                                <p:cTn fill="hold" id="73" nodeType="withEffect" presetClass="emph" presetID="6" presetSubtype="0">
                                  <p:stCondLst>
                                    <p:cond delay="400"/>
                                  </p:stCondLst>
                                  <p:childTnLst>
                                    <p:animScale>
                                      <p:cBhvr>
                                        <p:cTn dur="100" fill="hold" id="74"/>
                                        <p:tgtEl>
                                          <p:spTgt spid="33"/>
                                        </p:tgtEl>
                                      </p:cBhvr>
                                      <p:by x="105000" y="105000"/>
                                    </p:animScale>
                                  </p:childTnLst>
                                </p:cTn>
                              </p:par>
                              <p:par>
                                <p:cTn fill="hold" id="75" nodeType="withEffect" presetClass="emph" presetID="6" presetSubtype="0">
                                  <p:stCondLst>
                                    <p:cond delay="500"/>
                                  </p:stCondLst>
                                  <p:childTnLst>
                                    <p:animScale>
                                      <p:cBhvr>
                                        <p:cTn dur="200" fill="hold" id="76"/>
                                        <p:tgtEl>
                                          <p:spTgt spid="33"/>
                                        </p:tgtEl>
                                      </p:cBhvr>
                                      <p:by x="95000" y="95000"/>
                                    </p:animScale>
                                  </p:childTnLst>
                                </p:cTn>
                              </p:par>
                            </p:childTnLst>
                          </p:cTn>
                        </p:par>
                        <p:par>
                          <p:cTn fill="hold" id="77" nodeType="afterGroup">
                            <p:stCondLst>
                              <p:cond delay="4600"/>
                            </p:stCondLst>
                            <p:childTnLst>
                              <p:par>
                                <p:cTn fill="hold" id="78" nodeType="afterEffect" presetClass="entr" presetID="53" presetSubtype="0">
                                  <p:stCondLst>
                                    <p:cond delay="0"/>
                                  </p:stCondLst>
                                  <p:childTnLst>
                                    <p:set>
                                      <p:cBhvr>
                                        <p:cTn dur="1" fill="hold" id="79">
                                          <p:stCondLst>
                                            <p:cond delay="0"/>
                                          </p:stCondLst>
                                        </p:cTn>
                                        <p:tgtEl>
                                          <p:spTgt spid="18"/>
                                        </p:tgtEl>
                                        <p:attrNameLst>
                                          <p:attrName>style.visibility</p:attrName>
                                        </p:attrNameLst>
                                      </p:cBhvr>
                                      <p:to>
                                        <p:strVal val="visible"/>
                                      </p:to>
                                    </p:set>
                                    <p:anim calcmode="lin" valueType="num">
                                      <p:cBhvr>
                                        <p:cTn dur="100" fill="hold" id="80"/>
                                        <p:tgtEl>
                                          <p:spTgt spid="18"/>
                                        </p:tgtEl>
                                        <p:attrNameLst>
                                          <p:attrName>ppt_w</p:attrName>
                                        </p:attrNameLst>
                                      </p:cBhvr>
                                      <p:tavLst>
                                        <p:tav tm="0">
                                          <p:val>
                                            <p:fltVal val="0"/>
                                          </p:val>
                                        </p:tav>
                                        <p:tav tm="100000">
                                          <p:val>
                                            <p:strVal val="#ppt_w"/>
                                          </p:val>
                                        </p:tav>
                                      </p:tavLst>
                                    </p:anim>
                                    <p:anim calcmode="lin" valueType="num">
                                      <p:cBhvr>
                                        <p:cTn dur="100" fill="hold" id="81"/>
                                        <p:tgtEl>
                                          <p:spTgt spid="18"/>
                                        </p:tgtEl>
                                        <p:attrNameLst>
                                          <p:attrName>ppt_h</p:attrName>
                                        </p:attrNameLst>
                                      </p:cBhvr>
                                      <p:tavLst>
                                        <p:tav tm="0">
                                          <p:val>
                                            <p:fltVal val="0"/>
                                          </p:val>
                                        </p:tav>
                                        <p:tav tm="100000">
                                          <p:val>
                                            <p:strVal val="#ppt_h"/>
                                          </p:val>
                                        </p:tav>
                                      </p:tavLst>
                                    </p:anim>
                                    <p:animEffect filter="fade" transition="in">
                                      <p:cBhvr>
                                        <p:cTn dur="100" id="82"/>
                                        <p:tgtEl>
                                          <p:spTgt spid="18"/>
                                        </p:tgtEl>
                                      </p:cBhvr>
                                    </p:animEffect>
                                  </p:childTnLst>
                                </p:cTn>
                              </p:par>
                              <p:par>
                                <p:cTn fill="hold" id="83" nodeType="withEffect" presetClass="emph" presetID="6" presetSubtype="0">
                                  <p:stCondLst>
                                    <p:cond delay="100"/>
                                  </p:stCondLst>
                                  <p:childTnLst>
                                    <p:animScale>
                                      <p:cBhvr>
                                        <p:cTn dur="100" fill="hold" id="84"/>
                                        <p:tgtEl>
                                          <p:spTgt spid="18"/>
                                        </p:tgtEl>
                                      </p:cBhvr>
                                      <p:by x="110000" y="110000"/>
                                    </p:animScale>
                                  </p:childTnLst>
                                </p:cTn>
                              </p:par>
                              <p:par>
                                <p:cTn fill="hold" id="85" nodeType="withEffect" presetClass="emph" presetID="6" presetSubtype="0">
                                  <p:stCondLst>
                                    <p:cond delay="200"/>
                                  </p:stCondLst>
                                  <p:childTnLst>
                                    <p:animScale>
                                      <p:cBhvr>
                                        <p:cTn dur="200" fill="hold" id="86"/>
                                        <p:tgtEl>
                                          <p:spTgt spid="18"/>
                                        </p:tgtEl>
                                      </p:cBhvr>
                                      <p:by x="90000" y="90000"/>
                                    </p:animScale>
                                  </p:childTnLst>
                                </p:cTn>
                              </p:par>
                              <p:par>
                                <p:cTn fill="hold" id="87" nodeType="withEffect" presetClass="emph" presetID="6" presetSubtype="0">
                                  <p:stCondLst>
                                    <p:cond delay="400"/>
                                  </p:stCondLst>
                                  <p:childTnLst>
                                    <p:animScale>
                                      <p:cBhvr>
                                        <p:cTn dur="100" fill="hold" id="88"/>
                                        <p:tgtEl>
                                          <p:spTgt spid="18"/>
                                        </p:tgtEl>
                                      </p:cBhvr>
                                      <p:by x="105000" y="105000"/>
                                    </p:animScale>
                                  </p:childTnLst>
                                </p:cTn>
                              </p:par>
                              <p:par>
                                <p:cTn fill="hold" id="89" nodeType="withEffect" presetClass="emph" presetID="6" presetSubtype="0">
                                  <p:stCondLst>
                                    <p:cond delay="500"/>
                                  </p:stCondLst>
                                  <p:childTnLst>
                                    <p:animScale>
                                      <p:cBhvr>
                                        <p:cTn dur="200" fill="hold" id="90"/>
                                        <p:tgtEl>
                                          <p:spTgt spid="18"/>
                                        </p:tgtEl>
                                      </p:cBhvr>
                                      <p:by x="95000" y="95000"/>
                                    </p:animScale>
                                  </p:childTnLst>
                                </p:cTn>
                              </p:par>
                            </p:childTnLst>
                          </p:cTn>
                        </p:par>
                        <p:par>
                          <p:cTn fill="hold" id="91" nodeType="afterGroup">
                            <p:stCondLst>
                              <p:cond delay="5300"/>
                            </p:stCondLst>
                            <p:childTnLst>
                              <p:par>
                                <p:cTn fill="hold" grpId="0" id="92" nodeType="afterEffect" presetClass="entr" presetID="22" presetSubtype="8">
                                  <p:stCondLst>
                                    <p:cond delay="0"/>
                                  </p:stCondLst>
                                  <p:childTnLst>
                                    <p:set>
                                      <p:cBhvr>
                                        <p:cTn dur="1" fill="hold" id="93">
                                          <p:stCondLst>
                                            <p:cond delay="0"/>
                                          </p:stCondLst>
                                        </p:cTn>
                                        <p:tgtEl>
                                          <p:spTgt spid="24"/>
                                        </p:tgtEl>
                                        <p:attrNameLst>
                                          <p:attrName>style.visibility</p:attrName>
                                        </p:attrNameLst>
                                      </p:cBhvr>
                                      <p:to>
                                        <p:strVal val="visible"/>
                                      </p:to>
                                    </p:set>
                                    <p:animEffect filter="wipe(left)" transition="in">
                                      <p:cBhvr>
                                        <p:cTn dur="500" id="94"/>
                                        <p:tgtEl>
                                          <p:spTgt spid="24"/>
                                        </p:tgtEl>
                                      </p:cBhvr>
                                    </p:animEffect>
                                  </p:childTnLst>
                                </p:cTn>
                              </p:par>
                            </p:childTnLst>
                          </p:cTn>
                        </p:par>
                        <p:par>
                          <p:cTn fill="hold" id="95" nodeType="afterGroup">
                            <p:stCondLst>
                              <p:cond delay="5800"/>
                            </p:stCondLst>
                            <p:childTnLst>
                              <p:par>
                                <p:cTn fill="hold" id="96" nodeType="afterEffect" presetClass="entr" presetID="22" presetSubtype="8">
                                  <p:stCondLst>
                                    <p:cond delay="0"/>
                                  </p:stCondLst>
                                  <p:childTnLst>
                                    <p:set>
                                      <p:cBhvr>
                                        <p:cTn dur="1" fill="hold" id="97">
                                          <p:stCondLst>
                                            <p:cond delay="0"/>
                                          </p:stCondLst>
                                        </p:cTn>
                                        <p:tgtEl>
                                          <p:spTgt spid="25"/>
                                        </p:tgtEl>
                                        <p:attrNameLst>
                                          <p:attrName>style.visibility</p:attrName>
                                        </p:attrNameLst>
                                      </p:cBhvr>
                                      <p:to>
                                        <p:strVal val="visible"/>
                                      </p:to>
                                    </p:set>
                                    <p:animEffect filter="wipe(left)" transition="in">
                                      <p:cBhvr>
                                        <p:cTn dur="500" id="98"/>
                                        <p:tgtEl>
                                          <p:spTgt spid="25"/>
                                        </p:tgtEl>
                                      </p:cBhvr>
                                    </p:animEffect>
                                  </p:childTnLst>
                                </p:cTn>
                              </p:par>
                            </p:childTnLst>
                          </p:cTn>
                        </p:par>
                        <p:par>
                          <p:cTn fill="hold" id="99" nodeType="afterGroup">
                            <p:stCondLst>
                              <p:cond delay="6300"/>
                            </p:stCondLst>
                            <p:childTnLst>
                              <p:par>
                                <p:cTn fill="hold" grpId="0" id="100" nodeType="afterEffect" presetClass="entr" presetID="22" presetSubtype="1">
                                  <p:stCondLst>
                                    <p:cond delay="0"/>
                                  </p:stCondLst>
                                  <p:childTnLst>
                                    <p:set>
                                      <p:cBhvr>
                                        <p:cTn dur="1" fill="hold" id="101">
                                          <p:stCondLst>
                                            <p:cond delay="0"/>
                                          </p:stCondLst>
                                        </p:cTn>
                                        <p:tgtEl>
                                          <p:spTgt spid="26"/>
                                        </p:tgtEl>
                                        <p:attrNameLst>
                                          <p:attrName>style.visibility</p:attrName>
                                        </p:attrNameLst>
                                      </p:cBhvr>
                                      <p:to>
                                        <p:strVal val="visible"/>
                                      </p:to>
                                    </p:set>
                                    <p:animEffect filter="wipe(up)" transition="in">
                                      <p:cBhvr>
                                        <p:cTn dur="500" id="102"/>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24"/>
      <p:bldP grpId="0" spid="2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4401" y="0"/>
            <a:ext cx="9135197" cy="5143500"/>
          </a:xfrm>
          <a:prstGeom prst="rect">
            <a:avLst/>
          </a:prstGeom>
        </p:spPr>
      </p:pic>
      <p:sp>
        <p:nvSpPr>
          <p:cNvPr id="5" name="椭圆 4"/>
          <p:cNvSpPr/>
          <p:nvPr/>
        </p:nvSpPr>
        <p:spPr>
          <a:xfrm>
            <a:off x="1817345"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420" lIns="76840" rIns="76840" rtlCol="0" tIns="38420"/>
          <a:lstStyle/>
          <a:p>
            <a:pPr algn="ctr"/>
            <a:endParaRPr altLang="en-US" lang="zh-CN"/>
          </a:p>
        </p:txBody>
      </p:sp>
      <p:sp>
        <p:nvSpPr>
          <p:cNvPr id="6" name="椭圆 5"/>
          <p:cNvSpPr/>
          <p:nvPr/>
        </p:nvSpPr>
        <p:spPr>
          <a:xfrm>
            <a:off x="3122632"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420" lIns="76840" rIns="76840" rtlCol="0" tIns="38420"/>
          <a:lstStyle/>
          <a:p>
            <a:pPr algn="ctr"/>
            <a:endParaRPr altLang="en-US" lang="zh-CN"/>
          </a:p>
        </p:txBody>
      </p:sp>
      <p:sp>
        <p:nvSpPr>
          <p:cNvPr id="7" name="椭圆 6"/>
          <p:cNvSpPr/>
          <p:nvPr/>
        </p:nvSpPr>
        <p:spPr>
          <a:xfrm>
            <a:off x="4438269"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420" lIns="76840" rIns="76840" rtlCol="0" tIns="38420"/>
          <a:lstStyle/>
          <a:p>
            <a:pPr algn="ctr"/>
            <a:endParaRPr altLang="en-US" lang="zh-CN"/>
          </a:p>
        </p:txBody>
      </p:sp>
      <p:sp>
        <p:nvSpPr>
          <p:cNvPr id="8" name="椭圆 7"/>
          <p:cNvSpPr/>
          <p:nvPr/>
        </p:nvSpPr>
        <p:spPr>
          <a:xfrm>
            <a:off x="5755542" y="876204"/>
            <a:ext cx="1570127" cy="15647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8420" lIns="76840" rIns="76840" rtlCol="0" tIns="38420"/>
          <a:lstStyle/>
          <a:p>
            <a:pPr algn="ctr"/>
            <a:endParaRPr altLang="en-US" lang="zh-CN"/>
          </a:p>
        </p:txBody>
      </p:sp>
      <p:grpSp>
        <p:nvGrpSpPr>
          <p:cNvPr id="9" name="组合 8"/>
          <p:cNvGrpSpPr/>
          <p:nvPr/>
        </p:nvGrpSpPr>
        <p:grpSpPr>
          <a:xfrm>
            <a:off x="1939169" y="983458"/>
            <a:ext cx="1354880" cy="1350234"/>
            <a:chOff x="3768359" y="1725446"/>
            <a:chExt cx="1930605" cy="1930605"/>
          </a:xfrm>
        </p:grpSpPr>
        <p:sp>
          <p:nvSpPr>
            <p:cNvPr id="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12" name="组合 11"/>
          <p:cNvGrpSpPr/>
          <p:nvPr/>
        </p:nvGrpSpPr>
        <p:grpSpPr>
          <a:xfrm>
            <a:off x="3233956" y="983458"/>
            <a:ext cx="1354880" cy="1350234"/>
            <a:chOff x="3768359" y="1725446"/>
            <a:chExt cx="1930605" cy="1930605"/>
          </a:xfrm>
        </p:grpSpPr>
        <p:sp>
          <p:nvSpPr>
            <p:cNvPr id="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15" name="组合 14"/>
          <p:cNvGrpSpPr/>
          <p:nvPr/>
        </p:nvGrpSpPr>
        <p:grpSpPr>
          <a:xfrm>
            <a:off x="4545052" y="983458"/>
            <a:ext cx="1354880" cy="1350234"/>
            <a:chOff x="3768359" y="1725446"/>
            <a:chExt cx="1930605" cy="1930605"/>
          </a:xfrm>
        </p:grpSpPr>
        <p:sp>
          <p:nvSpPr>
            <p:cNvPr id="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18" name="组合 17"/>
          <p:cNvGrpSpPr/>
          <p:nvPr/>
        </p:nvGrpSpPr>
        <p:grpSpPr>
          <a:xfrm>
            <a:off x="5850511" y="983458"/>
            <a:ext cx="1354880" cy="1350234"/>
            <a:chOff x="3768359" y="1725446"/>
            <a:chExt cx="1930605" cy="1930605"/>
          </a:xfrm>
        </p:grpSpPr>
        <p:sp>
          <p:nvSpPr>
            <p:cNvPr id="1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Oval 5"/>
            <p:cNvSpPr>
              <a:spLocks noChangeArrowheads="1"/>
            </p:cNvSpPr>
            <p:nvPr/>
          </p:nvSpPr>
          <p:spPr bwMode="auto">
            <a:xfrm>
              <a:off x="3823758" y="1780845"/>
              <a:ext cx="1819806" cy="1819806"/>
            </a:xfrm>
            <a:prstGeom prst="ellipse">
              <a:avLst/>
            </a:prstGeom>
            <a:solidFill>
              <a:srgbClr val="7030A0"/>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sp>
        <p:nvSpPr>
          <p:cNvPr id="21" name="矩形 20"/>
          <p:cNvSpPr/>
          <p:nvPr/>
        </p:nvSpPr>
        <p:spPr>
          <a:xfrm>
            <a:off x="2178325" y="949640"/>
            <a:ext cx="842655" cy="1417960"/>
          </a:xfrm>
          <a:prstGeom prst="rect">
            <a:avLst/>
          </a:prstGeom>
          <a:effectLst/>
        </p:spPr>
        <p:txBody>
          <a:bodyPr bIns="38420" lIns="76840" rIns="76840" tIns="38420" wrap="none">
            <a:spAutoFit/>
          </a:bodyPr>
          <a:lstStyle/>
          <a:p>
            <a:r>
              <a:rPr altLang="zh-CN" b="1" lang="en-US" sz="88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2</a:t>
            </a:r>
          </a:p>
        </p:txBody>
      </p:sp>
      <p:sp>
        <p:nvSpPr>
          <p:cNvPr id="22" name="矩形 21"/>
          <p:cNvSpPr/>
          <p:nvPr/>
        </p:nvSpPr>
        <p:spPr>
          <a:xfrm>
            <a:off x="3503144" y="979696"/>
            <a:ext cx="842655" cy="1417960"/>
          </a:xfrm>
          <a:prstGeom prst="rect">
            <a:avLst/>
          </a:prstGeom>
          <a:effectLst/>
        </p:spPr>
        <p:txBody>
          <a:bodyPr bIns="38420" lIns="76840" rIns="76840" tIns="38420" wrap="none">
            <a:spAutoFit/>
          </a:bodyPr>
          <a:lstStyle/>
          <a:p>
            <a:r>
              <a:rPr altLang="zh-CN" b="1" lang="en-US" sz="88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0</a:t>
            </a:r>
          </a:p>
        </p:txBody>
      </p:sp>
      <p:sp>
        <p:nvSpPr>
          <p:cNvPr id="23" name="矩形 22"/>
          <p:cNvSpPr/>
          <p:nvPr/>
        </p:nvSpPr>
        <p:spPr>
          <a:xfrm>
            <a:off x="4859654" y="973618"/>
            <a:ext cx="842655" cy="1417960"/>
          </a:xfrm>
          <a:prstGeom prst="rect">
            <a:avLst/>
          </a:prstGeom>
          <a:effectLst/>
        </p:spPr>
        <p:txBody>
          <a:bodyPr bIns="38420" lIns="76840" rIns="76840" tIns="38420" wrap="none">
            <a:spAutoFit/>
          </a:bodyPr>
          <a:lstStyle/>
          <a:p>
            <a:r>
              <a:rPr altLang="zh-CN" b="1" lang="en-US" sz="88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1</a:t>
            </a:r>
          </a:p>
        </p:txBody>
      </p:sp>
      <p:sp>
        <p:nvSpPr>
          <p:cNvPr id="24" name="矩形 23"/>
          <p:cNvSpPr/>
          <p:nvPr/>
        </p:nvSpPr>
        <p:spPr>
          <a:xfrm>
            <a:off x="6105050" y="1023996"/>
            <a:ext cx="842655" cy="1417960"/>
          </a:xfrm>
          <a:prstGeom prst="rect">
            <a:avLst/>
          </a:prstGeom>
          <a:effectLst/>
        </p:spPr>
        <p:txBody>
          <a:bodyPr bIns="38420" lIns="76840" rIns="76840" tIns="38420" wrap="none">
            <a:spAutoFit/>
          </a:bodyPr>
          <a:lstStyle/>
          <a:p>
            <a:r>
              <a:rPr altLang="zh-CN" b="1" lang="en-US" sz="88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7</a:t>
            </a:r>
          </a:p>
        </p:txBody>
      </p:sp>
      <p:grpSp>
        <p:nvGrpSpPr>
          <p:cNvPr id="25" name="组合 24"/>
          <p:cNvGrpSpPr/>
          <p:nvPr/>
        </p:nvGrpSpPr>
        <p:grpSpPr>
          <a:xfrm>
            <a:off x="1493693" y="1607957"/>
            <a:ext cx="323652" cy="322542"/>
            <a:chOff x="3768359" y="1725446"/>
            <a:chExt cx="1930605" cy="1930605"/>
          </a:xfrm>
        </p:grpSpPr>
        <p:sp>
          <p:nvSpPr>
            <p:cNvPr id="2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28" name="组合 27"/>
          <p:cNvGrpSpPr/>
          <p:nvPr/>
        </p:nvGrpSpPr>
        <p:grpSpPr>
          <a:xfrm>
            <a:off x="1177111" y="1463826"/>
            <a:ext cx="226473" cy="225696"/>
            <a:chOff x="3768359" y="1725446"/>
            <a:chExt cx="1930605" cy="1930605"/>
          </a:xfrm>
          <a:solidFill>
            <a:srgbClr val="EA5E66"/>
          </a:solidFill>
        </p:grpSpPr>
        <p:sp>
          <p:nvSpPr>
            <p:cNvPr id="29" name="Oval 5"/>
            <p:cNvSpPr>
              <a:spLocks noChangeArrowheads="1"/>
            </p:cNvSpPr>
            <p:nvPr/>
          </p:nvSpPr>
          <p:spPr bwMode="auto">
            <a:xfrm>
              <a:off x="3768359" y="1725446"/>
              <a:ext cx="1930605" cy="1930605"/>
            </a:xfrm>
            <a:prstGeom prst="ellipse">
              <a:avLst/>
            </a:prstGeom>
            <a:grp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Oval 5"/>
            <p:cNvSpPr>
              <a:spLocks noChangeArrowheads="1"/>
            </p:cNvSpPr>
            <p:nvPr/>
          </p:nvSpPr>
          <p:spPr bwMode="auto">
            <a:xfrm>
              <a:off x="3823758" y="1780845"/>
              <a:ext cx="1819806" cy="1819806"/>
            </a:xfrm>
            <a:prstGeom prst="ellipse">
              <a:avLst/>
            </a:prstGeom>
            <a:grp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31" name="组合 30"/>
          <p:cNvGrpSpPr/>
          <p:nvPr/>
        </p:nvGrpSpPr>
        <p:grpSpPr>
          <a:xfrm>
            <a:off x="3084366" y="941333"/>
            <a:ext cx="162298" cy="161741"/>
            <a:chOff x="3768359" y="1725446"/>
            <a:chExt cx="1930605" cy="1930605"/>
          </a:xfrm>
        </p:grpSpPr>
        <p:sp>
          <p:nvSpPr>
            <p:cNvPr id="3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34" name="组合 33"/>
          <p:cNvGrpSpPr/>
          <p:nvPr/>
        </p:nvGrpSpPr>
        <p:grpSpPr>
          <a:xfrm>
            <a:off x="4448398" y="897951"/>
            <a:ext cx="231589" cy="230795"/>
            <a:chOff x="3768359" y="1725446"/>
            <a:chExt cx="1930605" cy="1930605"/>
          </a:xfrm>
        </p:grpSpPr>
        <p:sp>
          <p:nvSpPr>
            <p:cNvPr id="3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37" name="组合 36"/>
          <p:cNvGrpSpPr/>
          <p:nvPr/>
        </p:nvGrpSpPr>
        <p:grpSpPr>
          <a:xfrm>
            <a:off x="4431816" y="2210594"/>
            <a:ext cx="199861" cy="199176"/>
            <a:chOff x="3768359" y="1725446"/>
            <a:chExt cx="1930605" cy="1930605"/>
          </a:xfrm>
        </p:grpSpPr>
        <p:sp>
          <p:nvSpPr>
            <p:cNvPr id="3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40" name="组合 39"/>
          <p:cNvGrpSpPr/>
          <p:nvPr/>
        </p:nvGrpSpPr>
        <p:grpSpPr>
          <a:xfrm>
            <a:off x="3168169" y="2193796"/>
            <a:ext cx="205610" cy="204905"/>
            <a:chOff x="3768359" y="1725446"/>
            <a:chExt cx="1930605" cy="1930605"/>
          </a:xfrm>
        </p:grpSpPr>
        <p:sp>
          <p:nvSpPr>
            <p:cNvPr id="4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2"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43" name="组合 42"/>
          <p:cNvGrpSpPr/>
          <p:nvPr/>
        </p:nvGrpSpPr>
        <p:grpSpPr>
          <a:xfrm>
            <a:off x="5788160" y="820441"/>
            <a:ext cx="202458" cy="201763"/>
            <a:chOff x="3768359" y="1725446"/>
            <a:chExt cx="1930605" cy="1930605"/>
          </a:xfrm>
        </p:grpSpPr>
        <p:sp>
          <p:nvSpPr>
            <p:cNvPr id="4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5"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46" name="组合 45"/>
          <p:cNvGrpSpPr/>
          <p:nvPr/>
        </p:nvGrpSpPr>
        <p:grpSpPr>
          <a:xfrm>
            <a:off x="5867844" y="2262677"/>
            <a:ext cx="178882" cy="178268"/>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49" name="组合 48"/>
          <p:cNvGrpSpPr/>
          <p:nvPr/>
        </p:nvGrpSpPr>
        <p:grpSpPr>
          <a:xfrm>
            <a:off x="7242202" y="1550467"/>
            <a:ext cx="323652" cy="322542"/>
            <a:chOff x="3768359" y="1725446"/>
            <a:chExt cx="1930605" cy="1930605"/>
          </a:xfrm>
        </p:grpSpPr>
        <p:sp>
          <p:nvSpPr>
            <p:cNvPr id="5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1"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52" name="组合 51"/>
          <p:cNvGrpSpPr/>
          <p:nvPr/>
        </p:nvGrpSpPr>
        <p:grpSpPr>
          <a:xfrm>
            <a:off x="7639173" y="1414209"/>
            <a:ext cx="226473" cy="225696"/>
            <a:chOff x="3768359" y="1725446"/>
            <a:chExt cx="1930605" cy="1930605"/>
          </a:xfrm>
        </p:grpSpPr>
        <p:sp>
          <p:nvSpPr>
            <p:cNvPr id="5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55" name="组合 54"/>
          <p:cNvGrpSpPr/>
          <p:nvPr/>
        </p:nvGrpSpPr>
        <p:grpSpPr>
          <a:xfrm>
            <a:off x="7973273" y="1608652"/>
            <a:ext cx="162298" cy="161741"/>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grpSp>
        <p:nvGrpSpPr>
          <p:cNvPr id="58" name="组合 57"/>
          <p:cNvGrpSpPr/>
          <p:nvPr/>
        </p:nvGrpSpPr>
        <p:grpSpPr>
          <a:xfrm>
            <a:off x="846449" y="1578282"/>
            <a:ext cx="162298" cy="161741"/>
            <a:chOff x="3768359" y="1725446"/>
            <a:chExt cx="1930605" cy="1930605"/>
          </a:xfrm>
        </p:grpSpPr>
        <p:sp>
          <p:nvSpPr>
            <p:cNvPr id="5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0"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r="16200000" dist="50800">
                <a:prstClr val="black">
                  <a:alpha val="38000"/>
                </a:prstClr>
              </a:innerShdw>
            </a:effectLst>
          </p:spPr>
          <p:txBody>
            <a:bodyPr anchor="t" anchorCtr="0" bIns="34282" compatLnSpc="1" lIns="68564" numCol="1" rIns="68564" tIns="34282" vert="horz" wrap="square">
              <a:prstTxWarp prst="textNoShape">
                <a:avLst/>
              </a:prstTxWarp>
            </a:bodyPr>
            <a:lstStyle/>
            <a:p>
              <a:endParaRPr altLang="en-US" lang="zh-CN">
                <a:solidFill>
                  <a:prstClr val="black"/>
                </a:solidFill>
              </a:endParaRPr>
            </a:p>
          </p:txBody>
        </p:sp>
      </p:grpSp>
      <p:sp>
        <p:nvSpPr>
          <p:cNvPr id="61" name="圆角矩形 60"/>
          <p:cNvSpPr/>
          <p:nvPr/>
        </p:nvSpPr>
        <p:spPr>
          <a:xfrm>
            <a:off x="1995848" y="2816232"/>
            <a:ext cx="5437808" cy="504056"/>
          </a:xfrm>
          <a:prstGeom prst="roundRect">
            <a:avLst>
              <a:gd fmla="val 42270" name="adj"/>
            </a:avLst>
          </a:prstGeom>
          <a:solidFill>
            <a:schemeClr val="bg1">
              <a:lumMod val="85000"/>
            </a:schemeClr>
          </a:solidFill>
          <a:ln>
            <a:noFill/>
          </a:ln>
          <a:effectLst>
            <a:innerShdw blurRad="63500" dir="162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7" rIns="91417" rtlCol="0" tIns="45708"/>
          <a:lstStyle/>
          <a:p>
            <a:pPr algn="ctr"/>
            <a:endParaRPr altLang="en-US" lang="zh-CN"/>
          </a:p>
        </p:txBody>
      </p:sp>
      <p:sp>
        <p:nvSpPr>
          <p:cNvPr id="62" name="TextBox 187"/>
          <p:cNvSpPr txBox="1"/>
          <p:nvPr/>
        </p:nvSpPr>
        <p:spPr>
          <a:xfrm>
            <a:off x="2323215" y="2801375"/>
            <a:ext cx="4764359" cy="514174"/>
          </a:xfrm>
          <a:prstGeom prst="rect">
            <a:avLst/>
          </a:prstGeom>
          <a:noFill/>
        </p:spPr>
        <p:txBody>
          <a:bodyPr bIns="45708" lIns="91417" rIns="91417" rtlCol="0" tIns="45708" wrap="none">
            <a:spAutoFit/>
          </a:bodyPr>
          <a:lstStyle/>
          <a:p>
            <a:pPr algn="ctr"/>
            <a:r>
              <a:rPr altLang="en-US" b="1" lang="zh-CN" sz="2774">
                <a:solidFill>
                  <a:schemeClr val="tx1">
                    <a:lumMod val="65000"/>
                    <a:lumOff val="35000"/>
                  </a:schemeClr>
                </a:solidFill>
                <a:latin charset="-122" pitchFamily="34" typeface="微软雅黑"/>
                <a:ea charset="-122" pitchFamily="34" typeface="微软雅黑"/>
              </a:rPr>
              <a:t>感谢您的聆听，欢迎下载观看</a:t>
            </a:r>
          </a:p>
        </p:txBody>
      </p:sp>
      <p:grpSp>
        <p:nvGrpSpPr>
          <p:cNvPr id="63" name="组合 62"/>
          <p:cNvGrpSpPr/>
          <p:nvPr/>
        </p:nvGrpSpPr>
        <p:grpSpPr>
          <a:xfrm>
            <a:off x="1835473" y="2787724"/>
            <a:ext cx="719818" cy="574619"/>
            <a:chOff x="899592" y="2377261"/>
            <a:chExt cx="720079" cy="574619"/>
          </a:xfrm>
          <a:effectLst>
            <a:outerShdw algn="tl" blurRad="50800" dir="2700000" dist="38100" rotWithShape="0">
              <a:prstClr val="black">
                <a:alpha val="40000"/>
              </a:prstClr>
            </a:outerShdw>
          </a:effectLst>
        </p:grpSpPr>
        <p:sp>
          <p:nvSpPr>
            <p:cNvPr id="64" name="圆角矩形 63"/>
            <p:cNvSpPr/>
            <p:nvPr/>
          </p:nvSpPr>
          <p:spPr>
            <a:xfrm>
              <a:off x="899592" y="2377261"/>
              <a:ext cx="720079" cy="574619"/>
            </a:xfrm>
            <a:prstGeom prst="roundRect">
              <a:avLst>
                <a:gd fmla="val 42270"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65" name="圆角矩形 64"/>
            <p:cNvSpPr/>
            <p:nvPr/>
          </p:nvSpPr>
          <p:spPr>
            <a:xfrm>
              <a:off x="920241" y="2397813"/>
              <a:ext cx="681258" cy="533516"/>
            </a:xfrm>
            <a:prstGeom prst="roundRect">
              <a:avLst>
                <a:gd fmla="val 42270" name="adj"/>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pic>
        <p:nvPicPr>
          <p:cNvPr descr="C:\Users\Administrator\Desktop\手.png" id="66" name="Picture 2"/>
          <p:cNvPicPr>
            <a:picLocks noChangeArrowheads="1" noChangeAspect="1"/>
          </p:cNvPicPr>
          <p:nvPr/>
        </p:nvPicPr>
        <p:blipFill>
          <a:blip r:embed="rId3"/>
          <a:stretch>
            <a:fillRect/>
          </a:stretch>
        </p:blipFill>
        <p:spPr bwMode="auto">
          <a:xfrm flipH="1">
            <a:off x="1716365" y="2888241"/>
            <a:ext cx="2958790" cy="2876318"/>
          </a:xfrm>
          <a:prstGeom prst="rect">
            <a:avLst/>
          </a:prstGeom>
          <a:noFill/>
        </p:spPr>
      </p:pic>
      <p:sp>
        <p:nvSpPr>
          <p:cNvPr id="67" name="TextBox 7"/>
          <p:cNvSpPr>
            <a:spLocks noChangeArrowheads="1"/>
          </p:cNvSpPr>
          <p:nvPr/>
        </p:nvSpPr>
        <p:spPr bwMode="auto">
          <a:xfrm>
            <a:off x="3264119" y="3421650"/>
            <a:ext cx="3079613" cy="548488"/>
          </a:xfrm>
          <a:prstGeom prst="rect">
            <a:avLst/>
          </a:prstGeom>
          <a:noFill/>
          <a:ln>
            <a:noFill/>
          </a:ln>
          <a:effectLst/>
          <a:extLst>
            <a:ext uri="{909E8E84-426E-40DD-AFC4-6F175D3DCCD1}">
              <a14:hiddenFill>
                <a:solidFill>
                  <a:schemeClr val="bg2">
                    <a:alpha val="70000"/>
                  </a:schemeClr>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tx1"/>
                  </a:outerShdw>
                </a:effectLst>
              </a14:hiddenEffects>
            </a:ext>
          </a:extLst>
        </p:spPr>
        <p:txBody>
          <a:bodyPr wrap="square">
            <a:spAutoFit/>
          </a:bodyPr>
          <a:lstStyle/>
          <a:p>
            <a:pPr eaLnBrk="0" hangingPunct="0"/>
            <a:r>
              <a:rPr altLang="en-US" b="1" lang="zh-CN" sz="2999">
                <a:solidFill>
                  <a:srgbClr val="0099A9"/>
                </a:solidFill>
                <a:latin charset="-122" pitchFamily="34" typeface="微软雅黑"/>
                <a:ea charset="-122" pitchFamily="34" typeface="微软雅黑"/>
                <a:sym charset="-122" pitchFamily="34" typeface="微软雅黑"/>
              </a:rPr>
              <a:t>输入企业待用名</a:t>
            </a:r>
          </a:p>
        </p:txBody>
      </p:sp>
      <p:sp>
        <p:nvSpPr>
          <p:cNvPr id="68" name="TextBox 7"/>
          <p:cNvSpPr>
            <a:spLocks noChangeArrowheads="1"/>
          </p:cNvSpPr>
          <p:nvPr/>
        </p:nvSpPr>
        <p:spPr bwMode="auto">
          <a:xfrm>
            <a:off x="2040326" y="4023598"/>
            <a:ext cx="5182701"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lang="zh-CN" sz="1500">
                <a:solidFill>
                  <a:schemeClr val="tx1">
                    <a:lumMod val="75000"/>
                    <a:lumOff val="25000"/>
                  </a:schemeClr>
                </a:solidFill>
                <a:latin charset="-122" pitchFamily="34" typeface="微软雅黑"/>
                <a:ea charset="-122" pitchFamily="34" typeface="微软雅黑"/>
                <a:sym charset="-122" pitchFamily="34" typeface="微软雅黑"/>
              </a:rPr>
              <a:t>适用于工作总结、公司介绍、企业宣传PPT模板等</a:t>
            </a:r>
          </a:p>
        </p:txBody>
      </p:sp>
      <p:grpSp>
        <p:nvGrpSpPr>
          <p:cNvPr id="69" name="组合 68"/>
          <p:cNvGrpSpPr/>
          <p:nvPr/>
        </p:nvGrpSpPr>
        <p:grpSpPr>
          <a:xfrm>
            <a:off x="7163688" y="4677497"/>
            <a:ext cx="343701" cy="309997"/>
            <a:chOff x="4634991" y="2138335"/>
            <a:chExt cx="428348" cy="386204"/>
          </a:xfrm>
        </p:grpSpPr>
        <p:sp>
          <p:nvSpPr>
            <p:cNvPr id="70" name="Freeform 5"/>
            <p:cNvSpPr/>
            <p:nvPr/>
          </p:nvSpPr>
          <p:spPr bwMode="auto">
            <a:xfrm>
              <a:off x="4634991"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71" name="KSO_Shape"/>
            <p:cNvSpPr/>
            <p:nvPr/>
          </p:nvSpPr>
          <p:spPr bwMode="auto">
            <a:xfrm>
              <a:off x="4711293" y="2236765"/>
              <a:ext cx="275742" cy="189342"/>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72" name="组合 71"/>
          <p:cNvGrpSpPr/>
          <p:nvPr/>
        </p:nvGrpSpPr>
        <p:grpSpPr>
          <a:xfrm>
            <a:off x="7522797" y="4677497"/>
            <a:ext cx="343701" cy="309997"/>
            <a:chOff x="5076056" y="2138335"/>
            <a:chExt cx="428348" cy="386204"/>
          </a:xfrm>
        </p:grpSpPr>
        <p:sp>
          <p:nvSpPr>
            <p:cNvPr id="73"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74"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75" name="组合 74"/>
          <p:cNvGrpSpPr/>
          <p:nvPr/>
        </p:nvGrpSpPr>
        <p:grpSpPr>
          <a:xfrm>
            <a:off x="7881906" y="4677497"/>
            <a:ext cx="343701" cy="309997"/>
            <a:chOff x="5557128" y="2138335"/>
            <a:chExt cx="428348" cy="386204"/>
          </a:xfrm>
        </p:grpSpPr>
        <p:sp>
          <p:nvSpPr>
            <p:cNvPr id="76" name="Freeform 5"/>
            <p:cNvSpPr/>
            <p:nvPr/>
          </p:nvSpPr>
          <p:spPr bwMode="auto">
            <a:xfrm>
              <a:off x="5557128"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77" name="KSO_Shape"/>
            <p:cNvSpPr/>
            <p:nvPr/>
          </p:nvSpPr>
          <p:spPr bwMode="auto">
            <a:xfrm>
              <a:off x="5652120" y="2208685"/>
              <a:ext cx="238362" cy="23597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78" name="组合 77"/>
          <p:cNvGrpSpPr/>
          <p:nvPr/>
        </p:nvGrpSpPr>
        <p:grpSpPr>
          <a:xfrm>
            <a:off x="8241015" y="4677497"/>
            <a:ext cx="343701" cy="309997"/>
            <a:chOff x="6068610" y="2138335"/>
            <a:chExt cx="428348" cy="386204"/>
          </a:xfrm>
        </p:grpSpPr>
        <p:sp>
          <p:nvSpPr>
            <p:cNvPr id="79" name="Freeform 5"/>
            <p:cNvSpPr/>
            <p:nvPr/>
          </p:nvSpPr>
          <p:spPr bwMode="auto">
            <a:xfrm>
              <a:off x="6068610"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80" name="KSO_Shape"/>
            <p:cNvSpPr/>
            <p:nvPr/>
          </p:nvSpPr>
          <p:spPr bwMode="auto">
            <a:xfrm>
              <a:off x="6173883" y="2215236"/>
              <a:ext cx="232088" cy="19727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grpSp>
        <p:nvGrpSpPr>
          <p:cNvPr id="81" name="组合 80"/>
          <p:cNvGrpSpPr/>
          <p:nvPr/>
        </p:nvGrpSpPr>
        <p:grpSpPr>
          <a:xfrm>
            <a:off x="8600123" y="4677497"/>
            <a:ext cx="343701" cy="309997"/>
            <a:chOff x="6623914" y="2138335"/>
            <a:chExt cx="428348" cy="386204"/>
          </a:xfrm>
        </p:grpSpPr>
        <p:sp>
          <p:nvSpPr>
            <p:cNvPr id="82" name="Freeform 5"/>
            <p:cNvSpPr/>
            <p:nvPr/>
          </p:nvSpPr>
          <p:spPr bwMode="auto">
            <a:xfrm>
              <a:off x="6623914"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cap="flat" w="9525">
              <a:noFill/>
              <a:prstDash val="solid"/>
              <a:miter lim="800000"/>
            </a:ln>
            <a:extLst/>
          </p:spPr>
          <p:txBody>
            <a:bodyPr anchor="t" anchorCtr="0" bIns="34282" compatLnSpc="1" lIns="68564" numCol="1" rIns="68564" tIns="34282" vert="horz" wrap="square">
              <a:prstTxWarp prst="textNoShape">
                <a:avLst/>
              </a:prstTxWarp>
            </a:bodyPr>
            <a:lstStyle/>
            <a:p>
              <a:endParaRPr altLang="en-US" lang="zh-CN">
                <a:ea charset="-122" pitchFamily="34" typeface="微软雅黑"/>
              </a:endParaRPr>
            </a:p>
          </p:txBody>
        </p:sp>
        <p:sp>
          <p:nvSpPr>
            <p:cNvPr id="83" name="KSO_Shape"/>
            <p:cNvSpPr/>
            <p:nvPr/>
          </p:nvSpPr>
          <p:spPr bwMode="auto">
            <a:xfrm>
              <a:off x="6715817" y="2193847"/>
              <a:ext cx="230254" cy="2210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Tree>
    <p:extLst>
      <p:ext uri="{BB962C8B-B14F-4D97-AF65-F5344CB8AC3E}">
        <p14:creationId val="1492799978"/>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p:cTn dur="250" fill="hold" id="19"/>
                                        <p:tgtEl>
                                          <p:spTgt spid="21"/>
                                        </p:tgtEl>
                                        <p:attrNameLst>
                                          <p:attrName>ppt_w</p:attrName>
                                        </p:attrNameLst>
                                      </p:cBhvr>
                                      <p:tavLst>
                                        <p:tav tm="0">
                                          <p:val>
                                            <p:fltVal val="0"/>
                                          </p:val>
                                        </p:tav>
                                        <p:tav tm="100000">
                                          <p:val>
                                            <p:strVal val="#ppt_w"/>
                                          </p:val>
                                        </p:tav>
                                      </p:tavLst>
                                    </p:anim>
                                    <p:anim calcmode="lin" valueType="num">
                                      <p:cBhvr>
                                        <p:cTn dur="250" fill="hold" id="20"/>
                                        <p:tgtEl>
                                          <p:spTgt spid="21"/>
                                        </p:tgtEl>
                                        <p:attrNameLst>
                                          <p:attrName>ppt_h</p:attrName>
                                        </p:attrNameLst>
                                      </p:cBhvr>
                                      <p:tavLst>
                                        <p:tav tm="0">
                                          <p:val>
                                            <p:fltVal val="0"/>
                                          </p:val>
                                        </p:tav>
                                        <p:tav tm="100000">
                                          <p:val>
                                            <p:strVal val="#ppt_h"/>
                                          </p:val>
                                        </p:tav>
                                      </p:tavLst>
                                    </p:anim>
                                    <p:animEffect filter="fade" transition="in">
                                      <p:cBhvr>
                                        <p:cTn dur="250" id="21"/>
                                        <p:tgtEl>
                                          <p:spTgt spid="21"/>
                                        </p:tgtEl>
                                      </p:cBhvr>
                                    </p:animEffect>
                                  </p:childTnLst>
                                </p:cTn>
                              </p:par>
                            </p:childTnLst>
                          </p:cTn>
                        </p:par>
                        <p:par>
                          <p:cTn fill="hold" id="22" nodeType="afterGroup">
                            <p:stCondLst>
                              <p:cond delay="1250"/>
                            </p:stCondLst>
                            <p:childTnLst>
                              <p:par>
                                <p:cTn fill="hold" grpId="0" id="23" nodeType="afterEffect" presetClass="entr" presetID="53" presetSubtype="0">
                                  <p:stCondLst>
                                    <p:cond delay="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childTnLst>
                          </p:cTn>
                        </p:par>
                        <p:par>
                          <p:cTn fill="hold" id="28" nodeType="afterGroup">
                            <p:stCondLst>
                              <p:cond delay="1750"/>
                            </p:stCondLst>
                            <p:childTnLst>
                              <p:par>
                                <p:cTn fill="hold" id="29" nodeType="after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childTnLst>
                          </p:cTn>
                        </p:par>
                        <p:par>
                          <p:cTn fill="hold" id="34" nodeType="afterGroup">
                            <p:stCondLst>
                              <p:cond delay="2250"/>
                            </p:stCondLst>
                            <p:childTnLst>
                              <p:par>
                                <p:cTn fill="hold" grpId="0" id="35" nodeType="after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250" fill="hold" id="37"/>
                                        <p:tgtEl>
                                          <p:spTgt spid="22"/>
                                        </p:tgtEl>
                                        <p:attrNameLst>
                                          <p:attrName>ppt_w</p:attrName>
                                        </p:attrNameLst>
                                      </p:cBhvr>
                                      <p:tavLst>
                                        <p:tav tm="0">
                                          <p:val>
                                            <p:fltVal val="0"/>
                                          </p:val>
                                        </p:tav>
                                        <p:tav tm="100000">
                                          <p:val>
                                            <p:strVal val="#ppt_w"/>
                                          </p:val>
                                        </p:tav>
                                      </p:tavLst>
                                    </p:anim>
                                    <p:anim calcmode="lin" valueType="num">
                                      <p:cBhvr>
                                        <p:cTn dur="250" fill="hold" id="38"/>
                                        <p:tgtEl>
                                          <p:spTgt spid="22"/>
                                        </p:tgtEl>
                                        <p:attrNameLst>
                                          <p:attrName>ppt_h</p:attrName>
                                        </p:attrNameLst>
                                      </p:cBhvr>
                                      <p:tavLst>
                                        <p:tav tm="0">
                                          <p:val>
                                            <p:fltVal val="0"/>
                                          </p:val>
                                        </p:tav>
                                        <p:tav tm="100000">
                                          <p:val>
                                            <p:strVal val="#ppt_h"/>
                                          </p:val>
                                        </p:tav>
                                      </p:tavLst>
                                    </p:anim>
                                    <p:animEffect filter="fade" transition="in">
                                      <p:cBhvr>
                                        <p:cTn dur="250" id="39"/>
                                        <p:tgtEl>
                                          <p:spTgt spid="22"/>
                                        </p:tgtEl>
                                      </p:cBhvr>
                                    </p:animEffect>
                                  </p:childTnLst>
                                </p:cTn>
                              </p:par>
                            </p:childTnLst>
                          </p:cTn>
                        </p:par>
                        <p:par>
                          <p:cTn fill="hold" id="40" nodeType="afterGroup">
                            <p:stCondLst>
                              <p:cond delay="2500"/>
                            </p:stCondLst>
                            <p:childTnLst>
                              <p:par>
                                <p:cTn fill="hold" grpId="0" id="41" nodeType="afterEffect" presetClass="entr" presetID="53" presetSubtype="0">
                                  <p:stCondLst>
                                    <p:cond delay="0"/>
                                  </p:stCondLst>
                                  <p:childTnLst>
                                    <p:set>
                                      <p:cBhvr>
                                        <p:cTn dur="1" fill="hold" id="42">
                                          <p:stCondLst>
                                            <p:cond delay="0"/>
                                          </p:stCondLst>
                                        </p:cTn>
                                        <p:tgtEl>
                                          <p:spTgt spid="7"/>
                                        </p:tgtEl>
                                        <p:attrNameLst>
                                          <p:attrName>style.visibility</p:attrName>
                                        </p:attrNameLst>
                                      </p:cBhvr>
                                      <p:to>
                                        <p:strVal val="visible"/>
                                      </p:to>
                                    </p:set>
                                    <p:anim calcmode="lin" valueType="num">
                                      <p:cBhvr>
                                        <p:cTn dur="500" fill="hold" id="43"/>
                                        <p:tgtEl>
                                          <p:spTgt spid="7"/>
                                        </p:tgtEl>
                                        <p:attrNameLst>
                                          <p:attrName>ppt_w</p:attrName>
                                        </p:attrNameLst>
                                      </p:cBhvr>
                                      <p:tavLst>
                                        <p:tav tm="0">
                                          <p:val>
                                            <p:fltVal val="0"/>
                                          </p:val>
                                        </p:tav>
                                        <p:tav tm="100000">
                                          <p:val>
                                            <p:strVal val="#ppt_w"/>
                                          </p:val>
                                        </p:tav>
                                      </p:tavLst>
                                    </p:anim>
                                    <p:anim calcmode="lin" valueType="num">
                                      <p:cBhvr>
                                        <p:cTn dur="500" fill="hold" id="44"/>
                                        <p:tgtEl>
                                          <p:spTgt spid="7"/>
                                        </p:tgtEl>
                                        <p:attrNameLst>
                                          <p:attrName>ppt_h</p:attrName>
                                        </p:attrNameLst>
                                      </p:cBhvr>
                                      <p:tavLst>
                                        <p:tav tm="0">
                                          <p:val>
                                            <p:fltVal val="0"/>
                                          </p:val>
                                        </p:tav>
                                        <p:tav tm="100000">
                                          <p:val>
                                            <p:strVal val="#ppt_h"/>
                                          </p:val>
                                        </p:tav>
                                      </p:tavLst>
                                    </p:anim>
                                    <p:animEffect filter="fade" transition="in">
                                      <p:cBhvr>
                                        <p:cTn dur="500" id="45"/>
                                        <p:tgtEl>
                                          <p:spTgt spid="7"/>
                                        </p:tgtEl>
                                      </p:cBhvr>
                                    </p:animEffect>
                                  </p:childTnLst>
                                </p:cTn>
                              </p:par>
                            </p:childTnLst>
                          </p:cTn>
                        </p:par>
                        <p:par>
                          <p:cTn fill="hold" id="46" nodeType="afterGroup">
                            <p:stCondLst>
                              <p:cond delay="3000"/>
                            </p:stCondLst>
                            <p:childTnLst>
                              <p:par>
                                <p:cTn fill="hold" id="47" nodeType="afterEffect" presetClass="entr" presetID="53" presetSubtype="0">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p:cTn dur="500" fill="hold" id="49"/>
                                        <p:tgtEl>
                                          <p:spTgt spid="15"/>
                                        </p:tgtEl>
                                        <p:attrNameLst>
                                          <p:attrName>ppt_w</p:attrName>
                                        </p:attrNameLst>
                                      </p:cBhvr>
                                      <p:tavLst>
                                        <p:tav tm="0">
                                          <p:val>
                                            <p:fltVal val="0"/>
                                          </p:val>
                                        </p:tav>
                                        <p:tav tm="100000">
                                          <p:val>
                                            <p:strVal val="#ppt_w"/>
                                          </p:val>
                                        </p:tav>
                                      </p:tavLst>
                                    </p:anim>
                                    <p:anim calcmode="lin" valueType="num">
                                      <p:cBhvr>
                                        <p:cTn dur="500" fill="hold" id="50"/>
                                        <p:tgtEl>
                                          <p:spTgt spid="15"/>
                                        </p:tgtEl>
                                        <p:attrNameLst>
                                          <p:attrName>ppt_h</p:attrName>
                                        </p:attrNameLst>
                                      </p:cBhvr>
                                      <p:tavLst>
                                        <p:tav tm="0">
                                          <p:val>
                                            <p:fltVal val="0"/>
                                          </p:val>
                                        </p:tav>
                                        <p:tav tm="100000">
                                          <p:val>
                                            <p:strVal val="#ppt_h"/>
                                          </p:val>
                                        </p:tav>
                                      </p:tavLst>
                                    </p:anim>
                                    <p:animEffect filter="fade" transition="in">
                                      <p:cBhvr>
                                        <p:cTn dur="500" id="51"/>
                                        <p:tgtEl>
                                          <p:spTgt spid="15"/>
                                        </p:tgtEl>
                                      </p:cBhvr>
                                    </p:animEffect>
                                  </p:childTnLst>
                                </p:cTn>
                              </p:par>
                            </p:childTnLst>
                          </p:cTn>
                        </p:par>
                        <p:par>
                          <p:cTn fill="hold" id="52" nodeType="afterGroup">
                            <p:stCondLst>
                              <p:cond delay="3500"/>
                            </p:stCondLst>
                            <p:childTnLst>
                              <p:par>
                                <p:cTn fill="hold" grpId="0" id="53" nodeType="afterEffect" presetClass="entr" presetID="53" presetSubtype="0">
                                  <p:stCondLst>
                                    <p:cond delay="0"/>
                                  </p:stCondLst>
                                  <p:childTnLst>
                                    <p:set>
                                      <p:cBhvr>
                                        <p:cTn dur="1" fill="hold" id="54">
                                          <p:stCondLst>
                                            <p:cond delay="0"/>
                                          </p:stCondLst>
                                        </p:cTn>
                                        <p:tgtEl>
                                          <p:spTgt spid="23"/>
                                        </p:tgtEl>
                                        <p:attrNameLst>
                                          <p:attrName>style.visibility</p:attrName>
                                        </p:attrNameLst>
                                      </p:cBhvr>
                                      <p:to>
                                        <p:strVal val="visible"/>
                                      </p:to>
                                    </p:set>
                                    <p:anim calcmode="lin" valueType="num">
                                      <p:cBhvr>
                                        <p:cTn dur="250" fill="hold" id="55"/>
                                        <p:tgtEl>
                                          <p:spTgt spid="23"/>
                                        </p:tgtEl>
                                        <p:attrNameLst>
                                          <p:attrName>ppt_w</p:attrName>
                                        </p:attrNameLst>
                                      </p:cBhvr>
                                      <p:tavLst>
                                        <p:tav tm="0">
                                          <p:val>
                                            <p:fltVal val="0"/>
                                          </p:val>
                                        </p:tav>
                                        <p:tav tm="100000">
                                          <p:val>
                                            <p:strVal val="#ppt_w"/>
                                          </p:val>
                                        </p:tav>
                                      </p:tavLst>
                                    </p:anim>
                                    <p:anim calcmode="lin" valueType="num">
                                      <p:cBhvr>
                                        <p:cTn dur="250" fill="hold" id="56"/>
                                        <p:tgtEl>
                                          <p:spTgt spid="23"/>
                                        </p:tgtEl>
                                        <p:attrNameLst>
                                          <p:attrName>ppt_h</p:attrName>
                                        </p:attrNameLst>
                                      </p:cBhvr>
                                      <p:tavLst>
                                        <p:tav tm="0">
                                          <p:val>
                                            <p:fltVal val="0"/>
                                          </p:val>
                                        </p:tav>
                                        <p:tav tm="100000">
                                          <p:val>
                                            <p:strVal val="#ppt_h"/>
                                          </p:val>
                                        </p:tav>
                                      </p:tavLst>
                                    </p:anim>
                                    <p:animEffect filter="fade" transition="in">
                                      <p:cBhvr>
                                        <p:cTn dur="250" id="57"/>
                                        <p:tgtEl>
                                          <p:spTgt spid="23"/>
                                        </p:tgtEl>
                                      </p:cBhvr>
                                    </p:animEffect>
                                  </p:childTnLst>
                                </p:cTn>
                              </p:par>
                            </p:childTnLst>
                          </p:cTn>
                        </p:par>
                        <p:par>
                          <p:cTn fill="hold" id="58" nodeType="afterGroup">
                            <p:stCondLst>
                              <p:cond delay="3750"/>
                            </p:stCondLst>
                            <p:childTnLst>
                              <p:par>
                                <p:cTn fill="hold" grpId="0" id="59" nodeType="afterEffect" presetClass="entr" presetID="53" presetSubtype="0">
                                  <p:stCondLst>
                                    <p:cond delay="0"/>
                                  </p:stCondLst>
                                  <p:childTnLst>
                                    <p:set>
                                      <p:cBhvr>
                                        <p:cTn dur="1" fill="hold" id="60">
                                          <p:stCondLst>
                                            <p:cond delay="0"/>
                                          </p:stCondLst>
                                        </p:cTn>
                                        <p:tgtEl>
                                          <p:spTgt spid="8"/>
                                        </p:tgtEl>
                                        <p:attrNameLst>
                                          <p:attrName>style.visibility</p:attrName>
                                        </p:attrNameLst>
                                      </p:cBhvr>
                                      <p:to>
                                        <p:strVal val="visible"/>
                                      </p:to>
                                    </p:set>
                                    <p:anim calcmode="lin" valueType="num">
                                      <p:cBhvr>
                                        <p:cTn dur="500" fill="hold" id="61"/>
                                        <p:tgtEl>
                                          <p:spTgt spid="8"/>
                                        </p:tgtEl>
                                        <p:attrNameLst>
                                          <p:attrName>ppt_w</p:attrName>
                                        </p:attrNameLst>
                                      </p:cBhvr>
                                      <p:tavLst>
                                        <p:tav tm="0">
                                          <p:val>
                                            <p:fltVal val="0"/>
                                          </p:val>
                                        </p:tav>
                                        <p:tav tm="100000">
                                          <p:val>
                                            <p:strVal val="#ppt_w"/>
                                          </p:val>
                                        </p:tav>
                                      </p:tavLst>
                                    </p:anim>
                                    <p:anim calcmode="lin" valueType="num">
                                      <p:cBhvr>
                                        <p:cTn dur="500" fill="hold" id="62"/>
                                        <p:tgtEl>
                                          <p:spTgt spid="8"/>
                                        </p:tgtEl>
                                        <p:attrNameLst>
                                          <p:attrName>ppt_h</p:attrName>
                                        </p:attrNameLst>
                                      </p:cBhvr>
                                      <p:tavLst>
                                        <p:tav tm="0">
                                          <p:val>
                                            <p:fltVal val="0"/>
                                          </p:val>
                                        </p:tav>
                                        <p:tav tm="100000">
                                          <p:val>
                                            <p:strVal val="#ppt_h"/>
                                          </p:val>
                                        </p:tav>
                                      </p:tavLst>
                                    </p:anim>
                                    <p:animEffect filter="fade" transition="in">
                                      <p:cBhvr>
                                        <p:cTn dur="500" id="63"/>
                                        <p:tgtEl>
                                          <p:spTgt spid="8"/>
                                        </p:tgtEl>
                                      </p:cBhvr>
                                    </p:animEffect>
                                  </p:childTnLst>
                                </p:cTn>
                              </p:par>
                            </p:childTnLst>
                          </p:cTn>
                        </p:par>
                        <p:par>
                          <p:cTn fill="hold" id="64" nodeType="afterGroup">
                            <p:stCondLst>
                              <p:cond delay="4250"/>
                            </p:stCondLst>
                            <p:childTnLst>
                              <p:par>
                                <p:cTn fill="hold" id="65" nodeType="afterEffect" presetClass="entr" presetID="53" presetSubtype="0">
                                  <p:stCondLst>
                                    <p:cond delay="0"/>
                                  </p:stCondLst>
                                  <p:childTnLst>
                                    <p:set>
                                      <p:cBhvr>
                                        <p:cTn dur="1" fill="hold" id="66">
                                          <p:stCondLst>
                                            <p:cond delay="0"/>
                                          </p:stCondLst>
                                        </p:cTn>
                                        <p:tgtEl>
                                          <p:spTgt spid="18"/>
                                        </p:tgtEl>
                                        <p:attrNameLst>
                                          <p:attrName>style.visibility</p:attrName>
                                        </p:attrNameLst>
                                      </p:cBhvr>
                                      <p:to>
                                        <p:strVal val="visible"/>
                                      </p:to>
                                    </p:set>
                                    <p:anim calcmode="lin" valueType="num">
                                      <p:cBhvr>
                                        <p:cTn dur="500" fill="hold" id="67"/>
                                        <p:tgtEl>
                                          <p:spTgt spid="18"/>
                                        </p:tgtEl>
                                        <p:attrNameLst>
                                          <p:attrName>ppt_w</p:attrName>
                                        </p:attrNameLst>
                                      </p:cBhvr>
                                      <p:tavLst>
                                        <p:tav tm="0">
                                          <p:val>
                                            <p:fltVal val="0"/>
                                          </p:val>
                                        </p:tav>
                                        <p:tav tm="100000">
                                          <p:val>
                                            <p:strVal val="#ppt_w"/>
                                          </p:val>
                                        </p:tav>
                                      </p:tavLst>
                                    </p:anim>
                                    <p:anim calcmode="lin" valueType="num">
                                      <p:cBhvr>
                                        <p:cTn dur="500" fill="hold" id="68"/>
                                        <p:tgtEl>
                                          <p:spTgt spid="18"/>
                                        </p:tgtEl>
                                        <p:attrNameLst>
                                          <p:attrName>ppt_h</p:attrName>
                                        </p:attrNameLst>
                                      </p:cBhvr>
                                      <p:tavLst>
                                        <p:tav tm="0">
                                          <p:val>
                                            <p:fltVal val="0"/>
                                          </p:val>
                                        </p:tav>
                                        <p:tav tm="100000">
                                          <p:val>
                                            <p:strVal val="#ppt_h"/>
                                          </p:val>
                                        </p:tav>
                                      </p:tavLst>
                                    </p:anim>
                                    <p:animEffect filter="fade" transition="in">
                                      <p:cBhvr>
                                        <p:cTn dur="500" id="69"/>
                                        <p:tgtEl>
                                          <p:spTgt spid="18"/>
                                        </p:tgtEl>
                                      </p:cBhvr>
                                    </p:animEffect>
                                  </p:childTnLst>
                                </p:cTn>
                              </p:par>
                            </p:childTnLst>
                          </p:cTn>
                        </p:par>
                        <p:par>
                          <p:cTn fill="hold" id="70" nodeType="afterGroup">
                            <p:stCondLst>
                              <p:cond delay="4750"/>
                            </p:stCondLst>
                            <p:childTnLst>
                              <p:par>
                                <p:cTn fill="hold" grpId="0" id="71" nodeType="afterEffect" presetClass="entr" presetID="53" presetSubtype="0">
                                  <p:stCondLst>
                                    <p:cond delay="0"/>
                                  </p:stCondLst>
                                  <p:childTnLst>
                                    <p:set>
                                      <p:cBhvr>
                                        <p:cTn dur="1" fill="hold" id="72">
                                          <p:stCondLst>
                                            <p:cond delay="0"/>
                                          </p:stCondLst>
                                        </p:cTn>
                                        <p:tgtEl>
                                          <p:spTgt spid="24"/>
                                        </p:tgtEl>
                                        <p:attrNameLst>
                                          <p:attrName>style.visibility</p:attrName>
                                        </p:attrNameLst>
                                      </p:cBhvr>
                                      <p:to>
                                        <p:strVal val="visible"/>
                                      </p:to>
                                    </p:set>
                                    <p:anim calcmode="lin" valueType="num">
                                      <p:cBhvr>
                                        <p:cTn dur="250" fill="hold" id="73"/>
                                        <p:tgtEl>
                                          <p:spTgt spid="24"/>
                                        </p:tgtEl>
                                        <p:attrNameLst>
                                          <p:attrName>ppt_w</p:attrName>
                                        </p:attrNameLst>
                                      </p:cBhvr>
                                      <p:tavLst>
                                        <p:tav tm="0">
                                          <p:val>
                                            <p:fltVal val="0"/>
                                          </p:val>
                                        </p:tav>
                                        <p:tav tm="100000">
                                          <p:val>
                                            <p:strVal val="#ppt_w"/>
                                          </p:val>
                                        </p:tav>
                                      </p:tavLst>
                                    </p:anim>
                                    <p:anim calcmode="lin" valueType="num">
                                      <p:cBhvr>
                                        <p:cTn dur="250" fill="hold" id="74"/>
                                        <p:tgtEl>
                                          <p:spTgt spid="24"/>
                                        </p:tgtEl>
                                        <p:attrNameLst>
                                          <p:attrName>ppt_h</p:attrName>
                                        </p:attrNameLst>
                                      </p:cBhvr>
                                      <p:tavLst>
                                        <p:tav tm="0">
                                          <p:val>
                                            <p:fltVal val="0"/>
                                          </p:val>
                                        </p:tav>
                                        <p:tav tm="100000">
                                          <p:val>
                                            <p:strVal val="#ppt_h"/>
                                          </p:val>
                                        </p:tav>
                                      </p:tavLst>
                                    </p:anim>
                                    <p:animEffect filter="fade" transition="in">
                                      <p:cBhvr>
                                        <p:cTn dur="250" id="75"/>
                                        <p:tgtEl>
                                          <p:spTgt spid="24"/>
                                        </p:tgtEl>
                                      </p:cBhvr>
                                    </p:animEffect>
                                  </p:childTnLst>
                                </p:cTn>
                              </p:par>
                            </p:childTnLst>
                          </p:cTn>
                        </p:par>
                        <p:par>
                          <p:cTn fill="hold" id="76" nodeType="afterGroup">
                            <p:stCondLst>
                              <p:cond delay="5000"/>
                            </p:stCondLst>
                            <p:childTnLst>
                              <p:par>
                                <p:cTn fill="hold" id="77" nodeType="afterEffect" presetClass="entr" presetID="53" presetSubtype="0">
                                  <p:stCondLst>
                                    <p:cond delay="0"/>
                                  </p:stCondLst>
                                  <p:childTnLst>
                                    <p:set>
                                      <p:cBhvr>
                                        <p:cTn dur="1" fill="hold" id="78">
                                          <p:stCondLst>
                                            <p:cond delay="0"/>
                                          </p:stCondLst>
                                        </p:cTn>
                                        <p:tgtEl>
                                          <p:spTgt spid="34"/>
                                        </p:tgtEl>
                                        <p:attrNameLst>
                                          <p:attrName>style.visibility</p:attrName>
                                        </p:attrNameLst>
                                      </p:cBhvr>
                                      <p:to>
                                        <p:strVal val="visible"/>
                                      </p:to>
                                    </p:set>
                                    <p:anim calcmode="lin" valueType="num">
                                      <p:cBhvr>
                                        <p:cTn dur="250" fill="hold" id="79"/>
                                        <p:tgtEl>
                                          <p:spTgt spid="34"/>
                                        </p:tgtEl>
                                        <p:attrNameLst>
                                          <p:attrName>ppt_w</p:attrName>
                                        </p:attrNameLst>
                                      </p:cBhvr>
                                      <p:tavLst>
                                        <p:tav tm="0">
                                          <p:val>
                                            <p:fltVal val="0"/>
                                          </p:val>
                                        </p:tav>
                                        <p:tav tm="100000">
                                          <p:val>
                                            <p:strVal val="#ppt_w"/>
                                          </p:val>
                                        </p:tav>
                                      </p:tavLst>
                                    </p:anim>
                                    <p:anim calcmode="lin" valueType="num">
                                      <p:cBhvr>
                                        <p:cTn dur="250" fill="hold" id="80"/>
                                        <p:tgtEl>
                                          <p:spTgt spid="34"/>
                                        </p:tgtEl>
                                        <p:attrNameLst>
                                          <p:attrName>ppt_h</p:attrName>
                                        </p:attrNameLst>
                                      </p:cBhvr>
                                      <p:tavLst>
                                        <p:tav tm="0">
                                          <p:val>
                                            <p:fltVal val="0"/>
                                          </p:val>
                                        </p:tav>
                                        <p:tav tm="100000">
                                          <p:val>
                                            <p:strVal val="#ppt_h"/>
                                          </p:val>
                                        </p:tav>
                                      </p:tavLst>
                                    </p:anim>
                                    <p:animEffect filter="fade" transition="in">
                                      <p:cBhvr>
                                        <p:cTn dur="250" id="81"/>
                                        <p:tgtEl>
                                          <p:spTgt spid="34"/>
                                        </p:tgtEl>
                                      </p:cBhvr>
                                    </p:animEffect>
                                  </p:childTnLst>
                                </p:cTn>
                              </p:par>
                            </p:childTnLst>
                          </p:cTn>
                        </p:par>
                        <p:par>
                          <p:cTn fill="hold" id="82" nodeType="afterGroup">
                            <p:stCondLst>
                              <p:cond delay="5250"/>
                            </p:stCondLst>
                            <p:childTnLst>
                              <p:par>
                                <p:cTn fill="hold" id="83" nodeType="afterEffect" presetClass="entr" presetID="53" presetSubtype="0">
                                  <p:stCondLst>
                                    <p:cond delay="0"/>
                                  </p:stCondLst>
                                  <p:childTnLst>
                                    <p:set>
                                      <p:cBhvr>
                                        <p:cTn dur="1" fill="hold" id="84">
                                          <p:stCondLst>
                                            <p:cond delay="0"/>
                                          </p:stCondLst>
                                        </p:cTn>
                                        <p:tgtEl>
                                          <p:spTgt spid="37"/>
                                        </p:tgtEl>
                                        <p:attrNameLst>
                                          <p:attrName>style.visibility</p:attrName>
                                        </p:attrNameLst>
                                      </p:cBhvr>
                                      <p:to>
                                        <p:strVal val="visible"/>
                                      </p:to>
                                    </p:set>
                                    <p:anim calcmode="lin" valueType="num">
                                      <p:cBhvr>
                                        <p:cTn dur="250" fill="hold" id="85"/>
                                        <p:tgtEl>
                                          <p:spTgt spid="37"/>
                                        </p:tgtEl>
                                        <p:attrNameLst>
                                          <p:attrName>ppt_w</p:attrName>
                                        </p:attrNameLst>
                                      </p:cBhvr>
                                      <p:tavLst>
                                        <p:tav tm="0">
                                          <p:val>
                                            <p:fltVal val="0"/>
                                          </p:val>
                                        </p:tav>
                                        <p:tav tm="100000">
                                          <p:val>
                                            <p:strVal val="#ppt_w"/>
                                          </p:val>
                                        </p:tav>
                                      </p:tavLst>
                                    </p:anim>
                                    <p:anim calcmode="lin" valueType="num">
                                      <p:cBhvr>
                                        <p:cTn dur="250" fill="hold" id="86"/>
                                        <p:tgtEl>
                                          <p:spTgt spid="37"/>
                                        </p:tgtEl>
                                        <p:attrNameLst>
                                          <p:attrName>ppt_h</p:attrName>
                                        </p:attrNameLst>
                                      </p:cBhvr>
                                      <p:tavLst>
                                        <p:tav tm="0">
                                          <p:val>
                                            <p:fltVal val="0"/>
                                          </p:val>
                                        </p:tav>
                                        <p:tav tm="100000">
                                          <p:val>
                                            <p:strVal val="#ppt_h"/>
                                          </p:val>
                                        </p:tav>
                                      </p:tavLst>
                                    </p:anim>
                                    <p:animEffect filter="fade" transition="in">
                                      <p:cBhvr>
                                        <p:cTn dur="250" id="87"/>
                                        <p:tgtEl>
                                          <p:spTgt spid="37"/>
                                        </p:tgtEl>
                                      </p:cBhvr>
                                    </p:animEffect>
                                  </p:childTnLst>
                                </p:cTn>
                              </p:par>
                            </p:childTnLst>
                          </p:cTn>
                        </p:par>
                        <p:par>
                          <p:cTn fill="hold" id="88" nodeType="afterGroup">
                            <p:stCondLst>
                              <p:cond delay="5500"/>
                            </p:stCondLst>
                            <p:childTnLst>
                              <p:par>
                                <p:cTn fill="hold" id="89" nodeType="afterEffect" presetClass="entr" presetID="53" presetSubtype="0">
                                  <p:stCondLst>
                                    <p:cond delay="0"/>
                                  </p:stCondLst>
                                  <p:childTnLst>
                                    <p:set>
                                      <p:cBhvr>
                                        <p:cTn dur="1" fill="hold" id="90">
                                          <p:stCondLst>
                                            <p:cond delay="0"/>
                                          </p:stCondLst>
                                        </p:cTn>
                                        <p:tgtEl>
                                          <p:spTgt spid="49"/>
                                        </p:tgtEl>
                                        <p:attrNameLst>
                                          <p:attrName>style.visibility</p:attrName>
                                        </p:attrNameLst>
                                      </p:cBhvr>
                                      <p:to>
                                        <p:strVal val="visible"/>
                                      </p:to>
                                    </p:set>
                                    <p:anim calcmode="lin" valueType="num">
                                      <p:cBhvr>
                                        <p:cTn dur="250" fill="hold" id="91"/>
                                        <p:tgtEl>
                                          <p:spTgt spid="49"/>
                                        </p:tgtEl>
                                        <p:attrNameLst>
                                          <p:attrName>ppt_w</p:attrName>
                                        </p:attrNameLst>
                                      </p:cBhvr>
                                      <p:tavLst>
                                        <p:tav tm="0">
                                          <p:val>
                                            <p:fltVal val="0"/>
                                          </p:val>
                                        </p:tav>
                                        <p:tav tm="100000">
                                          <p:val>
                                            <p:strVal val="#ppt_w"/>
                                          </p:val>
                                        </p:tav>
                                      </p:tavLst>
                                    </p:anim>
                                    <p:anim calcmode="lin" valueType="num">
                                      <p:cBhvr>
                                        <p:cTn dur="250" fill="hold" id="92"/>
                                        <p:tgtEl>
                                          <p:spTgt spid="49"/>
                                        </p:tgtEl>
                                        <p:attrNameLst>
                                          <p:attrName>ppt_h</p:attrName>
                                        </p:attrNameLst>
                                      </p:cBhvr>
                                      <p:tavLst>
                                        <p:tav tm="0">
                                          <p:val>
                                            <p:fltVal val="0"/>
                                          </p:val>
                                        </p:tav>
                                        <p:tav tm="100000">
                                          <p:val>
                                            <p:strVal val="#ppt_h"/>
                                          </p:val>
                                        </p:tav>
                                      </p:tavLst>
                                    </p:anim>
                                    <p:animEffect filter="fade" transition="in">
                                      <p:cBhvr>
                                        <p:cTn dur="250" id="93"/>
                                        <p:tgtEl>
                                          <p:spTgt spid="49"/>
                                        </p:tgtEl>
                                      </p:cBhvr>
                                    </p:animEffect>
                                  </p:childTnLst>
                                </p:cTn>
                              </p:par>
                            </p:childTnLst>
                          </p:cTn>
                        </p:par>
                        <p:par>
                          <p:cTn fill="hold" id="94" nodeType="afterGroup">
                            <p:stCondLst>
                              <p:cond delay="5750"/>
                            </p:stCondLst>
                            <p:childTnLst>
                              <p:par>
                                <p:cTn fill="hold" id="95" nodeType="afterEffect" presetClass="entr" presetID="53" presetSubtype="0">
                                  <p:stCondLst>
                                    <p:cond delay="0"/>
                                  </p:stCondLst>
                                  <p:childTnLst>
                                    <p:set>
                                      <p:cBhvr>
                                        <p:cTn dur="1" fill="hold" id="96">
                                          <p:stCondLst>
                                            <p:cond delay="0"/>
                                          </p:stCondLst>
                                        </p:cTn>
                                        <p:tgtEl>
                                          <p:spTgt spid="43"/>
                                        </p:tgtEl>
                                        <p:attrNameLst>
                                          <p:attrName>style.visibility</p:attrName>
                                        </p:attrNameLst>
                                      </p:cBhvr>
                                      <p:to>
                                        <p:strVal val="visible"/>
                                      </p:to>
                                    </p:set>
                                    <p:anim calcmode="lin" valueType="num">
                                      <p:cBhvr>
                                        <p:cTn dur="250" fill="hold" id="97"/>
                                        <p:tgtEl>
                                          <p:spTgt spid="43"/>
                                        </p:tgtEl>
                                        <p:attrNameLst>
                                          <p:attrName>ppt_w</p:attrName>
                                        </p:attrNameLst>
                                      </p:cBhvr>
                                      <p:tavLst>
                                        <p:tav tm="0">
                                          <p:val>
                                            <p:fltVal val="0"/>
                                          </p:val>
                                        </p:tav>
                                        <p:tav tm="100000">
                                          <p:val>
                                            <p:strVal val="#ppt_w"/>
                                          </p:val>
                                        </p:tav>
                                      </p:tavLst>
                                    </p:anim>
                                    <p:anim calcmode="lin" valueType="num">
                                      <p:cBhvr>
                                        <p:cTn dur="250" fill="hold" id="98"/>
                                        <p:tgtEl>
                                          <p:spTgt spid="43"/>
                                        </p:tgtEl>
                                        <p:attrNameLst>
                                          <p:attrName>ppt_h</p:attrName>
                                        </p:attrNameLst>
                                      </p:cBhvr>
                                      <p:tavLst>
                                        <p:tav tm="0">
                                          <p:val>
                                            <p:fltVal val="0"/>
                                          </p:val>
                                        </p:tav>
                                        <p:tav tm="100000">
                                          <p:val>
                                            <p:strVal val="#ppt_h"/>
                                          </p:val>
                                        </p:tav>
                                      </p:tavLst>
                                    </p:anim>
                                    <p:animEffect filter="fade" transition="in">
                                      <p:cBhvr>
                                        <p:cTn dur="250" id="99"/>
                                        <p:tgtEl>
                                          <p:spTgt spid="43"/>
                                        </p:tgtEl>
                                      </p:cBhvr>
                                    </p:animEffect>
                                  </p:childTnLst>
                                </p:cTn>
                              </p:par>
                            </p:childTnLst>
                          </p:cTn>
                        </p:par>
                        <p:par>
                          <p:cTn fill="hold" id="100" nodeType="afterGroup">
                            <p:stCondLst>
                              <p:cond delay="6000"/>
                            </p:stCondLst>
                            <p:childTnLst>
                              <p:par>
                                <p:cTn fill="hold" id="101" nodeType="afterEffect" presetClass="entr" presetID="53" presetSubtype="0">
                                  <p:stCondLst>
                                    <p:cond delay="0"/>
                                  </p:stCondLst>
                                  <p:childTnLst>
                                    <p:set>
                                      <p:cBhvr>
                                        <p:cTn dur="1" fill="hold" id="102">
                                          <p:stCondLst>
                                            <p:cond delay="0"/>
                                          </p:stCondLst>
                                        </p:cTn>
                                        <p:tgtEl>
                                          <p:spTgt spid="40"/>
                                        </p:tgtEl>
                                        <p:attrNameLst>
                                          <p:attrName>style.visibility</p:attrName>
                                        </p:attrNameLst>
                                      </p:cBhvr>
                                      <p:to>
                                        <p:strVal val="visible"/>
                                      </p:to>
                                    </p:set>
                                    <p:anim calcmode="lin" valueType="num">
                                      <p:cBhvr>
                                        <p:cTn dur="250" fill="hold" id="103"/>
                                        <p:tgtEl>
                                          <p:spTgt spid="40"/>
                                        </p:tgtEl>
                                        <p:attrNameLst>
                                          <p:attrName>ppt_w</p:attrName>
                                        </p:attrNameLst>
                                      </p:cBhvr>
                                      <p:tavLst>
                                        <p:tav tm="0">
                                          <p:val>
                                            <p:fltVal val="0"/>
                                          </p:val>
                                        </p:tav>
                                        <p:tav tm="100000">
                                          <p:val>
                                            <p:strVal val="#ppt_w"/>
                                          </p:val>
                                        </p:tav>
                                      </p:tavLst>
                                    </p:anim>
                                    <p:anim calcmode="lin" valueType="num">
                                      <p:cBhvr>
                                        <p:cTn dur="250" fill="hold" id="104"/>
                                        <p:tgtEl>
                                          <p:spTgt spid="40"/>
                                        </p:tgtEl>
                                        <p:attrNameLst>
                                          <p:attrName>ppt_h</p:attrName>
                                        </p:attrNameLst>
                                      </p:cBhvr>
                                      <p:tavLst>
                                        <p:tav tm="0">
                                          <p:val>
                                            <p:fltVal val="0"/>
                                          </p:val>
                                        </p:tav>
                                        <p:tav tm="100000">
                                          <p:val>
                                            <p:strVal val="#ppt_h"/>
                                          </p:val>
                                        </p:tav>
                                      </p:tavLst>
                                    </p:anim>
                                    <p:animEffect filter="fade" transition="in">
                                      <p:cBhvr>
                                        <p:cTn dur="250" id="105"/>
                                        <p:tgtEl>
                                          <p:spTgt spid="40"/>
                                        </p:tgtEl>
                                      </p:cBhvr>
                                    </p:animEffect>
                                  </p:childTnLst>
                                </p:cTn>
                              </p:par>
                            </p:childTnLst>
                          </p:cTn>
                        </p:par>
                        <p:par>
                          <p:cTn fill="hold" id="106" nodeType="afterGroup">
                            <p:stCondLst>
                              <p:cond delay="6250"/>
                            </p:stCondLst>
                            <p:childTnLst>
                              <p:par>
                                <p:cTn fill="hold" id="107" nodeType="afterEffect" presetClass="entr" presetID="53" presetSubtype="0">
                                  <p:stCondLst>
                                    <p:cond delay="0"/>
                                  </p:stCondLst>
                                  <p:childTnLst>
                                    <p:set>
                                      <p:cBhvr>
                                        <p:cTn dur="1" fill="hold" id="108">
                                          <p:stCondLst>
                                            <p:cond delay="0"/>
                                          </p:stCondLst>
                                        </p:cTn>
                                        <p:tgtEl>
                                          <p:spTgt spid="25"/>
                                        </p:tgtEl>
                                        <p:attrNameLst>
                                          <p:attrName>style.visibility</p:attrName>
                                        </p:attrNameLst>
                                      </p:cBhvr>
                                      <p:to>
                                        <p:strVal val="visible"/>
                                      </p:to>
                                    </p:set>
                                    <p:anim calcmode="lin" valueType="num">
                                      <p:cBhvr>
                                        <p:cTn dur="250" fill="hold" id="109"/>
                                        <p:tgtEl>
                                          <p:spTgt spid="25"/>
                                        </p:tgtEl>
                                        <p:attrNameLst>
                                          <p:attrName>ppt_w</p:attrName>
                                        </p:attrNameLst>
                                      </p:cBhvr>
                                      <p:tavLst>
                                        <p:tav tm="0">
                                          <p:val>
                                            <p:fltVal val="0"/>
                                          </p:val>
                                        </p:tav>
                                        <p:tav tm="100000">
                                          <p:val>
                                            <p:strVal val="#ppt_w"/>
                                          </p:val>
                                        </p:tav>
                                      </p:tavLst>
                                    </p:anim>
                                    <p:anim calcmode="lin" valueType="num">
                                      <p:cBhvr>
                                        <p:cTn dur="250" fill="hold" id="110"/>
                                        <p:tgtEl>
                                          <p:spTgt spid="25"/>
                                        </p:tgtEl>
                                        <p:attrNameLst>
                                          <p:attrName>ppt_h</p:attrName>
                                        </p:attrNameLst>
                                      </p:cBhvr>
                                      <p:tavLst>
                                        <p:tav tm="0">
                                          <p:val>
                                            <p:fltVal val="0"/>
                                          </p:val>
                                        </p:tav>
                                        <p:tav tm="100000">
                                          <p:val>
                                            <p:strVal val="#ppt_h"/>
                                          </p:val>
                                        </p:tav>
                                      </p:tavLst>
                                    </p:anim>
                                    <p:animEffect filter="fade" transition="in">
                                      <p:cBhvr>
                                        <p:cTn dur="250" id="111"/>
                                        <p:tgtEl>
                                          <p:spTgt spid="25"/>
                                        </p:tgtEl>
                                      </p:cBhvr>
                                    </p:animEffect>
                                  </p:childTnLst>
                                </p:cTn>
                              </p:par>
                            </p:childTnLst>
                          </p:cTn>
                        </p:par>
                        <p:par>
                          <p:cTn fill="hold" id="112" nodeType="afterGroup">
                            <p:stCondLst>
                              <p:cond delay="6500"/>
                            </p:stCondLst>
                            <p:childTnLst>
                              <p:par>
                                <p:cTn fill="hold" id="113" nodeType="afterEffect" presetClass="entr" presetID="53" presetSubtype="0">
                                  <p:stCondLst>
                                    <p:cond delay="0"/>
                                  </p:stCondLst>
                                  <p:childTnLst>
                                    <p:set>
                                      <p:cBhvr>
                                        <p:cTn dur="1" fill="hold" id="114">
                                          <p:stCondLst>
                                            <p:cond delay="0"/>
                                          </p:stCondLst>
                                        </p:cTn>
                                        <p:tgtEl>
                                          <p:spTgt spid="31"/>
                                        </p:tgtEl>
                                        <p:attrNameLst>
                                          <p:attrName>style.visibility</p:attrName>
                                        </p:attrNameLst>
                                      </p:cBhvr>
                                      <p:to>
                                        <p:strVal val="visible"/>
                                      </p:to>
                                    </p:set>
                                    <p:anim calcmode="lin" valueType="num">
                                      <p:cBhvr>
                                        <p:cTn dur="250" fill="hold" id="115"/>
                                        <p:tgtEl>
                                          <p:spTgt spid="31"/>
                                        </p:tgtEl>
                                        <p:attrNameLst>
                                          <p:attrName>ppt_w</p:attrName>
                                        </p:attrNameLst>
                                      </p:cBhvr>
                                      <p:tavLst>
                                        <p:tav tm="0">
                                          <p:val>
                                            <p:fltVal val="0"/>
                                          </p:val>
                                        </p:tav>
                                        <p:tav tm="100000">
                                          <p:val>
                                            <p:strVal val="#ppt_w"/>
                                          </p:val>
                                        </p:tav>
                                      </p:tavLst>
                                    </p:anim>
                                    <p:anim calcmode="lin" valueType="num">
                                      <p:cBhvr>
                                        <p:cTn dur="250" fill="hold" id="116"/>
                                        <p:tgtEl>
                                          <p:spTgt spid="31"/>
                                        </p:tgtEl>
                                        <p:attrNameLst>
                                          <p:attrName>ppt_h</p:attrName>
                                        </p:attrNameLst>
                                      </p:cBhvr>
                                      <p:tavLst>
                                        <p:tav tm="0">
                                          <p:val>
                                            <p:fltVal val="0"/>
                                          </p:val>
                                        </p:tav>
                                        <p:tav tm="100000">
                                          <p:val>
                                            <p:strVal val="#ppt_h"/>
                                          </p:val>
                                        </p:tav>
                                      </p:tavLst>
                                    </p:anim>
                                    <p:animEffect filter="fade" transition="in">
                                      <p:cBhvr>
                                        <p:cTn dur="250" id="117"/>
                                        <p:tgtEl>
                                          <p:spTgt spid="31"/>
                                        </p:tgtEl>
                                      </p:cBhvr>
                                    </p:animEffect>
                                  </p:childTnLst>
                                </p:cTn>
                              </p:par>
                            </p:childTnLst>
                          </p:cTn>
                        </p:par>
                        <p:par>
                          <p:cTn fill="hold" id="118" nodeType="afterGroup">
                            <p:stCondLst>
                              <p:cond delay="6750"/>
                            </p:stCondLst>
                            <p:childTnLst>
                              <p:par>
                                <p:cTn fill="hold" id="119" nodeType="afterEffect" presetClass="entr" presetID="53" presetSubtype="0">
                                  <p:stCondLst>
                                    <p:cond delay="0"/>
                                  </p:stCondLst>
                                  <p:childTnLst>
                                    <p:set>
                                      <p:cBhvr>
                                        <p:cTn dur="1" fill="hold" id="120">
                                          <p:stCondLst>
                                            <p:cond delay="0"/>
                                          </p:stCondLst>
                                        </p:cTn>
                                        <p:tgtEl>
                                          <p:spTgt spid="52"/>
                                        </p:tgtEl>
                                        <p:attrNameLst>
                                          <p:attrName>style.visibility</p:attrName>
                                        </p:attrNameLst>
                                      </p:cBhvr>
                                      <p:to>
                                        <p:strVal val="visible"/>
                                      </p:to>
                                    </p:set>
                                    <p:anim calcmode="lin" valueType="num">
                                      <p:cBhvr>
                                        <p:cTn dur="250" fill="hold" id="121"/>
                                        <p:tgtEl>
                                          <p:spTgt spid="52"/>
                                        </p:tgtEl>
                                        <p:attrNameLst>
                                          <p:attrName>ppt_w</p:attrName>
                                        </p:attrNameLst>
                                      </p:cBhvr>
                                      <p:tavLst>
                                        <p:tav tm="0">
                                          <p:val>
                                            <p:fltVal val="0"/>
                                          </p:val>
                                        </p:tav>
                                        <p:tav tm="100000">
                                          <p:val>
                                            <p:strVal val="#ppt_w"/>
                                          </p:val>
                                        </p:tav>
                                      </p:tavLst>
                                    </p:anim>
                                    <p:anim calcmode="lin" valueType="num">
                                      <p:cBhvr>
                                        <p:cTn dur="250" fill="hold" id="122"/>
                                        <p:tgtEl>
                                          <p:spTgt spid="52"/>
                                        </p:tgtEl>
                                        <p:attrNameLst>
                                          <p:attrName>ppt_h</p:attrName>
                                        </p:attrNameLst>
                                      </p:cBhvr>
                                      <p:tavLst>
                                        <p:tav tm="0">
                                          <p:val>
                                            <p:fltVal val="0"/>
                                          </p:val>
                                        </p:tav>
                                        <p:tav tm="100000">
                                          <p:val>
                                            <p:strVal val="#ppt_h"/>
                                          </p:val>
                                        </p:tav>
                                      </p:tavLst>
                                    </p:anim>
                                    <p:animEffect filter="fade" transition="in">
                                      <p:cBhvr>
                                        <p:cTn dur="250" id="123"/>
                                        <p:tgtEl>
                                          <p:spTgt spid="52"/>
                                        </p:tgtEl>
                                      </p:cBhvr>
                                    </p:animEffect>
                                  </p:childTnLst>
                                </p:cTn>
                              </p:par>
                            </p:childTnLst>
                          </p:cTn>
                        </p:par>
                        <p:par>
                          <p:cTn fill="hold" id="124" nodeType="afterGroup">
                            <p:stCondLst>
                              <p:cond delay="7000"/>
                            </p:stCondLst>
                            <p:childTnLst>
                              <p:par>
                                <p:cTn fill="hold" id="125" nodeType="afterEffect" presetClass="entr" presetID="53" presetSubtype="0">
                                  <p:stCondLst>
                                    <p:cond delay="0"/>
                                  </p:stCondLst>
                                  <p:childTnLst>
                                    <p:set>
                                      <p:cBhvr>
                                        <p:cTn dur="1" fill="hold" id="126">
                                          <p:stCondLst>
                                            <p:cond delay="0"/>
                                          </p:stCondLst>
                                        </p:cTn>
                                        <p:tgtEl>
                                          <p:spTgt spid="55"/>
                                        </p:tgtEl>
                                        <p:attrNameLst>
                                          <p:attrName>style.visibility</p:attrName>
                                        </p:attrNameLst>
                                      </p:cBhvr>
                                      <p:to>
                                        <p:strVal val="visible"/>
                                      </p:to>
                                    </p:set>
                                    <p:anim calcmode="lin" valueType="num">
                                      <p:cBhvr>
                                        <p:cTn dur="250" fill="hold" id="127"/>
                                        <p:tgtEl>
                                          <p:spTgt spid="55"/>
                                        </p:tgtEl>
                                        <p:attrNameLst>
                                          <p:attrName>ppt_w</p:attrName>
                                        </p:attrNameLst>
                                      </p:cBhvr>
                                      <p:tavLst>
                                        <p:tav tm="0">
                                          <p:val>
                                            <p:fltVal val="0"/>
                                          </p:val>
                                        </p:tav>
                                        <p:tav tm="100000">
                                          <p:val>
                                            <p:strVal val="#ppt_w"/>
                                          </p:val>
                                        </p:tav>
                                      </p:tavLst>
                                    </p:anim>
                                    <p:anim calcmode="lin" valueType="num">
                                      <p:cBhvr>
                                        <p:cTn dur="250" fill="hold" id="128"/>
                                        <p:tgtEl>
                                          <p:spTgt spid="55"/>
                                        </p:tgtEl>
                                        <p:attrNameLst>
                                          <p:attrName>ppt_h</p:attrName>
                                        </p:attrNameLst>
                                      </p:cBhvr>
                                      <p:tavLst>
                                        <p:tav tm="0">
                                          <p:val>
                                            <p:fltVal val="0"/>
                                          </p:val>
                                        </p:tav>
                                        <p:tav tm="100000">
                                          <p:val>
                                            <p:strVal val="#ppt_h"/>
                                          </p:val>
                                        </p:tav>
                                      </p:tavLst>
                                    </p:anim>
                                    <p:animEffect filter="fade" transition="in">
                                      <p:cBhvr>
                                        <p:cTn dur="250" id="129"/>
                                        <p:tgtEl>
                                          <p:spTgt spid="55"/>
                                        </p:tgtEl>
                                      </p:cBhvr>
                                    </p:animEffect>
                                  </p:childTnLst>
                                </p:cTn>
                              </p:par>
                            </p:childTnLst>
                          </p:cTn>
                        </p:par>
                        <p:par>
                          <p:cTn fill="hold" id="130" nodeType="afterGroup">
                            <p:stCondLst>
                              <p:cond delay="7250"/>
                            </p:stCondLst>
                            <p:childTnLst>
                              <p:par>
                                <p:cTn fill="hold" id="131" nodeType="afterEffect" presetClass="entr" presetID="53" presetSubtype="0">
                                  <p:stCondLst>
                                    <p:cond delay="0"/>
                                  </p:stCondLst>
                                  <p:childTnLst>
                                    <p:set>
                                      <p:cBhvr>
                                        <p:cTn dur="1" fill="hold" id="132">
                                          <p:stCondLst>
                                            <p:cond delay="0"/>
                                          </p:stCondLst>
                                        </p:cTn>
                                        <p:tgtEl>
                                          <p:spTgt spid="28"/>
                                        </p:tgtEl>
                                        <p:attrNameLst>
                                          <p:attrName>style.visibility</p:attrName>
                                        </p:attrNameLst>
                                      </p:cBhvr>
                                      <p:to>
                                        <p:strVal val="visible"/>
                                      </p:to>
                                    </p:set>
                                    <p:anim calcmode="lin" valueType="num">
                                      <p:cBhvr>
                                        <p:cTn dur="250" fill="hold" id="133"/>
                                        <p:tgtEl>
                                          <p:spTgt spid="28"/>
                                        </p:tgtEl>
                                        <p:attrNameLst>
                                          <p:attrName>ppt_w</p:attrName>
                                        </p:attrNameLst>
                                      </p:cBhvr>
                                      <p:tavLst>
                                        <p:tav tm="0">
                                          <p:val>
                                            <p:fltVal val="0"/>
                                          </p:val>
                                        </p:tav>
                                        <p:tav tm="100000">
                                          <p:val>
                                            <p:strVal val="#ppt_w"/>
                                          </p:val>
                                        </p:tav>
                                      </p:tavLst>
                                    </p:anim>
                                    <p:anim calcmode="lin" valueType="num">
                                      <p:cBhvr>
                                        <p:cTn dur="250" fill="hold" id="134"/>
                                        <p:tgtEl>
                                          <p:spTgt spid="28"/>
                                        </p:tgtEl>
                                        <p:attrNameLst>
                                          <p:attrName>ppt_h</p:attrName>
                                        </p:attrNameLst>
                                      </p:cBhvr>
                                      <p:tavLst>
                                        <p:tav tm="0">
                                          <p:val>
                                            <p:fltVal val="0"/>
                                          </p:val>
                                        </p:tav>
                                        <p:tav tm="100000">
                                          <p:val>
                                            <p:strVal val="#ppt_h"/>
                                          </p:val>
                                        </p:tav>
                                      </p:tavLst>
                                    </p:anim>
                                    <p:animEffect filter="fade" transition="in">
                                      <p:cBhvr>
                                        <p:cTn dur="250" id="135"/>
                                        <p:tgtEl>
                                          <p:spTgt spid="28"/>
                                        </p:tgtEl>
                                      </p:cBhvr>
                                    </p:animEffect>
                                  </p:childTnLst>
                                </p:cTn>
                              </p:par>
                            </p:childTnLst>
                          </p:cTn>
                        </p:par>
                        <p:par>
                          <p:cTn fill="hold" id="136" nodeType="afterGroup">
                            <p:stCondLst>
                              <p:cond delay="7500"/>
                            </p:stCondLst>
                            <p:childTnLst>
                              <p:par>
                                <p:cTn fill="hold" id="137" nodeType="afterEffect" presetClass="entr" presetID="53" presetSubtype="0">
                                  <p:stCondLst>
                                    <p:cond delay="0"/>
                                  </p:stCondLst>
                                  <p:childTnLst>
                                    <p:set>
                                      <p:cBhvr>
                                        <p:cTn dur="1" fill="hold" id="138">
                                          <p:stCondLst>
                                            <p:cond delay="0"/>
                                          </p:stCondLst>
                                        </p:cTn>
                                        <p:tgtEl>
                                          <p:spTgt spid="46"/>
                                        </p:tgtEl>
                                        <p:attrNameLst>
                                          <p:attrName>style.visibility</p:attrName>
                                        </p:attrNameLst>
                                      </p:cBhvr>
                                      <p:to>
                                        <p:strVal val="visible"/>
                                      </p:to>
                                    </p:set>
                                    <p:anim calcmode="lin" valueType="num">
                                      <p:cBhvr>
                                        <p:cTn dur="250" fill="hold" id="139"/>
                                        <p:tgtEl>
                                          <p:spTgt spid="46"/>
                                        </p:tgtEl>
                                        <p:attrNameLst>
                                          <p:attrName>ppt_w</p:attrName>
                                        </p:attrNameLst>
                                      </p:cBhvr>
                                      <p:tavLst>
                                        <p:tav tm="0">
                                          <p:val>
                                            <p:fltVal val="0"/>
                                          </p:val>
                                        </p:tav>
                                        <p:tav tm="100000">
                                          <p:val>
                                            <p:strVal val="#ppt_w"/>
                                          </p:val>
                                        </p:tav>
                                      </p:tavLst>
                                    </p:anim>
                                    <p:anim calcmode="lin" valueType="num">
                                      <p:cBhvr>
                                        <p:cTn dur="250" fill="hold" id="140"/>
                                        <p:tgtEl>
                                          <p:spTgt spid="46"/>
                                        </p:tgtEl>
                                        <p:attrNameLst>
                                          <p:attrName>ppt_h</p:attrName>
                                        </p:attrNameLst>
                                      </p:cBhvr>
                                      <p:tavLst>
                                        <p:tav tm="0">
                                          <p:val>
                                            <p:fltVal val="0"/>
                                          </p:val>
                                        </p:tav>
                                        <p:tav tm="100000">
                                          <p:val>
                                            <p:strVal val="#ppt_h"/>
                                          </p:val>
                                        </p:tav>
                                      </p:tavLst>
                                    </p:anim>
                                    <p:animEffect filter="fade" transition="in">
                                      <p:cBhvr>
                                        <p:cTn dur="250" id="141"/>
                                        <p:tgtEl>
                                          <p:spTgt spid="46"/>
                                        </p:tgtEl>
                                      </p:cBhvr>
                                    </p:animEffect>
                                  </p:childTnLst>
                                </p:cTn>
                              </p:par>
                            </p:childTnLst>
                          </p:cTn>
                        </p:par>
                        <p:par>
                          <p:cTn fill="hold" id="142" nodeType="afterGroup">
                            <p:stCondLst>
                              <p:cond delay="7750"/>
                            </p:stCondLst>
                            <p:childTnLst>
                              <p:par>
                                <p:cTn fill="hold" id="143" nodeType="afterEffect" presetClass="entr" presetID="53" presetSubtype="0">
                                  <p:stCondLst>
                                    <p:cond delay="0"/>
                                  </p:stCondLst>
                                  <p:childTnLst>
                                    <p:set>
                                      <p:cBhvr>
                                        <p:cTn dur="1" fill="hold" id="144">
                                          <p:stCondLst>
                                            <p:cond delay="0"/>
                                          </p:stCondLst>
                                        </p:cTn>
                                        <p:tgtEl>
                                          <p:spTgt spid="58"/>
                                        </p:tgtEl>
                                        <p:attrNameLst>
                                          <p:attrName>style.visibility</p:attrName>
                                        </p:attrNameLst>
                                      </p:cBhvr>
                                      <p:to>
                                        <p:strVal val="visible"/>
                                      </p:to>
                                    </p:set>
                                    <p:anim calcmode="lin" valueType="num">
                                      <p:cBhvr>
                                        <p:cTn dur="250" fill="hold" id="145"/>
                                        <p:tgtEl>
                                          <p:spTgt spid="58"/>
                                        </p:tgtEl>
                                        <p:attrNameLst>
                                          <p:attrName>ppt_w</p:attrName>
                                        </p:attrNameLst>
                                      </p:cBhvr>
                                      <p:tavLst>
                                        <p:tav tm="0">
                                          <p:val>
                                            <p:fltVal val="0"/>
                                          </p:val>
                                        </p:tav>
                                        <p:tav tm="100000">
                                          <p:val>
                                            <p:strVal val="#ppt_w"/>
                                          </p:val>
                                        </p:tav>
                                      </p:tavLst>
                                    </p:anim>
                                    <p:anim calcmode="lin" valueType="num">
                                      <p:cBhvr>
                                        <p:cTn dur="250" fill="hold" id="146"/>
                                        <p:tgtEl>
                                          <p:spTgt spid="58"/>
                                        </p:tgtEl>
                                        <p:attrNameLst>
                                          <p:attrName>ppt_h</p:attrName>
                                        </p:attrNameLst>
                                      </p:cBhvr>
                                      <p:tavLst>
                                        <p:tav tm="0">
                                          <p:val>
                                            <p:fltVal val="0"/>
                                          </p:val>
                                        </p:tav>
                                        <p:tav tm="100000">
                                          <p:val>
                                            <p:strVal val="#ppt_h"/>
                                          </p:val>
                                        </p:tav>
                                      </p:tavLst>
                                    </p:anim>
                                    <p:animEffect filter="fade" transition="in">
                                      <p:cBhvr>
                                        <p:cTn dur="250" id="147"/>
                                        <p:tgtEl>
                                          <p:spTgt spid="58"/>
                                        </p:tgtEl>
                                      </p:cBhvr>
                                    </p:animEffect>
                                  </p:childTnLst>
                                </p:cTn>
                              </p:par>
                            </p:childTnLst>
                          </p:cTn>
                        </p:par>
                        <p:par>
                          <p:cTn fill="hold" id="148" nodeType="afterGroup">
                            <p:stCondLst>
                              <p:cond delay="8000"/>
                            </p:stCondLst>
                            <p:childTnLst>
                              <p:par>
                                <p:cTn fill="hold" grpId="0" id="149" nodeType="afterEffect" presetClass="entr" presetID="10" presetSubtype="0">
                                  <p:stCondLst>
                                    <p:cond delay="0"/>
                                  </p:stCondLst>
                                  <p:childTnLst>
                                    <p:set>
                                      <p:cBhvr>
                                        <p:cTn dur="1" fill="hold" id="150">
                                          <p:stCondLst>
                                            <p:cond delay="0"/>
                                          </p:stCondLst>
                                        </p:cTn>
                                        <p:tgtEl>
                                          <p:spTgt spid="61"/>
                                        </p:tgtEl>
                                        <p:attrNameLst>
                                          <p:attrName>style.visibility</p:attrName>
                                        </p:attrNameLst>
                                      </p:cBhvr>
                                      <p:to>
                                        <p:strVal val="visible"/>
                                      </p:to>
                                    </p:set>
                                    <p:animEffect filter="fade" transition="in">
                                      <p:cBhvr>
                                        <p:cTn dur="500" id="151"/>
                                        <p:tgtEl>
                                          <p:spTgt spid="61"/>
                                        </p:tgtEl>
                                      </p:cBhvr>
                                    </p:animEffect>
                                  </p:childTnLst>
                                </p:cTn>
                              </p:par>
                              <p:par>
                                <p:cTn fill="hold" id="152" nodeType="withEffect" presetClass="entr" presetID="10" presetSubtype="0">
                                  <p:stCondLst>
                                    <p:cond delay="0"/>
                                  </p:stCondLst>
                                  <p:childTnLst>
                                    <p:set>
                                      <p:cBhvr>
                                        <p:cTn dur="1" fill="hold" id="153">
                                          <p:stCondLst>
                                            <p:cond delay="0"/>
                                          </p:stCondLst>
                                        </p:cTn>
                                        <p:tgtEl>
                                          <p:spTgt spid="63"/>
                                        </p:tgtEl>
                                        <p:attrNameLst>
                                          <p:attrName>style.visibility</p:attrName>
                                        </p:attrNameLst>
                                      </p:cBhvr>
                                      <p:to>
                                        <p:strVal val="visible"/>
                                      </p:to>
                                    </p:set>
                                    <p:animEffect filter="fade" transition="in">
                                      <p:cBhvr>
                                        <p:cTn dur="500" id="154"/>
                                        <p:tgtEl>
                                          <p:spTgt spid="63"/>
                                        </p:tgtEl>
                                      </p:cBhvr>
                                    </p:animEffect>
                                  </p:childTnLst>
                                </p:cTn>
                              </p:par>
                            </p:childTnLst>
                          </p:cTn>
                        </p:par>
                        <p:par>
                          <p:cTn fill="hold" id="155" nodeType="afterGroup">
                            <p:stCondLst>
                              <p:cond delay="8500"/>
                            </p:stCondLst>
                            <p:childTnLst>
                              <p:par>
                                <p:cTn fill="hold" id="156" nodeType="afterEffect" presetClass="entr" presetID="1" presetSubtype="0">
                                  <p:stCondLst>
                                    <p:cond delay="0"/>
                                  </p:stCondLst>
                                  <p:childTnLst>
                                    <p:set>
                                      <p:cBhvr>
                                        <p:cTn dur="1" fill="hold" id="157">
                                          <p:stCondLst>
                                            <p:cond delay="0"/>
                                          </p:stCondLst>
                                        </p:cTn>
                                        <p:tgtEl>
                                          <p:spTgt spid="63"/>
                                        </p:tgtEl>
                                        <p:attrNameLst>
                                          <p:attrName>style.visibility</p:attrName>
                                        </p:attrNameLst>
                                      </p:cBhvr>
                                      <p:to>
                                        <p:strVal val="visible"/>
                                      </p:to>
                                    </p:set>
                                  </p:childTnLst>
                                </p:cTn>
                              </p:par>
                              <p:par>
                                <p:cTn accel="50000" decel="50000" fill="hold" id="158" nodeType="withEffect" presetClass="path" presetID="63" presetSubtype="0">
                                  <p:stCondLst>
                                    <p:cond delay="0"/>
                                  </p:stCondLst>
                                  <p:childTnLst>
                                    <p:animMotion origin="layout" path="M 4.44444E-06 -4.78691E-06 L 0.575 -4.78691E-06" pathEditMode="relative" ptsTypes="AA" rAng="0">
                                      <p:cBhvr>
                                        <p:cTn dur="2000" fill="hold" id="159"/>
                                        <p:tgtEl>
                                          <p:spTgt spid="63"/>
                                        </p:tgtEl>
                                        <p:attrNameLst>
                                          <p:attrName>ppt_x</p:attrName>
                                          <p:attrName>ppt_y</p:attrName>
                                        </p:attrNameLst>
                                      </p:cBhvr>
                                      <p:rCtr x="28750" y="0"/>
                                    </p:animMotion>
                                  </p:childTnLst>
                                </p:cTn>
                              </p:par>
                              <p:par>
                                <p:cTn fill="hold" grpId="0" id="160" nodeType="withEffect" presetClass="entr" presetID="22" presetSubtype="8">
                                  <p:stCondLst>
                                    <p:cond delay="250"/>
                                  </p:stCondLst>
                                  <p:childTnLst>
                                    <p:set>
                                      <p:cBhvr>
                                        <p:cTn dur="1" fill="hold" id="161">
                                          <p:stCondLst>
                                            <p:cond delay="0"/>
                                          </p:stCondLst>
                                        </p:cTn>
                                        <p:tgtEl>
                                          <p:spTgt spid="62"/>
                                        </p:tgtEl>
                                        <p:attrNameLst>
                                          <p:attrName>style.visibility</p:attrName>
                                        </p:attrNameLst>
                                      </p:cBhvr>
                                      <p:to>
                                        <p:strVal val="visible"/>
                                      </p:to>
                                    </p:set>
                                    <p:animEffect filter="wipe(left)" transition="in">
                                      <p:cBhvr>
                                        <p:cTn dur="1750" id="162"/>
                                        <p:tgtEl>
                                          <p:spTgt spid="62"/>
                                        </p:tgtEl>
                                      </p:cBhvr>
                                    </p:animEffect>
                                  </p:childTnLst>
                                </p:cTn>
                              </p:par>
                              <p:par>
                                <p:cTn fill="hold" id="163" nodeType="withEffect" presetClass="entr" presetID="1" presetSubtype="0">
                                  <p:stCondLst>
                                    <p:cond delay="0"/>
                                  </p:stCondLst>
                                  <p:childTnLst>
                                    <p:set>
                                      <p:cBhvr>
                                        <p:cTn dur="1" fill="hold" id="164">
                                          <p:stCondLst>
                                            <p:cond delay="0"/>
                                          </p:stCondLst>
                                        </p:cTn>
                                        <p:tgtEl>
                                          <p:spTgt spid="66"/>
                                        </p:tgtEl>
                                        <p:attrNameLst>
                                          <p:attrName>style.visibility</p:attrName>
                                        </p:attrNameLst>
                                      </p:cBhvr>
                                      <p:to>
                                        <p:strVal val="visible"/>
                                      </p:to>
                                    </p:set>
                                  </p:childTnLst>
                                </p:cTn>
                              </p:par>
                              <p:par>
                                <p:cTn accel="50000" decel="50000" fill="hold" id="165" nodeType="withEffect" presetClass="path" presetID="63" presetSubtype="0">
                                  <p:stCondLst>
                                    <p:cond delay="0"/>
                                  </p:stCondLst>
                                  <p:childTnLst>
                                    <p:animMotion origin="layout" path="M -4.16667E-06 4.93827E-06 L 0.58351 4.93827E-06" pathEditMode="relative" ptsTypes="AA" rAng="0">
                                      <p:cBhvr>
                                        <p:cTn dur="2000" fill="hold" id="166"/>
                                        <p:tgtEl>
                                          <p:spTgt spid="66"/>
                                        </p:tgtEl>
                                        <p:attrNameLst>
                                          <p:attrName>ppt_x</p:attrName>
                                          <p:attrName>ppt_y</p:attrName>
                                        </p:attrNameLst>
                                      </p:cBhvr>
                                      <p:rCtr x="29167" y="0"/>
                                    </p:animMotion>
                                  </p:childTnLst>
                                </p:cTn>
                              </p:par>
                            </p:childTnLst>
                          </p:cTn>
                        </p:par>
                        <p:par>
                          <p:cTn fill="hold" id="167" nodeType="afterGroup">
                            <p:stCondLst>
                              <p:cond delay="10500"/>
                            </p:stCondLst>
                            <p:childTnLst>
                              <p:par>
                                <p:cTn fill="hold" id="168" nodeType="afterEffect" presetClass="exit" presetID="42" presetSubtype="0">
                                  <p:stCondLst>
                                    <p:cond delay="0"/>
                                  </p:stCondLst>
                                  <p:childTnLst>
                                    <p:animEffect filter="fade" transition="out">
                                      <p:cBhvr>
                                        <p:cTn dur="1000" id="169"/>
                                        <p:tgtEl>
                                          <p:spTgt spid="66"/>
                                        </p:tgtEl>
                                      </p:cBhvr>
                                    </p:animEffect>
                                    <p:anim calcmode="lin" valueType="num">
                                      <p:cBhvr>
                                        <p:cTn dur="1000" id="170"/>
                                        <p:tgtEl>
                                          <p:spTgt spid="66"/>
                                        </p:tgtEl>
                                        <p:attrNameLst>
                                          <p:attrName>ppt_x</p:attrName>
                                        </p:attrNameLst>
                                      </p:cBhvr>
                                      <p:tavLst>
                                        <p:tav tm="0">
                                          <p:val>
                                            <p:strVal val="ppt_x"/>
                                          </p:val>
                                        </p:tav>
                                        <p:tav tm="100000">
                                          <p:val>
                                            <p:strVal val="ppt_x"/>
                                          </p:val>
                                        </p:tav>
                                      </p:tavLst>
                                    </p:anim>
                                    <p:anim calcmode="lin" valueType="num">
                                      <p:cBhvr>
                                        <p:cTn dur="1000" id="171"/>
                                        <p:tgtEl>
                                          <p:spTgt spid="66"/>
                                        </p:tgtEl>
                                        <p:attrNameLst>
                                          <p:attrName>ppt_y</p:attrName>
                                        </p:attrNameLst>
                                      </p:cBhvr>
                                      <p:tavLst>
                                        <p:tav tm="0">
                                          <p:val>
                                            <p:strVal val="ppt_y"/>
                                          </p:val>
                                        </p:tav>
                                        <p:tav tm="100000">
                                          <p:val>
                                            <p:strVal val="ppt_y+.1"/>
                                          </p:val>
                                        </p:tav>
                                      </p:tavLst>
                                    </p:anim>
                                    <p:set>
                                      <p:cBhvr>
                                        <p:cTn dur="1" fill="hold" id="172">
                                          <p:stCondLst>
                                            <p:cond delay="999"/>
                                          </p:stCondLst>
                                        </p:cTn>
                                        <p:tgtEl>
                                          <p:spTgt spid="66"/>
                                        </p:tgtEl>
                                        <p:attrNameLst>
                                          <p:attrName>style.visibility</p:attrName>
                                        </p:attrNameLst>
                                      </p:cBhvr>
                                      <p:to>
                                        <p:strVal val="hidden"/>
                                      </p:to>
                                    </p:set>
                                  </p:childTnLst>
                                </p:cTn>
                              </p:par>
                            </p:childTnLst>
                          </p:cTn>
                        </p:par>
                        <p:par>
                          <p:cTn fill="hold" id="173" nodeType="afterGroup">
                            <p:stCondLst>
                              <p:cond delay="11500"/>
                            </p:stCondLst>
                            <p:childTnLst>
                              <p:par>
                                <p:cTn fill="hold" grpId="0" id="174" nodeType="afterEffect" presetClass="entr" presetID="16" presetSubtype="21">
                                  <p:stCondLst>
                                    <p:cond delay="0"/>
                                  </p:stCondLst>
                                  <p:childTnLst>
                                    <p:set>
                                      <p:cBhvr>
                                        <p:cTn dur="1" fill="hold" id="175">
                                          <p:stCondLst>
                                            <p:cond delay="0"/>
                                          </p:stCondLst>
                                        </p:cTn>
                                        <p:tgtEl>
                                          <p:spTgt spid="67"/>
                                        </p:tgtEl>
                                        <p:attrNameLst>
                                          <p:attrName>style.visibility</p:attrName>
                                        </p:attrNameLst>
                                      </p:cBhvr>
                                      <p:to>
                                        <p:strVal val="visible"/>
                                      </p:to>
                                    </p:set>
                                    <p:animEffect filter="barn(inVertical)" transition="in">
                                      <p:cBhvr>
                                        <p:cTn dur="500" id="176"/>
                                        <p:tgtEl>
                                          <p:spTgt spid="67"/>
                                        </p:tgtEl>
                                      </p:cBhvr>
                                    </p:animEffect>
                                  </p:childTnLst>
                                </p:cTn>
                              </p:par>
                            </p:childTnLst>
                          </p:cTn>
                        </p:par>
                        <p:par>
                          <p:cTn fill="hold" id="177" nodeType="afterGroup">
                            <p:stCondLst>
                              <p:cond delay="12000"/>
                            </p:stCondLst>
                            <p:childTnLst>
                              <p:par>
                                <p:cTn fill="hold" grpId="0" id="178" nodeType="afterEffect" presetClass="entr" presetID="52" presetSubtype="0">
                                  <p:stCondLst>
                                    <p:cond delay="0"/>
                                  </p:stCondLst>
                                  <p:iterate type="lt">
                                    <p:tmPct val="10000"/>
                                  </p:iterate>
                                  <p:childTnLst>
                                    <p:set>
                                      <p:cBhvr>
                                        <p:cTn dur="1" fill="hold" id="179">
                                          <p:stCondLst>
                                            <p:cond delay="0"/>
                                          </p:stCondLst>
                                        </p:cTn>
                                        <p:tgtEl>
                                          <p:spTgt spid="68"/>
                                        </p:tgtEl>
                                        <p:attrNameLst>
                                          <p:attrName>style.visibility</p:attrName>
                                        </p:attrNameLst>
                                      </p:cBhvr>
                                      <p:to>
                                        <p:strVal val="visible"/>
                                      </p:to>
                                    </p:set>
                                    <p:animScale>
                                      <p:cBhvr>
                                        <p:cTn decel="50000" dur="500" fill="hold" id="180">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81">
                                          <p:stCondLst>
                                            <p:cond delay="0"/>
                                          </p:stCondLst>
                                        </p:cTn>
                                        <p:tgtEl>
                                          <p:spTgt spid="68"/>
                                        </p:tgtEl>
                                        <p:attrNameLst>
                                          <p:attrName>ppt_x</p:attrName>
                                          <p:attrName>ppt_y</p:attrName>
                                        </p:attrNameLst>
                                      </p:cBhvr>
                                    </p:animMotion>
                                    <p:animEffect filter="fade" transition="in">
                                      <p:cBhvr>
                                        <p:cTn dur="500" id="182"/>
                                        <p:tgtEl>
                                          <p:spTgt spid="68"/>
                                        </p:tgtEl>
                                      </p:cBhvr>
                                    </p:animEffect>
                                  </p:childTnLst>
                                </p:cTn>
                              </p:par>
                            </p:childTnLst>
                          </p:cTn>
                        </p:par>
                        <p:par>
                          <p:cTn fill="hold" id="183" nodeType="afterGroup">
                            <p:stCondLst>
                              <p:cond delay="12500"/>
                            </p:stCondLst>
                            <p:childTnLst>
                              <p:par>
                                <p:cTn fill="hold" id="184" nodeType="afterEffect" presetClass="entr" presetID="2" presetSubtype="2">
                                  <p:stCondLst>
                                    <p:cond delay="0"/>
                                  </p:stCondLst>
                                  <p:childTnLst>
                                    <p:set>
                                      <p:cBhvr>
                                        <p:cTn dur="1" fill="hold" id="185">
                                          <p:stCondLst>
                                            <p:cond delay="0"/>
                                          </p:stCondLst>
                                        </p:cTn>
                                        <p:tgtEl>
                                          <p:spTgt spid="81"/>
                                        </p:tgtEl>
                                        <p:attrNameLst>
                                          <p:attrName>style.visibility</p:attrName>
                                        </p:attrNameLst>
                                      </p:cBhvr>
                                      <p:to>
                                        <p:strVal val="visible"/>
                                      </p:to>
                                    </p:set>
                                    <p:anim calcmode="lin" valueType="num">
                                      <p:cBhvr additive="base">
                                        <p:cTn dur="500" fill="hold" id="186"/>
                                        <p:tgtEl>
                                          <p:spTgt spid="81"/>
                                        </p:tgtEl>
                                        <p:attrNameLst>
                                          <p:attrName>ppt_x</p:attrName>
                                        </p:attrNameLst>
                                      </p:cBhvr>
                                      <p:tavLst>
                                        <p:tav tm="0">
                                          <p:val>
                                            <p:strVal val="1+#ppt_w/2"/>
                                          </p:val>
                                        </p:tav>
                                        <p:tav tm="100000">
                                          <p:val>
                                            <p:strVal val="#ppt_x"/>
                                          </p:val>
                                        </p:tav>
                                      </p:tavLst>
                                    </p:anim>
                                    <p:anim calcmode="lin" valueType="num">
                                      <p:cBhvr additive="base">
                                        <p:cTn dur="500" fill="hold" id="187"/>
                                        <p:tgtEl>
                                          <p:spTgt spid="81"/>
                                        </p:tgtEl>
                                        <p:attrNameLst>
                                          <p:attrName>ppt_y</p:attrName>
                                        </p:attrNameLst>
                                      </p:cBhvr>
                                      <p:tavLst>
                                        <p:tav tm="0">
                                          <p:val>
                                            <p:strVal val="#ppt_y"/>
                                          </p:val>
                                        </p:tav>
                                        <p:tav tm="100000">
                                          <p:val>
                                            <p:strVal val="#ppt_y"/>
                                          </p:val>
                                        </p:tav>
                                      </p:tavLst>
                                    </p:anim>
                                  </p:childTnLst>
                                </p:cTn>
                              </p:par>
                              <p:par>
                                <p:cTn fill="hold" id="188" nodeType="withEffect" presetClass="entr" presetID="2" presetSubtype="2">
                                  <p:stCondLst>
                                    <p:cond delay="200"/>
                                  </p:stCondLst>
                                  <p:childTnLst>
                                    <p:set>
                                      <p:cBhvr>
                                        <p:cTn dur="1" fill="hold" id="189">
                                          <p:stCondLst>
                                            <p:cond delay="0"/>
                                          </p:stCondLst>
                                        </p:cTn>
                                        <p:tgtEl>
                                          <p:spTgt spid="78"/>
                                        </p:tgtEl>
                                        <p:attrNameLst>
                                          <p:attrName>style.visibility</p:attrName>
                                        </p:attrNameLst>
                                      </p:cBhvr>
                                      <p:to>
                                        <p:strVal val="visible"/>
                                      </p:to>
                                    </p:set>
                                    <p:anim calcmode="lin" valueType="num">
                                      <p:cBhvr additive="base">
                                        <p:cTn dur="500" fill="hold" id="190"/>
                                        <p:tgtEl>
                                          <p:spTgt spid="78"/>
                                        </p:tgtEl>
                                        <p:attrNameLst>
                                          <p:attrName>ppt_x</p:attrName>
                                        </p:attrNameLst>
                                      </p:cBhvr>
                                      <p:tavLst>
                                        <p:tav tm="0">
                                          <p:val>
                                            <p:strVal val="1+#ppt_w/2"/>
                                          </p:val>
                                        </p:tav>
                                        <p:tav tm="100000">
                                          <p:val>
                                            <p:strVal val="#ppt_x"/>
                                          </p:val>
                                        </p:tav>
                                      </p:tavLst>
                                    </p:anim>
                                    <p:anim calcmode="lin" valueType="num">
                                      <p:cBhvr additive="base">
                                        <p:cTn dur="500" fill="hold" id="191"/>
                                        <p:tgtEl>
                                          <p:spTgt spid="78"/>
                                        </p:tgtEl>
                                        <p:attrNameLst>
                                          <p:attrName>ppt_y</p:attrName>
                                        </p:attrNameLst>
                                      </p:cBhvr>
                                      <p:tavLst>
                                        <p:tav tm="0">
                                          <p:val>
                                            <p:strVal val="#ppt_y"/>
                                          </p:val>
                                        </p:tav>
                                        <p:tav tm="100000">
                                          <p:val>
                                            <p:strVal val="#ppt_y"/>
                                          </p:val>
                                        </p:tav>
                                      </p:tavLst>
                                    </p:anim>
                                  </p:childTnLst>
                                </p:cTn>
                              </p:par>
                              <p:par>
                                <p:cTn fill="hold" id="192" nodeType="withEffect" presetClass="entr" presetID="2" presetSubtype="2">
                                  <p:stCondLst>
                                    <p:cond delay="400"/>
                                  </p:stCondLst>
                                  <p:childTnLst>
                                    <p:set>
                                      <p:cBhvr>
                                        <p:cTn dur="1" fill="hold" id="193">
                                          <p:stCondLst>
                                            <p:cond delay="0"/>
                                          </p:stCondLst>
                                        </p:cTn>
                                        <p:tgtEl>
                                          <p:spTgt spid="75"/>
                                        </p:tgtEl>
                                        <p:attrNameLst>
                                          <p:attrName>style.visibility</p:attrName>
                                        </p:attrNameLst>
                                      </p:cBhvr>
                                      <p:to>
                                        <p:strVal val="visible"/>
                                      </p:to>
                                    </p:set>
                                    <p:anim calcmode="lin" valueType="num">
                                      <p:cBhvr additive="base">
                                        <p:cTn dur="500" fill="hold" id="194"/>
                                        <p:tgtEl>
                                          <p:spTgt spid="75"/>
                                        </p:tgtEl>
                                        <p:attrNameLst>
                                          <p:attrName>ppt_x</p:attrName>
                                        </p:attrNameLst>
                                      </p:cBhvr>
                                      <p:tavLst>
                                        <p:tav tm="0">
                                          <p:val>
                                            <p:strVal val="1+#ppt_w/2"/>
                                          </p:val>
                                        </p:tav>
                                        <p:tav tm="100000">
                                          <p:val>
                                            <p:strVal val="#ppt_x"/>
                                          </p:val>
                                        </p:tav>
                                      </p:tavLst>
                                    </p:anim>
                                    <p:anim calcmode="lin" valueType="num">
                                      <p:cBhvr additive="base">
                                        <p:cTn dur="500" fill="hold" id="195"/>
                                        <p:tgtEl>
                                          <p:spTgt spid="75"/>
                                        </p:tgtEl>
                                        <p:attrNameLst>
                                          <p:attrName>ppt_y</p:attrName>
                                        </p:attrNameLst>
                                      </p:cBhvr>
                                      <p:tavLst>
                                        <p:tav tm="0">
                                          <p:val>
                                            <p:strVal val="#ppt_y"/>
                                          </p:val>
                                        </p:tav>
                                        <p:tav tm="100000">
                                          <p:val>
                                            <p:strVal val="#ppt_y"/>
                                          </p:val>
                                        </p:tav>
                                      </p:tavLst>
                                    </p:anim>
                                  </p:childTnLst>
                                </p:cTn>
                              </p:par>
                              <p:par>
                                <p:cTn fill="hold" id="196" nodeType="withEffect" presetClass="entr" presetID="2" presetSubtype="2">
                                  <p:stCondLst>
                                    <p:cond delay="600"/>
                                  </p:stCondLst>
                                  <p:childTnLst>
                                    <p:set>
                                      <p:cBhvr>
                                        <p:cTn dur="1" fill="hold" id="197">
                                          <p:stCondLst>
                                            <p:cond delay="0"/>
                                          </p:stCondLst>
                                        </p:cTn>
                                        <p:tgtEl>
                                          <p:spTgt spid="72"/>
                                        </p:tgtEl>
                                        <p:attrNameLst>
                                          <p:attrName>style.visibility</p:attrName>
                                        </p:attrNameLst>
                                      </p:cBhvr>
                                      <p:to>
                                        <p:strVal val="visible"/>
                                      </p:to>
                                    </p:set>
                                    <p:anim calcmode="lin" valueType="num">
                                      <p:cBhvr additive="base">
                                        <p:cTn dur="500" fill="hold" id="198"/>
                                        <p:tgtEl>
                                          <p:spTgt spid="72"/>
                                        </p:tgtEl>
                                        <p:attrNameLst>
                                          <p:attrName>ppt_x</p:attrName>
                                        </p:attrNameLst>
                                      </p:cBhvr>
                                      <p:tavLst>
                                        <p:tav tm="0">
                                          <p:val>
                                            <p:strVal val="1+#ppt_w/2"/>
                                          </p:val>
                                        </p:tav>
                                        <p:tav tm="100000">
                                          <p:val>
                                            <p:strVal val="#ppt_x"/>
                                          </p:val>
                                        </p:tav>
                                      </p:tavLst>
                                    </p:anim>
                                    <p:anim calcmode="lin" valueType="num">
                                      <p:cBhvr additive="base">
                                        <p:cTn dur="500" fill="hold" id="199"/>
                                        <p:tgtEl>
                                          <p:spTgt spid="72"/>
                                        </p:tgtEl>
                                        <p:attrNameLst>
                                          <p:attrName>ppt_y</p:attrName>
                                        </p:attrNameLst>
                                      </p:cBhvr>
                                      <p:tavLst>
                                        <p:tav tm="0">
                                          <p:val>
                                            <p:strVal val="#ppt_y"/>
                                          </p:val>
                                        </p:tav>
                                        <p:tav tm="100000">
                                          <p:val>
                                            <p:strVal val="#ppt_y"/>
                                          </p:val>
                                        </p:tav>
                                      </p:tavLst>
                                    </p:anim>
                                  </p:childTnLst>
                                </p:cTn>
                              </p:par>
                              <p:par>
                                <p:cTn fill="hold" id="200" nodeType="withEffect" presetClass="entr" presetID="2" presetSubtype="2">
                                  <p:stCondLst>
                                    <p:cond delay="800"/>
                                  </p:stCondLst>
                                  <p:childTnLst>
                                    <p:set>
                                      <p:cBhvr>
                                        <p:cTn dur="1" fill="hold" id="201">
                                          <p:stCondLst>
                                            <p:cond delay="0"/>
                                          </p:stCondLst>
                                        </p:cTn>
                                        <p:tgtEl>
                                          <p:spTgt spid="69"/>
                                        </p:tgtEl>
                                        <p:attrNameLst>
                                          <p:attrName>style.visibility</p:attrName>
                                        </p:attrNameLst>
                                      </p:cBhvr>
                                      <p:to>
                                        <p:strVal val="visible"/>
                                      </p:to>
                                    </p:set>
                                    <p:anim calcmode="lin" valueType="num">
                                      <p:cBhvr additive="base">
                                        <p:cTn dur="500" fill="hold" id="202"/>
                                        <p:tgtEl>
                                          <p:spTgt spid="69"/>
                                        </p:tgtEl>
                                        <p:attrNameLst>
                                          <p:attrName>ppt_x</p:attrName>
                                        </p:attrNameLst>
                                      </p:cBhvr>
                                      <p:tavLst>
                                        <p:tav tm="0">
                                          <p:val>
                                            <p:strVal val="1+#ppt_w/2"/>
                                          </p:val>
                                        </p:tav>
                                        <p:tav tm="100000">
                                          <p:val>
                                            <p:strVal val="#ppt_x"/>
                                          </p:val>
                                        </p:tav>
                                      </p:tavLst>
                                    </p:anim>
                                    <p:anim calcmode="lin" valueType="num">
                                      <p:cBhvr additive="base">
                                        <p:cTn dur="500" fill="hold" id="203"/>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21"/>
      <p:bldP grpId="0" spid="22"/>
      <p:bldP grpId="0" spid="23"/>
      <p:bldP grpId="0" spid="24"/>
      <p:bldP grpId="0" spid="61"/>
      <p:bldP grpId="0" spid="62"/>
      <p:bldP grpId="0" spid="67"/>
      <p:bldP grpId="0" spid="6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797762" y="322440"/>
            <a:ext cx="1548476" cy="530352"/>
          </a:xfrm>
          <a:prstGeom prst="rect">
            <a:avLst/>
          </a:prstGeom>
        </p:spPr>
        <p:txBody>
          <a:bodyPr wrap="square">
            <a:spAutoFit/>
          </a:bodyPr>
          <a:lstStyle/>
          <a:p>
            <a:pPr algn="ctr">
              <a:lnSpc>
                <a:spcPct val="120000"/>
              </a:lnSpc>
              <a:spcBef>
                <a:spcPct val="0"/>
              </a:spcBef>
            </a:pPr>
            <a:r>
              <a:rPr altLang="en-US" lang="zh-CN" sz="2400">
                <a:solidFill>
                  <a:srgbClr val="0270D1"/>
                </a:solidFill>
                <a:latin charset="-122" pitchFamily="34" typeface="微软雅黑"/>
                <a:ea charset="-122" pitchFamily="34" typeface="微软雅黑"/>
              </a:rPr>
              <a:t>使用字体</a:t>
            </a:r>
          </a:p>
        </p:txBody>
      </p:sp>
      <p:cxnSp>
        <p:nvCxnSpPr>
          <p:cNvPr id="5" name="直接连接符 4"/>
          <p:cNvCxnSpPr/>
          <p:nvPr/>
        </p:nvCxnSpPr>
        <p:spPr>
          <a:xfrm>
            <a:off x="3607463" y="603331"/>
            <a:ext cx="269438"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11519" y="603331"/>
            <a:ext cx="269438"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71504" y="1095009"/>
            <a:ext cx="1212468"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itchFamily="34" typeface="微软雅黑"/>
                <a:ea charset="-122" pitchFamily="34" typeface="微软雅黑"/>
              </a:rPr>
              <a:t>字体名称</a:t>
            </a:r>
          </a:p>
        </p:txBody>
      </p:sp>
      <p:sp>
        <p:nvSpPr>
          <p:cNvPr id="11" name="文本框 10"/>
          <p:cNvSpPr txBox="1"/>
          <p:nvPr/>
        </p:nvSpPr>
        <p:spPr>
          <a:xfrm>
            <a:off x="1165344" y="1531067"/>
            <a:ext cx="1136697"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itchFamily="34" typeface="微软雅黑"/>
                <a:ea charset="-122" pitchFamily="34" typeface="微软雅黑"/>
              </a:rPr>
              <a:t>下载地址</a:t>
            </a:r>
          </a:p>
        </p:txBody>
      </p:sp>
      <p:sp>
        <p:nvSpPr>
          <p:cNvPr id="16" name="文本框 15"/>
          <p:cNvSpPr txBox="1"/>
          <p:nvPr/>
        </p:nvSpPr>
        <p:spPr>
          <a:xfrm>
            <a:off x="2383972" y="1572419"/>
            <a:ext cx="4735286"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500">
                <a:solidFill>
                  <a:srgbClr val="595959"/>
                </a:solidFill>
                <a:latin charset="-122" pitchFamily="34" typeface="微软雅黑"/>
                <a:ea charset="-122" pitchFamily="34" typeface="微软雅黑"/>
              </a:rPr>
              <a:t>http://www.youyedoc.com/article/2017/3343.html</a:t>
            </a:r>
          </a:p>
        </p:txBody>
      </p:sp>
      <p:sp>
        <p:nvSpPr>
          <p:cNvPr id="17" name="椭圆 16"/>
          <p:cNvSpPr/>
          <p:nvPr/>
        </p:nvSpPr>
        <p:spPr>
          <a:xfrm>
            <a:off x="826130" y="1140715"/>
            <a:ext cx="267885" cy="267885"/>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500">
                <a:solidFill>
                  <a:prstClr val="white"/>
                </a:solidFill>
                <a:latin charset="-122" pitchFamily="34" typeface="微软雅黑"/>
                <a:ea charset="-122" pitchFamily="34" typeface="微软雅黑"/>
              </a:rPr>
              <a:t>1</a:t>
            </a:r>
          </a:p>
        </p:txBody>
      </p:sp>
      <p:pic>
        <p:nvPicPr>
          <p:cNvPr id="2" name="图片 1"/>
          <p:cNvPicPr>
            <a:picLocks noChangeAspect="1"/>
          </p:cNvPicPr>
          <p:nvPr/>
        </p:nvPicPr>
        <p:blipFill>
          <a:blip r:embed="rId2"/>
          <a:stretch>
            <a:fillRect/>
          </a:stretch>
        </p:blipFill>
        <p:spPr>
          <a:xfrm>
            <a:off x="2302041" y="1056645"/>
            <a:ext cx="1853345" cy="493819"/>
          </a:xfrm>
          <a:prstGeom prst="rect">
            <a:avLst/>
          </a:prstGeom>
        </p:spPr>
      </p:pic>
    </p:spTree>
    <p:extLst>
      <p:ext uri="{BB962C8B-B14F-4D97-AF65-F5344CB8AC3E}">
        <p14:creationId val="202225435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715170" y="1275861"/>
            <a:ext cx="1609079" cy="1608497"/>
            <a:chOff x="1367367" y="1923540"/>
            <a:chExt cx="2091076" cy="2091076"/>
          </a:xfrm>
        </p:grpSpPr>
        <p:pic>
          <p:nvPicPr>
            <p:cNvPr id="9" name="图片 8"/>
            <p:cNvPicPr>
              <a:picLocks noChangeAspect="1"/>
            </p:cNvPicPr>
            <p:nvPr/>
          </p:nvPicPr>
          <p:blipFill>
            <a:blip r:embed="rId2">
              <a:extLst>
                <a:ext uri="{28A0092B-C50C-407E-A947-70E740481C1C}">
                  <a14:useLocalDpi val="0"/>
                </a:ext>
              </a:extLst>
            </a:blip>
            <a:srcRect b="34475" l="73700" r="11582" t="47157"/>
            <a:stretch>
              <a:fillRect/>
            </a:stretch>
          </p:blipFill>
          <p:spPr>
            <a:xfrm>
              <a:off x="1452218" y="2113785"/>
              <a:ext cx="1921373" cy="1710589"/>
            </a:xfrm>
            <a:custGeom>
              <a:gdLst>
                <a:gd fmla="*/ 0 w 2579915" name="connsiteX0"/>
                <a:gd fmla="*/ 0 h 2296885" name="connsiteY0"/>
                <a:gd fmla="*/ 2579915 w 2579915" name="connsiteX1"/>
                <a:gd fmla="*/ 0 h 2296885" name="connsiteY1"/>
                <a:gd fmla="*/ 2579915 w 2579915" name="connsiteX2"/>
                <a:gd fmla="*/ 2296885 h 2296885" name="connsiteY2"/>
                <a:gd fmla="*/ 0 w 2579915"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5">
                  <a:moveTo>
                    <a:pt x="0" y="0"/>
                  </a:moveTo>
                  <a:lnTo>
                    <a:pt x="2579915" y="0"/>
                  </a:lnTo>
                  <a:lnTo>
                    <a:pt x="2579915" y="2296885"/>
                  </a:lnTo>
                  <a:lnTo>
                    <a:pt x="0" y="2296885"/>
                  </a:lnTo>
                  <a:close/>
                </a:path>
              </a:pathLst>
            </a:custGeom>
          </p:spPr>
        </p:pic>
        <p:grpSp>
          <p:nvGrpSpPr>
            <p:cNvPr id="10" name="组合 9"/>
            <p:cNvGrpSpPr/>
            <p:nvPr/>
          </p:nvGrpSpPr>
          <p:grpSpPr>
            <a:xfrm>
              <a:off x="1367367" y="1923540"/>
              <a:ext cx="2091076" cy="2091076"/>
              <a:chOff x="4742449" y="2216782"/>
              <a:chExt cx="3801476" cy="3801476"/>
            </a:xfrm>
          </p:grpSpPr>
          <p:sp>
            <p:nvSpPr>
              <p:cNvPr id="11" name="任意多边形 10"/>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 name="圆角矩形 11"/>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 name="圆角矩形 12"/>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grpSp>
        <p:nvGrpSpPr>
          <p:cNvPr id="14" name="组合 13"/>
          <p:cNvGrpSpPr/>
          <p:nvPr/>
        </p:nvGrpSpPr>
        <p:grpSpPr>
          <a:xfrm>
            <a:off x="2761993" y="1275861"/>
            <a:ext cx="1609079" cy="1608497"/>
            <a:chOff x="3751324" y="1923540"/>
            <a:chExt cx="2091076" cy="2091076"/>
          </a:xfrm>
        </p:grpSpPr>
        <p:pic>
          <p:nvPicPr>
            <p:cNvPr id="15" name="图片 14"/>
            <p:cNvPicPr>
              <a:picLocks noChangeAspect="1"/>
            </p:cNvPicPr>
            <p:nvPr/>
          </p:nvPicPr>
          <p:blipFill>
            <a:blip r:embed="rId3">
              <a:extLst>
                <a:ext uri="{28A0092B-C50C-407E-A947-70E740481C1C}">
                  <a14:useLocalDpi val="0"/>
                </a:ext>
              </a:extLst>
            </a:blip>
            <a:srcRect l="9140" r="76874" t="82547"/>
            <a:stretch>
              <a:fillRect/>
            </a:stretch>
          </p:blipFill>
          <p:spPr>
            <a:xfrm>
              <a:off x="3907120" y="2113785"/>
              <a:ext cx="1921373" cy="1710587"/>
            </a:xfrm>
            <a:custGeom>
              <a:gdLst>
                <a:gd fmla="*/ 0 w 2579915" name="connsiteX0"/>
                <a:gd fmla="*/ 0 h 2296884" name="connsiteY0"/>
                <a:gd fmla="*/ 2579915 w 2579915" name="connsiteX1"/>
                <a:gd fmla="*/ 0 h 2296884" name="connsiteY1"/>
                <a:gd fmla="*/ 2579915 w 2579915" name="connsiteX2"/>
                <a:gd fmla="*/ 2296884 h 2296884" name="connsiteY2"/>
                <a:gd fmla="*/ 0 w 2579915" name="connsiteX3"/>
                <a:gd fmla="*/ 2296884 h 2296884" name="connsiteY3"/>
              </a:gdLst>
              <a:cxnLst>
                <a:cxn ang="0">
                  <a:pos x="connsiteX0" y="connsiteY0"/>
                </a:cxn>
                <a:cxn ang="0">
                  <a:pos x="connsiteX1" y="connsiteY1"/>
                </a:cxn>
                <a:cxn ang="0">
                  <a:pos x="connsiteX2" y="connsiteY2"/>
                </a:cxn>
                <a:cxn ang="0">
                  <a:pos x="connsiteX3" y="connsiteY3"/>
                </a:cxn>
              </a:cxnLst>
              <a:rect b="b" l="l" r="r" t="t"/>
              <a:pathLst>
                <a:path h="2296884" w="2579915">
                  <a:moveTo>
                    <a:pt x="0" y="0"/>
                  </a:moveTo>
                  <a:lnTo>
                    <a:pt x="2579915" y="0"/>
                  </a:lnTo>
                  <a:lnTo>
                    <a:pt x="2579915" y="2296884"/>
                  </a:lnTo>
                  <a:lnTo>
                    <a:pt x="0" y="2296884"/>
                  </a:lnTo>
                  <a:close/>
                </a:path>
              </a:pathLst>
            </a:custGeom>
          </p:spPr>
        </p:pic>
        <p:grpSp>
          <p:nvGrpSpPr>
            <p:cNvPr id="16" name="组合 15"/>
            <p:cNvGrpSpPr/>
            <p:nvPr/>
          </p:nvGrpSpPr>
          <p:grpSpPr>
            <a:xfrm>
              <a:off x="3751324" y="1923540"/>
              <a:ext cx="2091076" cy="2091076"/>
              <a:chOff x="4742449" y="2216782"/>
              <a:chExt cx="3801476" cy="3801476"/>
            </a:xfrm>
          </p:grpSpPr>
          <p:sp>
            <p:nvSpPr>
              <p:cNvPr id="17" name="任意多边形 16"/>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 name="圆角矩形 17"/>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9" name="圆角矩形 18"/>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grpSp>
        <p:nvGrpSpPr>
          <p:cNvPr id="20" name="组合 19"/>
          <p:cNvGrpSpPr/>
          <p:nvPr/>
        </p:nvGrpSpPr>
        <p:grpSpPr>
          <a:xfrm>
            <a:off x="4805629" y="1275861"/>
            <a:ext cx="1615449" cy="1608497"/>
            <a:chOff x="6258959" y="1923540"/>
            <a:chExt cx="2099355" cy="2091076"/>
          </a:xfrm>
        </p:grpSpPr>
        <p:pic>
          <p:nvPicPr>
            <p:cNvPr id="21" name="图片 20"/>
            <p:cNvPicPr>
              <a:picLocks noChangeAspect="1"/>
            </p:cNvPicPr>
            <p:nvPr/>
          </p:nvPicPr>
          <p:blipFill>
            <a:blip r:embed="rId4">
              <a:extLst>
                <a:ext uri="{28A0092B-C50C-407E-A947-70E740481C1C}">
                  <a14:useLocalDpi val="0"/>
                </a:ext>
              </a:extLst>
            </a:blip>
            <a:srcRect b="75733" l="5035" r="75662" t="178"/>
            <a:stretch>
              <a:fillRect/>
            </a:stretch>
          </p:blipFill>
          <p:spPr>
            <a:xfrm>
              <a:off x="6436941" y="2113786"/>
              <a:ext cx="1921373" cy="1710589"/>
            </a:xfrm>
            <a:custGeom>
              <a:gdLst>
                <a:gd fmla="*/ 0 w 2579915" name="connsiteX0"/>
                <a:gd fmla="*/ 0 h 2296885" name="connsiteY0"/>
                <a:gd fmla="*/ 2579915 w 2579915" name="connsiteX1"/>
                <a:gd fmla="*/ 0 h 2296885" name="connsiteY1"/>
                <a:gd fmla="*/ 2579915 w 2579915" name="connsiteX2"/>
                <a:gd fmla="*/ 2296885 h 2296885" name="connsiteY2"/>
                <a:gd fmla="*/ 0 w 2579915"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5">
                  <a:moveTo>
                    <a:pt x="0" y="0"/>
                  </a:moveTo>
                  <a:lnTo>
                    <a:pt x="2579915" y="0"/>
                  </a:lnTo>
                  <a:lnTo>
                    <a:pt x="2579915" y="2296885"/>
                  </a:lnTo>
                  <a:lnTo>
                    <a:pt x="0" y="2296885"/>
                  </a:lnTo>
                  <a:close/>
                </a:path>
              </a:pathLst>
            </a:custGeom>
          </p:spPr>
        </p:pic>
        <p:grpSp>
          <p:nvGrpSpPr>
            <p:cNvPr id="22" name="组合 21"/>
            <p:cNvGrpSpPr/>
            <p:nvPr/>
          </p:nvGrpSpPr>
          <p:grpSpPr>
            <a:xfrm>
              <a:off x="6258959" y="1923540"/>
              <a:ext cx="2091076" cy="2091076"/>
              <a:chOff x="4742449" y="2216782"/>
              <a:chExt cx="3801476" cy="3801476"/>
            </a:xfrm>
          </p:grpSpPr>
          <p:sp>
            <p:nvSpPr>
              <p:cNvPr id="23" name="任意多边形 22"/>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 name="圆角矩形 23"/>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 name="圆角矩形 24"/>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grpSp>
        <p:nvGrpSpPr>
          <p:cNvPr id="26" name="组合 25"/>
          <p:cNvGrpSpPr/>
          <p:nvPr/>
        </p:nvGrpSpPr>
        <p:grpSpPr>
          <a:xfrm>
            <a:off x="6851964" y="1275861"/>
            <a:ext cx="1616423" cy="1608497"/>
            <a:chOff x="8787513" y="1923540"/>
            <a:chExt cx="2100620" cy="2091076"/>
          </a:xfrm>
        </p:grpSpPr>
        <p:pic>
          <p:nvPicPr>
            <p:cNvPr id="27" name="图片 26"/>
            <p:cNvPicPr>
              <a:picLocks noChangeAspect="1"/>
            </p:cNvPicPr>
            <p:nvPr/>
          </p:nvPicPr>
          <p:blipFill>
            <a:blip r:embed="rId5">
              <a:extLst>
                <a:ext uri="{28A0092B-C50C-407E-A947-70E740481C1C}">
                  <a14:useLocalDpi val="0"/>
                </a:ext>
              </a:extLst>
            </a:blip>
            <a:srcRect b="75455" l="70295"/>
            <a:stretch>
              <a:fillRect/>
            </a:stretch>
          </p:blipFill>
          <p:spPr>
            <a:xfrm>
              <a:off x="8966762" y="2113784"/>
              <a:ext cx="1921371" cy="1710589"/>
            </a:xfrm>
            <a:custGeom>
              <a:gdLst>
                <a:gd fmla="*/ 0 w 2579914" name="connsiteX0"/>
                <a:gd fmla="*/ 0 h 2296885" name="connsiteY0"/>
                <a:gd fmla="*/ 2579914 w 2579914" name="connsiteX1"/>
                <a:gd fmla="*/ 0 h 2296885" name="connsiteY1"/>
                <a:gd fmla="*/ 2579914 w 2579914" name="connsiteX2"/>
                <a:gd fmla="*/ 2296885 h 2296885" name="connsiteY2"/>
                <a:gd fmla="*/ 0 w 2579914" name="connsiteX3"/>
                <a:gd fmla="*/ 2296885 h 2296885" name="connsiteY3"/>
              </a:gdLst>
              <a:cxnLst>
                <a:cxn ang="0">
                  <a:pos x="connsiteX0" y="connsiteY0"/>
                </a:cxn>
                <a:cxn ang="0">
                  <a:pos x="connsiteX1" y="connsiteY1"/>
                </a:cxn>
                <a:cxn ang="0">
                  <a:pos x="connsiteX2" y="connsiteY2"/>
                </a:cxn>
                <a:cxn ang="0">
                  <a:pos x="connsiteX3" y="connsiteY3"/>
                </a:cxn>
              </a:cxnLst>
              <a:rect b="b" l="l" r="r" t="t"/>
              <a:pathLst>
                <a:path h="2296885" w="2579914">
                  <a:moveTo>
                    <a:pt x="0" y="0"/>
                  </a:moveTo>
                  <a:lnTo>
                    <a:pt x="2579914" y="0"/>
                  </a:lnTo>
                  <a:lnTo>
                    <a:pt x="2579914" y="2296885"/>
                  </a:lnTo>
                  <a:lnTo>
                    <a:pt x="0" y="2296885"/>
                  </a:lnTo>
                  <a:close/>
                </a:path>
              </a:pathLst>
            </a:custGeom>
          </p:spPr>
        </p:pic>
        <p:grpSp>
          <p:nvGrpSpPr>
            <p:cNvPr id="28" name="组合 27"/>
            <p:cNvGrpSpPr/>
            <p:nvPr/>
          </p:nvGrpSpPr>
          <p:grpSpPr>
            <a:xfrm>
              <a:off x="8787513" y="1923540"/>
              <a:ext cx="2091076" cy="2091076"/>
              <a:chOff x="4742449" y="2216782"/>
              <a:chExt cx="3801476" cy="3801476"/>
            </a:xfrm>
          </p:grpSpPr>
          <p:sp>
            <p:nvSpPr>
              <p:cNvPr id="29" name="任意多边形 28"/>
              <p:cNvSpPr/>
              <p:nvPr/>
            </p:nvSpPr>
            <p:spPr>
              <a:xfrm>
                <a:off x="4742449" y="2216782"/>
                <a:ext cx="3801476" cy="3801476"/>
              </a:xfrm>
              <a:custGeom>
                <a:gdLst>
                  <a:gd fmla="*/ 627244 w 3801476" name="connsiteX0"/>
                  <a:gd fmla="*/ 310063 h 3801476" name="connsiteY0"/>
                  <a:gd fmla="*/ 310063 w 3801476" name="connsiteX1"/>
                  <a:gd fmla="*/ 627244 h 3801476" name="connsiteY1"/>
                  <a:gd fmla="*/ 310063 w 3801476" name="connsiteX2"/>
                  <a:gd fmla="*/ 3174232 h 3801476" name="connsiteY2"/>
                  <a:gd fmla="*/ 627244 w 3801476" name="connsiteX3"/>
                  <a:gd fmla="*/ 3491413 h 3801476" name="connsiteY3"/>
                  <a:gd fmla="*/ 3174232 w 3801476" name="connsiteX4"/>
                  <a:gd fmla="*/ 3491413 h 3801476" name="connsiteY4"/>
                  <a:gd fmla="*/ 3491413 w 3801476" name="connsiteX5"/>
                  <a:gd fmla="*/ 3174232 h 3801476" name="connsiteY5"/>
                  <a:gd fmla="*/ 3491413 w 3801476" name="connsiteX6"/>
                  <a:gd fmla="*/ 627244 h 3801476" name="connsiteY6"/>
                  <a:gd fmla="*/ 3174232 w 3801476" name="connsiteX7"/>
                  <a:gd fmla="*/ 310063 h 3801476" name="connsiteY7"/>
                  <a:gd fmla="*/ 379007 w 3801476" name="connsiteX8"/>
                  <a:gd fmla="*/ 0 h 3801476" name="connsiteY8"/>
                  <a:gd fmla="*/ 3422469 w 3801476" name="connsiteX9"/>
                  <a:gd fmla="*/ 0 h 3801476" name="connsiteY9"/>
                  <a:gd fmla="*/ 3801476 w 3801476" name="connsiteX10"/>
                  <a:gd fmla="*/ 379007 h 3801476" name="connsiteY10"/>
                  <a:gd fmla="*/ 3801476 w 3801476" name="connsiteX11"/>
                  <a:gd fmla="*/ 3422469 h 3801476" name="connsiteY11"/>
                  <a:gd fmla="*/ 3422469 w 3801476" name="connsiteX12"/>
                  <a:gd fmla="*/ 3801476 h 3801476" name="connsiteY12"/>
                  <a:gd fmla="*/ 379007 w 3801476" name="connsiteX13"/>
                  <a:gd fmla="*/ 3801476 h 3801476" name="connsiteY13"/>
                  <a:gd fmla="*/ 0 w 3801476" name="connsiteX14"/>
                  <a:gd fmla="*/ 3422469 h 3801476" name="connsiteY14"/>
                  <a:gd fmla="*/ 0 w 3801476" name="connsiteX15"/>
                  <a:gd fmla="*/ 379007 h 3801476" name="connsiteY15"/>
                  <a:gd fmla="*/ 379007 w 3801476" name="connsiteX16"/>
                  <a:gd fmla="*/ 0 h 3801476"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801476" w="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0" name="圆角矩形 29"/>
              <p:cNvSpPr/>
              <p:nvPr/>
            </p:nvSpPr>
            <p:spPr>
              <a:xfrm>
                <a:off x="5052512" y="2526845"/>
                <a:ext cx="3181350" cy="3181350"/>
              </a:xfrm>
              <a:prstGeom prst="roundRect">
                <a:avLst>
                  <a:gd fmla="val 9970" name="adj"/>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1" name="圆角矩形 30"/>
              <p:cNvSpPr/>
              <p:nvPr/>
            </p:nvSpPr>
            <p:spPr>
              <a:xfrm>
                <a:off x="4742449" y="2216782"/>
                <a:ext cx="3801476" cy="3801476"/>
              </a:xfrm>
              <a:prstGeom prst="roundRect">
                <a:avLst>
                  <a:gd fmla="val 9970" name="adj"/>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32" name="文本框 23"/>
          <p:cNvSpPr txBox="1"/>
          <p:nvPr/>
        </p:nvSpPr>
        <p:spPr>
          <a:xfrm>
            <a:off x="737252" y="3885405"/>
            <a:ext cx="1341692" cy="804672"/>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grpSp>
        <p:nvGrpSpPr>
          <p:cNvPr id="33" name="组合 32"/>
          <p:cNvGrpSpPr/>
          <p:nvPr/>
        </p:nvGrpSpPr>
        <p:grpSpPr>
          <a:xfrm>
            <a:off x="724830" y="3241053"/>
            <a:ext cx="1447988" cy="478780"/>
            <a:chOff x="940739" y="4267247"/>
            <a:chExt cx="1930400" cy="638521"/>
          </a:xfrm>
        </p:grpSpPr>
        <p:sp>
          <p:nvSpPr>
            <p:cNvPr id="34" name="任意多边形 33"/>
            <p:cNvSpPr/>
            <p:nvPr/>
          </p:nvSpPr>
          <p:spPr>
            <a:xfrm>
              <a:off x="940739" y="4267247"/>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5" name="任意多边形 34"/>
            <p:cNvSpPr/>
            <p:nvPr/>
          </p:nvSpPr>
          <p:spPr>
            <a:xfrm>
              <a:off x="940739" y="4267247"/>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6" name="文本框 146"/>
            <p:cNvSpPr txBox="1"/>
            <p:nvPr/>
          </p:nvSpPr>
          <p:spPr>
            <a:xfrm>
              <a:off x="1009001" y="4323745"/>
              <a:ext cx="1793875" cy="327837"/>
            </a:xfrm>
            <a:prstGeom prst="rect">
              <a:avLst/>
            </a:prstGeom>
            <a:noFill/>
          </p:spPr>
          <p:txBody>
            <a:bodyPr rtlCol="0" wrap="square">
              <a:spAutoFit/>
            </a:bodyPr>
            <a:lstStyle/>
            <a:p>
              <a:pPr algn="ctr"/>
              <a:r>
                <a:rPr altLang="en-US" b="1" lang="zh-CN" sz="1013">
                  <a:solidFill>
                    <a:srgbClr val="EB9624"/>
                  </a:solidFill>
                  <a:latin typeface="+mn-ea"/>
                </a:rPr>
                <a:t>输入待用名</a:t>
              </a:r>
            </a:p>
          </p:txBody>
        </p:sp>
      </p:grpSp>
      <p:grpSp>
        <p:nvGrpSpPr>
          <p:cNvPr id="37" name="组合 36"/>
          <p:cNvGrpSpPr/>
          <p:nvPr/>
        </p:nvGrpSpPr>
        <p:grpSpPr>
          <a:xfrm>
            <a:off x="2821733" y="3241053"/>
            <a:ext cx="1447988" cy="478780"/>
            <a:chOff x="940739" y="4267247"/>
            <a:chExt cx="1930400" cy="638521"/>
          </a:xfrm>
        </p:grpSpPr>
        <p:sp>
          <p:nvSpPr>
            <p:cNvPr id="38" name="任意多边形 37"/>
            <p:cNvSpPr/>
            <p:nvPr/>
          </p:nvSpPr>
          <p:spPr>
            <a:xfrm>
              <a:off x="940739" y="4267247"/>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9" name="任意多边形 38"/>
            <p:cNvSpPr/>
            <p:nvPr/>
          </p:nvSpPr>
          <p:spPr>
            <a:xfrm>
              <a:off x="940739" y="4267247"/>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0" name="文本框 146"/>
            <p:cNvSpPr txBox="1"/>
            <p:nvPr/>
          </p:nvSpPr>
          <p:spPr>
            <a:xfrm>
              <a:off x="1009001" y="4323745"/>
              <a:ext cx="1793875" cy="327837"/>
            </a:xfrm>
            <a:prstGeom prst="rect">
              <a:avLst/>
            </a:prstGeom>
            <a:noFill/>
          </p:spPr>
          <p:txBody>
            <a:bodyPr rtlCol="0" wrap="square">
              <a:spAutoFit/>
            </a:bodyPr>
            <a:lstStyle/>
            <a:p>
              <a:pPr algn="ctr"/>
              <a:r>
                <a:rPr altLang="en-US" b="1" lang="zh-CN" sz="1013">
                  <a:solidFill>
                    <a:srgbClr val="01ACBE"/>
                  </a:solidFill>
                  <a:latin typeface="+mn-ea"/>
                </a:rPr>
                <a:t>输入待用名</a:t>
              </a:r>
            </a:p>
          </p:txBody>
        </p:sp>
      </p:grpSp>
      <p:grpSp>
        <p:nvGrpSpPr>
          <p:cNvPr id="41" name="组合 40"/>
          <p:cNvGrpSpPr/>
          <p:nvPr/>
        </p:nvGrpSpPr>
        <p:grpSpPr>
          <a:xfrm>
            <a:off x="4918636" y="3241053"/>
            <a:ext cx="1447988" cy="478780"/>
            <a:chOff x="940739" y="4267247"/>
            <a:chExt cx="1930400" cy="638521"/>
          </a:xfrm>
        </p:grpSpPr>
        <p:sp>
          <p:nvSpPr>
            <p:cNvPr id="42" name="任意多边形 41"/>
            <p:cNvSpPr/>
            <p:nvPr/>
          </p:nvSpPr>
          <p:spPr>
            <a:xfrm>
              <a:off x="940739" y="4267247"/>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3" name="任意多边形 42"/>
            <p:cNvSpPr/>
            <p:nvPr/>
          </p:nvSpPr>
          <p:spPr>
            <a:xfrm>
              <a:off x="940739" y="4267247"/>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4" name="文本框 146"/>
            <p:cNvSpPr txBox="1"/>
            <p:nvPr/>
          </p:nvSpPr>
          <p:spPr>
            <a:xfrm>
              <a:off x="1009001" y="4323745"/>
              <a:ext cx="1793875" cy="327837"/>
            </a:xfrm>
            <a:prstGeom prst="rect">
              <a:avLst/>
            </a:prstGeom>
            <a:noFill/>
          </p:spPr>
          <p:txBody>
            <a:bodyPr rtlCol="0" wrap="square">
              <a:spAutoFit/>
            </a:bodyPr>
            <a:lstStyle/>
            <a:p>
              <a:pPr algn="ctr"/>
              <a:r>
                <a:rPr altLang="en-US" b="1" lang="zh-CN" sz="1013">
                  <a:solidFill>
                    <a:srgbClr val="FF7171"/>
                  </a:solidFill>
                  <a:latin typeface="+mn-ea"/>
                </a:rPr>
                <a:t>输入待用名</a:t>
              </a:r>
            </a:p>
          </p:txBody>
        </p:sp>
      </p:grpSp>
      <p:grpSp>
        <p:nvGrpSpPr>
          <p:cNvPr id="45" name="组合 44"/>
          <p:cNvGrpSpPr/>
          <p:nvPr/>
        </p:nvGrpSpPr>
        <p:grpSpPr>
          <a:xfrm>
            <a:off x="7015540" y="3241053"/>
            <a:ext cx="1447988" cy="478780"/>
            <a:chOff x="940739" y="4267247"/>
            <a:chExt cx="1930400" cy="638521"/>
          </a:xfrm>
        </p:grpSpPr>
        <p:sp>
          <p:nvSpPr>
            <p:cNvPr id="46" name="任意多边形 45"/>
            <p:cNvSpPr/>
            <p:nvPr/>
          </p:nvSpPr>
          <p:spPr>
            <a:xfrm>
              <a:off x="940739" y="4267247"/>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chemeClr val="bg1"/>
                </a:gs>
                <a:gs pos="100000">
                  <a:schemeClr val="bg1">
                    <a:lumMod val="80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 name="任意多边形 46"/>
            <p:cNvSpPr/>
            <p:nvPr/>
          </p:nvSpPr>
          <p:spPr>
            <a:xfrm>
              <a:off x="940739" y="4267247"/>
              <a:ext cx="1930400" cy="638521"/>
            </a:xfrm>
            <a:custGeom>
              <a:gdLst>
                <a:gd fmla="*/ 50498 w 1930400" name="connsiteX0"/>
                <a:gd fmla="*/ 0 h 638521" name="connsiteY0"/>
                <a:gd fmla="*/ 1879902 w 1930400" name="connsiteX1"/>
                <a:gd fmla="*/ 0 h 638521" name="connsiteY1"/>
                <a:gd fmla="*/ 1930400 w 1930400" name="connsiteX2"/>
                <a:gd fmla="*/ 50498 h 638521" name="connsiteY2"/>
                <a:gd fmla="*/ 1930400 w 1930400" name="connsiteX3"/>
                <a:gd fmla="*/ 442988 h 638521" name="connsiteY3"/>
                <a:gd fmla="*/ 1879902 w 1930400" name="connsiteX4"/>
                <a:gd fmla="*/ 493486 h 638521" name="connsiteY4"/>
                <a:gd fmla="*/ 1124527 w 1930400" name="connsiteX5"/>
                <a:gd fmla="*/ 493486 h 638521" name="connsiteY5"/>
                <a:gd fmla="*/ 965200 w 1930400" name="connsiteX6"/>
                <a:gd fmla="*/ 638521 h 638521" name="connsiteY6"/>
                <a:gd fmla="*/ 805872 w 1930400" name="connsiteX7"/>
                <a:gd fmla="*/ 493486 h 638521" name="connsiteY7"/>
                <a:gd fmla="*/ 50498 w 1930400" name="connsiteX8"/>
                <a:gd fmla="*/ 493486 h 638521" name="connsiteY8"/>
                <a:gd fmla="*/ 0 w 1930400" name="connsiteX9"/>
                <a:gd fmla="*/ 442988 h 638521" name="connsiteY9"/>
                <a:gd fmla="*/ 0 w 1930400" name="connsiteX10"/>
                <a:gd fmla="*/ 50498 h 638521" name="connsiteY10"/>
                <a:gd fmla="*/ 50498 w 1930400" name="connsiteX11"/>
                <a:gd fmla="*/ 0 h 63852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38521" w="1930400">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chemeClr val="bg1">
                    <a:lumMod val="98000"/>
                  </a:schemeClr>
                </a:gs>
                <a:gs pos="0">
                  <a:schemeClr val="bg1">
                    <a:lumMod val="88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8" name="文本框 146"/>
            <p:cNvSpPr txBox="1"/>
            <p:nvPr/>
          </p:nvSpPr>
          <p:spPr>
            <a:xfrm>
              <a:off x="1009001" y="4323745"/>
              <a:ext cx="1793875" cy="327837"/>
            </a:xfrm>
            <a:prstGeom prst="rect">
              <a:avLst/>
            </a:prstGeom>
            <a:noFill/>
          </p:spPr>
          <p:txBody>
            <a:bodyPr rtlCol="0" wrap="square">
              <a:spAutoFit/>
            </a:bodyPr>
            <a:lstStyle/>
            <a:p>
              <a:pPr algn="ctr"/>
              <a:r>
                <a:rPr altLang="en-US" b="1" lang="zh-CN" sz="1013">
                  <a:solidFill>
                    <a:srgbClr val="7030A0"/>
                  </a:solidFill>
                  <a:latin typeface="+mn-ea"/>
                </a:rPr>
                <a:t>输入待用名</a:t>
              </a:r>
            </a:p>
          </p:txBody>
        </p:sp>
      </p:grpSp>
      <p:sp>
        <p:nvSpPr>
          <p:cNvPr id="49" name="文本框 23"/>
          <p:cNvSpPr txBox="1"/>
          <p:nvPr/>
        </p:nvSpPr>
        <p:spPr>
          <a:xfrm>
            <a:off x="2872936" y="3885405"/>
            <a:ext cx="1341692" cy="804672"/>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sp>
        <p:nvSpPr>
          <p:cNvPr id="50" name="文本框 23"/>
          <p:cNvSpPr txBox="1"/>
          <p:nvPr/>
        </p:nvSpPr>
        <p:spPr>
          <a:xfrm>
            <a:off x="4973729" y="3885405"/>
            <a:ext cx="1341692" cy="804672"/>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sp>
        <p:nvSpPr>
          <p:cNvPr id="51" name="文本框 23"/>
          <p:cNvSpPr txBox="1"/>
          <p:nvPr/>
        </p:nvSpPr>
        <p:spPr>
          <a:xfrm>
            <a:off x="7089177" y="3885405"/>
            <a:ext cx="1341692" cy="804672"/>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spTree>
    <p:extLst>
      <p:ext uri="{BB962C8B-B14F-4D97-AF65-F5344CB8AC3E}">
        <p14:creationId val="417680808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 fill="hold" id="7"/>
                                        <p:tgtEl>
                                          <p:spTgt spid="8"/>
                                        </p:tgtEl>
                                        <p:attrNameLst>
                                          <p:attrName>ppt_w</p:attrName>
                                        </p:attrNameLst>
                                      </p:cBhvr>
                                      <p:tavLst>
                                        <p:tav tm="0">
                                          <p:val>
                                            <p:fltVal val="0"/>
                                          </p:val>
                                        </p:tav>
                                        <p:tav tm="100000">
                                          <p:val>
                                            <p:strVal val="#ppt_w"/>
                                          </p:val>
                                        </p:tav>
                                      </p:tavLst>
                                    </p:anim>
                                    <p:anim calcmode="lin" valueType="num">
                                      <p:cBhvr>
                                        <p:cTn dur="100" fill="hold" id="8"/>
                                        <p:tgtEl>
                                          <p:spTgt spid="8"/>
                                        </p:tgtEl>
                                        <p:attrNameLst>
                                          <p:attrName>ppt_h</p:attrName>
                                        </p:attrNameLst>
                                      </p:cBhvr>
                                      <p:tavLst>
                                        <p:tav tm="0">
                                          <p:val>
                                            <p:fltVal val="0"/>
                                          </p:val>
                                        </p:tav>
                                        <p:tav tm="100000">
                                          <p:val>
                                            <p:strVal val="#ppt_h"/>
                                          </p:val>
                                        </p:tav>
                                      </p:tavLst>
                                    </p:anim>
                                    <p:animEffect filter="fade" transition="in">
                                      <p:cBhvr>
                                        <p:cTn dur="100" id="9"/>
                                        <p:tgtEl>
                                          <p:spTgt spid="8"/>
                                        </p:tgtEl>
                                      </p:cBhvr>
                                    </p:animEffect>
                                  </p:childTnLst>
                                </p:cTn>
                              </p:par>
                              <p:par>
                                <p:cTn fill="hold" id="10" nodeType="withEffect" presetClass="emph" presetID="6" presetSubtype="0">
                                  <p:stCondLst>
                                    <p:cond delay="100"/>
                                  </p:stCondLst>
                                  <p:childTnLst>
                                    <p:animScale>
                                      <p:cBhvr>
                                        <p:cTn dur="100" fill="hold" id="11"/>
                                        <p:tgtEl>
                                          <p:spTgt spid="8"/>
                                        </p:tgtEl>
                                      </p:cBhvr>
                                      <p:by x="110000" y="110000"/>
                                    </p:animScale>
                                  </p:childTnLst>
                                </p:cTn>
                              </p:par>
                              <p:par>
                                <p:cTn fill="hold" id="12" nodeType="withEffect" presetClass="emph" presetID="6" presetSubtype="0">
                                  <p:stCondLst>
                                    <p:cond delay="200"/>
                                  </p:stCondLst>
                                  <p:childTnLst>
                                    <p:animScale>
                                      <p:cBhvr>
                                        <p:cTn dur="200" fill="hold" id="13"/>
                                        <p:tgtEl>
                                          <p:spTgt spid="8"/>
                                        </p:tgtEl>
                                      </p:cBhvr>
                                      <p:by x="90000" y="90000"/>
                                    </p:animScale>
                                  </p:childTnLst>
                                </p:cTn>
                              </p:par>
                              <p:par>
                                <p:cTn fill="hold" id="14" nodeType="withEffect" presetClass="emph" presetID="6" presetSubtype="0">
                                  <p:stCondLst>
                                    <p:cond delay="400"/>
                                  </p:stCondLst>
                                  <p:childTnLst>
                                    <p:animScale>
                                      <p:cBhvr>
                                        <p:cTn dur="100" fill="hold" id="15"/>
                                        <p:tgtEl>
                                          <p:spTgt spid="8"/>
                                        </p:tgtEl>
                                      </p:cBhvr>
                                      <p:by x="105000" y="105000"/>
                                    </p:animScale>
                                  </p:childTnLst>
                                </p:cTn>
                              </p:par>
                              <p:par>
                                <p:cTn fill="hold" id="16" nodeType="withEffect" presetClass="emph" presetID="6" presetSubtype="0">
                                  <p:stCondLst>
                                    <p:cond delay="500"/>
                                  </p:stCondLst>
                                  <p:childTnLst>
                                    <p:animScale>
                                      <p:cBhvr>
                                        <p:cTn dur="200" fill="hold" id="17"/>
                                        <p:tgtEl>
                                          <p:spTgt spid="8"/>
                                        </p:tgtEl>
                                      </p:cBhvr>
                                      <p:by x="95000" y="95000"/>
                                    </p:animScale>
                                  </p:childTnLst>
                                </p:cTn>
                              </p:par>
                            </p:childTnLst>
                          </p:cTn>
                        </p:par>
                        <p:par>
                          <p:cTn fill="hold" id="18" nodeType="afterGroup">
                            <p:stCondLst>
                              <p:cond delay="700"/>
                            </p:stCondLst>
                            <p:childTnLst>
                              <p:par>
                                <p:cTn fill="hold" id="19" nodeType="afterEffect" presetClass="entr" presetID="53" presetSubtype="0">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p:cTn dur="100" fill="hold" id="21"/>
                                        <p:tgtEl>
                                          <p:spTgt spid="14"/>
                                        </p:tgtEl>
                                        <p:attrNameLst>
                                          <p:attrName>ppt_w</p:attrName>
                                        </p:attrNameLst>
                                      </p:cBhvr>
                                      <p:tavLst>
                                        <p:tav tm="0">
                                          <p:val>
                                            <p:fltVal val="0"/>
                                          </p:val>
                                        </p:tav>
                                        <p:tav tm="100000">
                                          <p:val>
                                            <p:strVal val="#ppt_w"/>
                                          </p:val>
                                        </p:tav>
                                      </p:tavLst>
                                    </p:anim>
                                    <p:anim calcmode="lin" valueType="num">
                                      <p:cBhvr>
                                        <p:cTn dur="100" fill="hold" id="22"/>
                                        <p:tgtEl>
                                          <p:spTgt spid="14"/>
                                        </p:tgtEl>
                                        <p:attrNameLst>
                                          <p:attrName>ppt_h</p:attrName>
                                        </p:attrNameLst>
                                      </p:cBhvr>
                                      <p:tavLst>
                                        <p:tav tm="0">
                                          <p:val>
                                            <p:fltVal val="0"/>
                                          </p:val>
                                        </p:tav>
                                        <p:tav tm="100000">
                                          <p:val>
                                            <p:strVal val="#ppt_h"/>
                                          </p:val>
                                        </p:tav>
                                      </p:tavLst>
                                    </p:anim>
                                    <p:animEffect filter="fade" transition="in">
                                      <p:cBhvr>
                                        <p:cTn dur="100" id="23"/>
                                        <p:tgtEl>
                                          <p:spTgt spid="14"/>
                                        </p:tgtEl>
                                      </p:cBhvr>
                                    </p:animEffect>
                                  </p:childTnLst>
                                </p:cTn>
                              </p:par>
                              <p:par>
                                <p:cTn fill="hold" id="24" nodeType="withEffect" presetClass="emph" presetID="6" presetSubtype="0">
                                  <p:stCondLst>
                                    <p:cond delay="100"/>
                                  </p:stCondLst>
                                  <p:childTnLst>
                                    <p:animScale>
                                      <p:cBhvr>
                                        <p:cTn dur="100" fill="hold" id="25"/>
                                        <p:tgtEl>
                                          <p:spTgt spid="14"/>
                                        </p:tgtEl>
                                      </p:cBhvr>
                                      <p:by x="110000" y="110000"/>
                                    </p:animScale>
                                  </p:childTnLst>
                                </p:cTn>
                              </p:par>
                              <p:par>
                                <p:cTn fill="hold" id="26" nodeType="withEffect" presetClass="emph" presetID="6" presetSubtype="0">
                                  <p:stCondLst>
                                    <p:cond delay="200"/>
                                  </p:stCondLst>
                                  <p:childTnLst>
                                    <p:animScale>
                                      <p:cBhvr>
                                        <p:cTn dur="200" fill="hold" id="27"/>
                                        <p:tgtEl>
                                          <p:spTgt spid="14"/>
                                        </p:tgtEl>
                                      </p:cBhvr>
                                      <p:by x="90000" y="90000"/>
                                    </p:animScale>
                                  </p:childTnLst>
                                </p:cTn>
                              </p:par>
                              <p:par>
                                <p:cTn fill="hold" id="28" nodeType="withEffect" presetClass="emph" presetID="6" presetSubtype="0">
                                  <p:stCondLst>
                                    <p:cond delay="400"/>
                                  </p:stCondLst>
                                  <p:childTnLst>
                                    <p:animScale>
                                      <p:cBhvr>
                                        <p:cTn dur="100" fill="hold" id="29"/>
                                        <p:tgtEl>
                                          <p:spTgt spid="14"/>
                                        </p:tgtEl>
                                      </p:cBhvr>
                                      <p:by x="105000" y="105000"/>
                                    </p:animScale>
                                  </p:childTnLst>
                                </p:cTn>
                              </p:par>
                              <p:par>
                                <p:cTn fill="hold" id="30" nodeType="withEffect" presetClass="emph" presetID="6" presetSubtype="0">
                                  <p:stCondLst>
                                    <p:cond delay="500"/>
                                  </p:stCondLst>
                                  <p:childTnLst>
                                    <p:animScale>
                                      <p:cBhvr>
                                        <p:cTn dur="200" fill="hold" id="31"/>
                                        <p:tgtEl>
                                          <p:spTgt spid="14"/>
                                        </p:tgtEl>
                                      </p:cBhvr>
                                      <p:by x="95000" y="95000"/>
                                    </p:animScale>
                                  </p:childTnLst>
                                </p:cTn>
                              </p:par>
                            </p:childTnLst>
                          </p:cTn>
                        </p:par>
                        <p:par>
                          <p:cTn fill="hold" id="32" nodeType="afterGroup">
                            <p:stCondLst>
                              <p:cond delay="1400"/>
                            </p:stCondLst>
                            <p:childTnLst>
                              <p:par>
                                <p:cTn fill="hold" id="33" nodeType="afterEffect" presetClass="entr" presetID="53" presetSubtype="0">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p:cTn dur="100" fill="hold" id="35"/>
                                        <p:tgtEl>
                                          <p:spTgt spid="20"/>
                                        </p:tgtEl>
                                        <p:attrNameLst>
                                          <p:attrName>ppt_w</p:attrName>
                                        </p:attrNameLst>
                                      </p:cBhvr>
                                      <p:tavLst>
                                        <p:tav tm="0">
                                          <p:val>
                                            <p:fltVal val="0"/>
                                          </p:val>
                                        </p:tav>
                                        <p:tav tm="100000">
                                          <p:val>
                                            <p:strVal val="#ppt_w"/>
                                          </p:val>
                                        </p:tav>
                                      </p:tavLst>
                                    </p:anim>
                                    <p:anim calcmode="lin" valueType="num">
                                      <p:cBhvr>
                                        <p:cTn dur="100" fill="hold" id="36"/>
                                        <p:tgtEl>
                                          <p:spTgt spid="20"/>
                                        </p:tgtEl>
                                        <p:attrNameLst>
                                          <p:attrName>ppt_h</p:attrName>
                                        </p:attrNameLst>
                                      </p:cBhvr>
                                      <p:tavLst>
                                        <p:tav tm="0">
                                          <p:val>
                                            <p:fltVal val="0"/>
                                          </p:val>
                                        </p:tav>
                                        <p:tav tm="100000">
                                          <p:val>
                                            <p:strVal val="#ppt_h"/>
                                          </p:val>
                                        </p:tav>
                                      </p:tavLst>
                                    </p:anim>
                                    <p:animEffect filter="fade" transition="in">
                                      <p:cBhvr>
                                        <p:cTn dur="100" id="37"/>
                                        <p:tgtEl>
                                          <p:spTgt spid="20"/>
                                        </p:tgtEl>
                                      </p:cBhvr>
                                    </p:animEffect>
                                  </p:childTnLst>
                                </p:cTn>
                              </p:par>
                              <p:par>
                                <p:cTn fill="hold" id="38" nodeType="withEffect" presetClass="emph" presetID="6" presetSubtype="0">
                                  <p:stCondLst>
                                    <p:cond delay="100"/>
                                  </p:stCondLst>
                                  <p:childTnLst>
                                    <p:animScale>
                                      <p:cBhvr>
                                        <p:cTn dur="100" fill="hold" id="39"/>
                                        <p:tgtEl>
                                          <p:spTgt spid="20"/>
                                        </p:tgtEl>
                                      </p:cBhvr>
                                      <p:by x="110000" y="110000"/>
                                    </p:animScale>
                                  </p:childTnLst>
                                </p:cTn>
                              </p:par>
                              <p:par>
                                <p:cTn fill="hold" id="40" nodeType="withEffect" presetClass="emph" presetID="6" presetSubtype="0">
                                  <p:stCondLst>
                                    <p:cond delay="200"/>
                                  </p:stCondLst>
                                  <p:childTnLst>
                                    <p:animScale>
                                      <p:cBhvr>
                                        <p:cTn dur="200" fill="hold" id="41"/>
                                        <p:tgtEl>
                                          <p:spTgt spid="20"/>
                                        </p:tgtEl>
                                      </p:cBhvr>
                                      <p:by x="90000" y="90000"/>
                                    </p:animScale>
                                  </p:childTnLst>
                                </p:cTn>
                              </p:par>
                              <p:par>
                                <p:cTn fill="hold" id="42" nodeType="withEffect" presetClass="emph" presetID="6" presetSubtype="0">
                                  <p:stCondLst>
                                    <p:cond delay="400"/>
                                  </p:stCondLst>
                                  <p:childTnLst>
                                    <p:animScale>
                                      <p:cBhvr>
                                        <p:cTn dur="100" fill="hold" id="43"/>
                                        <p:tgtEl>
                                          <p:spTgt spid="20"/>
                                        </p:tgtEl>
                                      </p:cBhvr>
                                      <p:by x="105000" y="105000"/>
                                    </p:animScale>
                                  </p:childTnLst>
                                </p:cTn>
                              </p:par>
                              <p:par>
                                <p:cTn fill="hold" id="44" nodeType="withEffect" presetClass="emph" presetID="6" presetSubtype="0">
                                  <p:stCondLst>
                                    <p:cond delay="500"/>
                                  </p:stCondLst>
                                  <p:childTnLst>
                                    <p:animScale>
                                      <p:cBhvr>
                                        <p:cTn dur="200" fill="hold" id="45"/>
                                        <p:tgtEl>
                                          <p:spTgt spid="20"/>
                                        </p:tgtEl>
                                      </p:cBhvr>
                                      <p:by x="95000" y="95000"/>
                                    </p:animScale>
                                  </p:childTnLst>
                                </p:cTn>
                              </p:par>
                            </p:childTnLst>
                          </p:cTn>
                        </p:par>
                        <p:par>
                          <p:cTn fill="hold" id="46" nodeType="afterGroup">
                            <p:stCondLst>
                              <p:cond delay="2100"/>
                            </p:stCondLst>
                            <p:childTnLst>
                              <p:par>
                                <p:cTn fill="hold" id="47" nodeType="afterEffect" presetClass="entr" presetID="53" presetSubtype="0">
                                  <p:stCondLst>
                                    <p:cond delay="0"/>
                                  </p:stCondLst>
                                  <p:childTnLst>
                                    <p:set>
                                      <p:cBhvr>
                                        <p:cTn dur="1" fill="hold" id="48">
                                          <p:stCondLst>
                                            <p:cond delay="0"/>
                                          </p:stCondLst>
                                        </p:cTn>
                                        <p:tgtEl>
                                          <p:spTgt spid="26"/>
                                        </p:tgtEl>
                                        <p:attrNameLst>
                                          <p:attrName>style.visibility</p:attrName>
                                        </p:attrNameLst>
                                      </p:cBhvr>
                                      <p:to>
                                        <p:strVal val="visible"/>
                                      </p:to>
                                    </p:set>
                                    <p:anim calcmode="lin" valueType="num">
                                      <p:cBhvr>
                                        <p:cTn dur="100" fill="hold" id="49"/>
                                        <p:tgtEl>
                                          <p:spTgt spid="26"/>
                                        </p:tgtEl>
                                        <p:attrNameLst>
                                          <p:attrName>ppt_w</p:attrName>
                                        </p:attrNameLst>
                                      </p:cBhvr>
                                      <p:tavLst>
                                        <p:tav tm="0">
                                          <p:val>
                                            <p:fltVal val="0"/>
                                          </p:val>
                                        </p:tav>
                                        <p:tav tm="100000">
                                          <p:val>
                                            <p:strVal val="#ppt_w"/>
                                          </p:val>
                                        </p:tav>
                                      </p:tavLst>
                                    </p:anim>
                                    <p:anim calcmode="lin" valueType="num">
                                      <p:cBhvr>
                                        <p:cTn dur="100" fill="hold" id="50"/>
                                        <p:tgtEl>
                                          <p:spTgt spid="26"/>
                                        </p:tgtEl>
                                        <p:attrNameLst>
                                          <p:attrName>ppt_h</p:attrName>
                                        </p:attrNameLst>
                                      </p:cBhvr>
                                      <p:tavLst>
                                        <p:tav tm="0">
                                          <p:val>
                                            <p:fltVal val="0"/>
                                          </p:val>
                                        </p:tav>
                                        <p:tav tm="100000">
                                          <p:val>
                                            <p:strVal val="#ppt_h"/>
                                          </p:val>
                                        </p:tav>
                                      </p:tavLst>
                                    </p:anim>
                                    <p:animEffect filter="fade" transition="in">
                                      <p:cBhvr>
                                        <p:cTn dur="100" id="51"/>
                                        <p:tgtEl>
                                          <p:spTgt spid="26"/>
                                        </p:tgtEl>
                                      </p:cBhvr>
                                    </p:animEffect>
                                  </p:childTnLst>
                                </p:cTn>
                              </p:par>
                              <p:par>
                                <p:cTn fill="hold" id="52" nodeType="withEffect" presetClass="emph" presetID="6" presetSubtype="0">
                                  <p:stCondLst>
                                    <p:cond delay="100"/>
                                  </p:stCondLst>
                                  <p:childTnLst>
                                    <p:animScale>
                                      <p:cBhvr>
                                        <p:cTn dur="100" fill="hold" id="53"/>
                                        <p:tgtEl>
                                          <p:spTgt spid="26"/>
                                        </p:tgtEl>
                                      </p:cBhvr>
                                      <p:by x="110000" y="110000"/>
                                    </p:animScale>
                                  </p:childTnLst>
                                </p:cTn>
                              </p:par>
                              <p:par>
                                <p:cTn fill="hold" id="54" nodeType="withEffect" presetClass="emph" presetID="6" presetSubtype="0">
                                  <p:stCondLst>
                                    <p:cond delay="200"/>
                                  </p:stCondLst>
                                  <p:childTnLst>
                                    <p:animScale>
                                      <p:cBhvr>
                                        <p:cTn dur="200" fill="hold" id="55"/>
                                        <p:tgtEl>
                                          <p:spTgt spid="26"/>
                                        </p:tgtEl>
                                      </p:cBhvr>
                                      <p:by x="90000" y="90000"/>
                                    </p:animScale>
                                  </p:childTnLst>
                                </p:cTn>
                              </p:par>
                              <p:par>
                                <p:cTn fill="hold" id="56" nodeType="withEffect" presetClass="emph" presetID="6" presetSubtype="0">
                                  <p:stCondLst>
                                    <p:cond delay="400"/>
                                  </p:stCondLst>
                                  <p:childTnLst>
                                    <p:animScale>
                                      <p:cBhvr>
                                        <p:cTn dur="100" fill="hold" id="57"/>
                                        <p:tgtEl>
                                          <p:spTgt spid="26"/>
                                        </p:tgtEl>
                                      </p:cBhvr>
                                      <p:by x="105000" y="105000"/>
                                    </p:animScale>
                                  </p:childTnLst>
                                </p:cTn>
                              </p:par>
                              <p:par>
                                <p:cTn fill="hold" id="58" nodeType="withEffect" presetClass="emph" presetID="6" presetSubtype="0">
                                  <p:stCondLst>
                                    <p:cond delay="500"/>
                                  </p:stCondLst>
                                  <p:childTnLst>
                                    <p:animScale>
                                      <p:cBhvr>
                                        <p:cTn dur="200" fill="hold" id="59"/>
                                        <p:tgtEl>
                                          <p:spTgt spid="26"/>
                                        </p:tgtEl>
                                      </p:cBhvr>
                                      <p:by x="95000" y="95000"/>
                                    </p:animScale>
                                  </p:childTnLst>
                                </p:cTn>
                              </p:par>
                            </p:childTnLst>
                          </p:cTn>
                        </p:par>
                        <p:par>
                          <p:cTn fill="hold" id="60" nodeType="afterGroup">
                            <p:stCondLst>
                              <p:cond delay="2800"/>
                            </p:stCondLst>
                            <p:childTnLst>
                              <p:par>
                                <p:cTn fill="hold" id="61" nodeType="afterEffect" presetClass="entr" presetID="42" presetSubtype="0">
                                  <p:stCondLst>
                                    <p:cond delay="0"/>
                                  </p:stCondLst>
                                  <p:childTnLst>
                                    <p:set>
                                      <p:cBhvr>
                                        <p:cTn dur="1" fill="hold" id="62">
                                          <p:stCondLst>
                                            <p:cond delay="0"/>
                                          </p:stCondLst>
                                        </p:cTn>
                                        <p:tgtEl>
                                          <p:spTgt spid="33"/>
                                        </p:tgtEl>
                                        <p:attrNameLst>
                                          <p:attrName>style.visibility</p:attrName>
                                        </p:attrNameLst>
                                      </p:cBhvr>
                                      <p:to>
                                        <p:strVal val="visible"/>
                                      </p:to>
                                    </p:set>
                                    <p:animEffect filter="fade" transition="in">
                                      <p:cBhvr>
                                        <p:cTn dur="500" id="63"/>
                                        <p:tgtEl>
                                          <p:spTgt spid="33"/>
                                        </p:tgtEl>
                                      </p:cBhvr>
                                    </p:animEffect>
                                    <p:anim calcmode="lin" valueType="num">
                                      <p:cBhvr>
                                        <p:cTn dur="500" fill="hold" id="64"/>
                                        <p:tgtEl>
                                          <p:spTgt spid="33"/>
                                        </p:tgtEl>
                                        <p:attrNameLst>
                                          <p:attrName>ppt_x</p:attrName>
                                        </p:attrNameLst>
                                      </p:cBhvr>
                                      <p:tavLst>
                                        <p:tav tm="0">
                                          <p:val>
                                            <p:strVal val="#ppt_x"/>
                                          </p:val>
                                        </p:tav>
                                        <p:tav tm="100000">
                                          <p:val>
                                            <p:strVal val="#ppt_x"/>
                                          </p:val>
                                        </p:tav>
                                      </p:tavLst>
                                    </p:anim>
                                    <p:anim calcmode="lin" valueType="num">
                                      <p:cBhvr>
                                        <p:cTn dur="500" fill="hold" id="65"/>
                                        <p:tgtEl>
                                          <p:spTgt spid="33"/>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0"/>
                                  </p:stCondLst>
                                  <p:childTnLst>
                                    <p:set>
                                      <p:cBhvr>
                                        <p:cTn dur="1" fill="hold" id="67">
                                          <p:stCondLst>
                                            <p:cond delay="0"/>
                                          </p:stCondLst>
                                        </p:cTn>
                                        <p:tgtEl>
                                          <p:spTgt spid="37"/>
                                        </p:tgtEl>
                                        <p:attrNameLst>
                                          <p:attrName>style.visibility</p:attrName>
                                        </p:attrNameLst>
                                      </p:cBhvr>
                                      <p:to>
                                        <p:strVal val="visible"/>
                                      </p:to>
                                    </p:set>
                                    <p:animEffect filter="fade" transition="in">
                                      <p:cBhvr>
                                        <p:cTn dur="500" id="68"/>
                                        <p:tgtEl>
                                          <p:spTgt spid="37"/>
                                        </p:tgtEl>
                                      </p:cBhvr>
                                    </p:animEffect>
                                    <p:anim calcmode="lin" valueType="num">
                                      <p:cBhvr>
                                        <p:cTn dur="500" fill="hold" id="69"/>
                                        <p:tgtEl>
                                          <p:spTgt spid="37"/>
                                        </p:tgtEl>
                                        <p:attrNameLst>
                                          <p:attrName>ppt_x</p:attrName>
                                        </p:attrNameLst>
                                      </p:cBhvr>
                                      <p:tavLst>
                                        <p:tav tm="0">
                                          <p:val>
                                            <p:strVal val="#ppt_x"/>
                                          </p:val>
                                        </p:tav>
                                        <p:tav tm="100000">
                                          <p:val>
                                            <p:strVal val="#ppt_x"/>
                                          </p:val>
                                        </p:tav>
                                      </p:tavLst>
                                    </p:anim>
                                    <p:anim calcmode="lin" valueType="num">
                                      <p:cBhvr>
                                        <p:cTn dur="500" fill="hold" id="70"/>
                                        <p:tgtEl>
                                          <p:spTgt spid="37"/>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0"/>
                                  </p:stCondLst>
                                  <p:childTnLst>
                                    <p:set>
                                      <p:cBhvr>
                                        <p:cTn dur="1" fill="hold" id="72">
                                          <p:stCondLst>
                                            <p:cond delay="0"/>
                                          </p:stCondLst>
                                        </p:cTn>
                                        <p:tgtEl>
                                          <p:spTgt spid="41"/>
                                        </p:tgtEl>
                                        <p:attrNameLst>
                                          <p:attrName>style.visibility</p:attrName>
                                        </p:attrNameLst>
                                      </p:cBhvr>
                                      <p:to>
                                        <p:strVal val="visible"/>
                                      </p:to>
                                    </p:set>
                                    <p:animEffect filter="fade" transition="in">
                                      <p:cBhvr>
                                        <p:cTn dur="500" id="73"/>
                                        <p:tgtEl>
                                          <p:spTgt spid="41"/>
                                        </p:tgtEl>
                                      </p:cBhvr>
                                    </p:animEffect>
                                    <p:anim calcmode="lin" valueType="num">
                                      <p:cBhvr>
                                        <p:cTn dur="500" fill="hold" id="74"/>
                                        <p:tgtEl>
                                          <p:spTgt spid="41"/>
                                        </p:tgtEl>
                                        <p:attrNameLst>
                                          <p:attrName>ppt_x</p:attrName>
                                        </p:attrNameLst>
                                      </p:cBhvr>
                                      <p:tavLst>
                                        <p:tav tm="0">
                                          <p:val>
                                            <p:strVal val="#ppt_x"/>
                                          </p:val>
                                        </p:tav>
                                        <p:tav tm="100000">
                                          <p:val>
                                            <p:strVal val="#ppt_x"/>
                                          </p:val>
                                        </p:tav>
                                      </p:tavLst>
                                    </p:anim>
                                    <p:anim calcmode="lin" valueType="num">
                                      <p:cBhvr>
                                        <p:cTn dur="500" fill="hold" id="75"/>
                                        <p:tgtEl>
                                          <p:spTgt spid="41"/>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0"/>
                                  </p:stCondLst>
                                  <p:childTnLst>
                                    <p:set>
                                      <p:cBhvr>
                                        <p:cTn dur="1" fill="hold" id="77">
                                          <p:stCondLst>
                                            <p:cond delay="0"/>
                                          </p:stCondLst>
                                        </p:cTn>
                                        <p:tgtEl>
                                          <p:spTgt spid="45"/>
                                        </p:tgtEl>
                                        <p:attrNameLst>
                                          <p:attrName>style.visibility</p:attrName>
                                        </p:attrNameLst>
                                      </p:cBhvr>
                                      <p:to>
                                        <p:strVal val="visible"/>
                                      </p:to>
                                    </p:set>
                                    <p:animEffect filter="fade" transition="in">
                                      <p:cBhvr>
                                        <p:cTn dur="500" id="78"/>
                                        <p:tgtEl>
                                          <p:spTgt spid="45"/>
                                        </p:tgtEl>
                                      </p:cBhvr>
                                    </p:animEffect>
                                    <p:anim calcmode="lin" valueType="num">
                                      <p:cBhvr>
                                        <p:cTn dur="500" fill="hold" id="79"/>
                                        <p:tgtEl>
                                          <p:spTgt spid="45"/>
                                        </p:tgtEl>
                                        <p:attrNameLst>
                                          <p:attrName>ppt_x</p:attrName>
                                        </p:attrNameLst>
                                      </p:cBhvr>
                                      <p:tavLst>
                                        <p:tav tm="0">
                                          <p:val>
                                            <p:strVal val="#ppt_x"/>
                                          </p:val>
                                        </p:tav>
                                        <p:tav tm="100000">
                                          <p:val>
                                            <p:strVal val="#ppt_x"/>
                                          </p:val>
                                        </p:tav>
                                      </p:tavLst>
                                    </p:anim>
                                    <p:anim calcmode="lin" valueType="num">
                                      <p:cBhvr>
                                        <p:cTn dur="500" fill="hold" id="80"/>
                                        <p:tgtEl>
                                          <p:spTgt spid="45"/>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3300"/>
                            </p:stCondLst>
                            <p:childTnLst>
                              <p:par>
                                <p:cTn fill="hold" grpId="0" id="82" nodeType="afterEffect" presetClass="entr" presetID="22" presetSubtype="1">
                                  <p:stCondLst>
                                    <p:cond delay="0"/>
                                  </p:stCondLst>
                                  <p:childTnLst>
                                    <p:set>
                                      <p:cBhvr>
                                        <p:cTn dur="1" fill="hold" id="83">
                                          <p:stCondLst>
                                            <p:cond delay="0"/>
                                          </p:stCondLst>
                                        </p:cTn>
                                        <p:tgtEl>
                                          <p:spTgt spid="32"/>
                                        </p:tgtEl>
                                        <p:attrNameLst>
                                          <p:attrName>style.visibility</p:attrName>
                                        </p:attrNameLst>
                                      </p:cBhvr>
                                      <p:to>
                                        <p:strVal val="visible"/>
                                      </p:to>
                                    </p:set>
                                    <p:animEffect filter="wipe(up)" transition="in">
                                      <p:cBhvr>
                                        <p:cTn dur="500" id="84"/>
                                        <p:tgtEl>
                                          <p:spTgt spid="32"/>
                                        </p:tgtEl>
                                      </p:cBhvr>
                                    </p:animEffect>
                                  </p:childTnLst>
                                </p:cTn>
                              </p:par>
                              <p:par>
                                <p:cTn fill="hold" grpId="0" id="85" nodeType="withEffect" presetClass="entr" presetID="22" presetSubtype="1">
                                  <p:stCondLst>
                                    <p:cond delay="0"/>
                                  </p:stCondLst>
                                  <p:childTnLst>
                                    <p:set>
                                      <p:cBhvr>
                                        <p:cTn dur="1" fill="hold" id="86">
                                          <p:stCondLst>
                                            <p:cond delay="0"/>
                                          </p:stCondLst>
                                        </p:cTn>
                                        <p:tgtEl>
                                          <p:spTgt spid="49"/>
                                        </p:tgtEl>
                                        <p:attrNameLst>
                                          <p:attrName>style.visibility</p:attrName>
                                        </p:attrNameLst>
                                      </p:cBhvr>
                                      <p:to>
                                        <p:strVal val="visible"/>
                                      </p:to>
                                    </p:set>
                                    <p:animEffect filter="wipe(up)" transition="in">
                                      <p:cBhvr>
                                        <p:cTn dur="500" id="87"/>
                                        <p:tgtEl>
                                          <p:spTgt spid="49"/>
                                        </p:tgtEl>
                                      </p:cBhvr>
                                    </p:animEffect>
                                  </p:childTnLst>
                                </p:cTn>
                              </p:par>
                              <p:par>
                                <p:cTn fill="hold" grpId="0" id="88" nodeType="withEffect" presetClass="entr" presetID="22" presetSubtype="1">
                                  <p:stCondLst>
                                    <p:cond delay="0"/>
                                  </p:stCondLst>
                                  <p:childTnLst>
                                    <p:set>
                                      <p:cBhvr>
                                        <p:cTn dur="1" fill="hold" id="89">
                                          <p:stCondLst>
                                            <p:cond delay="0"/>
                                          </p:stCondLst>
                                        </p:cTn>
                                        <p:tgtEl>
                                          <p:spTgt spid="50"/>
                                        </p:tgtEl>
                                        <p:attrNameLst>
                                          <p:attrName>style.visibility</p:attrName>
                                        </p:attrNameLst>
                                      </p:cBhvr>
                                      <p:to>
                                        <p:strVal val="visible"/>
                                      </p:to>
                                    </p:set>
                                    <p:animEffect filter="wipe(up)" transition="in">
                                      <p:cBhvr>
                                        <p:cTn dur="500" id="90"/>
                                        <p:tgtEl>
                                          <p:spTgt spid="50"/>
                                        </p:tgtEl>
                                      </p:cBhvr>
                                    </p:animEffect>
                                  </p:childTnLst>
                                </p:cTn>
                              </p:par>
                              <p:par>
                                <p:cTn fill="hold" grpId="0" id="91" nodeType="withEffect" presetClass="entr" presetID="22" presetSubtype="1">
                                  <p:stCondLst>
                                    <p:cond delay="0"/>
                                  </p:stCondLst>
                                  <p:childTnLst>
                                    <p:set>
                                      <p:cBhvr>
                                        <p:cTn dur="1" fill="hold" id="92">
                                          <p:stCondLst>
                                            <p:cond delay="0"/>
                                          </p:stCondLst>
                                        </p:cTn>
                                        <p:tgtEl>
                                          <p:spTgt spid="51"/>
                                        </p:tgtEl>
                                        <p:attrNameLst>
                                          <p:attrName>style.visibility</p:attrName>
                                        </p:attrNameLst>
                                      </p:cBhvr>
                                      <p:to>
                                        <p:strVal val="visible"/>
                                      </p:to>
                                    </p:set>
                                    <p:animEffect filter="wipe(up)" transition="in">
                                      <p:cBhvr>
                                        <p:cTn dur="500" id="93"/>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49"/>
      <p:bldP grpId="0" spid="50"/>
      <p:bldP grpId="0" spid="5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1309618" y="3268367"/>
            <a:ext cx="1423955" cy="1643764"/>
            <a:chOff x="1745929" y="3901525"/>
            <a:chExt cx="1898360" cy="2192192"/>
          </a:xfrm>
        </p:grpSpPr>
        <p:grpSp>
          <p:nvGrpSpPr>
            <p:cNvPr id="9" name="组合 8"/>
            <p:cNvGrpSpPr/>
            <p:nvPr/>
          </p:nvGrpSpPr>
          <p:grpSpPr>
            <a:xfrm>
              <a:off x="1745929" y="3901525"/>
              <a:ext cx="1718114" cy="2164666"/>
              <a:chOff x="3957953" y="3354388"/>
              <a:chExt cx="1882461" cy="2371727"/>
            </a:xfrm>
            <a:effectLst>
              <a:outerShdw algn="t" blurRad="50800" dir="5400000" dist="25400" rotWithShape="0">
                <a:prstClr val="black">
                  <a:alpha val="50000"/>
                </a:prstClr>
              </a:outerShdw>
            </a:effectLst>
          </p:grpSpPr>
          <p:grpSp>
            <p:nvGrpSpPr>
              <p:cNvPr id="16" name="组合 15"/>
              <p:cNvGrpSpPr/>
              <p:nvPr/>
            </p:nvGrpSpPr>
            <p:grpSpPr>
              <a:xfrm>
                <a:off x="3961130" y="3354388"/>
                <a:ext cx="1879284" cy="2371727"/>
                <a:chOff x="1337945" y="3488055"/>
                <a:chExt cx="1879284" cy="2371727"/>
              </a:xfrm>
            </p:grpSpPr>
            <p:sp>
              <p:nvSpPr>
                <p:cNvPr id="19" name="任意多边形 18"/>
                <p:cNvSpPr/>
                <p:nvPr/>
              </p:nvSpPr>
              <p:spPr>
                <a:xfrm flipH="1" rot="16200000">
                  <a:off x="623887" y="4205287"/>
                  <a:ext cx="2371726" cy="937261"/>
                </a:xfrm>
                <a:custGeom>
                  <a:gdLst>
                    <a:gd fmla="*/ 0 w 2371726" name="connsiteX0"/>
                    <a:gd fmla="*/ 937261 h 937261" name="connsiteY0"/>
                    <a:gd fmla="*/ 576261 w 2371726" name="connsiteX1"/>
                    <a:gd fmla="*/ 937261 h 937261" name="connsiteY1"/>
                    <a:gd fmla="*/ 576261 w 2371726" name="connsiteX2"/>
                    <a:gd fmla="*/ 937261 h 937261" name="connsiteY2"/>
                    <a:gd fmla="*/ 2371726 w 2371726" name="connsiteX3"/>
                    <a:gd fmla="*/ 937261 h 937261" name="connsiteY3"/>
                    <a:gd fmla="*/ 2151128 w 2371726" name="connsiteX4"/>
                    <a:gd fmla="*/ 4 h 937261" name="connsiteY4"/>
                    <a:gd fmla="*/ 609600 w 2371726" name="connsiteX5"/>
                    <a:gd fmla="*/ 1 h 937261" name="connsiteY5"/>
                    <a:gd fmla="*/ 609600 w 2371726" name="connsiteX6"/>
                    <a:gd fmla="*/ 0 h 937261" name="connsiteY6"/>
                    <a:gd fmla="*/ 33339 w 2371726" name="connsiteX7"/>
                    <a:gd fmla="*/ 0 h 937261" name="connsiteY7"/>
                    <a:gd fmla="*/ 0 w 2371726" name="connsiteX8"/>
                    <a:gd fmla="*/ 937261 h 93726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7260" w="2371726">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0" name="任意多边形 19"/>
                <p:cNvSpPr/>
                <p:nvPr/>
              </p:nvSpPr>
              <p:spPr>
                <a:xfrm rot="5400000">
                  <a:off x="1561147" y="4205288"/>
                  <a:ext cx="2371726" cy="937261"/>
                </a:xfrm>
                <a:custGeom>
                  <a:gdLst>
                    <a:gd fmla="*/ 0 w 2371726" name="connsiteX0"/>
                    <a:gd fmla="*/ 937261 h 937261" name="connsiteY0"/>
                    <a:gd fmla="*/ 576261 w 2371726" name="connsiteX1"/>
                    <a:gd fmla="*/ 937261 h 937261" name="connsiteY1"/>
                    <a:gd fmla="*/ 576261 w 2371726" name="connsiteX2"/>
                    <a:gd fmla="*/ 937261 h 937261" name="connsiteY2"/>
                    <a:gd fmla="*/ 2371726 w 2371726" name="connsiteX3"/>
                    <a:gd fmla="*/ 937261 h 937261" name="connsiteY3"/>
                    <a:gd fmla="*/ 2151128 w 2371726" name="connsiteX4"/>
                    <a:gd fmla="*/ 4 h 937261" name="connsiteY4"/>
                    <a:gd fmla="*/ 609600 w 2371726" name="connsiteX5"/>
                    <a:gd fmla="*/ 1 h 937261" name="connsiteY5"/>
                    <a:gd fmla="*/ 609600 w 2371726" name="connsiteX6"/>
                    <a:gd fmla="*/ 0 h 937261" name="connsiteY6"/>
                    <a:gd fmla="*/ 33339 w 2371726" name="connsiteX7"/>
                    <a:gd fmla="*/ 0 h 937261" name="connsiteY7"/>
                    <a:gd fmla="*/ 0 w 2371726" name="connsiteX8"/>
                    <a:gd fmla="*/ 937261 h 93726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7260" w="2371726">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 name="平行四边形 8"/>
                <p:cNvSpPr/>
                <p:nvPr/>
              </p:nvSpPr>
              <p:spPr>
                <a:xfrm flipH="1" rot="16200000">
                  <a:off x="1363563" y="3462437"/>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FFC6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2" name="平行四边形 8"/>
                <p:cNvSpPr/>
                <p:nvPr/>
              </p:nvSpPr>
              <p:spPr>
                <a:xfrm rot="5400000">
                  <a:off x="2302411" y="3462437"/>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gradFill>
                  <a:gsLst>
                    <a:gs pos="100000">
                      <a:srgbClr val="FFA829"/>
                    </a:gs>
                    <a:gs pos="0">
                      <a:srgbClr val="FFB1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7" name="任意多边形 16"/>
              <p:cNvSpPr/>
              <p:nvPr/>
            </p:nvSpPr>
            <p:spPr>
              <a:xfrm rot="5400000">
                <a:off x="5201026" y="360420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 name="任意多边形 17"/>
              <p:cNvSpPr/>
              <p:nvPr/>
            </p:nvSpPr>
            <p:spPr>
              <a:xfrm flipH="1" rot="16200000">
                <a:off x="4259002" y="360420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10" name="任意多边形 9"/>
            <p:cNvSpPr/>
            <p:nvPr/>
          </p:nvSpPr>
          <p:spPr>
            <a:xfrm rot="5400000">
              <a:off x="2400475" y="4825634"/>
              <a:ext cx="2007271" cy="205757"/>
            </a:xfrm>
            <a:custGeom>
              <a:gdLst>
                <a:gd fmla="*/ 0 w 2030623" name="connsiteX0"/>
                <a:gd fmla="*/ 360697 h 360697" name="connsiteY0"/>
                <a:gd fmla="*/ 12830 w 2030623" name="connsiteX1"/>
                <a:gd fmla="*/ 0 h 360697" name="connsiteY1"/>
                <a:gd fmla="*/ 538782 w 2030623" name="connsiteX2"/>
                <a:gd fmla="*/ 0 h 360697" name="connsiteY2"/>
                <a:gd fmla="*/ 538782 w 2030623" name="connsiteX3"/>
                <a:gd fmla="*/ 1 h 360697" name="connsiteY3"/>
                <a:gd fmla="*/ 1945728 w 2030623" name="connsiteX4"/>
                <a:gd fmla="*/ 4 h 360697" name="connsiteY4"/>
                <a:gd fmla="*/ 2030623 w 2030623" name="connsiteX5"/>
                <a:gd fmla="*/ 360697 h 360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697" w="2030623">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11" name="任意多边形 10"/>
            <p:cNvSpPr/>
            <p:nvPr/>
          </p:nvSpPr>
          <p:spPr>
            <a:xfrm>
              <a:off x="2601078" y="5566316"/>
              <a:ext cx="1043211" cy="52740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 name="Freeform 983"/>
            <p:cNvSpPr>
              <a:spLocks noEditPoints="1"/>
            </p:cNvSpPr>
            <p:nvPr/>
          </p:nvSpPr>
          <p:spPr bwMode="auto">
            <a:xfrm>
              <a:off x="1877006" y="4952649"/>
              <a:ext cx="542895" cy="557018"/>
            </a:xfrm>
            <a:custGeom>
              <a:gdLst>
                <a:gd fmla="*/ 116 w 232" name="T0"/>
                <a:gd fmla="*/ 88 h 239" name="T1"/>
                <a:gd fmla="*/ 84 w 232" name="T2"/>
                <a:gd fmla="*/ 119 h 239" name="T3"/>
                <a:gd fmla="*/ 116 w 232" name="T4"/>
                <a:gd fmla="*/ 151 h 239" name="T5"/>
                <a:gd fmla="*/ 148 w 232" name="T6"/>
                <a:gd fmla="*/ 119 h 239" name="T7"/>
                <a:gd fmla="*/ 116 w 232" name="T8"/>
                <a:gd fmla="*/ 88 h 239" name="T9"/>
                <a:gd fmla="*/ 49 w 232" name="T10"/>
                <a:gd fmla="*/ 197 h 239" name="T11"/>
                <a:gd fmla="*/ 44 w 232" name="T12"/>
                <a:gd fmla="*/ 191 h 239" name="T13"/>
                <a:gd fmla="*/ 14 w 232" name="T14"/>
                <a:gd fmla="*/ 119 h 239" name="T15"/>
                <a:gd fmla="*/ 93 w 232" name="T16"/>
                <a:gd fmla="*/ 20 h 239" name="T17"/>
                <a:gd fmla="*/ 90 w 232" name="T18"/>
                <a:gd fmla="*/ 7 h 239" name="T19"/>
                <a:gd fmla="*/ 0 w 232" name="T20"/>
                <a:gd fmla="*/ 119 h 239" name="T21"/>
                <a:gd fmla="*/ 34 w 232" name="T22"/>
                <a:gd fmla="*/ 201 h 239" name="T23"/>
                <a:gd fmla="*/ 44 w 232" name="T24"/>
                <a:gd fmla="*/ 210 h 239" name="T25"/>
                <a:gd fmla="*/ 34 w 232" name="T26"/>
                <a:gd fmla="*/ 239 h 239" name="T27"/>
                <a:gd fmla="*/ 116 w 232" name="T28"/>
                <a:gd fmla="*/ 228 h 239" name="T29"/>
                <a:gd fmla="*/ 60 w 232" name="T30"/>
                <a:gd fmla="*/ 167 h 239" name="T31"/>
                <a:gd fmla="*/ 49 w 232" name="T32"/>
                <a:gd fmla="*/ 197 h 239" name="T33"/>
                <a:gd fmla="*/ 188 w 232" name="T34"/>
                <a:gd fmla="*/ 29 h 239" name="T35"/>
                <a:gd fmla="*/ 198 w 232" name="T36"/>
                <a:gd fmla="*/ 0 h 239" name="T37"/>
                <a:gd fmla="*/ 116 w 232" name="T38"/>
                <a:gd fmla="*/ 10 h 239" name="T39"/>
                <a:gd fmla="*/ 172 w 232" name="T40"/>
                <a:gd fmla="*/ 72 h 239" name="T41"/>
                <a:gd fmla="*/ 183 w 232" name="T42"/>
                <a:gd fmla="*/ 42 h 239" name="T43"/>
                <a:gd fmla="*/ 218 w 232" name="T44"/>
                <a:gd fmla="*/ 119 h 239" name="T45"/>
                <a:gd fmla="*/ 188 w 232" name="T46"/>
                <a:gd fmla="*/ 191 h 239" name="T47"/>
                <a:gd fmla="*/ 139 w 232" name="T48"/>
                <a:gd fmla="*/ 219 h 239" name="T49"/>
                <a:gd fmla="*/ 142 w 232" name="T50"/>
                <a:gd fmla="*/ 232 h 239" name="T51"/>
                <a:gd fmla="*/ 198 w 232" name="T52"/>
                <a:gd fmla="*/ 201 h 239" name="T53"/>
                <a:gd fmla="*/ 232 w 232" name="T54"/>
                <a:gd fmla="*/ 119 h 239" name="T55"/>
                <a:gd fmla="*/ 188 w 232" name="T56"/>
                <a:gd fmla="*/ 29 h 23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9" w="231">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tx1">
                <a:lumMod val="50000"/>
                <a:lumOff val="50000"/>
              </a:schemeClr>
            </a:solidFill>
            <a:ln>
              <a:noFill/>
            </a:ln>
            <a:effectLst>
              <a:reflection algn="bl" blurRad="25400" dir="5400000" endPos="51000" rotWithShape="0" stA="52000" sy="-10000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13" name="组合 12"/>
            <p:cNvGrpSpPr/>
            <p:nvPr/>
          </p:nvGrpSpPr>
          <p:grpSpPr>
            <a:xfrm>
              <a:off x="2638981" y="4805089"/>
              <a:ext cx="794802" cy="857059"/>
              <a:chOff x="2391028" y="4677759"/>
              <a:chExt cx="870829" cy="939041"/>
            </a:xfrm>
            <a:scene3d>
              <a:camera prst="orthographicFront">
                <a:rot lat="20820000" lon="1800000" rev="0"/>
              </a:camera>
              <a:lightRig dir="t" rig="threePt"/>
            </a:scene3d>
          </p:grpSpPr>
          <p:sp>
            <p:nvSpPr>
              <p:cNvPr id="14" name="文本框 2"/>
              <p:cNvSpPr txBox="1"/>
              <p:nvPr/>
            </p:nvSpPr>
            <p:spPr>
              <a:xfrm>
                <a:off x="2587310" y="4807292"/>
                <a:ext cx="529317" cy="801679"/>
              </a:xfrm>
              <a:prstGeom prst="rect">
                <a:avLst/>
              </a:prstGeom>
              <a:noFill/>
            </p:spPr>
            <p:txBody>
              <a:bodyPr rtlCol="0" wrap="square">
                <a:spAutoFit/>
              </a:bodyPr>
              <a:lstStyle/>
              <a:p>
                <a:pPr algn="ctr"/>
                <a:r>
                  <a:rPr altLang="zh-CN" lang="en-US" sz="3000">
                    <a:solidFill>
                      <a:srgbClr val="FFB850"/>
                    </a:solidFill>
                    <a:latin charset="-122" panose="020b0600000000000000" pitchFamily="34" typeface="Hiragino Sans GB W6"/>
                    <a:ea charset="-122" panose="020b0600000000000000" pitchFamily="34" typeface="Hiragino Sans GB W6"/>
                  </a:rPr>
                  <a:t>A</a:t>
                </a:r>
              </a:p>
            </p:txBody>
          </p:sp>
          <p:sp>
            <p:nvSpPr>
              <p:cNvPr id="15" name="文本框 62"/>
              <p:cNvSpPr txBox="1"/>
              <p:nvPr/>
            </p:nvSpPr>
            <p:spPr>
              <a:xfrm>
                <a:off x="2391028" y="4677759"/>
                <a:ext cx="870829" cy="317331"/>
              </a:xfrm>
              <a:prstGeom prst="rect">
                <a:avLst/>
              </a:prstGeom>
              <a:noFill/>
            </p:spPr>
            <p:txBody>
              <a:bodyPr rtlCol="0" wrap="square">
                <a:spAutoFit/>
              </a:bodyPr>
              <a:lstStyle/>
              <a:p>
                <a:pPr algn="ctr"/>
                <a:r>
                  <a:rPr altLang="zh-CN" lang="en-US" sz="825">
                    <a:solidFill>
                      <a:srgbClr val="FFB850"/>
                    </a:solidFill>
                    <a:latin charset="-122" panose="020b0600000000000000" pitchFamily="34" typeface="Hiragino Sans GB W6"/>
                    <a:ea charset="-122" panose="020b0600000000000000" pitchFamily="34" typeface="Hiragino Sans GB W6"/>
                  </a:rPr>
                  <a:t>OPTION</a:t>
                </a:r>
              </a:p>
            </p:txBody>
          </p:sp>
        </p:grpSp>
      </p:grpSp>
      <p:grpSp>
        <p:nvGrpSpPr>
          <p:cNvPr id="23" name="组合 22"/>
          <p:cNvGrpSpPr/>
          <p:nvPr/>
        </p:nvGrpSpPr>
        <p:grpSpPr>
          <a:xfrm>
            <a:off x="2592067" y="2538288"/>
            <a:ext cx="1426999" cy="2373842"/>
            <a:chOff x="3455639" y="2927861"/>
            <a:chExt cx="1902417" cy="3165856"/>
          </a:xfrm>
        </p:grpSpPr>
        <p:grpSp>
          <p:nvGrpSpPr>
            <p:cNvPr id="24" name="组合 23"/>
            <p:cNvGrpSpPr/>
            <p:nvPr/>
          </p:nvGrpSpPr>
          <p:grpSpPr>
            <a:xfrm>
              <a:off x="3455639" y="2927861"/>
              <a:ext cx="1719563" cy="3138330"/>
              <a:chOff x="3897789" y="2001838"/>
              <a:chExt cx="1884048" cy="3438527"/>
            </a:xfrm>
            <a:effectLst>
              <a:outerShdw algn="t" blurRad="50800" dir="5400000" dist="25400" rotWithShape="0">
                <a:prstClr val="black">
                  <a:alpha val="40000"/>
                </a:prstClr>
              </a:outerShdw>
            </a:effectLst>
          </p:grpSpPr>
          <p:sp>
            <p:nvSpPr>
              <p:cNvPr id="31" name="任意多边形 30"/>
              <p:cNvSpPr/>
              <p:nvPr/>
            </p:nvSpPr>
            <p:spPr>
              <a:xfrm flipH="1" rot="16200000">
                <a:off x="2655095" y="3252470"/>
                <a:ext cx="3438526" cy="937261"/>
              </a:xfrm>
              <a:custGeom>
                <a:gdLst>
                  <a:gd fmla="*/ 0 w 3438526" name="connsiteX0"/>
                  <a:gd fmla="*/ 937261 h 937261" name="connsiteY0"/>
                  <a:gd fmla="*/ 576261 w 3438526" name="connsiteX1"/>
                  <a:gd fmla="*/ 937261 h 937261" name="connsiteY1"/>
                  <a:gd fmla="*/ 1066800 w 3438526" name="connsiteX2"/>
                  <a:gd fmla="*/ 937261 h 937261" name="connsiteY2"/>
                  <a:gd fmla="*/ 1643061 w 3438526" name="connsiteX3"/>
                  <a:gd fmla="*/ 937261 h 937261" name="connsiteY3"/>
                  <a:gd fmla="*/ 2371726 w 3438526" name="connsiteX4"/>
                  <a:gd fmla="*/ 937261 h 937261" name="connsiteY4"/>
                  <a:gd fmla="*/ 3438526 w 3438526" name="connsiteX5"/>
                  <a:gd fmla="*/ 937261 h 937261" name="connsiteY5"/>
                  <a:gd fmla="*/ 3217928 w 3438526" name="connsiteX6"/>
                  <a:gd fmla="*/ 4 h 937261" name="connsiteY6"/>
                  <a:gd fmla="*/ 1676400 w 3438526" name="connsiteX7"/>
                  <a:gd fmla="*/ 1 h 937261" name="connsiteY7"/>
                  <a:gd fmla="*/ 1676400 w 3438526" name="connsiteX8"/>
                  <a:gd fmla="*/ 0 h 937261" name="connsiteY8"/>
                  <a:gd fmla="*/ 1100139 w 3438526" name="connsiteX9"/>
                  <a:gd fmla="*/ 0 h 937261" name="connsiteY9"/>
                  <a:gd fmla="*/ 1100139 w 3438526" name="connsiteX10"/>
                  <a:gd fmla="*/ 2 h 937261" name="connsiteY10"/>
                  <a:gd fmla="*/ 609600 w 3438526" name="connsiteX11"/>
                  <a:gd fmla="*/ 1 h 937261" name="connsiteY11"/>
                  <a:gd fmla="*/ 609600 w 3438526" name="connsiteX12"/>
                  <a:gd fmla="*/ 0 h 937261" name="connsiteY12"/>
                  <a:gd fmla="*/ 33339 w 3438526" name="connsiteX13"/>
                  <a:gd fmla="*/ 0 h 9372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937260" w="3438526">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2" name="任意多边形 31"/>
              <p:cNvSpPr/>
              <p:nvPr/>
            </p:nvSpPr>
            <p:spPr>
              <a:xfrm rot="5400000">
                <a:off x="3592355" y="3252471"/>
                <a:ext cx="3438526" cy="937261"/>
              </a:xfrm>
              <a:custGeom>
                <a:gdLst>
                  <a:gd fmla="*/ 0 w 3438526" name="connsiteX0"/>
                  <a:gd fmla="*/ 937261 h 937261" name="connsiteY0"/>
                  <a:gd fmla="*/ 33339 w 3438526" name="connsiteX1"/>
                  <a:gd fmla="*/ 0 h 937261" name="connsiteY1"/>
                  <a:gd fmla="*/ 609600 w 3438526" name="connsiteX2"/>
                  <a:gd fmla="*/ 0 h 937261" name="connsiteY2"/>
                  <a:gd fmla="*/ 609600 w 3438526" name="connsiteX3"/>
                  <a:gd fmla="*/ 1 h 937261" name="connsiteY3"/>
                  <a:gd fmla="*/ 1100139 w 3438526" name="connsiteX4"/>
                  <a:gd fmla="*/ 2 h 937261" name="connsiteY4"/>
                  <a:gd fmla="*/ 1100139 w 3438526" name="connsiteX5"/>
                  <a:gd fmla="*/ 0 h 937261" name="connsiteY5"/>
                  <a:gd fmla="*/ 1676400 w 3438526" name="connsiteX6"/>
                  <a:gd fmla="*/ 0 h 937261" name="connsiteY6"/>
                  <a:gd fmla="*/ 1676400 w 3438526" name="connsiteX7"/>
                  <a:gd fmla="*/ 1 h 937261" name="connsiteY7"/>
                  <a:gd fmla="*/ 3217928 w 3438526" name="connsiteX8"/>
                  <a:gd fmla="*/ 4 h 937261" name="connsiteY8"/>
                  <a:gd fmla="*/ 3438526 w 3438526" name="connsiteX9"/>
                  <a:gd fmla="*/ 937261 h 937261" name="connsiteY9"/>
                  <a:gd fmla="*/ 2371726 w 3438526" name="connsiteX10"/>
                  <a:gd fmla="*/ 937261 h 937261" name="connsiteY10"/>
                  <a:gd fmla="*/ 1643061 w 3438526" name="connsiteX11"/>
                  <a:gd fmla="*/ 937261 h 937261" name="connsiteY11"/>
                  <a:gd fmla="*/ 1066800 w 3438526" name="connsiteX12"/>
                  <a:gd fmla="*/ 937261 h 937261" name="connsiteY12"/>
                  <a:gd fmla="*/ 576261 w 3438526" name="connsiteX13"/>
                  <a:gd fmla="*/ 937261 h 9372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937260" w="3438526">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3" name="平行四边形 8"/>
              <p:cNvSpPr/>
              <p:nvPr/>
            </p:nvSpPr>
            <p:spPr>
              <a:xfrm flipH="1" rot="16200000">
                <a:off x="3928171" y="1976220"/>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00CC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 name="平行四边形 8"/>
              <p:cNvSpPr/>
              <p:nvPr/>
            </p:nvSpPr>
            <p:spPr>
              <a:xfrm rot="5400000">
                <a:off x="4867019" y="1976220"/>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0096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35" name="组合 34"/>
              <p:cNvGrpSpPr/>
              <p:nvPr/>
            </p:nvGrpSpPr>
            <p:grpSpPr>
              <a:xfrm>
                <a:off x="3897789" y="2552700"/>
                <a:ext cx="1882460" cy="338338"/>
                <a:chOff x="3899376" y="3619501"/>
                <a:chExt cx="1882460" cy="338338"/>
              </a:xfrm>
            </p:grpSpPr>
            <p:sp>
              <p:nvSpPr>
                <p:cNvPr id="36" name="任意多边形 35"/>
                <p:cNvSpPr/>
                <p:nvPr/>
              </p:nvSpPr>
              <p:spPr>
                <a:xfrm rot="5400000">
                  <a:off x="5142449" y="331845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7" name="任意多边形 36"/>
                <p:cNvSpPr/>
                <p:nvPr/>
              </p:nvSpPr>
              <p:spPr>
                <a:xfrm flipH="1" rot="16200000">
                  <a:off x="4200425" y="331845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25" name="任意多边形 24"/>
            <p:cNvSpPr/>
            <p:nvPr/>
          </p:nvSpPr>
          <p:spPr>
            <a:xfrm rot="5400000">
              <a:off x="3591805" y="4348771"/>
              <a:ext cx="3017096" cy="205757"/>
            </a:xfrm>
            <a:custGeom>
              <a:gdLst>
                <a:gd fmla="*/ 0 w 2030623" name="connsiteX0"/>
                <a:gd fmla="*/ 360697 h 360697" name="connsiteY0"/>
                <a:gd fmla="*/ 12830 w 2030623" name="connsiteX1"/>
                <a:gd fmla="*/ 0 h 360697" name="connsiteY1"/>
                <a:gd fmla="*/ 538782 w 2030623" name="connsiteX2"/>
                <a:gd fmla="*/ 0 h 360697" name="connsiteY2"/>
                <a:gd fmla="*/ 538782 w 2030623" name="connsiteX3"/>
                <a:gd fmla="*/ 1 h 360697" name="connsiteY3"/>
                <a:gd fmla="*/ 1945728 w 2030623" name="connsiteX4"/>
                <a:gd fmla="*/ 4 h 360697" name="connsiteY4"/>
                <a:gd fmla="*/ 2030623 w 2030623" name="connsiteX5"/>
                <a:gd fmla="*/ 360697 h 360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697" w="2030623">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26" name="任意多边形 25"/>
            <p:cNvSpPr/>
            <p:nvPr/>
          </p:nvSpPr>
          <p:spPr>
            <a:xfrm>
              <a:off x="4314845" y="5566316"/>
              <a:ext cx="1043211" cy="52740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7" name="Freeform 987"/>
            <p:cNvSpPr>
              <a:spLocks noEditPoints="1"/>
            </p:cNvSpPr>
            <p:nvPr/>
          </p:nvSpPr>
          <p:spPr bwMode="auto">
            <a:xfrm>
              <a:off x="3666319" y="4509647"/>
              <a:ext cx="448564" cy="721541"/>
            </a:xfrm>
            <a:custGeom>
              <a:gdLst>
                <a:gd fmla="*/ 133 w 205" name="T0"/>
                <a:gd fmla="*/ 170 h 331" name="T1"/>
                <a:gd fmla="*/ 148 w 205" name="T2"/>
                <a:gd fmla="*/ 126 h 331" name="T3"/>
                <a:gd fmla="*/ 148 w 205" name="T4"/>
                <a:gd fmla="*/ 110 h 331" name="T5"/>
                <a:gd fmla="*/ 48 w 205" name="T6"/>
                <a:gd fmla="*/ 118 h 331" name="T7"/>
                <a:gd fmla="*/ 71 w 205" name="T8"/>
                <a:gd fmla="*/ 126 h 331" name="T9"/>
                <a:gd fmla="*/ 39 w 205" name="T10"/>
                <a:gd fmla="*/ 224 h 331" name="T11"/>
                <a:gd fmla="*/ 44 w 205" name="T12"/>
                <a:gd fmla="*/ 331 h 331" name="T13"/>
                <a:gd fmla="*/ 205 w 205" name="T14"/>
                <a:gd fmla="*/ 298 h 331" name="T15"/>
                <a:gd fmla="*/ 161 w 205" name="T16"/>
                <a:gd fmla="*/ 315 h 331" name="T17"/>
                <a:gd fmla="*/ 16 w 205" name="T18"/>
                <a:gd fmla="*/ 298 h 331" name="T19"/>
                <a:gd fmla="*/ 87 w 205" name="T20"/>
                <a:gd fmla="*/ 170 h 331" name="T21"/>
                <a:gd fmla="*/ 117 w 205" name="T22"/>
                <a:gd fmla="*/ 126 h 331" name="T23"/>
                <a:gd fmla="*/ 153 w 205" name="T24"/>
                <a:gd fmla="*/ 234 h 331" name="T25"/>
                <a:gd fmla="*/ 161 w 205" name="T26"/>
                <a:gd fmla="*/ 315 h 331" name="T27"/>
                <a:gd fmla="*/ 121 w 205" name="T28"/>
                <a:gd fmla="*/ 262 h 331" name="T29"/>
                <a:gd fmla="*/ 101 w 205" name="T30"/>
                <a:gd fmla="*/ 258 h 331" name="T31"/>
                <a:gd fmla="*/ 63 w 205" name="T32"/>
                <a:gd fmla="*/ 263 h 331" name="T33"/>
                <a:gd fmla="*/ 48 w 205" name="T34"/>
                <a:gd fmla="*/ 259 h 331" name="T35"/>
                <a:gd fmla="*/ 24 w 205" name="T36"/>
                <a:gd fmla="*/ 298 h 331" name="T37"/>
                <a:gd fmla="*/ 161 w 205" name="T38"/>
                <a:gd fmla="*/ 307 h 331" name="T39"/>
                <a:gd fmla="*/ 167 w 205" name="T40"/>
                <a:gd fmla="*/ 266 h 331" name="T41"/>
                <a:gd fmla="*/ 165 w 205" name="T42"/>
                <a:gd fmla="*/ 264 h 331" name="T43"/>
                <a:gd fmla="*/ 144 w 205" name="T44"/>
                <a:gd fmla="*/ 248 h 331" name="T45"/>
                <a:gd fmla="*/ 124 w 205" name="T46"/>
                <a:gd fmla="*/ 23 h 331" name="T47"/>
                <a:gd fmla="*/ 124 w 205" name="T48"/>
                <a:gd fmla="*/ 0 h 331" name="T49"/>
                <a:gd fmla="*/ 124 w 205" name="T50"/>
                <a:gd fmla="*/ 23 h 331" name="T51"/>
                <a:gd fmla="*/ 91 w 205" name="T52"/>
                <a:gd fmla="*/ 49 h 331" name="T53"/>
                <a:gd fmla="*/ 74 w 205" name="T54"/>
                <a:gd fmla="*/ 32 h 331" name="T55"/>
                <a:gd fmla="*/ 58 w 205" name="T56"/>
                <a:gd fmla="*/ 49 h 331" name="T57"/>
                <a:gd fmla="*/ 68 w 205" name="T58"/>
                <a:gd fmla="*/ 43 h 331" name="T59"/>
                <a:gd fmla="*/ 80 w 205" name="T60"/>
                <a:gd fmla="*/ 43 h 331" name="T61"/>
                <a:gd fmla="*/ 74 w 205" name="T62"/>
                <a:gd fmla="*/ 57 h 331" name="T63"/>
                <a:gd fmla="*/ 68 w 205" name="T64"/>
                <a:gd fmla="*/ 43 h 331" name="T65"/>
                <a:gd fmla="*/ 92 w 205" name="T66"/>
                <a:gd fmla="*/ 102 h 331" name="T67"/>
                <a:gd fmla="*/ 98 w 205" name="T68"/>
                <a:gd fmla="*/ 82 h 331" name="T69"/>
                <a:gd fmla="*/ 129 w 205" name="T70"/>
                <a:gd fmla="*/ 82 h 331" name="T71"/>
                <a:gd fmla="*/ 134 w 205" name="T72"/>
                <a:gd fmla="*/ 102 h 331" name="T73"/>
                <a:gd fmla="*/ 143 w 205" name="T74"/>
                <a:gd fmla="*/ 97 h 331" name="T75"/>
                <a:gd fmla="*/ 113 w 205" name="T76"/>
                <a:gd fmla="*/ 68 h 331" name="T77"/>
                <a:gd fmla="*/ 84 w 205" name="T78"/>
                <a:gd fmla="*/ 97 h 3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31" w="205">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tx1">
                <a:lumMod val="50000"/>
                <a:lumOff val="50000"/>
              </a:schemeClr>
            </a:solidFill>
            <a:ln>
              <a:noFill/>
            </a:ln>
            <a:effectLst>
              <a:reflection algn="bl" blurRad="25400" dir="5400000" endPos="51000" rotWithShape="0" stA="52000" sy="-10000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28" name="组合 27"/>
            <p:cNvGrpSpPr/>
            <p:nvPr/>
          </p:nvGrpSpPr>
          <p:grpSpPr>
            <a:xfrm>
              <a:off x="4353162" y="3879302"/>
              <a:ext cx="794802" cy="857061"/>
              <a:chOff x="2391028" y="4677759"/>
              <a:chExt cx="870829" cy="939043"/>
            </a:xfrm>
            <a:scene3d>
              <a:camera prst="orthographicFront">
                <a:rot lat="20820000" lon="1800000" rev="0"/>
              </a:camera>
              <a:lightRig dir="t" rig="threePt"/>
            </a:scene3d>
          </p:grpSpPr>
          <p:sp>
            <p:nvSpPr>
              <p:cNvPr id="29" name="文本框 69"/>
              <p:cNvSpPr txBox="1"/>
              <p:nvPr/>
            </p:nvSpPr>
            <p:spPr>
              <a:xfrm>
                <a:off x="2587310" y="4807293"/>
                <a:ext cx="529317" cy="801679"/>
              </a:xfrm>
              <a:prstGeom prst="rect">
                <a:avLst/>
              </a:prstGeom>
              <a:noFill/>
            </p:spPr>
            <p:txBody>
              <a:bodyPr rtlCol="0" wrap="square">
                <a:spAutoFit/>
              </a:bodyPr>
              <a:lstStyle/>
              <a:p>
                <a:pPr algn="ctr"/>
                <a:r>
                  <a:rPr altLang="zh-CN" lang="en-US" sz="3000">
                    <a:solidFill>
                      <a:srgbClr val="00AF92"/>
                    </a:solidFill>
                    <a:latin charset="-122" panose="020b0600000000000000" pitchFamily="34" typeface="Hiragino Sans GB W6"/>
                    <a:ea charset="-122" panose="020b0600000000000000" pitchFamily="34" typeface="Hiragino Sans GB W6"/>
                  </a:rPr>
                  <a:t>B</a:t>
                </a:r>
              </a:p>
            </p:txBody>
          </p:sp>
          <p:sp>
            <p:nvSpPr>
              <p:cNvPr id="30" name="文本框 70"/>
              <p:cNvSpPr txBox="1"/>
              <p:nvPr/>
            </p:nvSpPr>
            <p:spPr>
              <a:xfrm>
                <a:off x="2391028" y="4677759"/>
                <a:ext cx="870829" cy="317331"/>
              </a:xfrm>
              <a:prstGeom prst="rect">
                <a:avLst/>
              </a:prstGeom>
              <a:noFill/>
            </p:spPr>
            <p:txBody>
              <a:bodyPr rtlCol="0" wrap="square">
                <a:spAutoFit/>
              </a:bodyPr>
              <a:lstStyle/>
              <a:p>
                <a:pPr algn="ctr"/>
                <a:r>
                  <a:rPr altLang="zh-CN" lang="en-US" sz="825">
                    <a:solidFill>
                      <a:srgbClr val="00AF92"/>
                    </a:solidFill>
                    <a:latin charset="-122" panose="020b0600000000000000" pitchFamily="34" typeface="Hiragino Sans GB W6"/>
                    <a:ea charset="-122" panose="020b0600000000000000" pitchFamily="34" typeface="Hiragino Sans GB W6"/>
                  </a:rPr>
                  <a:t>OPTION</a:t>
                </a:r>
              </a:p>
            </p:txBody>
          </p:sp>
        </p:grpSp>
      </p:grpSp>
      <p:grpSp>
        <p:nvGrpSpPr>
          <p:cNvPr id="38" name="组合 37"/>
          <p:cNvGrpSpPr/>
          <p:nvPr/>
        </p:nvGrpSpPr>
        <p:grpSpPr>
          <a:xfrm>
            <a:off x="3867776" y="1738895"/>
            <a:ext cx="1430687" cy="3173236"/>
            <a:chOff x="5156362" y="1861756"/>
            <a:chExt cx="1907335" cy="4231961"/>
          </a:xfrm>
        </p:grpSpPr>
        <p:sp>
          <p:nvSpPr>
            <p:cNvPr id="39" name="任意多边形 38"/>
            <p:cNvSpPr/>
            <p:nvPr/>
          </p:nvSpPr>
          <p:spPr>
            <a:xfrm flipH="1" rot="16200000">
              <a:off x="5446150" y="4364012"/>
              <a:ext cx="3017096" cy="205757"/>
            </a:xfrm>
            <a:custGeom>
              <a:gdLst>
                <a:gd fmla="*/ 0 w 2030623" name="connsiteX0"/>
                <a:gd fmla="*/ 360697 h 360697" name="connsiteY0"/>
                <a:gd fmla="*/ 12830 w 2030623" name="connsiteX1"/>
                <a:gd fmla="*/ 0 h 360697" name="connsiteY1"/>
                <a:gd fmla="*/ 538782 w 2030623" name="connsiteX2"/>
                <a:gd fmla="*/ 0 h 360697" name="connsiteY2"/>
                <a:gd fmla="*/ 538782 w 2030623" name="connsiteX3"/>
                <a:gd fmla="*/ 1 h 360697" name="connsiteY3"/>
                <a:gd fmla="*/ 1945728 w 2030623" name="connsiteX4"/>
                <a:gd fmla="*/ 4 h 360697" name="connsiteY4"/>
                <a:gd fmla="*/ 2030623 w 2030623" name="connsiteX5"/>
                <a:gd fmla="*/ 360697 h 360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697" w="2030623">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sp>
          <p:nvSpPr>
            <p:cNvPr id="40" name="任意多边形 39"/>
            <p:cNvSpPr/>
            <p:nvPr/>
          </p:nvSpPr>
          <p:spPr>
            <a:xfrm flipH="1" rot="16200000">
              <a:off x="3492297" y="3543210"/>
              <a:ext cx="4204433" cy="855435"/>
            </a:xfrm>
            <a:custGeom>
              <a:gdLst>
                <a:gd fmla="*/ 0 w 4606609" name="connsiteX0"/>
                <a:gd fmla="*/ 937262 h 937262" name="connsiteY0"/>
                <a:gd fmla="*/ 576261 w 4606609" name="connsiteX1"/>
                <a:gd fmla="*/ 937262 h 937262" name="connsiteY1"/>
                <a:gd fmla="*/ 1066800 w 4606609" name="connsiteX2"/>
                <a:gd fmla="*/ 937262 h 937262" name="connsiteY2"/>
                <a:gd fmla="*/ 1643061 w 4606609" name="connsiteX3"/>
                <a:gd fmla="*/ 937262 h 937262" name="connsiteY3"/>
                <a:gd fmla="*/ 2371726 w 4606609" name="connsiteX4"/>
                <a:gd fmla="*/ 937262 h 937262" name="connsiteY4"/>
                <a:gd fmla="*/ 3438526 w 4606609" name="connsiteX5"/>
                <a:gd fmla="*/ 937262 h 937262" name="connsiteY5"/>
                <a:gd fmla="*/ 3438526 w 4606609" name="connsiteX6"/>
                <a:gd fmla="*/ 937261 h 937262" name="connsiteY6"/>
                <a:gd fmla="*/ 3539809 w 4606609" name="connsiteX7"/>
                <a:gd fmla="*/ 937261 h 937262" name="connsiteY7"/>
                <a:gd fmla="*/ 4606609 w 4606609" name="connsiteX8"/>
                <a:gd fmla="*/ 937261 h 937262" name="connsiteY8"/>
                <a:gd fmla="*/ 4386011 w 4606609" name="connsiteX9"/>
                <a:gd fmla="*/ 4 h 937262" name="connsiteY9"/>
                <a:gd fmla="*/ 2844483 w 4606609" name="connsiteX10"/>
                <a:gd fmla="*/ 1 h 937262" name="connsiteY10"/>
                <a:gd fmla="*/ 2844483 w 4606609" name="connsiteX11"/>
                <a:gd fmla="*/ 0 h 937262" name="connsiteY11"/>
                <a:gd fmla="*/ 2268222 w 4606609" name="connsiteX12"/>
                <a:gd fmla="*/ 0 h 937262" name="connsiteY12"/>
                <a:gd fmla="*/ 2268222 w 4606609" name="connsiteX13"/>
                <a:gd fmla="*/ 2 h 937262" name="connsiteY13"/>
                <a:gd fmla="*/ 1777683 w 4606609" name="connsiteX14"/>
                <a:gd fmla="*/ 1 h 937262" name="connsiteY14"/>
                <a:gd fmla="*/ 1777683 w 4606609" name="connsiteX15"/>
                <a:gd fmla="*/ 0 h 937262" name="connsiteY15"/>
                <a:gd fmla="*/ 1201422 w 4606609" name="connsiteX16"/>
                <a:gd fmla="*/ 0 h 937262" name="connsiteY16"/>
                <a:gd fmla="*/ 1201422 w 4606609" name="connsiteX17"/>
                <a:gd fmla="*/ 1 h 937262" name="connsiteY17"/>
                <a:gd fmla="*/ 1100139 w 4606609" name="connsiteX18"/>
                <a:gd fmla="*/ 1 h 937262" name="connsiteY18"/>
                <a:gd fmla="*/ 1100139 w 4606609" name="connsiteX19"/>
                <a:gd fmla="*/ 3 h 937262" name="connsiteY19"/>
                <a:gd fmla="*/ 609600 w 4606609" name="connsiteX20"/>
                <a:gd fmla="*/ 2 h 937262" name="connsiteY20"/>
                <a:gd fmla="*/ 609600 w 4606609" name="connsiteX21"/>
                <a:gd fmla="*/ 1 h 937262" name="connsiteY21"/>
                <a:gd fmla="*/ 33339 w 4606609" name="connsiteX22"/>
                <a:gd fmla="*/ 1 h 937262"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937262" w="4606609">
                  <a:moveTo>
                    <a:pt x="0" y="937262"/>
                  </a:moveTo>
                  <a:lnTo>
                    <a:pt x="576261" y="937262"/>
                  </a:lnTo>
                  <a:lnTo>
                    <a:pt x="1066800" y="937262"/>
                  </a:lnTo>
                  <a:lnTo>
                    <a:pt x="1643061" y="937262"/>
                  </a:lnTo>
                  <a:lnTo>
                    <a:pt x="2371726" y="937262"/>
                  </a:lnTo>
                  <a:lnTo>
                    <a:pt x="3438526" y="937262"/>
                  </a:lnTo>
                  <a:lnTo>
                    <a:pt x="3438526" y="937261"/>
                  </a:lnTo>
                  <a:lnTo>
                    <a:pt x="3539809" y="937261"/>
                  </a:lnTo>
                  <a:lnTo>
                    <a:pt x="4606609" y="937261"/>
                  </a:lnTo>
                  <a:lnTo>
                    <a:pt x="4386011" y="4"/>
                  </a:lnTo>
                  <a:lnTo>
                    <a:pt x="2844483" y="1"/>
                  </a:lnTo>
                  <a:lnTo>
                    <a:pt x="2844483" y="0"/>
                  </a:lnTo>
                  <a:lnTo>
                    <a:pt x="2268222" y="0"/>
                  </a:lnTo>
                  <a:lnTo>
                    <a:pt x="2268222" y="2"/>
                  </a:lnTo>
                  <a:lnTo>
                    <a:pt x="1777683" y="1"/>
                  </a:lnTo>
                  <a:lnTo>
                    <a:pt x="1777683" y="0"/>
                  </a:lnTo>
                  <a:lnTo>
                    <a:pt x="1201422" y="0"/>
                  </a:lnTo>
                  <a:lnTo>
                    <a:pt x="1201422" y="1"/>
                  </a:lnTo>
                  <a:lnTo>
                    <a:pt x="1100139" y="1"/>
                  </a:lnTo>
                  <a:lnTo>
                    <a:pt x="1100139" y="3"/>
                  </a:lnTo>
                  <a:lnTo>
                    <a:pt x="609600" y="2"/>
                  </a:lnTo>
                  <a:lnTo>
                    <a:pt x="609600" y="1"/>
                  </a:lnTo>
                  <a:lnTo>
                    <a:pt x="33339" y="1"/>
                  </a:lnTo>
                  <a:close/>
                </a:path>
              </a:pathLst>
            </a:custGeom>
            <a:gradFill>
              <a:gsLst>
                <a:gs pos="0">
                  <a:srgbClr val="F6FAFD"/>
                </a:gs>
                <a:gs pos="100000">
                  <a:srgbClr val="FCFEFD"/>
                </a:gs>
              </a:gsLst>
              <a:lin ang="5400000" scaled="1"/>
            </a:gradFill>
            <a:ln>
              <a:noFill/>
            </a:ln>
            <a:effectLst>
              <a:outerShdw algn="t" blurRad="508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1" name="任意多边形 40"/>
            <p:cNvSpPr/>
            <p:nvPr/>
          </p:nvSpPr>
          <p:spPr>
            <a:xfrm rot="5400000">
              <a:off x="4347731" y="3536255"/>
              <a:ext cx="4204433" cy="855435"/>
            </a:xfrm>
            <a:custGeom>
              <a:gdLst>
                <a:gd fmla="*/ 0 w 4606609" name="connsiteX0"/>
                <a:gd fmla="*/ 937261 h 937262" name="connsiteY0"/>
                <a:gd fmla="*/ 33339 w 4606609" name="connsiteX1"/>
                <a:gd fmla="*/ 0 h 937262" name="connsiteY1"/>
                <a:gd fmla="*/ 609600 w 4606609" name="connsiteX2"/>
                <a:gd fmla="*/ 0 h 937262" name="connsiteY2"/>
                <a:gd fmla="*/ 609600 w 4606609" name="connsiteX3"/>
                <a:gd fmla="*/ 1 h 937262" name="connsiteY3"/>
                <a:gd fmla="*/ 1100139 w 4606609" name="connsiteX4"/>
                <a:gd fmla="*/ 2 h 937262" name="connsiteY4"/>
                <a:gd fmla="*/ 1100139 w 4606609" name="connsiteX5"/>
                <a:gd fmla="*/ 0 h 937262" name="connsiteY5"/>
                <a:gd fmla="*/ 1676400 w 4606609" name="connsiteX6"/>
                <a:gd fmla="*/ 0 h 937262" name="connsiteY6"/>
                <a:gd fmla="*/ 1676400 w 4606609" name="connsiteX7"/>
                <a:gd fmla="*/ 1 h 937262" name="connsiteY7"/>
                <a:gd fmla="*/ 1777683 w 4606609" name="connsiteX8"/>
                <a:gd fmla="*/ 1 h 937262" name="connsiteY8"/>
                <a:gd fmla="*/ 1777683 w 4606609" name="connsiteX9"/>
                <a:gd fmla="*/ 1 h 937262" name="connsiteY9"/>
                <a:gd fmla="*/ 2268222 w 4606609" name="connsiteX10"/>
                <a:gd fmla="*/ 2 h 937262" name="connsiteY10"/>
                <a:gd fmla="*/ 2268222 w 4606609" name="connsiteX11"/>
                <a:gd fmla="*/ 1 h 937262" name="connsiteY11"/>
                <a:gd fmla="*/ 2844483 w 4606609" name="connsiteX12"/>
                <a:gd fmla="*/ 1 h 937262" name="connsiteY12"/>
                <a:gd fmla="*/ 2844483 w 4606609" name="connsiteX13"/>
                <a:gd fmla="*/ 2 h 937262" name="connsiteY13"/>
                <a:gd fmla="*/ 4386011 w 4606609" name="connsiteX14"/>
                <a:gd fmla="*/ 5 h 937262" name="connsiteY14"/>
                <a:gd fmla="*/ 4606609 w 4606609" name="connsiteX15"/>
                <a:gd fmla="*/ 937262 h 937262" name="connsiteY15"/>
                <a:gd fmla="*/ 3539809 w 4606609" name="connsiteX16"/>
                <a:gd fmla="*/ 937262 h 937262" name="connsiteY16"/>
                <a:gd fmla="*/ 2811144 w 4606609" name="connsiteX17"/>
                <a:gd fmla="*/ 937262 h 937262" name="connsiteY17"/>
                <a:gd fmla="*/ 2234883 w 4606609" name="connsiteX18"/>
                <a:gd fmla="*/ 937262 h 937262" name="connsiteY18"/>
                <a:gd fmla="*/ 1744344 w 4606609" name="connsiteX19"/>
                <a:gd fmla="*/ 937262 h 937262" name="connsiteY19"/>
                <a:gd fmla="*/ 1168083 w 4606609" name="connsiteX20"/>
                <a:gd fmla="*/ 937262 h 937262" name="connsiteY20"/>
                <a:gd fmla="*/ 1168083 w 4606609" name="connsiteX21"/>
                <a:gd fmla="*/ 937261 h 937262" name="connsiteY21"/>
                <a:gd fmla="*/ 1066800 w 4606609" name="connsiteX22"/>
                <a:gd fmla="*/ 937261 h 937262" name="connsiteY22"/>
                <a:gd fmla="*/ 576261 w 4606609" name="connsiteX23"/>
                <a:gd fmla="*/ 937261 h 937262"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937262" w="4606609">
                  <a:moveTo>
                    <a:pt x="0" y="937261"/>
                  </a:moveTo>
                  <a:lnTo>
                    <a:pt x="33339" y="0"/>
                  </a:lnTo>
                  <a:lnTo>
                    <a:pt x="609600" y="0"/>
                  </a:lnTo>
                  <a:lnTo>
                    <a:pt x="609600" y="1"/>
                  </a:lnTo>
                  <a:lnTo>
                    <a:pt x="1100139" y="2"/>
                  </a:lnTo>
                  <a:lnTo>
                    <a:pt x="1100139" y="0"/>
                  </a:lnTo>
                  <a:lnTo>
                    <a:pt x="1676400" y="0"/>
                  </a:lnTo>
                  <a:lnTo>
                    <a:pt x="1676400" y="1"/>
                  </a:lnTo>
                  <a:lnTo>
                    <a:pt x="1777683" y="1"/>
                  </a:lnTo>
                  <a:lnTo>
                    <a:pt x="1777683" y="1"/>
                  </a:lnTo>
                  <a:lnTo>
                    <a:pt x="2268222" y="2"/>
                  </a:lnTo>
                  <a:lnTo>
                    <a:pt x="2268222" y="1"/>
                  </a:lnTo>
                  <a:lnTo>
                    <a:pt x="2844483" y="1"/>
                  </a:lnTo>
                  <a:lnTo>
                    <a:pt x="2844483" y="2"/>
                  </a:lnTo>
                  <a:lnTo>
                    <a:pt x="4386011" y="5"/>
                  </a:lnTo>
                  <a:lnTo>
                    <a:pt x="4606609" y="937262"/>
                  </a:lnTo>
                  <a:lnTo>
                    <a:pt x="3539809" y="937262"/>
                  </a:lnTo>
                  <a:lnTo>
                    <a:pt x="2811144" y="937262"/>
                  </a:lnTo>
                  <a:lnTo>
                    <a:pt x="2234883" y="937262"/>
                  </a:lnTo>
                  <a:lnTo>
                    <a:pt x="1744344" y="937262"/>
                  </a:lnTo>
                  <a:lnTo>
                    <a:pt x="1168083" y="937262"/>
                  </a:lnTo>
                  <a:lnTo>
                    <a:pt x="1168083" y="937261"/>
                  </a:lnTo>
                  <a:lnTo>
                    <a:pt x="1066800" y="937261"/>
                  </a:lnTo>
                  <a:lnTo>
                    <a:pt x="576261" y="937261"/>
                  </a:lnTo>
                  <a:close/>
                </a:path>
              </a:pathLst>
            </a:custGeom>
            <a:gradFill>
              <a:gsLst>
                <a:gs pos="100000">
                  <a:srgbClr val="D4DAD8"/>
                </a:gs>
                <a:gs pos="0">
                  <a:srgbClr val="F3F6F9"/>
                </a:gs>
              </a:gsLst>
              <a:lin ang="5400000" scaled="1"/>
            </a:gradFill>
            <a:ln>
              <a:noFill/>
            </a:ln>
            <a:effectLst>
              <a:outerShdw algn="t" blurRad="50800" dir="54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42" name="组合 41"/>
            <p:cNvGrpSpPr/>
            <p:nvPr/>
          </p:nvGrpSpPr>
          <p:grpSpPr>
            <a:xfrm>
              <a:off x="5166799" y="1864907"/>
              <a:ext cx="1713472" cy="811569"/>
              <a:chOff x="5788188" y="837207"/>
              <a:chExt cx="1877375" cy="889200"/>
            </a:xfrm>
          </p:grpSpPr>
          <p:sp>
            <p:nvSpPr>
              <p:cNvPr id="50" name="平行四边形 8"/>
              <p:cNvSpPr/>
              <p:nvPr/>
            </p:nvSpPr>
            <p:spPr>
              <a:xfrm flipH="1" rot="16200000">
                <a:off x="5812218" y="813177"/>
                <a:ext cx="889200" cy="937260"/>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7D4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1" name="平行四边形 8"/>
              <p:cNvSpPr/>
              <p:nvPr/>
            </p:nvSpPr>
            <p:spPr>
              <a:xfrm rot="5400000">
                <a:off x="6749475" y="810319"/>
                <a:ext cx="889200" cy="94297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5B34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43" name="任意多边形 42"/>
            <p:cNvSpPr/>
            <p:nvPr/>
          </p:nvSpPr>
          <p:spPr>
            <a:xfrm rot="5400000">
              <a:off x="6290909" y="2093180"/>
              <a:ext cx="308800" cy="858332"/>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4" name="任意多边形 43"/>
            <p:cNvSpPr/>
            <p:nvPr/>
          </p:nvSpPr>
          <p:spPr>
            <a:xfrm flipH="1" rot="16200000">
              <a:off x="5431128" y="2093180"/>
              <a:ext cx="308800" cy="858332"/>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5" name="任意多边形 44"/>
            <p:cNvSpPr/>
            <p:nvPr/>
          </p:nvSpPr>
          <p:spPr>
            <a:xfrm>
              <a:off x="6020486" y="5566316"/>
              <a:ext cx="1043211" cy="52740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 name="Freeform 975"/>
            <p:cNvSpPr>
              <a:spLocks noEditPoints="1"/>
            </p:cNvSpPr>
            <p:nvPr/>
          </p:nvSpPr>
          <p:spPr bwMode="auto">
            <a:xfrm>
              <a:off x="5371724" y="3855791"/>
              <a:ext cx="426746" cy="527013"/>
            </a:xfrm>
            <a:custGeom>
              <a:gdLst>
                <a:gd fmla="*/ 120 w 349" name="T0"/>
                <a:gd fmla="*/ 0 h 431" name="T1"/>
                <a:gd fmla="*/ 117 w 349" name="T2"/>
                <a:gd fmla="*/ 3 h 431" name="T3"/>
                <a:gd fmla="*/ 2 w 349" name="T4"/>
                <a:gd fmla="*/ 117 h 431" name="T5"/>
                <a:gd fmla="*/ 0 w 349" name="T6"/>
                <a:gd fmla="*/ 120 h 431" name="T7"/>
                <a:gd fmla="*/ 0 w 349" name="T8"/>
                <a:gd fmla="*/ 431 h 431" name="T9"/>
                <a:gd fmla="*/ 349 w 349" name="T10"/>
                <a:gd fmla="*/ 431 h 431" name="T11"/>
                <a:gd fmla="*/ 349 w 349" name="T12"/>
                <a:gd fmla="*/ 0 h 431" name="T13"/>
                <a:gd fmla="*/ 120 w 349" name="T14"/>
                <a:gd fmla="*/ 0 h 431" name="T15"/>
                <a:gd fmla="*/ 114 w 349" name="T16"/>
                <a:gd fmla="*/ 37 h 431" name="T17"/>
                <a:gd fmla="*/ 114 w 349" name="T18"/>
                <a:gd fmla="*/ 114 h 431" name="T19"/>
                <a:gd fmla="*/ 37 w 349" name="T20"/>
                <a:gd fmla="*/ 114 h 431" name="T21"/>
                <a:gd fmla="*/ 114 w 349" name="T22"/>
                <a:gd fmla="*/ 37 h 431" name="T23"/>
                <a:gd fmla="*/ 328 w 349" name="T24"/>
                <a:gd fmla="*/ 410 h 431" name="T25"/>
                <a:gd fmla="*/ 20 w 349" name="T26"/>
                <a:gd fmla="*/ 410 h 431" name="T27"/>
                <a:gd fmla="*/ 20 w 349" name="T28"/>
                <a:gd fmla="*/ 136 h 431" name="T29"/>
                <a:gd fmla="*/ 135 w 349" name="T30"/>
                <a:gd fmla="*/ 136 h 431" name="T31"/>
                <a:gd fmla="*/ 135 w 349" name="T32"/>
                <a:gd fmla="*/ 22 h 431" name="T33"/>
                <a:gd fmla="*/ 328 w 349" name="T34"/>
                <a:gd fmla="*/ 22 h 431" name="T35"/>
                <a:gd fmla="*/ 328 w 349" name="T36"/>
                <a:gd fmla="*/ 410 h 431" name="T37"/>
                <a:gd fmla="*/ 75 w 349" name="T38"/>
                <a:gd fmla="*/ 317 h 431" name="T39"/>
                <a:gd fmla="*/ 145 w 349" name="T40"/>
                <a:gd fmla="*/ 249 h 431" name="T41"/>
                <a:gd fmla="*/ 187 w 349" name="T42"/>
                <a:gd fmla="*/ 290 h 431" name="T43"/>
                <a:gd fmla="*/ 300 w 349" name="T44"/>
                <a:gd fmla="*/ 178 h 431" name="T45"/>
                <a:gd fmla="*/ 285 w 349" name="T46"/>
                <a:gd fmla="*/ 163 h 431" name="T47"/>
                <a:gd fmla="*/ 187 w 349" name="T48"/>
                <a:gd fmla="*/ 259 h 431" name="T49"/>
                <a:gd fmla="*/ 152 w 349" name="T50"/>
                <a:gd fmla="*/ 225 h 431" name="T51"/>
                <a:gd fmla="*/ 145 w 349" name="T52"/>
                <a:gd fmla="*/ 218 h 431" name="T53"/>
                <a:gd fmla="*/ 138 w 349" name="T54"/>
                <a:gd fmla="*/ 225 h 431" name="T55"/>
                <a:gd fmla="*/ 60 w 349" name="T56"/>
                <a:gd fmla="*/ 302 h 431" name="T57"/>
                <a:gd fmla="*/ 75 w 349" name="T58"/>
                <a:gd fmla="*/ 317 h 43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1" w="349">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tx1">
                <a:lumMod val="50000"/>
                <a:lumOff val="50000"/>
              </a:schemeClr>
            </a:solidFill>
            <a:ln>
              <a:noFill/>
            </a:ln>
            <a:effectLst>
              <a:reflection algn="bl" blurRad="25400" dir="5400000" endPos="51000" rotWithShape="0" stA="52000" sy="-10000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47" name="组合 46"/>
            <p:cNvGrpSpPr/>
            <p:nvPr/>
          </p:nvGrpSpPr>
          <p:grpSpPr>
            <a:xfrm>
              <a:off x="6057813" y="2857853"/>
              <a:ext cx="794802" cy="857059"/>
              <a:chOff x="2391028" y="4677759"/>
              <a:chExt cx="870829" cy="939041"/>
            </a:xfrm>
            <a:scene3d>
              <a:camera prst="orthographicFront">
                <a:rot lat="20820000" lon="1800000" rev="0"/>
              </a:camera>
              <a:lightRig dir="t" rig="threePt"/>
            </a:scene3d>
          </p:grpSpPr>
          <p:sp>
            <p:nvSpPr>
              <p:cNvPr id="48" name="文本框 74"/>
              <p:cNvSpPr txBox="1"/>
              <p:nvPr/>
            </p:nvSpPr>
            <p:spPr>
              <a:xfrm>
                <a:off x="2587310" y="4807291"/>
                <a:ext cx="529317" cy="801679"/>
              </a:xfrm>
              <a:prstGeom prst="rect">
                <a:avLst/>
              </a:prstGeom>
              <a:noFill/>
            </p:spPr>
            <p:txBody>
              <a:bodyPr rtlCol="0" wrap="square">
                <a:spAutoFit/>
              </a:bodyPr>
              <a:lstStyle/>
              <a:p>
                <a:pPr algn="ctr"/>
                <a:r>
                  <a:rPr altLang="zh-CN" lang="en-US" sz="3000">
                    <a:solidFill>
                      <a:srgbClr val="663A77"/>
                    </a:solidFill>
                    <a:latin charset="-122" panose="020b0600000000000000" pitchFamily="34" typeface="Hiragino Sans GB W6"/>
                    <a:ea charset="-122" panose="020b0600000000000000" pitchFamily="34" typeface="Hiragino Sans GB W6"/>
                  </a:rPr>
                  <a:t>C</a:t>
                </a:r>
              </a:p>
            </p:txBody>
          </p:sp>
          <p:sp>
            <p:nvSpPr>
              <p:cNvPr id="49" name="文本框 75"/>
              <p:cNvSpPr txBox="1"/>
              <p:nvPr/>
            </p:nvSpPr>
            <p:spPr>
              <a:xfrm>
                <a:off x="2391028" y="4677759"/>
                <a:ext cx="870829" cy="317331"/>
              </a:xfrm>
              <a:prstGeom prst="rect">
                <a:avLst/>
              </a:prstGeom>
              <a:noFill/>
            </p:spPr>
            <p:txBody>
              <a:bodyPr rtlCol="0" wrap="square">
                <a:spAutoFit/>
              </a:bodyPr>
              <a:lstStyle/>
              <a:p>
                <a:pPr algn="ctr"/>
                <a:r>
                  <a:rPr altLang="zh-CN" lang="en-US" sz="825">
                    <a:solidFill>
                      <a:srgbClr val="663A77"/>
                    </a:solidFill>
                    <a:latin charset="-122" panose="020b0600000000000000" pitchFamily="34" typeface="Hiragino Sans GB W6"/>
                    <a:ea charset="-122" panose="020b0600000000000000" pitchFamily="34" typeface="Hiragino Sans GB W6"/>
                  </a:rPr>
                  <a:t>OPTION</a:t>
                </a:r>
              </a:p>
            </p:txBody>
          </p:sp>
        </p:grpSp>
      </p:grpSp>
      <p:grpSp>
        <p:nvGrpSpPr>
          <p:cNvPr id="52" name="组合 51"/>
          <p:cNvGrpSpPr/>
          <p:nvPr/>
        </p:nvGrpSpPr>
        <p:grpSpPr>
          <a:xfrm>
            <a:off x="5150227" y="2538288"/>
            <a:ext cx="1415471" cy="2373842"/>
            <a:chOff x="6866075" y="2927861"/>
            <a:chExt cx="1887049" cy="3165856"/>
          </a:xfrm>
        </p:grpSpPr>
        <p:sp>
          <p:nvSpPr>
            <p:cNvPr id="53" name="任意多边形 52"/>
            <p:cNvSpPr/>
            <p:nvPr/>
          </p:nvSpPr>
          <p:spPr>
            <a:xfrm flipH="1" rot="16200000">
              <a:off x="7644082" y="4824307"/>
              <a:ext cx="2007271" cy="205757"/>
            </a:xfrm>
            <a:custGeom>
              <a:gdLst>
                <a:gd fmla="*/ 0 w 2030623" name="connsiteX0"/>
                <a:gd fmla="*/ 360697 h 360697" name="connsiteY0"/>
                <a:gd fmla="*/ 12830 w 2030623" name="connsiteX1"/>
                <a:gd fmla="*/ 0 h 360697" name="connsiteY1"/>
                <a:gd fmla="*/ 538782 w 2030623" name="connsiteX2"/>
                <a:gd fmla="*/ 0 h 360697" name="connsiteY2"/>
                <a:gd fmla="*/ 538782 w 2030623" name="connsiteX3"/>
                <a:gd fmla="*/ 1 h 360697" name="connsiteY3"/>
                <a:gd fmla="*/ 1945728 w 2030623" name="connsiteX4"/>
                <a:gd fmla="*/ 4 h 360697" name="connsiteY4"/>
                <a:gd fmla="*/ 2030623 w 2030623" name="connsiteX5"/>
                <a:gd fmla="*/ 360697 h 3606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0697" w="2030623">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013">
                <a:solidFill>
                  <a:prstClr val="white"/>
                </a:solidFill>
              </a:endParaRPr>
            </a:p>
          </p:txBody>
        </p:sp>
        <p:grpSp>
          <p:nvGrpSpPr>
            <p:cNvPr id="54" name="组合 53"/>
            <p:cNvGrpSpPr/>
            <p:nvPr/>
          </p:nvGrpSpPr>
          <p:grpSpPr>
            <a:xfrm>
              <a:off x="6866075" y="2927861"/>
              <a:ext cx="1722460" cy="3138330"/>
              <a:chOff x="3894614" y="2001838"/>
              <a:chExt cx="1887223" cy="3438527"/>
            </a:xfrm>
            <a:effectLst>
              <a:outerShdw algn="t" blurRad="50800" dir="5400000" dist="25400" rotWithShape="0">
                <a:prstClr val="black">
                  <a:alpha val="40000"/>
                </a:prstClr>
              </a:outerShdw>
            </a:effectLst>
          </p:grpSpPr>
          <p:sp>
            <p:nvSpPr>
              <p:cNvPr id="60" name="任意多边形 59"/>
              <p:cNvSpPr/>
              <p:nvPr/>
            </p:nvSpPr>
            <p:spPr>
              <a:xfrm flipH="1" rot="16200000">
                <a:off x="2655095" y="3252470"/>
                <a:ext cx="3438526" cy="937261"/>
              </a:xfrm>
              <a:custGeom>
                <a:gdLst>
                  <a:gd fmla="*/ 0 w 3438526" name="connsiteX0"/>
                  <a:gd fmla="*/ 937261 h 937261" name="connsiteY0"/>
                  <a:gd fmla="*/ 576261 w 3438526" name="connsiteX1"/>
                  <a:gd fmla="*/ 937261 h 937261" name="connsiteY1"/>
                  <a:gd fmla="*/ 1066800 w 3438526" name="connsiteX2"/>
                  <a:gd fmla="*/ 937261 h 937261" name="connsiteY2"/>
                  <a:gd fmla="*/ 1643061 w 3438526" name="connsiteX3"/>
                  <a:gd fmla="*/ 937261 h 937261" name="connsiteY3"/>
                  <a:gd fmla="*/ 2371726 w 3438526" name="connsiteX4"/>
                  <a:gd fmla="*/ 937261 h 937261" name="connsiteY4"/>
                  <a:gd fmla="*/ 3438526 w 3438526" name="connsiteX5"/>
                  <a:gd fmla="*/ 937261 h 937261" name="connsiteY5"/>
                  <a:gd fmla="*/ 3217928 w 3438526" name="connsiteX6"/>
                  <a:gd fmla="*/ 4 h 937261" name="connsiteY6"/>
                  <a:gd fmla="*/ 1676400 w 3438526" name="connsiteX7"/>
                  <a:gd fmla="*/ 1 h 937261" name="connsiteY7"/>
                  <a:gd fmla="*/ 1676400 w 3438526" name="connsiteX8"/>
                  <a:gd fmla="*/ 0 h 937261" name="connsiteY8"/>
                  <a:gd fmla="*/ 1100139 w 3438526" name="connsiteX9"/>
                  <a:gd fmla="*/ 0 h 937261" name="connsiteY9"/>
                  <a:gd fmla="*/ 1100139 w 3438526" name="connsiteX10"/>
                  <a:gd fmla="*/ 2 h 937261" name="connsiteY10"/>
                  <a:gd fmla="*/ 609600 w 3438526" name="connsiteX11"/>
                  <a:gd fmla="*/ 1 h 937261" name="connsiteY11"/>
                  <a:gd fmla="*/ 609600 w 3438526" name="connsiteX12"/>
                  <a:gd fmla="*/ 0 h 937261" name="connsiteY12"/>
                  <a:gd fmla="*/ 33339 w 3438526" name="connsiteX13"/>
                  <a:gd fmla="*/ 0 h 9372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937260" w="3438526">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1" name="任意多边形 60"/>
              <p:cNvSpPr/>
              <p:nvPr/>
            </p:nvSpPr>
            <p:spPr>
              <a:xfrm rot="5400000">
                <a:off x="3592355" y="3252471"/>
                <a:ext cx="3438526" cy="937261"/>
              </a:xfrm>
              <a:custGeom>
                <a:gdLst>
                  <a:gd fmla="*/ 0 w 3438526" name="connsiteX0"/>
                  <a:gd fmla="*/ 937261 h 937261" name="connsiteY0"/>
                  <a:gd fmla="*/ 33339 w 3438526" name="connsiteX1"/>
                  <a:gd fmla="*/ 0 h 937261" name="connsiteY1"/>
                  <a:gd fmla="*/ 609600 w 3438526" name="connsiteX2"/>
                  <a:gd fmla="*/ 0 h 937261" name="connsiteY2"/>
                  <a:gd fmla="*/ 609600 w 3438526" name="connsiteX3"/>
                  <a:gd fmla="*/ 1 h 937261" name="connsiteY3"/>
                  <a:gd fmla="*/ 1100139 w 3438526" name="connsiteX4"/>
                  <a:gd fmla="*/ 2 h 937261" name="connsiteY4"/>
                  <a:gd fmla="*/ 1100139 w 3438526" name="connsiteX5"/>
                  <a:gd fmla="*/ 0 h 937261" name="connsiteY5"/>
                  <a:gd fmla="*/ 1676400 w 3438526" name="connsiteX6"/>
                  <a:gd fmla="*/ 0 h 937261" name="connsiteY6"/>
                  <a:gd fmla="*/ 1676400 w 3438526" name="connsiteX7"/>
                  <a:gd fmla="*/ 1 h 937261" name="connsiteY7"/>
                  <a:gd fmla="*/ 3217928 w 3438526" name="connsiteX8"/>
                  <a:gd fmla="*/ 4 h 937261" name="connsiteY8"/>
                  <a:gd fmla="*/ 3438526 w 3438526" name="connsiteX9"/>
                  <a:gd fmla="*/ 937261 h 937261" name="connsiteY9"/>
                  <a:gd fmla="*/ 2371726 w 3438526" name="connsiteX10"/>
                  <a:gd fmla="*/ 937261 h 937261" name="connsiteY10"/>
                  <a:gd fmla="*/ 1643061 w 3438526" name="connsiteX11"/>
                  <a:gd fmla="*/ 937261 h 937261" name="connsiteY11"/>
                  <a:gd fmla="*/ 1066800 w 3438526" name="connsiteX12"/>
                  <a:gd fmla="*/ 937261 h 937261" name="connsiteY12"/>
                  <a:gd fmla="*/ 576261 w 3438526" name="connsiteX13"/>
                  <a:gd fmla="*/ 937261 h 937261"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937260" w="3438526">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2" name="平行四边形 8"/>
              <p:cNvSpPr/>
              <p:nvPr/>
            </p:nvSpPr>
            <p:spPr>
              <a:xfrm flipH="1" rot="16200000">
                <a:off x="3932139" y="1978602"/>
                <a:ext cx="889200" cy="935672"/>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EA7E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 name="平行四边形 8"/>
              <p:cNvSpPr/>
              <p:nvPr/>
            </p:nvSpPr>
            <p:spPr>
              <a:xfrm rot="5400000">
                <a:off x="4867019" y="1976220"/>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64" name="组合 63"/>
              <p:cNvGrpSpPr/>
              <p:nvPr/>
            </p:nvGrpSpPr>
            <p:grpSpPr>
              <a:xfrm>
                <a:off x="3894614" y="2552700"/>
                <a:ext cx="1885635" cy="338338"/>
                <a:chOff x="3896201" y="3619501"/>
                <a:chExt cx="1885635" cy="338338"/>
              </a:xfrm>
            </p:grpSpPr>
            <p:sp>
              <p:nvSpPr>
                <p:cNvPr id="65" name="任意多边形 64"/>
                <p:cNvSpPr/>
                <p:nvPr/>
              </p:nvSpPr>
              <p:spPr>
                <a:xfrm rot="5400000">
                  <a:off x="5142449" y="331845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 name="任意多边形 65"/>
                <p:cNvSpPr/>
                <p:nvPr/>
              </p:nvSpPr>
              <p:spPr>
                <a:xfrm flipH="1" rot="16200000">
                  <a:off x="4197250" y="331845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55" name="任意多边形 54"/>
            <p:cNvSpPr/>
            <p:nvPr/>
          </p:nvSpPr>
          <p:spPr>
            <a:xfrm>
              <a:off x="7709913" y="5566316"/>
              <a:ext cx="1043211" cy="52740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6" name="Freeform 979"/>
            <p:cNvSpPr>
              <a:spLocks noEditPoints="1"/>
            </p:cNvSpPr>
            <p:nvPr/>
          </p:nvSpPr>
          <p:spPr bwMode="auto">
            <a:xfrm>
              <a:off x="7001868" y="4720421"/>
              <a:ext cx="586747" cy="524698"/>
            </a:xfrm>
            <a:custGeom>
              <a:gdLst>
                <a:gd fmla="*/ 242 w 364" name="T0"/>
                <a:gd fmla="*/ 177 h 326" name="T1"/>
                <a:gd fmla="*/ 202 w 364" name="T2"/>
                <a:gd fmla="*/ 142 h 326" name="T3"/>
                <a:gd fmla="*/ 188 w 364" name="T4"/>
                <a:gd fmla="*/ 100 h 326" name="T5"/>
                <a:gd fmla="*/ 135 w 364" name="T6"/>
                <a:gd fmla="*/ 104 h 326" name="T7"/>
                <a:gd fmla="*/ 95 w 364" name="T8"/>
                <a:gd fmla="*/ 84 h 326" name="T9"/>
                <a:gd fmla="*/ 60 w 364" name="T10"/>
                <a:gd fmla="*/ 124 h 326" name="T11"/>
                <a:gd fmla="*/ 18 w 364" name="T12"/>
                <a:gd fmla="*/ 138 h 326" name="T13"/>
                <a:gd fmla="*/ 22 w 364" name="T14"/>
                <a:gd fmla="*/ 191 h 326" name="T15"/>
                <a:gd fmla="*/ 2 w 364" name="T16"/>
                <a:gd fmla="*/ 231 h 326" name="T17"/>
                <a:gd fmla="*/ 42 w 364" name="T18"/>
                <a:gd fmla="*/ 266 h 326" name="T19"/>
                <a:gd fmla="*/ 56 w 364" name="T20"/>
                <a:gd fmla="*/ 308 h 326" name="T21"/>
                <a:gd fmla="*/ 109 w 364" name="T22"/>
                <a:gd fmla="*/ 304 h 326" name="T23"/>
                <a:gd fmla="*/ 149 w 364" name="T24"/>
                <a:gd fmla="*/ 324 h 326" name="T25"/>
                <a:gd fmla="*/ 184 w 364" name="T26"/>
                <a:gd fmla="*/ 283 h 326" name="T27"/>
                <a:gd fmla="*/ 226 w 364" name="T28"/>
                <a:gd fmla="*/ 270 h 326" name="T29"/>
                <a:gd fmla="*/ 222 w 364" name="T30"/>
                <a:gd fmla="*/ 216 h 326" name="T31"/>
                <a:gd fmla="*/ 127 w 364" name="T32"/>
                <a:gd fmla="*/ 280 h 326" name="T33"/>
                <a:gd fmla="*/ 117 w 364" name="T34"/>
                <a:gd fmla="*/ 127 h 326" name="T35"/>
                <a:gd fmla="*/ 127 w 364" name="T36"/>
                <a:gd fmla="*/ 280 h 326" name="T37"/>
                <a:gd fmla="*/ 364 w 364" name="T38"/>
                <a:gd fmla="*/ 90 h 326" name="T39"/>
                <a:gd fmla="*/ 348 w 364" name="T40"/>
                <a:gd fmla="*/ 66 h 326" name="T41"/>
                <a:gd fmla="*/ 345 w 364" name="T42"/>
                <a:gd fmla="*/ 29 h 326" name="T43"/>
                <a:gd fmla="*/ 316 w 364" name="T44"/>
                <a:gd fmla="*/ 24 h 326" name="T45"/>
                <a:gd fmla="*/ 289 w 364" name="T46"/>
                <a:gd fmla="*/ 0 h 326" name="T47"/>
                <a:gd fmla="*/ 264 w 364" name="T48"/>
                <a:gd fmla="*/ 16 h 326" name="T49"/>
                <a:gd fmla="*/ 228 w 364" name="T50"/>
                <a:gd fmla="*/ 19 h 326" name="T51"/>
                <a:gd fmla="*/ 222 w 364" name="T52"/>
                <a:gd fmla="*/ 48 h 326" name="T53"/>
                <a:gd fmla="*/ 198 w 364" name="T54"/>
                <a:gd fmla="*/ 75 h 326" name="T55"/>
                <a:gd fmla="*/ 215 w 364" name="T56"/>
                <a:gd fmla="*/ 100 h 326" name="T57"/>
                <a:gd fmla="*/ 217 w 364" name="T58"/>
                <a:gd fmla="*/ 136 h 326" name="T59"/>
                <a:gd fmla="*/ 247 w 364" name="T60"/>
                <a:gd fmla="*/ 142 h 326" name="T61"/>
                <a:gd fmla="*/ 274 w 364" name="T62"/>
                <a:gd fmla="*/ 166 h 326" name="T63"/>
                <a:gd fmla="*/ 299 w 364" name="T64"/>
                <a:gd fmla="*/ 149 h 326" name="T65"/>
                <a:gd fmla="*/ 335 w 364" name="T66"/>
                <a:gd fmla="*/ 147 h 326" name="T67"/>
                <a:gd fmla="*/ 340 w 364" name="T68"/>
                <a:gd fmla="*/ 117 h 326" name="T69"/>
                <a:gd fmla="*/ 285 w 364" name="T70"/>
                <a:gd fmla="*/ 135 h 326" name="T71"/>
                <a:gd fmla="*/ 278 w 364" name="T72"/>
                <a:gd fmla="*/ 31 h 326" name="T73"/>
                <a:gd fmla="*/ 285 w 364" name="T74"/>
                <a:gd fmla="*/ 135 h 32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26" w="364">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a:reflection algn="bl" blurRad="25400" dir="5400000" endPos="51000" rotWithShape="0" stA="52000" sy="-100000"/>
            </a:effec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nvGrpSpPr>
            <p:cNvPr id="57" name="组合 56"/>
            <p:cNvGrpSpPr/>
            <p:nvPr/>
          </p:nvGrpSpPr>
          <p:grpSpPr>
            <a:xfrm>
              <a:off x="7758346" y="3867963"/>
              <a:ext cx="794802" cy="857061"/>
              <a:chOff x="2391028" y="4677759"/>
              <a:chExt cx="870829" cy="939043"/>
            </a:xfrm>
            <a:scene3d>
              <a:camera prst="orthographicFront">
                <a:rot lat="20820000" lon="1800000" rev="0"/>
              </a:camera>
              <a:lightRig dir="t" rig="threePt"/>
            </a:scene3d>
          </p:grpSpPr>
          <p:sp>
            <p:nvSpPr>
              <p:cNvPr id="58" name="文本框 77"/>
              <p:cNvSpPr txBox="1"/>
              <p:nvPr/>
            </p:nvSpPr>
            <p:spPr>
              <a:xfrm>
                <a:off x="2587309" y="4807292"/>
                <a:ext cx="529317" cy="801679"/>
              </a:xfrm>
              <a:prstGeom prst="rect">
                <a:avLst/>
              </a:prstGeom>
              <a:noFill/>
            </p:spPr>
            <p:txBody>
              <a:bodyPr rtlCol="0" wrap="square">
                <a:spAutoFit/>
              </a:bodyPr>
              <a:lstStyle/>
              <a:p>
                <a:pPr algn="ctr"/>
                <a:r>
                  <a:rPr altLang="zh-CN" lang="en-US" sz="3000">
                    <a:solidFill>
                      <a:srgbClr val="E76F70"/>
                    </a:solidFill>
                    <a:latin charset="-122" panose="020b0600000000000000" pitchFamily="34" typeface="Hiragino Sans GB W6"/>
                    <a:ea charset="-122" panose="020b0600000000000000" pitchFamily="34" typeface="Hiragino Sans GB W6"/>
                  </a:rPr>
                  <a:t>D</a:t>
                </a:r>
              </a:p>
            </p:txBody>
          </p:sp>
          <p:sp>
            <p:nvSpPr>
              <p:cNvPr id="59" name="文本框 80"/>
              <p:cNvSpPr txBox="1"/>
              <p:nvPr/>
            </p:nvSpPr>
            <p:spPr>
              <a:xfrm>
                <a:off x="2391028" y="4677758"/>
                <a:ext cx="870829" cy="317331"/>
              </a:xfrm>
              <a:prstGeom prst="rect">
                <a:avLst/>
              </a:prstGeom>
              <a:noFill/>
            </p:spPr>
            <p:txBody>
              <a:bodyPr rtlCol="0" wrap="square">
                <a:spAutoFit/>
              </a:bodyPr>
              <a:lstStyle/>
              <a:p>
                <a:pPr algn="ctr"/>
                <a:r>
                  <a:rPr altLang="zh-CN" lang="en-US" sz="825">
                    <a:solidFill>
                      <a:srgbClr val="E76F70"/>
                    </a:solidFill>
                    <a:latin charset="-122" panose="020b0600000000000000" pitchFamily="34" typeface="Hiragino Sans GB W6"/>
                    <a:ea charset="-122" panose="020b0600000000000000" pitchFamily="34" typeface="Hiragino Sans GB W6"/>
                  </a:rPr>
                  <a:t>OPTION</a:t>
                </a:r>
              </a:p>
            </p:txBody>
          </p:sp>
        </p:grpSp>
      </p:grpSp>
      <p:grpSp>
        <p:nvGrpSpPr>
          <p:cNvPr id="67" name="组合 66"/>
          <p:cNvGrpSpPr/>
          <p:nvPr/>
        </p:nvGrpSpPr>
        <p:grpSpPr>
          <a:xfrm>
            <a:off x="6433546" y="3268367"/>
            <a:ext cx="1407215" cy="1643764"/>
            <a:chOff x="8576944" y="3901525"/>
            <a:chExt cx="1876042" cy="2192192"/>
          </a:xfrm>
        </p:grpSpPr>
        <p:grpSp>
          <p:nvGrpSpPr>
            <p:cNvPr id="68" name="组合 67"/>
            <p:cNvGrpSpPr/>
            <p:nvPr/>
          </p:nvGrpSpPr>
          <p:grpSpPr>
            <a:xfrm>
              <a:off x="8576944" y="3901525"/>
              <a:ext cx="1718114" cy="2164666"/>
              <a:chOff x="3957953" y="3354388"/>
              <a:chExt cx="1882461" cy="2371727"/>
            </a:xfrm>
            <a:effectLst>
              <a:outerShdw algn="t" blurRad="50800" dir="5400000" dist="25400" rotWithShape="0">
                <a:prstClr val="black">
                  <a:alpha val="50000"/>
                </a:prstClr>
              </a:outerShdw>
            </a:effectLst>
          </p:grpSpPr>
          <p:grpSp>
            <p:nvGrpSpPr>
              <p:cNvPr id="76" name="组合 75"/>
              <p:cNvGrpSpPr/>
              <p:nvPr/>
            </p:nvGrpSpPr>
            <p:grpSpPr>
              <a:xfrm>
                <a:off x="3961130" y="3354388"/>
                <a:ext cx="1879284" cy="2371727"/>
                <a:chOff x="1337945" y="3488055"/>
                <a:chExt cx="1879284" cy="2371727"/>
              </a:xfrm>
            </p:grpSpPr>
            <p:sp>
              <p:nvSpPr>
                <p:cNvPr id="79" name="任意多边形 78"/>
                <p:cNvSpPr/>
                <p:nvPr/>
              </p:nvSpPr>
              <p:spPr>
                <a:xfrm flipH="1" rot="16200000">
                  <a:off x="623887" y="4205287"/>
                  <a:ext cx="2371726" cy="937261"/>
                </a:xfrm>
                <a:custGeom>
                  <a:gdLst>
                    <a:gd fmla="*/ 0 w 2371726" name="connsiteX0"/>
                    <a:gd fmla="*/ 937261 h 937261" name="connsiteY0"/>
                    <a:gd fmla="*/ 576261 w 2371726" name="connsiteX1"/>
                    <a:gd fmla="*/ 937261 h 937261" name="connsiteY1"/>
                    <a:gd fmla="*/ 576261 w 2371726" name="connsiteX2"/>
                    <a:gd fmla="*/ 937261 h 937261" name="connsiteY2"/>
                    <a:gd fmla="*/ 2371726 w 2371726" name="connsiteX3"/>
                    <a:gd fmla="*/ 937261 h 937261" name="connsiteY3"/>
                    <a:gd fmla="*/ 2151128 w 2371726" name="connsiteX4"/>
                    <a:gd fmla="*/ 4 h 937261" name="connsiteY4"/>
                    <a:gd fmla="*/ 609600 w 2371726" name="connsiteX5"/>
                    <a:gd fmla="*/ 1 h 937261" name="connsiteY5"/>
                    <a:gd fmla="*/ 609600 w 2371726" name="connsiteX6"/>
                    <a:gd fmla="*/ 0 h 937261" name="connsiteY6"/>
                    <a:gd fmla="*/ 33339 w 2371726" name="connsiteX7"/>
                    <a:gd fmla="*/ 0 h 937261" name="connsiteY7"/>
                    <a:gd fmla="*/ 0 w 2371726" name="connsiteX8"/>
                    <a:gd fmla="*/ 937261 h 93726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7260" w="2371726">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0" name="任意多边形 79"/>
                <p:cNvSpPr/>
                <p:nvPr/>
              </p:nvSpPr>
              <p:spPr>
                <a:xfrm rot="5400000">
                  <a:off x="1561147" y="4205288"/>
                  <a:ext cx="2371726" cy="937261"/>
                </a:xfrm>
                <a:custGeom>
                  <a:gdLst>
                    <a:gd fmla="*/ 0 w 2371726" name="connsiteX0"/>
                    <a:gd fmla="*/ 937261 h 937261" name="connsiteY0"/>
                    <a:gd fmla="*/ 576261 w 2371726" name="connsiteX1"/>
                    <a:gd fmla="*/ 937261 h 937261" name="connsiteY1"/>
                    <a:gd fmla="*/ 576261 w 2371726" name="connsiteX2"/>
                    <a:gd fmla="*/ 937261 h 937261" name="connsiteY2"/>
                    <a:gd fmla="*/ 2371726 w 2371726" name="connsiteX3"/>
                    <a:gd fmla="*/ 937261 h 937261" name="connsiteY3"/>
                    <a:gd fmla="*/ 2151128 w 2371726" name="connsiteX4"/>
                    <a:gd fmla="*/ 4 h 937261" name="connsiteY4"/>
                    <a:gd fmla="*/ 609600 w 2371726" name="connsiteX5"/>
                    <a:gd fmla="*/ 1 h 937261" name="connsiteY5"/>
                    <a:gd fmla="*/ 609600 w 2371726" name="connsiteX6"/>
                    <a:gd fmla="*/ 0 h 937261" name="connsiteY6"/>
                    <a:gd fmla="*/ 33339 w 2371726" name="connsiteX7"/>
                    <a:gd fmla="*/ 0 h 937261" name="connsiteY7"/>
                    <a:gd fmla="*/ 0 w 2371726" name="connsiteX8"/>
                    <a:gd fmla="*/ 937261 h 93726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7260" w="2371726">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1" name="平行四边形 8"/>
                <p:cNvSpPr/>
                <p:nvPr/>
              </p:nvSpPr>
              <p:spPr>
                <a:xfrm flipH="1" rot="16200000">
                  <a:off x="1363563" y="3462437"/>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01C8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2" name="平行四边形 8"/>
                <p:cNvSpPr/>
                <p:nvPr/>
              </p:nvSpPr>
              <p:spPr>
                <a:xfrm rot="5400000">
                  <a:off x="2302411" y="3462437"/>
                  <a:ext cx="889200" cy="940436"/>
                </a:xfrm>
                <a:custGeom>
                  <a:gdLst>
                    <a:gd fmla="*/ 0 w 889200" name="connsiteX0"/>
                    <a:gd fmla="*/ 940436 h 940436" name="connsiteY0"/>
                    <a:gd fmla="*/ 32826 w 889200" name="connsiteX1"/>
                    <a:gd fmla="*/ 3174 h 940436" name="connsiteY1"/>
                    <a:gd fmla="*/ 807735 w 889200" name="connsiteX2"/>
                    <a:gd fmla="*/ 0 h 940436" name="connsiteY2"/>
                    <a:gd fmla="*/ 889200 w 889200" name="connsiteX3"/>
                    <a:gd fmla="*/ 940436 h 940436" name="connsiteY3"/>
                    <a:gd fmla="*/ 0 w 889200" name="connsiteX4"/>
                    <a:gd fmla="*/ 940436 h 9404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0435" w="889200">
                      <a:moveTo>
                        <a:pt x="0" y="940436"/>
                      </a:moveTo>
                      <a:lnTo>
                        <a:pt x="32826" y="3174"/>
                      </a:lnTo>
                      <a:lnTo>
                        <a:pt x="807735" y="0"/>
                      </a:lnTo>
                      <a:lnTo>
                        <a:pt x="889200" y="940436"/>
                      </a:lnTo>
                      <a:lnTo>
                        <a:pt x="0" y="940436"/>
                      </a:lnTo>
                      <a:close/>
                    </a:path>
                  </a:pathLst>
                </a:custGeom>
                <a:solidFill>
                  <a:srgbClr val="018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77" name="任意多边形 76"/>
              <p:cNvSpPr/>
              <p:nvPr/>
            </p:nvSpPr>
            <p:spPr>
              <a:xfrm rot="5400000">
                <a:off x="5201026" y="360420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78" name="任意多边形 77"/>
              <p:cNvSpPr/>
              <p:nvPr/>
            </p:nvSpPr>
            <p:spPr>
              <a:xfrm flipH="1" rot="16200000">
                <a:off x="4259002" y="3604202"/>
                <a:ext cx="338338" cy="940436"/>
              </a:xfrm>
              <a:custGeom>
                <a:gdLst>
                  <a:gd fmla="*/ 0 w 338338" name="connsiteX0"/>
                  <a:gd fmla="*/ 940436 h 940436" name="connsiteY0"/>
                  <a:gd fmla="*/ 0 w 338338" name="connsiteX1"/>
                  <a:gd fmla="*/ 1053 h 940436" name="connsiteY1"/>
                  <a:gd fmla="*/ 256873 w 338338" name="connsiteX2"/>
                  <a:gd fmla="*/ 0 h 940436" name="connsiteY2"/>
                  <a:gd fmla="*/ 338338 w 338338" name="connsiteX3"/>
                  <a:gd fmla="*/ 940436 h 940436" name="connsiteY3"/>
                </a:gdLst>
                <a:cxnLst>
                  <a:cxn ang="0">
                    <a:pos x="connsiteX0" y="connsiteY0"/>
                  </a:cxn>
                  <a:cxn ang="0">
                    <a:pos x="connsiteX1" y="connsiteY1"/>
                  </a:cxn>
                  <a:cxn ang="0">
                    <a:pos x="connsiteX2" y="connsiteY2"/>
                  </a:cxn>
                  <a:cxn ang="0">
                    <a:pos x="connsiteX3" y="connsiteY3"/>
                  </a:cxn>
                </a:cxnLst>
                <a:rect b="b" l="l" r="r" t="t"/>
                <a:pathLst>
                  <a:path h="940435" w="338338">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sp>
          <p:nvSpPr>
            <p:cNvPr id="69" name="任意多边形 68"/>
            <p:cNvSpPr/>
            <p:nvPr/>
          </p:nvSpPr>
          <p:spPr>
            <a:xfrm>
              <a:off x="9409775" y="5566316"/>
              <a:ext cx="1043211" cy="527401"/>
            </a:xfrm>
            <a:custGeom>
              <a:gdLst>
                <a:gd fmla="*/ 0 w 962526" name="connsiteX0"/>
                <a:gd fmla="*/ 533400 h 533400" name="connsiteY0"/>
                <a:gd fmla="*/ 962526 w 962526" name="connsiteX1"/>
                <a:gd fmla="*/ 304800 h 533400" name="connsiteY1"/>
                <a:gd fmla="*/ 12700 w 962526" name="connsiteX2"/>
                <a:gd fmla="*/ 0 h 533400" name="connsiteY2"/>
                <a:gd fmla="*/ 0 w 962526" name="connsiteX3"/>
                <a:gd fmla="*/ 533400 h 533400" name="connsiteY3"/>
              </a:gdLst>
              <a:cxnLst>
                <a:cxn ang="0">
                  <a:pos x="connsiteX0" y="connsiteY0"/>
                </a:cxn>
                <a:cxn ang="0">
                  <a:pos x="connsiteX1" y="connsiteY1"/>
                </a:cxn>
                <a:cxn ang="0">
                  <a:pos x="connsiteX2" y="connsiteY2"/>
                </a:cxn>
                <a:cxn ang="0">
                  <a:pos x="connsiteX3" y="connsiteY3"/>
                </a:cxn>
              </a:cxnLst>
              <a:rect b="b" l="l" r="r" t="t"/>
              <a:pathLst>
                <a:path h="533400" w="962526">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70" name="Group 17"/>
            <p:cNvGrpSpPr>
              <a:grpSpLocks noChangeAspect="1"/>
            </p:cNvGrpSpPr>
            <p:nvPr/>
          </p:nvGrpSpPr>
          <p:grpSpPr>
            <a:xfrm>
              <a:off x="8840056" y="5045809"/>
              <a:ext cx="417274" cy="447918"/>
              <a:chOff x="231" y="1205"/>
              <a:chExt cx="640" cy="687"/>
            </a:xfrm>
            <a:solidFill>
              <a:schemeClr val="tx1">
                <a:lumMod val="50000"/>
                <a:lumOff val="50000"/>
              </a:schemeClr>
            </a:solidFill>
            <a:effectLst>
              <a:reflection algn="bl" blurRad="25400" dir="5400000" endPos="51000" rotWithShape="0" stA="52000" sy="-100000"/>
            </a:effectLst>
          </p:grpSpPr>
          <p:sp>
            <p:nvSpPr>
              <p:cNvPr id="74" name="Freeform 18"/>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5" name="Freeform 19"/>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71" name="组合 70"/>
            <p:cNvGrpSpPr/>
            <p:nvPr/>
          </p:nvGrpSpPr>
          <p:grpSpPr>
            <a:xfrm>
              <a:off x="9505154" y="4805089"/>
              <a:ext cx="794802" cy="857059"/>
              <a:chOff x="2391028" y="4677759"/>
              <a:chExt cx="870829" cy="939041"/>
            </a:xfrm>
            <a:scene3d>
              <a:camera prst="orthographicFront">
                <a:rot lat="20820000" lon="1800000" rev="0"/>
              </a:camera>
              <a:lightRig dir="t" rig="threePt"/>
            </a:scene3d>
          </p:grpSpPr>
          <p:sp>
            <p:nvSpPr>
              <p:cNvPr id="72" name="文本框 83"/>
              <p:cNvSpPr txBox="1"/>
              <p:nvPr/>
            </p:nvSpPr>
            <p:spPr>
              <a:xfrm>
                <a:off x="2587311" y="4807292"/>
                <a:ext cx="529317" cy="801679"/>
              </a:xfrm>
              <a:prstGeom prst="rect">
                <a:avLst/>
              </a:prstGeom>
              <a:noFill/>
            </p:spPr>
            <p:txBody>
              <a:bodyPr rtlCol="0" wrap="square">
                <a:spAutoFit/>
              </a:bodyPr>
              <a:lstStyle/>
              <a:p>
                <a:pPr algn="ctr"/>
                <a:r>
                  <a:rPr altLang="zh-CN" lang="en-US" sz="3000">
                    <a:solidFill>
                      <a:srgbClr val="01ACBE"/>
                    </a:solidFill>
                    <a:latin charset="-122" panose="020b0600000000000000" pitchFamily="34" typeface="Hiragino Sans GB W6"/>
                    <a:ea charset="-122" panose="020b0600000000000000" pitchFamily="34" typeface="Hiragino Sans GB W6"/>
                  </a:rPr>
                  <a:t>E</a:t>
                </a:r>
              </a:p>
            </p:txBody>
          </p:sp>
          <p:sp>
            <p:nvSpPr>
              <p:cNvPr id="73" name="文本框 84"/>
              <p:cNvSpPr txBox="1"/>
              <p:nvPr/>
            </p:nvSpPr>
            <p:spPr>
              <a:xfrm>
                <a:off x="2391029" y="4677759"/>
                <a:ext cx="870829" cy="317331"/>
              </a:xfrm>
              <a:prstGeom prst="rect">
                <a:avLst/>
              </a:prstGeom>
              <a:noFill/>
            </p:spPr>
            <p:txBody>
              <a:bodyPr rtlCol="0" wrap="square">
                <a:spAutoFit/>
              </a:bodyPr>
              <a:lstStyle/>
              <a:p>
                <a:pPr algn="ctr"/>
                <a:r>
                  <a:rPr altLang="zh-CN" lang="en-US" sz="825">
                    <a:solidFill>
                      <a:srgbClr val="01ACBE"/>
                    </a:solidFill>
                    <a:latin charset="-122" panose="020b0600000000000000" pitchFamily="34" typeface="Hiragino Sans GB W6"/>
                    <a:ea charset="-122" panose="020b0600000000000000" pitchFamily="34" typeface="Hiragino Sans GB W6"/>
                  </a:rPr>
                  <a:t>OPTION</a:t>
                </a:r>
              </a:p>
            </p:txBody>
          </p:sp>
        </p:grpSp>
      </p:grpSp>
      <p:sp>
        <p:nvSpPr>
          <p:cNvPr id="83" name="文本框 85"/>
          <p:cNvSpPr txBox="1"/>
          <p:nvPr/>
        </p:nvSpPr>
        <p:spPr>
          <a:xfrm>
            <a:off x="1385231" y="2513675"/>
            <a:ext cx="999003" cy="245821"/>
          </a:xfrm>
          <a:prstGeom prst="rect">
            <a:avLst/>
          </a:prstGeom>
          <a:noFill/>
        </p:spPr>
        <p:txBody>
          <a:bodyPr rtlCol="0" wrap="square">
            <a:spAutoFit/>
          </a:bodyPr>
          <a:lstStyle/>
          <a:p>
            <a:r>
              <a:rPr altLang="en-US" lang="zh-CN" sz="1013">
                <a:solidFill>
                  <a:srgbClr val="FFB850"/>
                </a:solidFill>
                <a:latin charset="-122" pitchFamily="34" typeface="微软雅黑"/>
                <a:ea charset="-122" pitchFamily="34" typeface="微软雅黑"/>
              </a:rPr>
              <a:t>添加标题</a:t>
            </a:r>
          </a:p>
        </p:txBody>
      </p:sp>
      <p:sp>
        <p:nvSpPr>
          <p:cNvPr id="84" name="文本框 87"/>
          <p:cNvSpPr txBox="1"/>
          <p:nvPr/>
        </p:nvSpPr>
        <p:spPr>
          <a:xfrm>
            <a:off x="6636005" y="2513675"/>
            <a:ext cx="999003" cy="245821"/>
          </a:xfrm>
          <a:prstGeom prst="rect">
            <a:avLst/>
          </a:prstGeom>
          <a:noFill/>
        </p:spPr>
        <p:txBody>
          <a:bodyPr rtlCol="0" wrap="square">
            <a:spAutoFit/>
          </a:bodyPr>
          <a:lstStyle/>
          <a:p>
            <a:r>
              <a:rPr altLang="en-US" lang="zh-CN" sz="1013">
                <a:solidFill>
                  <a:srgbClr val="01ACBE"/>
                </a:solidFill>
                <a:latin charset="-122" pitchFamily="34" typeface="微软雅黑"/>
                <a:ea charset="-122" pitchFamily="34" typeface="微软雅黑"/>
              </a:rPr>
              <a:t>添加标题</a:t>
            </a:r>
          </a:p>
        </p:txBody>
      </p:sp>
      <p:sp>
        <p:nvSpPr>
          <p:cNvPr id="85" name="文本框 89"/>
          <p:cNvSpPr txBox="1"/>
          <p:nvPr/>
        </p:nvSpPr>
        <p:spPr>
          <a:xfrm>
            <a:off x="5342819" y="1755269"/>
            <a:ext cx="999003" cy="245821"/>
          </a:xfrm>
          <a:prstGeom prst="rect">
            <a:avLst/>
          </a:prstGeom>
          <a:noFill/>
        </p:spPr>
        <p:txBody>
          <a:bodyPr rtlCol="0" wrap="square">
            <a:spAutoFit/>
          </a:bodyPr>
          <a:lstStyle/>
          <a:p>
            <a:r>
              <a:rPr altLang="en-US" lang="zh-CN" sz="1013">
                <a:solidFill>
                  <a:srgbClr val="E76F70"/>
                </a:solidFill>
                <a:latin charset="-122" pitchFamily="34" typeface="微软雅黑"/>
                <a:ea charset="-122" pitchFamily="34" typeface="微软雅黑"/>
              </a:rPr>
              <a:t>添加标题</a:t>
            </a:r>
          </a:p>
        </p:txBody>
      </p:sp>
      <p:sp>
        <p:nvSpPr>
          <p:cNvPr id="86" name="文本框 91"/>
          <p:cNvSpPr txBox="1"/>
          <p:nvPr/>
        </p:nvSpPr>
        <p:spPr>
          <a:xfrm>
            <a:off x="2685356" y="1755269"/>
            <a:ext cx="999003" cy="245821"/>
          </a:xfrm>
          <a:prstGeom prst="rect">
            <a:avLst/>
          </a:prstGeom>
          <a:noFill/>
        </p:spPr>
        <p:txBody>
          <a:bodyPr rtlCol="0" wrap="square">
            <a:spAutoFit/>
          </a:bodyPr>
          <a:lstStyle/>
          <a:p>
            <a:r>
              <a:rPr altLang="en-US" lang="zh-CN" sz="1013">
                <a:solidFill>
                  <a:srgbClr val="00AF92"/>
                </a:solidFill>
                <a:latin charset="-122" pitchFamily="34" typeface="微软雅黑"/>
                <a:ea charset="-122" pitchFamily="34" typeface="微软雅黑"/>
              </a:rPr>
              <a:t>添加标题</a:t>
            </a:r>
          </a:p>
        </p:txBody>
      </p:sp>
      <p:sp>
        <p:nvSpPr>
          <p:cNvPr id="87" name="文本框 93"/>
          <p:cNvSpPr txBox="1"/>
          <p:nvPr/>
        </p:nvSpPr>
        <p:spPr>
          <a:xfrm>
            <a:off x="4059114" y="970884"/>
            <a:ext cx="999003" cy="245821"/>
          </a:xfrm>
          <a:prstGeom prst="rect">
            <a:avLst/>
          </a:prstGeom>
          <a:noFill/>
        </p:spPr>
        <p:txBody>
          <a:bodyPr rtlCol="0" wrap="square">
            <a:spAutoFit/>
          </a:bodyPr>
          <a:lstStyle/>
          <a:p>
            <a:r>
              <a:rPr altLang="en-US" lang="zh-CN" sz="1013">
                <a:solidFill>
                  <a:srgbClr val="663A77"/>
                </a:solidFill>
                <a:latin charset="-122" pitchFamily="34" typeface="微软雅黑"/>
                <a:ea charset="-122" pitchFamily="34" typeface="微软雅黑"/>
              </a:rPr>
              <a:t>添加标题</a:t>
            </a:r>
          </a:p>
        </p:txBody>
      </p:sp>
      <p:sp>
        <p:nvSpPr>
          <p:cNvPr id="88" name="文本框 23"/>
          <p:cNvSpPr txBox="1"/>
          <p:nvPr/>
        </p:nvSpPr>
        <p:spPr>
          <a:xfrm>
            <a:off x="1385232" y="2817187"/>
            <a:ext cx="941209" cy="44805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a:t>
            </a:r>
          </a:p>
        </p:txBody>
      </p:sp>
      <p:sp>
        <p:nvSpPr>
          <p:cNvPr id="89" name="文本框 23"/>
          <p:cNvSpPr txBox="1"/>
          <p:nvPr/>
        </p:nvSpPr>
        <p:spPr>
          <a:xfrm>
            <a:off x="2733573" y="2054231"/>
            <a:ext cx="941209" cy="44805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a:t>
            </a:r>
          </a:p>
        </p:txBody>
      </p:sp>
      <p:sp>
        <p:nvSpPr>
          <p:cNvPr id="90" name="文本框 23"/>
          <p:cNvSpPr txBox="1"/>
          <p:nvPr/>
        </p:nvSpPr>
        <p:spPr>
          <a:xfrm>
            <a:off x="4099497" y="1281387"/>
            <a:ext cx="941209" cy="44805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a:t>
            </a:r>
          </a:p>
        </p:txBody>
      </p:sp>
      <p:sp>
        <p:nvSpPr>
          <p:cNvPr id="91" name="文本框 23"/>
          <p:cNvSpPr txBox="1"/>
          <p:nvPr/>
        </p:nvSpPr>
        <p:spPr>
          <a:xfrm>
            <a:off x="5382195" y="2060817"/>
            <a:ext cx="941209" cy="44805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a:t>
            </a:r>
          </a:p>
        </p:txBody>
      </p:sp>
      <p:sp>
        <p:nvSpPr>
          <p:cNvPr id="92" name="文本框 23"/>
          <p:cNvSpPr txBox="1"/>
          <p:nvPr/>
        </p:nvSpPr>
        <p:spPr>
          <a:xfrm>
            <a:off x="6655521" y="2763535"/>
            <a:ext cx="941209" cy="44805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a:t>
            </a:r>
          </a:p>
        </p:txBody>
      </p:sp>
      <p:sp>
        <p:nvSpPr>
          <p:cNvPr id="93" name="文本框 32"/>
          <p:cNvSpPr txBox="1"/>
          <p:nvPr/>
        </p:nvSpPr>
        <p:spPr>
          <a:xfrm>
            <a:off x="5371597" y="2657258"/>
            <a:ext cx="895841" cy="411480"/>
          </a:xfrm>
          <a:prstGeom prst="rect">
            <a:avLst/>
          </a:prstGeom>
          <a:noFill/>
        </p:spPr>
        <p:txBody>
          <a:bodyPr rtlCol="0" wrap="square">
            <a:spAutoFit/>
          </a:bodyPr>
          <a:lstStyle/>
          <a:p>
            <a:pPr algn="ctr"/>
            <a:r>
              <a:rPr altLang="zh-CN" lang="en-US" sz="2100">
                <a:solidFill>
                  <a:schemeClr val="bg1"/>
                </a:solidFill>
                <a:latin charset="0" panose="020b0806030902050204" pitchFamily="34" typeface="Impact"/>
              </a:rPr>
              <a:t>90%</a:t>
            </a:r>
          </a:p>
        </p:txBody>
      </p:sp>
      <p:sp>
        <p:nvSpPr>
          <p:cNvPr id="94" name="文本框 40"/>
          <p:cNvSpPr txBox="1"/>
          <p:nvPr/>
        </p:nvSpPr>
        <p:spPr>
          <a:xfrm>
            <a:off x="6661217" y="3379670"/>
            <a:ext cx="895841" cy="411480"/>
          </a:xfrm>
          <a:prstGeom prst="rect">
            <a:avLst/>
          </a:prstGeom>
          <a:noFill/>
        </p:spPr>
        <p:txBody>
          <a:bodyPr rtlCol="0" wrap="square">
            <a:spAutoFit/>
          </a:bodyPr>
          <a:lstStyle/>
          <a:p>
            <a:pPr algn="ctr"/>
            <a:r>
              <a:rPr altLang="zh-CN" lang="en-US" sz="2100">
                <a:solidFill>
                  <a:schemeClr val="bg1"/>
                </a:solidFill>
                <a:latin charset="0" panose="020b0806030902050204" pitchFamily="34" typeface="Impact"/>
              </a:rPr>
              <a:t>70%</a:t>
            </a:r>
          </a:p>
        </p:txBody>
      </p:sp>
      <p:sp>
        <p:nvSpPr>
          <p:cNvPr id="95" name="文本框 47"/>
          <p:cNvSpPr txBox="1"/>
          <p:nvPr/>
        </p:nvSpPr>
        <p:spPr>
          <a:xfrm>
            <a:off x="4019065" y="1831885"/>
            <a:ext cx="895841" cy="411480"/>
          </a:xfrm>
          <a:prstGeom prst="rect">
            <a:avLst/>
          </a:prstGeom>
          <a:noFill/>
        </p:spPr>
        <p:txBody>
          <a:bodyPr rtlCol="0" wrap="square">
            <a:spAutoFit/>
          </a:bodyPr>
          <a:lstStyle/>
          <a:p>
            <a:pPr algn="ctr"/>
            <a:r>
              <a:rPr altLang="zh-CN" lang="en-US" sz="2100">
                <a:solidFill>
                  <a:schemeClr val="bg1"/>
                </a:solidFill>
                <a:latin charset="0" panose="020b0806030902050204" pitchFamily="34" typeface="Impact"/>
              </a:rPr>
              <a:t>100%</a:t>
            </a:r>
          </a:p>
        </p:txBody>
      </p:sp>
      <p:sp>
        <p:nvSpPr>
          <p:cNvPr id="96" name="文本框 54"/>
          <p:cNvSpPr txBox="1"/>
          <p:nvPr/>
        </p:nvSpPr>
        <p:spPr>
          <a:xfrm>
            <a:off x="2750098" y="2621025"/>
            <a:ext cx="895841" cy="411480"/>
          </a:xfrm>
          <a:prstGeom prst="rect">
            <a:avLst/>
          </a:prstGeom>
          <a:noFill/>
        </p:spPr>
        <p:txBody>
          <a:bodyPr rtlCol="0" wrap="square">
            <a:spAutoFit/>
          </a:bodyPr>
          <a:lstStyle/>
          <a:p>
            <a:pPr algn="ctr"/>
            <a:r>
              <a:rPr altLang="zh-CN" lang="en-US" sz="2100">
                <a:solidFill>
                  <a:schemeClr val="bg1"/>
                </a:solidFill>
                <a:latin charset="0" panose="020b0806030902050204" pitchFamily="34" typeface="Impact"/>
              </a:rPr>
              <a:t>80%</a:t>
            </a:r>
          </a:p>
        </p:txBody>
      </p:sp>
      <p:sp>
        <p:nvSpPr>
          <p:cNvPr id="97" name="文本框 61"/>
          <p:cNvSpPr txBox="1"/>
          <p:nvPr/>
        </p:nvSpPr>
        <p:spPr>
          <a:xfrm>
            <a:off x="1507705" y="3379670"/>
            <a:ext cx="895841" cy="411480"/>
          </a:xfrm>
          <a:prstGeom prst="rect">
            <a:avLst/>
          </a:prstGeom>
          <a:noFill/>
        </p:spPr>
        <p:txBody>
          <a:bodyPr rtlCol="0" wrap="square">
            <a:spAutoFit/>
          </a:bodyPr>
          <a:lstStyle/>
          <a:p>
            <a:pPr algn="ctr"/>
            <a:r>
              <a:rPr altLang="zh-CN" lang="en-US" sz="2100">
                <a:solidFill>
                  <a:schemeClr val="bg1"/>
                </a:solidFill>
                <a:latin charset="0" panose="020b0806030902050204" pitchFamily="34" typeface="Impact"/>
              </a:rPr>
              <a:t>90%</a:t>
            </a:r>
          </a:p>
        </p:txBody>
      </p:sp>
    </p:spTree>
    <p:extLst>
      <p:ext uri="{BB962C8B-B14F-4D97-AF65-F5344CB8AC3E}">
        <p14:creationId val="379733437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3"/>
                                        </p:tgtEl>
                                        <p:attrNameLst>
                                          <p:attrName>style.visibility</p:attrName>
                                        </p:attrNameLst>
                                      </p:cBhvr>
                                      <p:to>
                                        <p:strVal val="visible"/>
                                      </p:to>
                                    </p:set>
                                    <p:animEffect filter="wipe(down)"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38"/>
                                        </p:tgtEl>
                                        <p:attrNameLst>
                                          <p:attrName>style.visibility</p:attrName>
                                        </p:attrNameLst>
                                      </p:cBhvr>
                                      <p:to>
                                        <p:strVal val="visible"/>
                                      </p:to>
                                    </p:set>
                                    <p:animEffect filter="wipe(down)" transition="in">
                                      <p:cBhvr>
                                        <p:cTn dur="500" id="15"/>
                                        <p:tgtEl>
                                          <p:spTgt spid="38"/>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52"/>
                                        </p:tgtEl>
                                        <p:attrNameLst>
                                          <p:attrName>style.visibility</p:attrName>
                                        </p:attrNameLst>
                                      </p:cBhvr>
                                      <p:to>
                                        <p:strVal val="visible"/>
                                      </p:to>
                                    </p:set>
                                    <p:animEffect filter="wipe(down)" transition="in">
                                      <p:cBhvr>
                                        <p:cTn dur="500" id="19"/>
                                        <p:tgtEl>
                                          <p:spTgt spid="52"/>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67"/>
                                        </p:tgtEl>
                                        <p:attrNameLst>
                                          <p:attrName>style.visibility</p:attrName>
                                        </p:attrNameLst>
                                      </p:cBhvr>
                                      <p:to>
                                        <p:strVal val="visible"/>
                                      </p:to>
                                    </p:set>
                                    <p:animEffect filter="wipe(down)" transition="in">
                                      <p:cBhvr>
                                        <p:cTn dur="500" id="23"/>
                                        <p:tgtEl>
                                          <p:spTgt spid="67"/>
                                        </p:tgtEl>
                                      </p:cBhvr>
                                    </p:animEffect>
                                  </p:childTnLst>
                                </p:cTn>
                              </p:par>
                            </p:childTnLst>
                          </p:cTn>
                        </p:par>
                        <p:par>
                          <p:cTn fill="hold" id="24" nodeType="afterGroup">
                            <p:stCondLst>
                              <p:cond delay="2500"/>
                            </p:stCondLst>
                            <p:childTnLst>
                              <p:par>
                                <p:cTn fill="hold" grpId="0" id="25" nodeType="afterEffect" presetClass="entr" presetID="16" presetSubtype="21">
                                  <p:stCondLst>
                                    <p:cond delay="0"/>
                                  </p:stCondLst>
                                  <p:childTnLst>
                                    <p:set>
                                      <p:cBhvr>
                                        <p:cTn dur="1" fill="hold" id="26">
                                          <p:stCondLst>
                                            <p:cond delay="0"/>
                                          </p:stCondLst>
                                        </p:cTn>
                                        <p:tgtEl>
                                          <p:spTgt spid="83"/>
                                        </p:tgtEl>
                                        <p:attrNameLst>
                                          <p:attrName>style.visibility</p:attrName>
                                        </p:attrNameLst>
                                      </p:cBhvr>
                                      <p:to>
                                        <p:strVal val="visible"/>
                                      </p:to>
                                    </p:set>
                                    <p:animEffect filter="barn(inVertical)" transition="in">
                                      <p:cBhvr>
                                        <p:cTn dur="500" id="27"/>
                                        <p:tgtEl>
                                          <p:spTgt spid="83"/>
                                        </p:tgtEl>
                                      </p:cBhvr>
                                    </p:animEffect>
                                  </p:childTnLst>
                                </p:cTn>
                              </p:par>
                            </p:childTnLst>
                          </p:cTn>
                        </p:par>
                        <p:par>
                          <p:cTn fill="hold" id="28" nodeType="afterGroup">
                            <p:stCondLst>
                              <p:cond delay="3000"/>
                            </p:stCondLst>
                            <p:childTnLst>
                              <p:par>
                                <p:cTn fill="hold" grpId="0" id="29" nodeType="afterEffect" presetClass="entr" presetID="16" presetSubtype="21">
                                  <p:stCondLst>
                                    <p:cond delay="0"/>
                                  </p:stCondLst>
                                  <p:childTnLst>
                                    <p:set>
                                      <p:cBhvr>
                                        <p:cTn dur="1" fill="hold" id="30">
                                          <p:stCondLst>
                                            <p:cond delay="0"/>
                                          </p:stCondLst>
                                        </p:cTn>
                                        <p:tgtEl>
                                          <p:spTgt spid="86"/>
                                        </p:tgtEl>
                                        <p:attrNameLst>
                                          <p:attrName>style.visibility</p:attrName>
                                        </p:attrNameLst>
                                      </p:cBhvr>
                                      <p:to>
                                        <p:strVal val="visible"/>
                                      </p:to>
                                    </p:set>
                                    <p:animEffect filter="barn(inVertical)" transition="in">
                                      <p:cBhvr>
                                        <p:cTn dur="500" id="31"/>
                                        <p:tgtEl>
                                          <p:spTgt spid="86"/>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87"/>
                                        </p:tgtEl>
                                        <p:attrNameLst>
                                          <p:attrName>style.visibility</p:attrName>
                                        </p:attrNameLst>
                                      </p:cBhvr>
                                      <p:to>
                                        <p:strVal val="visible"/>
                                      </p:to>
                                    </p:set>
                                    <p:animEffect filter="barn(inVertical)" transition="in">
                                      <p:cBhvr>
                                        <p:cTn dur="500" id="35"/>
                                        <p:tgtEl>
                                          <p:spTgt spid="87"/>
                                        </p:tgtEl>
                                      </p:cBhvr>
                                    </p:animEffect>
                                  </p:childTnLst>
                                </p:cTn>
                              </p:par>
                            </p:childTnLst>
                          </p:cTn>
                        </p:par>
                        <p:par>
                          <p:cTn fill="hold" id="36" nodeType="afterGroup">
                            <p:stCondLst>
                              <p:cond delay="4000"/>
                            </p:stCondLst>
                            <p:childTnLst>
                              <p:par>
                                <p:cTn fill="hold" grpId="0" id="37" nodeType="afterEffect" presetClass="entr" presetID="16" presetSubtype="21">
                                  <p:stCondLst>
                                    <p:cond delay="0"/>
                                  </p:stCondLst>
                                  <p:childTnLst>
                                    <p:set>
                                      <p:cBhvr>
                                        <p:cTn dur="1" fill="hold" id="38">
                                          <p:stCondLst>
                                            <p:cond delay="0"/>
                                          </p:stCondLst>
                                        </p:cTn>
                                        <p:tgtEl>
                                          <p:spTgt spid="85"/>
                                        </p:tgtEl>
                                        <p:attrNameLst>
                                          <p:attrName>style.visibility</p:attrName>
                                        </p:attrNameLst>
                                      </p:cBhvr>
                                      <p:to>
                                        <p:strVal val="visible"/>
                                      </p:to>
                                    </p:set>
                                    <p:animEffect filter="barn(inVertical)" transition="in">
                                      <p:cBhvr>
                                        <p:cTn dur="500" id="39"/>
                                        <p:tgtEl>
                                          <p:spTgt spid="85"/>
                                        </p:tgtEl>
                                      </p:cBhvr>
                                    </p:animEffect>
                                  </p:childTnLst>
                                </p:cTn>
                              </p:par>
                            </p:childTnLst>
                          </p:cTn>
                        </p:par>
                        <p:par>
                          <p:cTn fill="hold" id="40" nodeType="afterGroup">
                            <p:stCondLst>
                              <p:cond delay="4500"/>
                            </p:stCondLst>
                            <p:childTnLst>
                              <p:par>
                                <p:cTn fill="hold" grpId="0" id="41" nodeType="afterEffect" presetClass="entr" presetID="16" presetSubtype="21">
                                  <p:stCondLst>
                                    <p:cond delay="0"/>
                                  </p:stCondLst>
                                  <p:childTnLst>
                                    <p:set>
                                      <p:cBhvr>
                                        <p:cTn dur="1" fill="hold" id="42">
                                          <p:stCondLst>
                                            <p:cond delay="0"/>
                                          </p:stCondLst>
                                        </p:cTn>
                                        <p:tgtEl>
                                          <p:spTgt spid="84"/>
                                        </p:tgtEl>
                                        <p:attrNameLst>
                                          <p:attrName>style.visibility</p:attrName>
                                        </p:attrNameLst>
                                      </p:cBhvr>
                                      <p:to>
                                        <p:strVal val="visible"/>
                                      </p:to>
                                    </p:set>
                                    <p:animEffect filter="barn(inVertical)" transition="in">
                                      <p:cBhvr>
                                        <p:cTn dur="500" id="43"/>
                                        <p:tgtEl>
                                          <p:spTgt spid="84"/>
                                        </p:tgtEl>
                                      </p:cBhvr>
                                    </p:animEffect>
                                  </p:childTnLst>
                                </p:cTn>
                              </p:par>
                            </p:childTnLst>
                          </p:cTn>
                        </p:par>
                        <p:par>
                          <p:cTn fill="hold" id="44" nodeType="afterGroup">
                            <p:stCondLst>
                              <p:cond delay="5000"/>
                            </p:stCondLst>
                            <p:childTnLst>
                              <p:par>
                                <p:cTn fill="hold" grpId="0" id="45" nodeType="afterEffect" presetClass="entr" presetID="22" presetSubtype="1">
                                  <p:stCondLst>
                                    <p:cond delay="0"/>
                                  </p:stCondLst>
                                  <p:childTnLst>
                                    <p:set>
                                      <p:cBhvr>
                                        <p:cTn dur="1" fill="hold" id="46">
                                          <p:stCondLst>
                                            <p:cond delay="0"/>
                                          </p:stCondLst>
                                        </p:cTn>
                                        <p:tgtEl>
                                          <p:spTgt spid="88"/>
                                        </p:tgtEl>
                                        <p:attrNameLst>
                                          <p:attrName>style.visibility</p:attrName>
                                        </p:attrNameLst>
                                      </p:cBhvr>
                                      <p:to>
                                        <p:strVal val="visible"/>
                                      </p:to>
                                    </p:set>
                                    <p:animEffect filter="wipe(up)" transition="in">
                                      <p:cBhvr>
                                        <p:cTn dur="500" id="47"/>
                                        <p:tgtEl>
                                          <p:spTgt spid="88"/>
                                        </p:tgtEl>
                                      </p:cBhvr>
                                    </p:animEffect>
                                  </p:childTnLst>
                                </p:cTn>
                              </p:par>
                            </p:childTnLst>
                          </p:cTn>
                        </p:par>
                        <p:par>
                          <p:cTn fill="hold" id="48" nodeType="afterGroup">
                            <p:stCondLst>
                              <p:cond delay="5500"/>
                            </p:stCondLst>
                            <p:childTnLst>
                              <p:par>
                                <p:cTn fill="hold" grpId="0" id="49" nodeType="afterEffect" presetClass="entr" presetID="22" presetSubtype="1">
                                  <p:stCondLst>
                                    <p:cond delay="0"/>
                                  </p:stCondLst>
                                  <p:childTnLst>
                                    <p:set>
                                      <p:cBhvr>
                                        <p:cTn dur="1" fill="hold" id="50">
                                          <p:stCondLst>
                                            <p:cond delay="0"/>
                                          </p:stCondLst>
                                        </p:cTn>
                                        <p:tgtEl>
                                          <p:spTgt spid="89"/>
                                        </p:tgtEl>
                                        <p:attrNameLst>
                                          <p:attrName>style.visibility</p:attrName>
                                        </p:attrNameLst>
                                      </p:cBhvr>
                                      <p:to>
                                        <p:strVal val="visible"/>
                                      </p:to>
                                    </p:set>
                                    <p:animEffect filter="wipe(up)" transition="in">
                                      <p:cBhvr>
                                        <p:cTn dur="500" id="51"/>
                                        <p:tgtEl>
                                          <p:spTgt spid="89"/>
                                        </p:tgtEl>
                                      </p:cBhvr>
                                    </p:animEffect>
                                  </p:childTnLst>
                                </p:cTn>
                              </p:par>
                            </p:childTnLst>
                          </p:cTn>
                        </p:par>
                        <p:par>
                          <p:cTn fill="hold" id="52" nodeType="afterGroup">
                            <p:stCondLst>
                              <p:cond delay="6000"/>
                            </p:stCondLst>
                            <p:childTnLst>
                              <p:par>
                                <p:cTn fill="hold" grpId="0" id="53" nodeType="afterEffect" presetClass="entr" presetID="22" presetSubtype="1">
                                  <p:stCondLst>
                                    <p:cond delay="0"/>
                                  </p:stCondLst>
                                  <p:childTnLst>
                                    <p:set>
                                      <p:cBhvr>
                                        <p:cTn dur="1" fill="hold" id="54">
                                          <p:stCondLst>
                                            <p:cond delay="0"/>
                                          </p:stCondLst>
                                        </p:cTn>
                                        <p:tgtEl>
                                          <p:spTgt spid="90"/>
                                        </p:tgtEl>
                                        <p:attrNameLst>
                                          <p:attrName>style.visibility</p:attrName>
                                        </p:attrNameLst>
                                      </p:cBhvr>
                                      <p:to>
                                        <p:strVal val="visible"/>
                                      </p:to>
                                    </p:set>
                                    <p:animEffect filter="wipe(up)" transition="in">
                                      <p:cBhvr>
                                        <p:cTn dur="500" id="55"/>
                                        <p:tgtEl>
                                          <p:spTgt spid="90"/>
                                        </p:tgtEl>
                                      </p:cBhvr>
                                    </p:animEffect>
                                  </p:childTnLst>
                                </p:cTn>
                              </p:par>
                            </p:childTnLst>
                          </p:cTn>
                        </p:par>
                        <p:par>
                          <p:cTn fill="hold" id="56" nodeType="afterGroup">
                            <p:stCondLst>
                              <p:cond delay="6500"/>
                            </p:stCondLst>
                            <p:childTnLst>
                              <p:par>
                                <p:cTn fill="hold" grpId="0" id="57" nodeType="afterEffect" presetClass="entr" presetID="22" presetSubtype="1">
                                  <p:stCondLst>
                                    <p:cond delay="0"/>
                                  </p:stCondLst>
                                  <p:childTnLst>
                                    <p:set>
                                      <p:cBhvr>
                                        <p:cTn dur="1" fill="hold" id="58">
                                          <p:stCondLst>
                                            <p:cond delay="0"/>
                                          </p:stCondLst>
                                        </p:cTn>
                                        <p:tgtEl>
                                          <p:spTgt spid="91"/>
                                        </p:tgtEl>
                                        <p:attrNameLst>
                                          <p:attrName>style.visibility</p:attrName>
                                        </p:attrNameLst>
                                      </p:cBhvr>
                                      <p:to>
                                        <p:strVal val="visible"/>
                                      </p:to>
                                    </p:set>
                                    <p:animEffect filter="wipe(up)" transition="in">
                                      <p:cBhvr>
                                        <p:cTn dur="500" id="59"/>
                                        <p:tgtEl>
                                          <p:spTgt spid="91"/>
                                        </p:tgtEl>
                                      </p:cBhvr>
                                    </p:animEffect>
                                  </p:childTnLst>
                                </p:cTn>
                              </p:par>
                            </p:childTnLst>
                          </p:cTn>
                        </p:par>
                        <p:par>
                          <p:cTn fill="hold" id="60" nodeType="afterGroup">
                            <p:stCondLst>
                              <p:cond delay="7000"/>
                            </p:stCondLst>
                            <p:childTnLst>
                              <p:par>
                                <p:cTn fill="hold" grpId="0" id="61" nodeType="afterEffect" presetClass="entr" presetID="22" presetSubtype="1">
                                  <p:stCondLst>
                                    <p:cond delay="0"/>
                                  </p:stCondLst>
                                  <p:childTnLst>
                                    <p:set>
                                      <p:cBhvr>
                                        <p:cTn dur="1" fill="hold" id="62">
                                          <p:stCondLst>
                                            <p:cond delay="0"/>
                                          </p:stCondLst>
                                        </p:cTn>
                                        <p:tgtEl>
                                          <p:spTgt spid="92"/>
                                        </p:tgtEl>
                                        <p:attrNameLst>
                                          <p:attrName>style.visibility</p:attrName>
                                        </p:attrNameLst>
                                      </p:cBhvr>
                                      <p:to>
                                        <p:strVal val="visible"/>
                                      </p:to>
                                    </p:set>
                                    <p:animEffect filter="wipe(up)" transition="in">
                                      <p:cBhvr>
                                        <p:cTn dur="500" id="63"/>
                                        <p:tgtEl>
                                          <p:spTgt spid="92"/>
                                        </p:tgtEl>
                                      </p:cBhvr>
                                    </p:animEffect>
                                  </p:childTnLst>
                                </p:cTn>
                              </p:par>
                            </p:childTnLst>
                          </p:cTn>
                        </p:par>
                        <p:par>
                          <p:cTn fill="hold" id="64" nodeType="afterGroup">
                            <p:stCondLst>
                              <p:cond delay="7500"/>
                            </p:stCondLst>
                            <p:childTnLst>
                              <p:par>
                                <p:cTn fill="hold" grpId="0" id="65" nodeType="afterEffect" presetClass="entr" presetID="42" presetSubtype="0">
                                  <p:stCondLst>
                                    <p:cond delay="0"/>
                                  </p:stCondLst>
                                  <p:childTnLst>
                                    <p:set>
                                      <p:cBhvr>
                                        <p:cTn dur="1" fill="hold" id="66">
                                          <p:stCondLst>
                                            <p:cond delay="0"/>
                                          </p:stCondLst>
                                        </p:cTn>
                                        <p:tgtEl>
                                          <p:spTgt spid="93"/>
                                        </p:tgtEl>
                                        <p:attrNameLst>
                                          <p:attrName>style.visibility</p:attrName>
                                        </p:attrNameLst>
                                      </p:cBhvr>
                                      <p:to>
                                        <p:strVal val="visible"/>
                                      </p:to>
                                    </p:set>
                                    <p:animEffect filter="fade" transition="in">
                                      <p:cBhvr>
                                        <p:cTn dur="1000" id="67"/>
                                        <p:tgtEl>
                                          <p:spTgt spid="93"/>
                                        </p:tgtEl>
                                      </p:cBhvr>
                                    </p:animEffect>
                                    <p:anim calcmode="lin" valueType="num">
                                      <p:cBhvr>
                                        <p:cTn dur="1000" fill="hold" id="68"/>
                                        <p:tgtEl>
                                          <p:spTgt spid="93"/>
                                        </p:tgtEl>
                                        <p:attrNameLst>
                                          <p:attrName>ppt_x</p:attrName>
                                        </p:attrNameLst>
                                      </p:cBhvr>
                                      <p:tavLst>
                                        <p:tav tm="0">
                                          <p:val>
                                            <p:strVal val="#ppt_x"/>
                                          </p:val>
                                        </p:tav>
                                        <p:tav tm="100000">
                                          <p:val>
                                            <p:strVal val="#ppt_x"/>
                                          </p:val>
                                        </p:tav>
                                      </p:tavLst>
                                    </p:anim>
                                    <p:anim calcmode="lin" valueType="num">
                                      <p:cBhvr>
                                        <p:cTn dur="1000" fill="hold" id="69"/>
                                        <p:tgtEl>
                                          <p:spTgt spid="93"/>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94"/>
                                        </p:tgtEl>
                                        <p:attrNameLst>
                                          <p:attrName>style.visibility</p:attrName>
                                        </p:attrNameLst>
                                      </p:cBhvr>
                                      <p:to>
                                        <p:strVal val="visible"/>
                                      </p:to>
                                    </p:set>
                                    <p:animEffect filter="fade" transition="in">
                                      <p:cBhvr>
                                        <p:cTn dur="1000" id="72"/>
                                        <p:tgtEl>
                                          <p:spTgt spid="94"/>
                                        </p:tgtEl>
                                      </p:cBhvr>
                                    </p:animEffect>
                                    <p:anim calcmode="lin" valueType="num">
                                      <p:cBhvr>
                                        <p:cTn dur="1000" fill="hold" id="73"/>
                                        <p:tgtEl>
                                          <p:spTgt spid="94"/>
                                        </p:tgtEl>
                                        <p:attrNameLst>
                                          <p:attrName>ppt_x</p:attrName>
                                        </p:attrNameLst>
                                      </p:cBhvr>
                                      <p:tavLst>
                                        <p:tav tm="0">
                                          <p:val>
                                            <p:strVal val="#ppt_x"/>
                                          </p:val>
                                        </p:tav>
                                        <p:tav tm="100000">
                                          <p:val>
                                            <p:strVal val="#ppt_x"/>
                                          </p:val>
                                        </p:tav>
                                      </p:tavLst>
                                    </p:anim>
                                    <p:anim calcmode="lin" valueType="num">
                                      <p:cBhvr>
                                        <p:cTn dur="1000" fill="hold" id="74"/>
                                        <p:tgtEl>
                                          <p:spTgt spid="94"/>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95"/>
                                        </p:tgtEl>
                                        <p:attrNameLst>
                                          <p:attrName>style.visibility</p:attrName>
                                        </p:attrNameLst>
                                      </p:cBhvr>
                                      <p:to>
                                        <p:strVal val="visible"/>
                                      </p:to>
                                    </p:set>
                                    <p:animEffect filter="fade" transition="in">
                                      <p:cBhvr>
                                        <p:cTn dur="1000" id="77"/>
                                        <p:tgtEl>
                                          <p:spTgt spid="95"/>
                                        </p:tgtEl>
                                      </p:cBhvr>
                                    </p:animEffect>
                                    <p:anim calcmode="lin" valueType="num">
                                      <p:cBhvr>
                                        <p:cTn dur="1000" fill="hold" id="78"/>
                                        <p:tgtEl>
                                          <p:spTgt spid="95"/>
                                        </p:tgtEl>
                                        <p:attrNameLst>
                                          <p:attrName>ppt_x</p:attrName>
                                        </p:attrNameLst>
                                      </p:cBhvr>
                                      <p:tavLst>
                                        <p:tav tm="0">
                                          <p:val>
                                            <p:strVal val="#ppt_x"/>
                                          </p:val>
                                        </p:tav>
                                        <p:tav tm="100000">
                                          <p:val>
                                            <p:strVal val="#ppt_x"/>
                                          </p:val>
                                        </p:tav>
                                      </p:tavLst>
                                    </p:anim>
                                    <p:anim calcmode="lin" valueType="num">
                                      <p:cBhvr>
                                        <p:cTn dur="1000" fill="hold" id="79"/>
                                        <p:tgtEl>
                                          <p:spTgt spid="95"/>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96"/>
                                        </p:tgtEl>
                                        <p:attrNameLst>
                                          <p:attrName>style.visibility</p:attrName>
                                        </p:attrNameLst>
                                      </p:cBhvr>
                                      <p:to>
                                        <p:strVal val="visible"/>
                                      </p:to>
                                    </p:set>
                                    <p:animEffect filter="fade" transition="in">
                                      <p:cBhvr>
                                        <p:cTn dur="1000" id="82"/>
                                        <p:tgtEl>
                                          <p:spTgt spid="96"/>
                                        </p:tgtEl>
                                      </p:cBhvr>
                                    </p:animEffect>
                                    <p:anim calcmode="lin" valueType="num">
                                      <p:cBhvr>
                                        <p:cTn dur="1000" fill="hold" id="83"/>
                                        <p:tgtEl>
                                          <p:spTgt spid="96"/>
                                        </p:tgtEl>
                                        <p:attrNameLst>
                                          <p:attrName>ppt_x</p:attrName>
                                        </p:attrNameLst>
                                      </p:cBhvr>
                                      <p:tavLst>
                                        <p:tav tm="0">
                                          <p:val>
                                            <p:strVal val="#ppt_x"/>
                                          </p:val>
                                        </p:tav>
                                        <p:tav tm="100000">
                                          <p:val>
                                            <p:strVal val="#ppt_x"/>
                                          </p:val>
                                        </p:tav>
                                      </p:tavLst>
                                    </p:anim>
                                    <p:anim calcmode="lin" valueType="num">
                                      <p:cBhvr>
                                        <p:cTn dur="1000" fill="hold" id="84"/>
                                        <p:tgtEl>
                                          <p:spTgt spid="96"/>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97"/>
                                        </p:tgtEl>
                                        <p:attrNameLst>
                                          <p:attrName>style.visibility</p:attrName>
                                        </p:attrNameLst>
                                      </p:cBhvr>
                                      <p:to>
                                        <p:strVal val="visible"/>
                                      </p:to>
                                    </p:set>
                                    <p:animEffect filter="fade" transition="in">
                                      <p:cBhvr>
                                        <p:cTn dur="1000" id="87"/>
                                        <p:tgtEl>
                                          <p:spTgt spid="97"/>
                                        </p:tgtEl>
                                      </p:cBhvr>
                                    </p:animEffect>
                                    <p:anim calcmode="lin" valueType="num">
                                      <p:cBhvr>
                                        <p:cTn dur="1000" fill="hold" id="88"/>
                                        <p:tgtEl>
                                          <p:spTgt spid="97"/>
                                        </p:tgtEl>
                                        <p:attrNameLst>
                                          <p:attrName>ppt_x</p:attrName>
                                        </p:attrNameLst>
                                      </p:cBhvr>
                                      <p:tavLst>
                                        <p:tav tm="0">
                                          <p:val>
                                            <p:strVal val="#ppt_x"/>
                                          </p:val>
                                        </p:tav>
                                        <p:tav tm="100000">
                                          <p:val>
                                            <p:strVal val="#ppt_x"/>
                                          </p:val>
                                        </p:tav>
                                      </p:tavLst>
                                    </p:anim>
                                    <p:anim calcmode="lin" valueType="num">
                                      <p:cBhvr>
                                        <p:cTn dur="1000" fill="hold" id="89"/>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2548524" y="1745010"/>
            <a:ext cx="2266028" cy="3242713"/>
            <a:chOff x="3397589" y="2327219"/>
            <a:chExt cx="3020977" cy="4324618"/>
          </a:xfrm>
        </p:grpSpPr>
        <p:sp>
          <p:nvSpPr>
            <p:cNvPr id="9" name="椭圆 159"/>
            <p:cNvSpPr/>
            <p:nvPr/>
          </p:nvSpPr>
          <p:spPr>
            <a:xfrm rot="1980000">
              <a:off x="3397589" y="5487147"/>
              <a:ext cx="3020977" cy="1164690"/>
            </a:xfrm>
            <a:custGeom>
              <a:gdLst>
                <a:gd fmla="*/ 0 w 3518756" name="connsiteX0"/>
                <a:gd fmla="*/ 673936 h 1356601" name="connsiteY0"/>
                <a:gd fmla="*/ 1759378 w 3518756" name="connsiteX1"/>
                <a:gd fmla="*/ 16516 h 1356601" name="connsiteY1"/>
                <a:gd fmla="*/ 3518756 w 3518756" name="connsiteX2"/>
                <a:gd fmla="*/ 673936 h 1356601" name="connsiteY2"/>
                <a:gd fmla="*/ 1759378 w 3518756" name="connsiteX3"/>
                <a:gd fmla="*/ 1331356 h 1356601" name="connsiteY3"/>
                <a:gd fmla="*/ 0 w 3518756" name="connsiteX4"/>
                <a:gd fmla="*/ 673936 h 13566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601" w="3518756">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0" name="组合 9"/>
            <p:cNvGrpSpPr/>
            <p:nvPr/>
          </p:nvGrpSpPr>
          <p:grpSpPr>
            <a:xfrm>
              <a:off x="3720929" y="2327219"/>
              <a:ext cx="844211" cy="3399830"/>
              <a:chOff x="3908932" y="2080149"/>
              <a:chExt cx="983315" cy="3960034"/>
            </a:xfrm>
          </p:grpSpPr>
          <p:grpSp>
            <p:nvGrpSpPr>
              <p:cNvPr id="11" name="组合 10"/>
              <p:cNvGrpSpPr/>
              <p:nvPr/>
            </p:nvGrpSpPr>
            <p:grpSpPr>
              <a:xfrm>
                <a:off x="3913655" y="2496171"/>
                <a:ext cx="978592" cy="3544012"/>
                <a:chOff x="1877321" y="3273524"/>
                <a:chExt cx="978592" cy="2764849"/>
              </a:xfrm>
            </p:grpSpPr>
            <p:grpSp>
              <p:nvGrpSpPr>
                <p:cNvPr id="21" name="组合 20"/>
                <p:cNvGrpSpPr/>
                <p:nvPr/>
              </p:nvGrpSpPr>
              <p:grpSpPr>
                <a:xfrm>
                  <a:off x="1878505" y="3273524"/>
                  <a:ext cx="977408" cy="2757416"/>
                  <a:chOff x="2201764" y="1989138"/>
                  <a:chExt cx="1309885" cy="3695382"/>
                </a:xfrm>
              </p:grpSpPr>
              <p:sp>
                <p:nvSpPr>
                  <p:cNvPr id="26" name="矩形 25"/>
                  <p:cNvSpPr/>
                  <p:nvPr/>
                </p:nvSpPr>
                <p:spPr>
                  <a:xfrm>
                    <a:off x="2484120" y="2311845"/>
                    <a:ext cx="746760" cy="3372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7" name="平行四边形 26"/>
                  <p:cNvSpPr/>
                  <p:nvPr/>
                </p:nvSpPr>
                <p:spPr>
                  <a:xfrm rot="5400000">
                    <a:off x="495251" y="3695651"/>
                    <a:ext cx="3695382" cy="282356"/>
                  </a:xfrm>
                  <a:prstGeom prst="parallelogram">
                    <a:avLst>
                      <a:gd fmla="val 14374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8" name="平行四边形 27"/>
                  <p:cNvSpPr/>
                  <p:nvPr/>
                </p:nvSpPr>
                <p:spPr>
                  <a:xfrm flipH="1" rot="16200000">
                    <a:off x="1522780" y="3695651"/>
                    <a:ext cx="3695382" cy="282356"/>
                  </a:xfrm>
                  <a:prstGeom prst="parallelogram">
                    <a:avLst>
                      <a:gd fmla="val 143744" name="adj"/>
                    </a:avLst>
                  </a:prstGeom>
                  <a:solidFill>
                    <a:schemeClr val="bg1">
                      <a:lumMod val="85000"/>
                    </a:schemeClr>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22" name="组合 21"/>
                <p:cNvGrpSpPr/>
                <p:nvPr/>
              </p:nvGrpSpPr>
              <p:grpSpPr>
                <a:xfrm>
                  <a:off x="1877321" y="5058677"/>
                  <a:ext cx="977407" cy="979696"/>
                  <a:chOff x="4259165" y="4398128"/>
                  <a:chExt cx="1309884" cy="1312952"/>
                </a:xfrm>
              </p:grpSpPr>
              <p:sp>
                <p:nvSpPr>
                  <p:cNvPr id="23" name="平行四边形 22"/>
                  <p:cNvSpPr/>
                  <p:nvPr/>
                </p:nvSpPr>
                <p:spPr>
                  <a:xfrm rot="5400000">
                    <a:off x="3745526" y="4911767"/>
                    <a:ext cx="1309634" cy="282356"/>
                  </a:xfrm>
                  <a:prstGeom prst="parallelogram">
                    <a:avLst>
                      <a:gd fmla="val 143744" name="adj"/>
                    </a:avLst>
                  </a:prstGeom>
                  <a:solidFill>
                    <a:srgbClr val="F88D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 name="矩形 23"/>
                  <p:cNvSpPr/>
                  <p:nvPr/>
                </p:nvSpPr>
                <p:spPr>
                  <a:xfrm>
                    <a:off x="4541520" y="4708778"/>
                    <a:ext cx="746760" cy="992340"/>
                  </a:xfrm>
                  <a:prstGeom prst="rect">
                    <a:avLst/>
                  </a:prstGeom>
                  <a:solidFill>
                    <a:srgbClr val="F66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5" name="平行四边形 24"/>
                  <p:cNvSpPr/>
                  <p:nvPr/>
                </p:nvSpPr>
                <p:spPr>
                  <a:xfrm flipH="1" rot="16200000">
                    <a:off x="4771395" y="4913426"/>
                    <a:ext cx="1312952" cy="282356"/>
                  </a:xfrm>
                  <a:prstGeom prst="parallelogram">
                    <a:avLst>
                      <a:gd fmla="val 143744" name="adj"/>
                    </a:avLst>
                  </a:prstGeom>
                  <a:solidFill>
                    <a:srgbClr val="F443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12" name="六边形 11"/>
              <p:cNvSpPr/>
              <p:nvPr/>
            </p:nvSpPr>
            <p:spPr>
              <a:xfrm>
                <a:off x="3908932" y="2080149"/>
                <a:ext cx="976224" cy="841572"/>
              </a:xfrm>
              <a:prstGeom prst="hexagon">
                <a:avLst/>
              </a:prstGeom>
              <a:solidFill>
                <a:srgbClr val="F6615B"/>
              </a:solidFill>
              <a:ln>
                <a:noFill/>
              </a:ln>
              <a:scene3d>
                <a:camera prst="orthographicFront">
                  <a:rot lat="270000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 name="文本框 225"/>
              <p:cNvSpPr txBox="1"/>
              <p:nvPr/>
            </p:nvSpPr>
            <p:spPr>
              <a:xfrm>
                <a:off x="3950728" y="2238297"/>
                <a:ext cx="916408" cy="568168"/>
              </a:xfrm>
              <a:prstGeom prst="rect">
                <a:avLst/>
              </a:prstGeom>
              <a:noFill/>
              <a:scene3d>
                <a:camera prst="orthographicFront">
                  <a:rot lat="2700000" lon="0" rev="0"/>
                </a:camera>
                <a:lightRig dir="t" rig="threePt"/>
              </a:scene3d>
            </p:spPr>
            <p:txBody>
              <a:bodyPr rtlCol="0" wrap="square">
                <a:spAutoFit/>
              </a:bodyPr>
              <a:lstStyle/>
              <a:p>
                <a:pPr algn="ctr"/>
                <a:r>
                  <a:rPr altLang="zh-CN" lang="en-US" sz="1800">
                    <a:solidFill>
                      <a:prstClr val="white"/>
                    </a:solidFill>
                    <a:latin charset="0" panose="020b0806030902050204" pitchFamily="34" typeface="Impact"/>
                  </a:rPr>
                  <a:t>65%</a:t>
                </a:r>
              </a:p>
            </p:txBody>
          </p:sp>
          <p:grpSp>
            <p:nvGrpSpPr>
              <p:cNvPr id="14" name="Group 4"/>
              <p:cNvGrpSpPr>
                <a:grpSpLocks noChangeAspect="1"/>
              </p:cNvGrpSpPr>
              <p:nvPr/>
            </p:nvGrpSpPr>
            <p:grpSpPr>
              <a:xfrm>
                <a:off x="4245200" y="5383516"/>
                <a:ext cx="317869" cy="350753"/>
                <a:chOff x="3812" y="2125"/>
                <a:chExt cx="58" cy="64"/>
              </a:xfrm>
              <a:solidFill>
                <a:schemeClr val="bg1"/>
              </a:solidFill>
              <a:effectLst>
                <a:outerShdw algn="tl" blurRad="50800" dir="2700000" dist="38100" rotWithShape="0">
                  <a:prstClr val="black">
                    <a:alpha val="40000"/>
                  </a:prstClr>
                </a:outerShdw>
              </a:effectLst>
            </p:grpSpPr>
            <p:sp>
              <p:nvSpPr>
                <p:cNvPr id="15" name="Oval 5"/>
                <p:cNvSpPr>
                  <a:spLocks noChangeArrowheads="1"/>
                </p:cNvSpPr>
                <p:nvPr/>
              </p:nvSpPr>
              <p:spPr bwMode="auto">
                <a:xfrm>
                  <a:off x="3829" y="2125"/>
                  <a:ext cx="25" cy="24"/>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6" name="Freeform 6"/>
                <p:cNvSpPr/>
                <p:nvPr/>
              </p:nvSpPr>
              <p:spPr bwMode="auto">
                <a:xfrm>
                  <a:off x="3812" y="2155"/>
                  <a:ext cx="58" cy="34"/>
                </a:xfrm>
                <a:custGeom>
                  <a:gdLst>
                    <a:gd fmla="*/ 20 w 21" name="T0"/>
                    <a:gd fmla="*/ 2 h 13" name="T1"/>
                    <a:gd fmla="*/ 16 w 21" name="T2"/>
                    <a:gd fmla="*/ 0 h 13" name="T3"/>
                    <a:gd fmla="*/ 16 w 21" name="T4"/>
                    <a:gd fmla="*/ 0 h 13" name="T5"/>
                    <a:gd fmla="*/ 14 w 21" name="T6"/>
                    <a:gd fmla="*/ 0 h 13" name="T7"/>
                    <a:gd fmla="*/ 13 w 21" name="T8"/>
                    <a:gd fmla="*/ 4 h 13" name="T9"/>
                    <a:gd fmla="*/ 11 w 21" name="T10"/>
                    <a:gd fmla="*/ 9 h 13" name="T11"/>
                    <a:gd fmla="*/ 9 w 21" name="T12"/>
                    <a:gd fmla="*/ 4 h 13" name="T13"/>
                    <a:gd fmla="*/ 7 w 21" name="T14"/>
                    <a:gd fmla="*/ 0 h 13" name="T15"/>
                    <a:gd fmla="*/ 4 w 21" name="T16"/>
                    <a:gd fmla="*/ 0 h 13" name="T17"/>
                    <a:gd fmla="*/ 4 w 21" name="T18"/>
                    <a:gd fmla="*/ 0 h 13" name="T19"/>
                    <a:gd fmla="*/ 0 w 21" name="T20"/>
                    <a:gd fmla="*/ 2 h 13" name="T21"/>
                    <a:gd fmla="*/ 0 w 21" name="T22"/>
                    <a:gd fmla="*/ 13 h 13" name="T23"/>
                    <a:gd fmla="*/ 3 w 21" name="T24"/>
                    <a:gd fmla="*/ 13 h 13" name="T25"/>
                    <a:gd fmla="*/ 4 w 21" name="T26"/>
                    <a:gd fmla="*/ 5 h 13" name="T27"/>
                    <a:gd fmla="*/ 4 w 21" name="T28"/>
                    <a:gd fmla="*/ 5 h 13" name="T29"/>
                    <a:gd fmla="*/ 4 w 21" name="T30"/>
                    <a:gd fmla="*/ 13 h 13" name="T31"/>
                    <a:gd fmla="*/ 16 w 21" name="T32"/>
                    <a:gd fmla="*/ 13 h 13" name="T33"/>
                    <a:gd fmla="*/ 16 w 21" name="T34"/>
                    <a:gd fmla="*/ 5 h 13" name="T35"/>
                    <a:gd fmla="*/ 16 w 21" name="T36"/>
                    <a:gd fmla="*/ 5 h 13" name="T37"/>
                    <a:gd fmla="*/ 17 w 21" name="T38"/>
                    <a:gd fmla="*/ 5 h 13" name="T39"/>
                    <a:gd fmla="*/ 17 w 21" name="T40"/>
                    <a:gd fmla="*/ 13 h 13" name="T41"/>
                    <a:gd fmla="*/ 20 w 21" name="T42"/>
                    <a:gd fmla="*/ 13 h 13" name="T43"/>
                    <a:gd fmla="*/ 20 w 21" name="T44"/>
                    <a:gd fmla="*/ 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21">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 name="Freeform 7"/>
                <p:cNvSpPr/>
                <p:nvPr/>
              </p:nvSpPr>
              <p:spPr bwMode="auto">
                <a:xfrm>
                  <a:off x="3837" y="2152"/>
                  <a:ext cx="9" cy="27"/>
                </a:xfrm>
                <a:custGeom>
                  <a:gdLst>
                    <a:gd fmla="*/ 2 w 3" name="T0"/>
                    <a:gd fmla="*/ 2 h 10" name="T1"/>
                    <a:gd fmla="*/ 2 w 3" name="T2"/>
                    <a:gd fmla="*/ 1 h 10" name="T3"/>
                    <a:gd fmla="*/ 2 w 3" name="T4"/>
                    <a:gd fmla="*/ 0 h 10" name="T5"/>
                    <a:gd fmla="*/ 1 w 3" name="T6"/>
                    <a:gd fmla="*/ 1 h 10" name="T7"/>
                    <a:gd fmla="*/ 1 w 3" name="T8"/>
                    <a:gd fmla="*/ 2 h 10" name="T9"/>
                    <a:gd fmla="*/ 0 w 3" name="T10"/>
                    <a:gd fmla="*/ 7 h 10" name="T11"/>
                    <a:gd fmla="*/ 2 w 3" name="T12"/>
                    <a:gd fmla="*/ 10 h 10" name="T13"/>
                    <a:gd fmla="*/ 3 w 3" name="T14"/>
                    <a:gd fmla="*/ 7 h 10" name="T15"/>
                    <a:gd fmla="*/ 2 w 3"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8" name="Oval 8"/>
                <p:cNvSpPr>
                  <a:spLocks noChangeArrowheads="1"/>
                </p:cNvSpPr>
                <p:nvPr/>
              </p:nvSpPr>
              <p:spPr bwMode="auto">
                <a:xfrm>
                  <a:off x="3829" y="2125"/>
                  <a:ext cx="25" cy="24"/>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9" name="Freeform 9"/>
                <p:cNvSpPr/>
                <p:nvPr/>
              </p:nvSpPr>
              <p:spPr bwMode="auto">
                <a:xfrm>
                  <a:off x="3812" y="2155"/>
                  <a:ext cx="58" cy="34"/>
                </a:xfrm>
                <a:custGeom>
                  <a:gdLst>
                    <a:gd fmla="*/ 20 w 21" name="T0"/>
                    <a:gd fmla="*/ 2 h 13" name="T1"/>
                    <a:gd fmla="*/ 16 w 21" name="T2"/>
                    <a:gd fmla="*/ 0 h 13" name="T3"/>
                    <a:gd fmla="*/ 16 w 21" name="T4"/>
                    <a:gd fmla="*/ 0 h 13" name="T5"/>
                    <a:gd fmla="*/ 14 w 21" name="T6"/>
                    <a:gd fmla="*/ 0 h 13" name="T7"/>
                    <a:gd fmla="*/ 13 w 21" name="T8"/>
                    <a:gd fmla="*/ 4 h 13" name="T9"/>
                    <a:gd fmla="*/ 11 w 21" name="T10"/>
                    <a:gd fmla="*/ 9 h 13" name="T11"/>
                    <a:gd fmla="*/ 9 w 21" name="T12"/>
                    <a:gd fmla="*/ 4 h 13" name="T13"/>
                    <a:gd fmla="*/ 7 w 21" name="T14"/>
                    <a:gd fmla="*/ 0 h 13" name="T15"/>
                    <a:gd fmla="*/ 4 w 21" name="T16"/>
                    <a:gd fmla="*/ 0 h 13" name="T17"/>
                    <a:gd fmla="*/ 4 w 21" name="T18"/>
                    <a:gd fmla="*/ 0 h 13" name="T19"/>
                    <a:gd fmla="*/ 0 w 21" name="T20"/>
                    <a:gd fmla="*/ 2 h 13" name="T21"/>
                    <a:gd fmla="*/ 0 w 21" name="T22"/>
                    <a:gd fmla="*/ 13 h 13" name="T23"/>
                    <a:gd fmla="*/ 3 w 21" name="T24"/>
                    <a:gd fmla="*/ 13 h 13" name="T25"/>
                    <a:gd fmla="*/ 4 w 21" name="T26"/>
                    <a:gd fmla="*/ 5 h 13" name="T27"/>
                    <a:gd fmla="*/ 4 w 21" name="T28"/>
                    <a:gd fmla="*/ 5 h 13" name="T29"/>
                    <a:gd fmla="*/ 4 w 21" name="T30"/>
                    <a:gd fmla="*/ 13 h 13" name="T31"/>
                    <a:gd fmla="*/ 16 w 21" name="T32"/>
                    <a:gd fmla="*/ 13 h 13" name="T33"/>
                    <a:gd fmla="*/ 16 w 21" name="T34"/>
                    <a:gd fmla="*/ 5 h 13" name="T35"/>
                    <a:gd fmla="*/ 16 w 21" name="T36"/>
                    <a:gd fmla="*/ 5 h 13" name="T37"/>
                    <a:gd fmla="*/ 17 w 21" name="T38"/>
                    <a:gd fmla="*/ 5 h 13" name="T39"/>
                    <a:gd fmla="*/ 17 w 21" name="T40"/>
                    <a:gd fmla="*/ 13 h 13" name="T41"/>
                    <a:gd fmla="*/ 20 w 21" name="T42"/>
                    <a:gd fmla="*/ 13 h 13" name="T43"/>
                    <a:gd fmla="*/ 20 w 21" name="T44"/>
                    <a:gd fmla="*/ 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21">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0" name="Freeform 10"/>
                <p:cNvSpPr/>
                <p:nvPr/>
              </p:nvSpPr>
              <p:spPr bwMode="auto">
                <a:xfrm>
                  <a:off x="3837" y="2152"/>
                  <a:ext cx="9" cy="27"/>
                </a:xfrm>
                <a:custGeom>
                  <a:gdLst>
                    <a:gd fmla="*/ 2 w 3" name="T0"/>
                    <a:gd fmla="*/ 2 h 10" name="T1"/>
                    <a:gd fmla="*/ 2 w 3" name="T2"/>
                    <a:gd fmla="*/ 1 h 10" name="T3"/>
                    <a:gd fmla="*/ 2 w 3" name="T4"/>
                    <a:gd fmla="*/ 0 h 10" name="T5"/>
                    <a:gd fmla="*/ 1 w 3" name="T6"/>
                    <a:gd fmla="*/ 1 h 10" name="T7"/>
                    <a:gd fmla="*/ 1 w 3" name="T8"/>
                    <a:gd fmla="*/ 2 h 10" name="T9"/>
                    <a:gd fmla="*/ 0 w 3" name="T10"/>
                    <a:gd fmla="*/ 7 h 10" name="T11"/>
                    <a:gd fmla="*/ 2 w 3" name="T12"/>
                    <a:gd fmla="*/ 10 h 10" name="T13"/>
                    <a:gd fmla="*/ 3 w 3" name="T14"/>
                    <a:gd fmla="*/ 7 h 10" name="T15"/>
                    <a:gd fmla="*/ 2 w 3"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grpSp>
        <p:nvGrpSpPr>
          <p:cNvPr id="29" name="组合 28"/>
          <p:cNvGrpSpPr/>
          <p:nvPr/>
        </p:nvGrpSpPr>
        <p:grpSpPr>
          <a:xfrm>
            <a:off x="1542053" y="1329278"/>
            <a:ext cx="2266028" cy="3658445"/>
            <a:chOff x="2055803" y="1772781"/>
            <a:chExt cx="3020977" cy="4879056"/>
          </a:xfrm>
        </p:grpSpPr>
        <p:sp>
          <p:nvSpPr>
            <p:cNvPr id="30" name="椭圆 159"/>
            <p:cNvSpPr/>
            <p:nvPr/>
          </p:nvSpPr>
          <p:spPr>
            <a:xfrm rot="1980000">
              <a:off x="2055803" y="5487147"/>
              <a:ext cx="3020977" cy="1164690"/>
            </a:xfrm>
            <a:custGeom>
              <a:gdLst>
                <a:gd fmla="*/ 0 w 3518756" name="connsiteX0"/>
                <a:gd fmla="*/ 673936 h 1356601" name="connsiteY0"/>
                <a:gd fmla="*/ 1759378 w 3518756" name="connsiteX1"/>
                <a:gd fmla="*/ 16516 h 1356601" name="connsiteY1"/>
                <a:gd fmla="*/ 3518756 w 3518756" name="connsiteX2"/>
                <a:gd fmla="*/ 673936 h 1356601" name="connsiteY2"/>
                <a:gd fmla="*/ 1759378 w 3518756" name="connsiteX3"/>
                <a:gd fmla="*/ 1331356 h 1356601" name="connsiteY3"/>
                <a:gd fmla="*/ 0 w 3518756" name="connsiteX4"/>
                <a:gd fmla="*/ 673936 h 13566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601" w="3518756">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31" name="组合 30"/>
            <p:cNvGrpSpPr/>
            <p:nvPr/>
          </p:nvGrpSpPr>
          <p:grpSpPr>
            <a:xfrm>
              <a:off x="2406244" y="1772781"/>
              <a:ext cx="840154" cy="3954268"/>
              <a:chOff x="2377622" y="1434354"/>
              <a:chExt cx="978590" cy="4605829"/>
            </a:xfrm>
          </p:grpSpPr>
          <p:grpSp>
            <p:nvGrpSpPr>
              <p:cNvPr id="32" name="组合 31"/>
              <p:cNvGrpSpPr/>
              <p:nvPr/>
            </p:nvGrpSpPr>
            <p:grpSpPr>
              <a:xfrm>
                <a:off x="2377622" y="1831508"/>
                <a:ext cx="978590" cy="4208675"/>
                <a:chOff x="1877323" y="3273524"/>
                <a:chExt cx="978590" cy="2761704"/>
              </a:xfrm>
            </p:grpSpPr>
            <p:grpSp>
              <p:nvGrpSpPr>
                <p:cNvPr id="40" name="组合 39"/>
                <p:cNvGrpSpPr/>
                <p:nvPr/>
              </p:nvGrpSpPr>
              <p:grpSpPr>
                <a:xfrm>
                  <a:off x="1878505" y="3273524"/>
                  <a:ext cx="977408" cy="2757417"/>
                  <a:chOff x="2201764" y="1989138"/>
                  <a:chExt cx="1309885" cy="3695383"/>
                </a:xfrm>
              </p:grpSpPr>
              <p:sp>
                <p:nvSpPr>
                  <p:cNvPr id="45" name="矩形 44"/>
                  <p:cNvSpPr/>
                  <p:nvPr/>
                </p:nvSpPr>
                <p:spPr>
                  <a:xfrm>
                    <a:off x="2484120" y="2273934"/>
                    <a:ext cx="746760" cy="3410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 name="平行四边形 45"/>
                  <p:cNvSpPr/>
                  <p:nvPr/>
                </p:nvSpPr>
                <p:spPr>
                  <a:xfrm rot="5400000">
                    <a:off x="495251" y="3695651"/>
                    <a:ext cx="3695382" cy="282356"/>
                  </a:xfrm>
                  <a:prstGeom prst="parallelogram">
                    <a:avLst>
                      <a:gd fmla="val 14374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7" name="平行四边形 46"/>
                  <p:cNvSpPr/>
                  <p:nvPr/>
                </p:nvSpPr>
                <p:spPr>
                  <a:xfrm flipH="1" rot="16200000">
                    <a:off x="1522780" y="3695651"/>
                    <a:ext cx="3695382" cy="282356"/>
                  </a:xfrm>
                  <a:prstGeom prst="parallelogram">
                    <a:avLst>
                      <a:gd fmla="val 143744" name="adj"/>
                    </a:avLst>
                  </a:prstGeom>
                  <a:solidFill>
                    <a:schemeClr val="bg1">
                      <a:lumMod val="85000"/>
                    </a:schemeClr>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1" name="组合 40"/>
                <p:cNvGrpSpPr/>
                <p:nvPr/>
              </p:nvGrpSpPr>
              <p:grpSpPr>
                <a:xfrm>
                  <a:off x="1877323" y="5213160"/>
                  <a:ext cx="977409" cy="822068"/>
                  <a:chOff x="4259165" y="4605153"/>
                  <a:chExt cx="1309886" cy="1101703"/>
                </a:xfrm>
              </p:grpSpPr>
              <p:sp>
                <p:nvSpPr>
                  <p:cNvPr id="42" name="平行四边形 41"/>
                  <p:cNvSpPr/>
                  <p:nvPr/>
                </p:nvSpPr>
                <p:spPr>
                  <a:xfrm rot="5400000">
                    <a:off x="3852283" y="5012035"/>
                    <a:ext cx="1096120" cy="282356"/>
                  </a:xfrm>
                  <a:prstGeom prst="parallelogram">
                    <a:avLst>
                      <a:gd fmla="val 143744" name="adj"/>
                    </a:avLst>
                  </a:prstGeom>
                  <a:solidFill>
                    <a:srgbClr val="01CF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3" name="矩形 42"/>
                  <p:cNvSpPr/>
                  <p:nvPr/>
                </p:nvSpPr>
                <p:spPr>
                  <a:xfrm>
                    <a:off x="4541520" y="4866746"/>
                    <a:ext cx="746759" cy="834529"/>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4" name="平行四边形 43"/>
                  <p:cNvSpPr/>
                  <p:nvPr/>
                </p:nvSpPr>
                <p:spPr>
                  <a:xfrm flipH="1" rot="16200000">
                    <a:off x="4879813" y="5017618"/>
                    <a:ext cx="1096120" cy="282356"/>
                  </a:xfrm>
                  <a:prstGeom prst="parallelogram">
                    <a:avLst>
                      <a:gd fmla="val 143744" name="adj"/>
                    </a:avLst>
                  </a:prstGeom>
                  <a:solidFill>
                    <a:srgbClr val="018B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33" name="六边形 32"/>
              <p:cNvSpPr/>
              <p:nvPr/>
            </p:nvSpPr>
            <p:spPr>
              <a:xfrm>
                <a:off x="2378805" y="1434354"/>
                <a:ext cx="976224" cy="841572"/>
              </a:xfrm>
              <a:prstGeom prst="hexagon">
                <a:avLst/>
              </a:prstGeom>
              <a:solidFill>
                <a:srgbClr val="01ACBE"/>
              </a:solidFill>
              <a:ln>
                <a:noFill/>
              </a:ln>
              <a:scene3d>
                <a:camera prst="orthographicFront">
                  <a:rot lat="270000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34" name="文本框 222"/>
              <p:cNvSpPr txBox="1"/>
              <p:nvPr/>
            </p:nvSpPr>
            <p:spPr>
              <a:xfrm>
                <a:off x="2403647" y="1582976"/>
                <a:ext cx="916408" cy="568169"/>
              </a:xfrm>
              <a:prstGeom prst="rect">
                <a:avLst/>
              </a:prstGeom>
              <a:noFill/>
              <a:scene3d>
                <a:camera prst="orthographicFront">
                  <a:rot lat="2700000" lon="0" rev="0"/>
                </a:camera>
                <a:lightRig dir="t" rig="threePt"/>
              </a:scene3d>
            </p:spPr>
            <p:txBody>
              <a:bodyPr rtlCol="0" wrap="square">
                <a:spAutoFit/>
              </a:bodyPr>
              <a:lstStyle/>
              <a:p>
                <a:pPr algn="ctr"/>
                <a:r>
                  <a:rPr altLang="zh-CN" lang="en-US" sz="1800">
                    <a:solidFill>
                      <a:prstClr val="white"/>
                    </a:solidFill>
                    <a:latin charset="0" panose="020b0806030902050204" pitchFamily="34" typeface="Impact"/>
                  </a:rPr>
                  <a:t>85%</a:t>
                </a:r>
              </a:p>
            </p:txBody>
          </p:sp>
          <p:grpSp>
            <p:nvGrpSpPr>
              <p:cNvPr id="35" name="Group 20"/>
              <p:cNvGrpSpPr>
                <a:grpSpLocks noChangeAspect="1"/>
              </p:cNvGrpSpPr>
              <p:nvPr/>
            </p:nvGrpSpPr>
            <p:grpSpPr>
              <a:xfrm>
                <a:off x="2669842" y="5431607"/>
                <a:ext cx="405559" cy="323351"/>
                <a:chOff x="3899" y="2225"/>
                <a:chExt cx="74" cy="59"/>
              </a:xfrm>
              <a:solidFill>
                <a:schemeClr val="bg1"/>
              </a:solidFill>
              <a:effectLst>
                <a:outerShdw algn="tl" blurRad="50800" dir="2700000" dist="38100" rotWithShape="0">
                  <a:prstClr val="black">
                    <a:alpha val="40000"/>
                  </a:prstClr>
                </a:outerShdw>
              </a:effectLst>
            </p:grpSpPr>
            <p:sp>
              <p:nvSpPr>
                <p:cNvPr id="36" name="Freeform 21"/>
                <p:cNvSpPr>
                  <a:spLocks noEditPoints="1"/>
                </p:cNvSpPr>
                <p:nvPr/>
              </p:nvSpPr>
              <p:spPr bwMode="auto">
                <a:xfrm>
                  <a:off x="3899" y="2225"/>
                  <a:ext cx="74" cy="59"/>
                </a:xfrm>
                <a:custGeom>
                  <a:gdLst>
                    <a:gd fmla="*/ 27 w 29" name="T0"/>
                    <a:gd fmla="*/ 0 h 22" name="T1"/>
                    <a:gd fmla="*/ 3 w 29" name="T2"/>
                    <a:gd fmla="*/ 0 h 22" name="T3"/>
                    <a:gd fmla="*/ 0 w 29" name="T4"/>
                    <a:gd fmla="*/ 3 h 22" name="T5"/>
                    <a:gd fmla="*/ 0 w 29" name="T6"/>
                    <a:gd fmla="*/ 16 h 22" name="T7"/>
                    <a:gd fmla="*/ 3 w 29" name="T8"/>
                    <a:gd fmla="*/ 19 h 22" name="T9"/>
                    <a:gd fmla="*/ 10 w 29" name="T10"/>
                    <a:gd fmla="*/ 19 h 22" name="T11"/>
                    <a:gd fmla="*/ 9 w 29" name="T12"/>
                    <a:gd fmla="*/ 20 h 22" name="T13"/>
                    <a:gd fmla="*/ 5 w 29" name="T14"/>
                    <a:gd fmla="*/ 20 h 22" name="T15"/>
                    <a:gd fmla="*/ 3 w 29" name="T16"/>
                    <a:gd fmla="*/ 21 h 22" name="T17"/>
                    <a:gd fmla="*/ 5 w 29" name="T18"/>
                    <a:gd fmla="*/ 22 h 22" name="T19"/>
                    <a:gd fmla="*/ 24 w 29" name="T20"/>
                    <a:gd fmla="*/ 22 h 22" name="T21"/>
                    <a:gd fmla="*/ 26 w 29" name="T22"/>
                    <a:gd fmla="*/ 21 h 22" name="T23"/>
                    <a:gd fmla="*/ 24 w 29" name="T24"/>
                    <a:gd fmla="*/ 20 h 22" name="T25"/>
                    <a:gd fmla="*/ 21 w 29" name="T26"/>
                    <a:gd fmla="*/ 20 h 22" name="T27"/>
                    <a:gd fmla="*/ 19 w 29" name="T28"/>
                    <a:gd fmla="*/ 19 h 22" name="T29"/>
                    <a:gd fmla="*/ 27 w 29" name="T30"/>
                    <a:gd fmla="*/ 19 h 22" name="T31"/>
                    <a:gd fmla="*/ 29 w 29" name="T32"/>
                    <a:gd fmla="*/ 16 h 22" name="T33"/>
                    <a:gd fmla="*/ 29 w 29" name="T34"/>
                    <a:gd fmla="*/ 3 h 22" name="T35"/>
                    <a:gd fmla="*/ 27 w 29" name="T36"/>
                    <a:gd fmla="*/ 0 h 22" name="T37"/>
                    <a:gd fmla="*/ 28 w 29" name="T38"/>
                    <a:gd fmla="*/ 16 h 22" name="T39"/>
                    <a:gd fmla="*/ 27 w 29" name="T40"/>
                    <a:gd fmla="*/ 17 h 22" name="T41"/>
                    <a:gd fmla="*/ 3 w 29" name="T42"/>
                    <a:gd fmla="*/ 17 h 22" name="T43"/>
                    <a:gd fmla="*/ 2 w 29" name="T44"/>
                    <a:gd fmla="*/ 16 h 22" name="T45"/>
                    <a:gd fmla="*/ 2 w 29" name="T46"/>
                    <a:gd fmla="*/ 3 h 22" name="T47"/>
                    <a:gd fmla="*/ 3 w 29" name="T48"/>
                    <a:gd fmla="*/ 2 h 22" name="T49"/>
                    <a:gd fmla="*/ 27 w 29" name="T50"/>
                    <a:gd fmla="*/ 2 h 22" name="T51"/>
                    <a:gd fmla="*/ 28 w 29" name="T52"/>
                    <a:gd fmla="*/ 3 h 22" name="T53"/>
                    <a:gd fmla="*/ 28 w 29" name="T54"/>
                    <a:gd fmla="*/ 16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28">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7" name="Freeform 22"/>
                <p:cNvSpPr>
                  <a:spLocks noEditPoints="1"/>
                </p:cNvSpPr>
                <p:nvPr/>
              </p:nvSpPr>
              <p:spPr bwMode="auto">
                <a:xfrm>
                  <a:off x="3917" y="2241"/>
                  <a:ext cx="25" cy="27"/>
                </a:xfrm>
                <a:custGeom>
                  <a:gdLst>
                    <a:gd fmla="*/ 10 w 10" name="T0"/>
                    <a:gd fmla="*/ 6 h 10" name="T1"/>
                    <a:gd fmla="*/ 10 w 10" name="T2"/>
                    <a:gd fmla="*/ 4 h 10" name="T3"/>
                    <a:gd fmla="*/ 9 w 10" name="T4"/>
                    <a:gd fmla="*/ 4 h 10" name="T5"/>
                    <a:gd fmla="*/ 8 w 10" name="T6"/>
                    <a:gd fmla="*/ 3 h 10" name="T7"/>
                    <a:gd fmla="*/ 9 w 10" name="T8"/>
                    <a:gd fmla="*/ 2 h 10" name="T9"/>
                    <a:gd fmla="*/ 8 w 10" name="T10"/>
                    <a:gd fmla="*/ 1 h 10" name="T11"/>
                    <a:gd fmla="*/ 8 w 10" name="T12"/>
                    <a:gd fmla="*/ 2 h 10" name="T13"/>
                    <a:gd fmla="*/ 6 w 10" name="T14"/>
                    <a:gd fmla="*/ 1 h 10" name="T15"/>
                    <a:gd fmla="*/ 6 w 10" name="T16"/>
                    <a:gd fmla="*/ 0 h 10" name="T17"/>
                    <a:gd fmla="*/ 4 w 10" name="T18"/>
                    <a:gd fmla="*/ 0 h 10" name="T19"/>
                    <a:gd fmla="*/ 4 w 10" name="T20"/>
                    <a:gd fmla="*/ 1 h 10" name="T21"/>
                    <a:gd fmla="*/ 3 w 10" name="T22"/>
                    <a:gd fmla="*/ 2 h 10" name="T23"/>
                    <a:gd fmla="*/ 2 w 10" name="T24"/>
                    <a:gd fmla="*/ 1 h 10" name="T25"/>
                    <a:gd fmla="*/ 1 w 10" name="T26"/>
                    <a:gd fmla="*/ 2 h 10" name="T27"/>
                    <a:gd fmla="*/ 2 w 10" name="T28"/>
                    <a:gd fmla="*/ 3 h 10" name="T29"/>
                    <a:gd fmla="*/ 1 w 10" name="T30"/>
                    <a:gd fmla="*/ 4 h 10" name="T31"/>
                    <a:gd fmla="*/ 0 w 10" name="T32"/>
                    <a:gd fmla="*/ 4 h 10" name="T33"/>
                    <a:gd fmla="*/ 0 w 10" name="T34"/>
                    <a:gd fmla="*/ 6 h 10" name="T35"/>
                    <a:gd fmla="*/ 1 w 10" name="T36"/>
                    <a:gd fmla="*/ 6 h 10" name="T37"/>
                    <a:gd fmla="*/ 2 w 10" name="T38"/>
                    <a:gd fmla="*/ 8 h 10" name="T39"/>
                    <a:gd fmla="*/ 1 w 10" name="T40"/>
                    <a:gd fmla="*/ 8 h 10" name="T41"/>
                    <a:gd fmla="*/ 2 w 10" name="T42"/>
                    <a:gd fmla="*/ 9 h 10" name="T43"/>
                    <a:gd fmla="*/ 3 w 10" name="T44"/>
                    <a:gd fmla="*/ 8 h 10" name="T45"/>
                    <a:gd fmla="*/ 4 w 10" name="T46"/>
                    <a:gd fmla="*/ 9 h 10" name="T47"/>
                    <a:gd fmla="*/ 4 w 10" name="T48"/>
                    <a:gd fmla="*/ 10 h 10" name="T49"/>
                    <a:gd fmla="*/ 6 w 10" name="T50"/>
                    <a:gd fmla="*/ 10 h 10" name="T51"/>
                    <a:gd fmla="*/ 6 w 10" name="T52"/>
                    <a:gd fmla="*/ 9 h 10" name="T53"/>
                    <a:gd fmla="*/ 8 w 10" name="T54"/>
                    <a:gd fmla="*/ 8 h 10" name="T55"/>
                    <a:gd fmla="*/ 8 w 10" name="T56"/>
                    <a:gd fmla="*/ 9 h 10" name="T57"/>
                    <a:gd fmla="*/ 9 w 10" name="T58"/>
                    <a:gd fmla="*/ 8 h 10" name="T59"/>
                    <a:gd fmla="*/ 8 w 10" name="T60"/>
                    <a:gd fmla="*/ 8 h 10" name="T61"/>
                    <a:gd fmla="*/ 9 w 10" name="T62"/>
                    <a:gd fmla="*/ 6 h 10" name="T63"/>
                    <a:gd fmla="*/ 10 w 10" name="T64"/>
                    <a:gd fmla="*/ 6 h 10" name="T65"/>
                    <a:gd fmla="*/ 8 w 10" name="T66"/>
                    <a:gd fmla="*/ 5 h 10" name="T67"/>
                    <a:gd fmla="*/ 5 w 10" name="T68"/>
                    <a:gd fmla="*/ 8 h 10" name="T69"/>
                    <a:gd fmla="*/ 2 w 10" name="T70"/>
                    <a:gd fmla="*/ 5 h 10" name="T71"/>
                    <a:gd fmla="*/ 5 w 10" name="T72"/>
                    <a:gd fmla="*/ 2 h 10" name="T73"/>
                    <a:gd fmla="*/ 8 w 10" name="T74"/>
                    <a:gd fmla="*/ 5 h 1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 w="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8" name="Freeform 23"/>
                <p:cNvSpPr>
                  <a:spLocks noEditPoints="1"/>
                </p:cNvSpPr>
                <p:nvPr/>
              </p:nvSpPr>
              <p:spPr bwMode="auto">
                <a:xfrm>
                  <a:off x="3942" y="2252"/>
                  <a:ext cx="13" cy="13"/>
                </a:xfrm>
                <a:custGeom>
                  <a:gdLst>
                    <a:gd fmla="*/ 5 w 5" name="T0"/>
                    <a:gd fmla="*/ 3 h 5" name="T1"/>
                    <a:gd fmla="*/ 5 w 5" name="T2"/>
                    <a:gd fmla="*/ 2 h 5" name="T3"/>
                    <a:gd fmla="*/ 5 w 5" name="T4"/>
                    <a:gd fmla="*/ 2 h 5" name="T5"/>
                    <a:gd fmla="*/ 4 w 5" name="T6"/>
                    <a:gd fmla="*/ 1 h 5" name="T7"/>
                    <a:gd fmla="*/ 5 w 5" name="T8"/>
                    <a:gd fmla="*/ 1 h 5" name="T9"/>
                    <a:gd fmla="*/ 4 w 5" name="T10"/>
                    <a:gd fmla="*/ 1 h 5" name="T11"/>
                    <a:gd fmla="*/ 4 w 5" name="T12"/>
                    <a:gd fmla="*/ 1 h 5" name="T13"/>
                    <a:gd fmla="*/ 3 w 5" name="T14"/>
                    <a:gd fmla="*/ 1 h 5" name="T15"/>
                    <a:gd fmla="*/ 3 w 5" name="T16"/>
                    <a:gd fmla="*/ 0 h 5" name="T17"/>
                    <a:gd fmla="*/ 2 w 5" name="T18"/>
                    <a:gd fmla="*/ 0 h 5" name="T19"/>
                    <a:gd fmla="*/ 2 w 5" name="T20"/>
                    <a:gd fmla="*/ 1 h 5" name="T21"/>
                    <a:gd fmla="*/ 1 w 5" name="T22"/>
                    <a:gd fmla="*/ 1 h 5" name="T23"/>
                    <a:gd fmla="*/ 1 w 5" name="T24"/>
                    <a:gd fmla="*/ 1 h 5" name="T25"/>
                    <a:gd fmla="*/ 1 w 5" name="T26"/>
                    <a:gd fmla="*/ 1 h 5" name="T27"/>
                    <a:gd fmla="*/ 1 w 5" name="T28"/>
                    <a:gd fmla="*/ 1 h 5" name="T29"/>
                    <a:gd fmla="*/ 1 w 5" name="T30"/>
                    <a:gd fmla="*/ 2 h 5" name="T31"/>
                    <a:gd fmla="*/ 0 w 5" name="T32"/>
                    <a:gd fmla="*/ 2 h 5" name="T33"/>
                    <a:gd fmla="*/ 0 w 5" name="T34"/>
                    <a:gd fmla="*/ 3 h 5" name="T35"/>
                    <a:gd fmla="*/ 1 w 5" name="T36"/>
                    <a:gd fmla="*/ 3 h 5" name="T37"/>
                    <a:gd fmla="*/ 1 w 5" name="T38"/>
                    <a:gd fmla="*/ 4 h 5" name="T39"/>
                    <a:gd fmla="*/ 1 w 5" name="T40"/>
                    <a:gd fmla="*/ 4 h 5" name="T41"/>
                    <a:gd fmla="*/ 1 w 5" name="T42"/>
                    <a:gd fmla="*/ 5 h 5" name="T43"/>
                    <a:gd fmla="*/ 1 w 5" name="T44"/>
                    <a:gd fmla="*/ 4 h 5" name="T45"/>
                    <a:gd fmla="*/ 2 w 5" name="T46"/>
                    <a:gd fmla="*/ 5 h 5" name="T47"/>
                    <a:gd fmla="*/ 2 w 5" name="T48"/>
                    <a:gd fmla="*/ 5 h 5" name="T49"/>
                    <a:gd fmla="*/ 3 w 5" name="T50"/>
                    <a:gd fmla="*/ 5 h 5" name="T51"/>
                    <a:gd fmla="*/ 3 w 5" name="T52"/>
                    <a:gd fmla="*/ 5 h 5" name="T53"/>
                    <a:gd fmla="*/ 4 w 5" name="T54"/>
                    <a:gd fmla="*/ 4 h 5" name="T55"/>
                    <a:gd fmla="*/ 4 w 5" name="T56"/>
                    <a:gd fmla="*/ 5 h 5" name="T57"/>
                    <a:gd fmla="*/ 5 w 5" name="T58"/>
                    <a:gd fmla="*/ 4 h 5" name="T59"/>
                    <a:gd fmla="*/ 4 w 5" name="T60"/>
                    <a:gd fmla="*/ 4 h 5" name="T61"/>
                    <a:gd fmla="*/ 5 w 5" name="T62"/>
                    <a:gd fmla="*/ 3 h 5" name="T63"/>
                    <a:gd fmla="*/ 4 w 5" name="T64"/>
                    <a:gd fmla="*/ 3 h 5" name="T65"/>
                    <a:gd fmla="*/ 3 w 5" name="T66"/>
                    <a:gd fmla="*/ 4 h 5" name="T67"/>
                    <a:gd fmla="*/ 1 w 5" name="T68"/>
                    <a:gd fmla="*/ 3 h 5" name="T69"/>
                    <a:gd fmla="*/ 3 w 5" name="T70"/>
                    <a:gd fmla="*/ 1 h 5" name="T71"/>
                    <a:gd fmla="*/ 4 w 5"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9" name="Freeform 24"/>
                <p:cNvSpPr>
                  <a:spLocks noEditPoints="1"/>
                </p:cNvSpPr>
                <p:nvPr/>
              </p:nvSpPr>
              <p:spPr bwMode="auto">
                <a:xfrm>
                  <a:off x="3937" y="2233"/>
                  <a:ext cx="18" cy="19"/>
                </a:xfrm>
                <a:custGeom>
                  <a:gdLst>
                    <a:gd fmla="*/ 7 w 7" name="T0"/>
                    <a:gd fmla="*/ 4 h 7" name="T1"/>
                    <a:gd fmla="*/ 7 w 7" name="T2"/>
                    <a:gd fmla="*/ 3 h 7" name="T3"/>
                    <a:gd fmla="*/ 6 w 7" name="T4"/>
                    <a:gd fmla="*/ 3 h 7" name="T5"/>
                    <a:gd fmla="*/ 6 w 7" name="T6"/>
                    <a:gd fmla="*/ 2 h 7" name="T7"/>
                    <a:gd fmla="*/ 6 w 7" name="T8"/>
                    <a:gd fmla="*/ 1 h 7" name="T9"/>
                    <a:gd fmla="*/ 6 w 7" name="T10"/>
                    <a:gd fmla="*/ 1 h 7" name="T11"/>
                    <a:gd fmla="*/ 5 w 7" name="T12"/>
                    <a:gd fmla="*/ 1 h 7" name="T13"/>
                    <a:gd fmla="*/ 4 w 7" name="T14"/>
                    <a:gd fmla="*/ 1 h 7" name="T15"/>
                    <a:gd fmla="*/ 4 w 7" name="T16"/>
                    <a:gd fmla="*/ 0 h 7" name="T17"/>
                    <a:gd fmla="*/ 3 w 7" name="T18"/>
                    <a:gd fmla="*/ 0 h 7" name="T19"/>
                    <a:gd fmla="*/ 3 w 7" name="T20"/>
                    <a:gd fmla="*/ 1 h 7" name="T21"/>
                    <a:gd fmla="*/ 2 w 7" name="T22"/>
                    <a:gd fmla="*/ 1 h 7" name="T23"/>
                    <a:gd fmla="*/ 2 w 7" name="T24"/>
                    <a:gd fmla="*/ 1 h 7" name="T25"/>
                    <a:gd fmla="*/ 1 w 7" name="T26"/>
                    <a:gd fmla="*/ 1 h 7" name="T27"/>
                    <a:gd fmla="*/ 2 w 7" name="T28"/>
                    <a:gd fmla="*/ 2 h 7" name="T29"/>
                    <a:gd fmla="*/ 1 w 7" name="T30"/>
                    <a:gd fmla="*/ 3 h 7" name="T31"/>
                    <a:gd fmla="*/ 0 w 7" name="T32"/>
                    <a:gd fmla="*/ 3 h 7" name="T33"/>
                    <a:gd fmla="*/ 0 w 7" name="T34"/>
                    <a:gd fmla="*/ 4 h 7" name="T35"/>
                    <a:gd fmla="*/ 1 w 7" name="T36"/>
                    <a:gd fmla="*/ 4 h 7" name="T37"/>
                    <a:gd fmla="*/ 2 w 7" name="T38"/>
                    <a:gd fmla="*/ 5 h 7" name="T39"/>
                    <a:gd fmla="*/ 1 w 7" name="T40"/>
                    <a:gd fmla="*/ 5 h 7" name="T41"/>
                    <a:gd fmla="*/ 2 w 7" name="T42"/>
                    <a:gd fmla="*/ 6 h 7" name="T43"/>
                    <a:gd fmla="*/ 2 w 7" name="T44"/>
                    <a:gd fmla="*/ 5 h 7" name="T45"/>
                    <a:gd fmla="*/ 3 w 7" name="T46"/>
                    <a:gd fmla="*/ 6 h 7" name="T47"/>
                    <a:gd fmla="*/ 3 w 7" name="T48"/>
                    <a:gd fmla="*/ 7 h 7" name="T49"/>
                    <a:gd fmla="*/ 4 w 7" name="T50"/>
                    <a:gd fmla="*/ 7 h 7" name="T51"/>
                    <a:gd fmla="*/ 4 w 7" name="T52"/>
                    <a:gd fmla="*/ 6 h 7" name="T53"/>
                    <a:gd fmla="*/ 5 w 7" name="T54"/>
                    <a:gd fmla="*/ 5 h 7" name="T55"/>
                    <a:gd fmla="*/ 6 w 7" name="T56"/>
                    <a:gd fmla="*/ 6 h 7" name="T57"/>
                    <a:gd fmla="*/ 6 w 7" name="T58"/>
                    <a:gd fmla="*/ 5 h 7" name="T59"/>
                    <a:gd fmla="*/ 6 w 7" name="T60"/>
                    <a:gd fmla="*/ 5 h 7" name="T61"/>
                    <a:gd fmla="*/ 6 w 7" name="T62"/>
                    <a:gd fmla="*/ 4 h 7" name="T63"/>
                    <a:gd fmla="*/ 7 w 7" name="T64"/>
                    <a:gd fmla="*/ 4 h 7" name="T65"/>
                    <a:gd fmla="*/ 6 w 7" name="T66"/>
                    <a:gd fmla="*/ 3 h 7" name="T67"/>
                    <a:gd fmla="*/ 4 w 7" name="T68"/>
                    <a:gd fmla="*/ 5 h 7" name="T69"/>
                    <a:gd fmla="*/ 2 w 7" name="T70"/>
                    <a:gd fmla="*/ 3 h 7" name="T71"/>
                    <a:gd fmla="*/ 4 w 7" name="T72"/>
                    <a:gd fmla="*/ 1 h 7" name="T73"/>
                    <a:gd fmla="*/ 6 w 7" name="T74"/>
                    <a:gd fmla="*/ 3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grpSp>
        <p:nvGrpSpPr>
          <p:cNvPr id="48" name="组合 47"/>
          <p:cNvGrpSpPr/>
          <p:nvPr/>
        </p:nvGrpSpPr>
        <p:grpSpPr>
          <a:xfrm>
            <a:off x="3546925" y="1483203"/>
            <a:ext cx="2266028" cy="3504521"/>
            <a:chOff x="4728618" y="1978060"/>
            <a:chExt cx="3020977" cy="4673777"/>
          </a:xfrm>
        </p:grpSpPr>
        <p:sp>
          <p:nvSpPr>
            <p:cNvPr id="49" name="椭圆 159"/>
            <p:cNvSpPr/>
            <p:nvPr/>
          </p:nvSpPr>
          <p:spPr>
            <a:xfrm rot="1980000">
              <a:off x="4728618" y="5487147"/>
              <a:ext cx="3020977" cy="1164690"/>
            </a:xfrm>
            <a:custGeom>
              <a:gdLst>
                <a:gd fmla="*/ 0 w 3518756" name="connsiteX0"/>
                <a:gd fmla="*/ 673936 h 1356601" name="connsiteY0"/>
                <a:gd fmla="*/ 1759378 w 3518756" name="connsiteX1"/>
                <a:gd fmla="*/ 16516 h 1356601" name="connsiteY1"/>
                <a:gd fmla="*/ 3518756 w 3518756" name="connsiteX2"/>
                <a:gd fmla="*/ 673936 h 1356601" name="connsiteY2"/>
                <a:gd fmla="*/ 1759378 w 3518756" name="connsiteX3"/>
                <a:gd fmla="*/ 1331356 h 1356601" name="connsiteY3"/>
                <a:gd fmla="*/ 0 w 3518756" name="connsiteX4"/>
                <a:gd fmla="*/ 673936 h 13566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601" w="3518756">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50" name="组合 49"/>
            <p:cNvGrpSpPr/>
            <p:nvPr/>
          </p:nvGrpSpPr>
          <p:grpSpPr>
            <a:xfrm>
              <a:off x="5150262" y="1978060"/>
              <a:ext cx="840155" cy="3748989"/>
              <a:chOff x="5573783" y="1673458"/>
              <a:chExt cx="978591" cy="4366725"/>
            </a:xfrm>
          </p:grpSpPr>
          <p:grpSp>
            <p:nvGrpSpPr>
              <p:cNvPr id="51" name="组合 50"/>
              <p:cNvGrpSpPr/>
              <p:nvPr/>
            </p:nvGrpSpPr>
            <p:grpSpPr>
              <a:xfrm>
                <a:off x="5573784" y="2071918"/>
                <a:ext cx="978590" cy="3968265"/>
                <a:chOff x="1877323" y="3273524"/>
                <a:chExt cx="978590" cy="2769810"/>
              </a:xfrm>
            </p:grpSpPr>
            <p:grpSp>
              <p:nvGrpSpPr>
                <p:cNvPr id="57" name="组合 56"/>
                <p:cNvGrpSpPr/>
                <p:nvPr/>
              </p:nvGrpSpPr>
              <p:grpSpPr>
                <a:xfrm>
                  <a:off x="1878505" y="3273524"/>
                  <a:ext cx="977408" cy="2757416"/>
                  <a:chOff x="2201764" y="1989138"/>
                  <a:chExt cx="1309885" cy="3695382"/>
                </a:xfrm>
              </p:grpSpPr>
              <p:sp>
                <p:nvSpPr>
                  <p:cNvPr id="62" name="矩形 61"/>
                  <p:cNvSpPr/>
                  <p:nvPr/>
                </p:nvSpPr>
                <p:spPr>
                  <a:xfrm>
                    <a:off x="2484120" y="2273664"/>
                    <a:ext cx="746760" cy="3410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 name="平行四边形 62"/>
                  <p:cNvSpPr/>
                  <p:nvPr/>
                </p:nvSpPr>
                <p:spPr>
                  <a:xfrm rot="5400000">
                    <a:off x="495251" y="3695651"/>
                    <a:ext cx="3695382" cy="282356"/>
                  </a:xfrm>
                  <a:prstGeom prst="parallelogram">
                    <a:avLst>
                      <a:gd fmla="val 14374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4" name="平行四边形 63"/>
                  <p:cNvSpPr/>
                  <p:nvPr/>
                </p:nvSpPr>
                <p:spPr>
                  <a:xfrm flipH="1" rot="16200000">
                    <a:off x="1522780" y="3695651"/>
                    <a:ext cx="3695382" cy="282356"/>
                  </a:xfrm>
                  <a:prstGeom prst="parallelogram">
                    <a:avLst>
                      <a:gd fmla="val 143744" name="adj"/>
                    </a:avLst>
                  </a:prstGeom>
                  <a:solidFill>
                    <a:schemeClr val="bg1">
                      <a:lumMod val="85000"/>
                    </a:schemeClr>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58" name="组合 57"/>
                <p:cNvGrpSpPr/>
                <p:nvPr/>
              </p:nvGrpSpPr>
              <p:grpSpPr>
                <a:xfrm>
                  <a:off x="1877323" y="5161066"/>
                  <a:ext cx="977409" cy="882268"/>
                  <a:chOff x="4259165" y="4535338"/>
                  <a:chExt cx="1309886" cy="1182381"/>
                </a:xfrm>
              </p:grpSpPr>
              <p:sp>
                <p:nvSpPr>
                  <p:cNvPr id="59" name="平行四边形 58"/>
                  <p:cNvSpPr/>
                  <p:nvPr/>
                </p:nvSpPr>
                <p:spPr>
                  <a:xfrm rot="5400000">
                    <a:off x="3814831" y="4979672"/>
                    <a:ext cx="1171024" cy="282356"/>
                  </a:xfrm>
                  <a:prstGeom prst="parallelogram">
                    <a:avLst>
                      <a:gd fmla="val 143744" name="adj"/>
                    </a:avLst>
                  </a:prstGeom>
                  <a:solidFill>
                    <a:srgbClr val="844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0" name="矩形 59"/>
                  <p:cNvSpPr/>
                  <p:nvPr/>
                </p:nvSpPr>
                <p:spPr>
                  <a:xfrm>
                    <a:off x="4541520" y="4813273"/>
                    <a:ext cx="746758" cy="89308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1" name="平行四边形 60"/>
                  <p:cNvSpPr/>
                  <p:nvPr/>
                </p:nvSpPr>
                <p:spPr>
                  <a:xfrm flipH="1" rot="16200000">
                    <a:off x="4839299" y="4987967"/>
                    <a:ext cx="1177148" cy="282356"/>
                  </a:xfrm>
                  <a:prstGeom prst="parallelogram">
                    <a:avLst>
                      <a:gd fmla="val 143744" name="adj"/>
                    </a:avLst>
                  </a:prstGeom>
                  <a:solidFill>
                    <a:srgbClr val="4628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52" name="六边形 51"/>
              <p:cNvSpPr/>
              <p:nvPr/>
            </p:nvSpPr>
            <p:spPr>
              <a:xfrm>
                <a:off x="5573783" y="1673458"/>
                <a:ext cx="976224" cy="841572"/>
              </a:xfrm>
              <a:prstGeom prst="hexagon">
                <a:avLst/>
              </a:prstGeom>
              <a:solidFill>
                <a:srgbClr val="663A77"/>
              </a:solidFill>
              <a:ln>
                <a:noFill/>
              </a:ln>
              <a:scene3d>
                <a:camera prst="orthographicFront">
                  <a:rot lat="270000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53" name="文本框 223"/>
              <p:cNvSpPr txBox="1"/>
              <p:nvPr/>
            </p:nvSpPr>
            <p:spPr>
              <a:xfrm>
                <a:off x="5611736" y="1833833"/>
                <a:ext cx="916409" cy="568169"/>
              </a:xfrm>
              <a:prstGeom prst="rect">
                <a:avLst/>
              </a:prstGeom>
              <a:noFill/>
              <a:scene3d>
                <a:camera prst="orthographicFront">
                  <a:rot lat="2700000" lon="0" rev="0"/>
                </a:camera>
                <a:lightRig dir="t" rig="threePt"/>
              </a:scene3d>
            </p:spPr>
            <p:txBody>
              <a:bodyPr rtlCol="0" wrap="square">
                <a:spAutoFit/>
              </a:bodyPr>
              <a:lstStyle/>
              <a:p>
                <a:pPr algn="ctr"/>
                <a:r>
                  <a:rPr altLang="zh-CN" lang="en-US" sz="1800">
                    <a:solidFill>
                      <a:prstClr val="white"/>
                    </a:solidFill>
                    <a:latin charset="0" panose="020b0806030902050204" pitchFamily="34" typeface="Impact"/>
                  </a:rPr>
                  <a:t>75%</a:t>
                </a:r>
              </a:p>
            </p:txBody>
          </p:sp>
          <p:grpSp>
            <p:nvGrpSpPr>
              <p:cNvPr id="54" name="Group 27"/>
              <p:cNvGrpSpPr>
                <a:grpSpLocks noChangeAspect="1"/>
              </p:cNvGrpSpPr>
              <p:nvPr/>
            </p:nvGrpSpPr>
            <p:grpSpPr>
              <a:xfrm>
                <a:off x="5905987" y="5367068"/>
                <a:ext cx="334310" cy="367195"/>
                <a:chOff x="3811" y="2125"/>
                <a:chExt cx="61" cy="67"/>
              </a:xfrm>
              <a:solidFill>
                <a:schemeClr val="bg1"/>
              </a:solidFill>
              <a:effectLst>
                <a:outerShdw algn="tl" blurRad="50800" dir="2700000" dist="38100" rotWithShape="0">
                  <a:prstClr val="black">
                    <a:alpha val="40000"/>
                  </a:prstClr>
                </a:outerShdw>
              </a:effectLst>
            </p:grpSpPr>
            <p:sp>
              <p:nvSpPr>
                <p:cNvPr id="55" name="Freeform 28"/>
                <p:cNvSpPr>
                  <a:spLocks noEditPoints="1"/>
                </p:cNvSpPr>
                <p:nvPr/>
              </p:nvSpPr>
              <p:spPr bwMode="auto">
                <a:xfrm>
                  <a:off x="3811" y="2125"/>
                  <a:ext cx="61" cy="67"/>
                </a:xfrm>
                <a:custGeom>
                  <a:gdLst>
                    <a:gd fmla="*/ 20 w 23" name="T0"/>
                    <a:gd fmla="*/ 14 h 25" name="T1"/>
                    <a:gd fmla="*/ 18 w 23" name="T2"/>
                    <a:gd fmla="*/ 20 h 25" name="T3"/>
                    <a:gd fmla="*/ 17 w 23" name="T4"/>
                    <a:gd fmla="*/ 16 h 25" name="T5"/>
                    <a:gd fmla="*/ 15 w 23" name="T6"/>
                    <a:gd fmla="*/ 15 h 25" name="T7"/>
                    <a:gd fmla="*/ 15 w 23" name="T8"/>
                    <a:gd fmla="*/ 15 h 25" name="T9"/>
                    <a:gd fmla="*/ 14 w 23" name="T10"/>
                    <a:gd fmla="*/ 15 h 25" name="T11"/>
                    <a:gd fmla="*/ 13 w 23" name="T12"/>
                    <a:gd fmla="*/ 17 h 25" name="T13"/>
                    <a:gd fmla="*/ 12 w 23" name="T14"/>
                    <a:gd fmla="*/ 18 h 25" name="T15"/>
                    <a:gd fmla="*/ 12 w 23" name="T16"/>
                    <a:gd fmla="*/ 15 h 25" name="T17"/>
                    <a:gd fmla="*/ 12 w 23" name="T18"/>
                    <a:gd fmla="*/ 15 h 25" name="T19"/>
                    <a:gd fmla="*/ 12 w 23" name="T20"/>
                    <a:gd fmla="*/ 15 h 25" name="T21"/>
                    <a:gd fmla="*/ 11 w 23" name="T22"/>
                    <a:gd fmla="*/ 15 h 25" name="T23"/>
                    <a:gd fmla="*/ 11 w 23" name="T24"/>
                    <a:gd fmla="*/ 15 h 25" name="T25"/>
                    <a:gd fmla="*/ 11 w 23" name="T26"/>
                    <a:gd fmla="*/ 18 h 25" name="T27"/>
                    <a:gd fmla="*/ 11 w 23" name="T28"/>
                    <a:gd fmla="*/ 17 h 25" name="T29"/>
                    <a:gd fmla="*/ 10 w 23" name="T30"/>
                    <a:gd fmla="*/ 15 h 25" name="T31"/>
                    <a:gd fmla="*/ 8 w 23" name="T32"/>
                    <a:gd fmla="*/ 15 h 25" name="T33"/>
                    <a:gd fmla="*/ 8 w 23" name="T34"/>
                    <a:gd fmla="*/ 15 h 25" name="T35"/>
                    <a:gd fmla="*/ 6 w 23" name="T36"/>
                    <a:gd fmla="*/ 16 h 25" name="T37"/>
                    <a:gd fmla="*/ 5 w 23" name="T38"/>
                    <a:gd fmla="*/ 20 h 25" name="T39"/>
                    <a:gd fmla="*/ 3 w 23" name="T40"/>
                    <a:gd fmla="*/ 14 h 25" name="T41"/>
                    <a:gd fmla="*/ 12 w 23" name="T42"/>
                    <a:gd fmla="*/ 5 h 25" name="T43"/>
                    <a:gd fmla="*/ 12 w 23" name="T44"/>
                    <a:gd fmla="*/ 6 h 25" name="T45"/>
                    <a:gd fmla="*/ 13 w 23" name="T46"/>
                    <a:gd fmla="*/ 7 h 25" name="T47"/>
                    <a:gd fmla="*/ 14 w 23" name="T48"/>
                    <a:gd fmla="*/ 6 h 25" name="T49"/>
                    <a:gd fmla="*/ 16 w 23" name="T50"/>
                    <a:gd fmla="*/ 5 h 25" name="T51"/>
                    <a:gd fmla="*/ 17 w 23" name="T52"/>
                    <a:gd fmla="*/ 4 h 25" name="T53"/>
                    <a:gd fmla="*/ 17 w 23" name="T54"/>
                    <a:gd fmla="*/ 3 h 25" name="T55"/>
                    <a:gd fmla="*/ 16 w 23" name="T56"/>
                    <a:gd fmla="*/ 2 h 25" name="T57"/>
                    <a:gd fmla="*/ 14 w 23" name="T58"/>
                    <a:gd fmla="*/ 1 h 25" name="T59"/>
                    <a:gd fmla="*/ 13 w 23" name="T60"/>
                    <a:gd fmla="*/ 0 h 25" name="T61"/>
                    <a:gd fmla="*/ 12 w 23" name="T62"/>
                    <a:gd fmla="*/ 1 h 25" name="T63"/>
                    <a:gd fmla="*/ 12 w 23" name="T64"/>
                    <a:gd fmla="*/ 2 h 25" name="T65"/>
                    <a:gd fmla="*/ 0 w 23" name="T66"/>
                    <a:gd fmla="*/ 14 h 25" name="T67"/>
                    <a:gd fmla="*/ 12 w 23" name="T68"/>
                    <a:gd fmla="*/ 25 h 25" name="T69"/>
                    <a:gd fmla="*/ 23 w 23" name="T70"/>
                    <a:gd fmla="*/ 14 h 25" name="T71"/>
                    <a:gd fmla="*/ 20 w 23" name="T72"/>
                    <a:gd fmla="*/ 14 h 25" name="T73"/>
                    <a:gd fmla="*/ 15 w 23" name="T74"/>
                    <a:gd fmla="*/ 18 h 25" name="T75"/>
                    <a:gd fmla="*/ 15 w 23" name="T76"/>
                    <a:gd fmla="*/ 18 h 25" name="T77"/>
                    <a:gd fmla="*/ 15 w 23" name="T78"/>
                    <a:gd fmla="*/ 22 h 25" name="T79"/>
                    <a:gd fmla="*/ 15 w 23" name="T80"/>
                    <a:gd fmla="*/ 22 h 25" name="T81"/>
                    <a:gd fmla="*/ 15 w 23" name="T82"/>
                    <a:gd fmla="*/ 18 h 25" name="T83"/>
                    <a:gd fmla="*/ 15 w 23" name="T84"/>
                    <a:gd fmla="*/ 18 h 25" name="T85"/>
                    <a:gd fmla="*/ 8 w 23" name="T86"/>
                    <a:gd fmla="*/ 18 h 25" name="T87"/>
                    <a:gd fmla="*/ 8 w 23" name="T88"/>
                    <a:gd fmla="*/ 22 h 25" name="T89"/>
                    <a:gd fmla="*/ 7 w 23" name="T90"/>
                    <a:gd fmla="*/ 21 h 25" name="T91"/>
                    <a:gd fmla="*/ 8 w 23" name="T92"/>
                    <a:gd fmla="*/ 18 h 25" name="T93"/>
                    <a:gd fmla="*/ 8 w 23" name="T94"/>
                    <a:gd fmla="*/ 18 h 2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5" w="23">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6" name="Oval 29"/>
                <p:cNvSpPr>
                  <a:spLocks noChangeArrowheads="1"/>
                </p:cNvSpPr>
                <p:nvPr/>
              </p:nvSpPr>
              <p:spPr bwMode="auto">
                <a:xfrm>
                  <a:off x="3835" y="2149"/>
                  <a:ext cx="13" cy="14"/>
                </a:xfrm>
                <a:prstGeom prst="ellipse">
                  <a:avLst/>
                </a:pr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grpSp>
        <p:nvGrpSpPr>
          <p:cNvPr id="65" name="组合 64"/>
          <p:cNvGrpSpPr/>
          <p:nvPr/>
        </p:nvGrpSpPr>
        <p:grpSpPr>
          <a:xfrm>
            <a:off x="549105" y="2246476"/>
            <a:ext cx="2266028" cy="2741248"/>
            <a:chOff x="732044" y="2995994"/>
            <a:chExt cx="3020977" cy="3655843"/>
          </a:xfrm>
        </p:grpSpPr>
        <p:sp>
          <p:nvSpPr>
            <p:cNvPr id="66" name="椭圆 159"/>
            <p:cNvSpPr/>
            <p:nvPr/>
          </p:nvSpPr>
          <p:spPr>
            <a:xfrm rot="1980000">
              <a:off x="732044" y="5487147"/>
              <a:ext cx="3020977" cy="1164690"/>
            </a:xfrm>
            <a:custGeom>
              <a:gdLst>
                <a:gd fmla="*/ 0 w 3518756" name="connsiteX0"/>
                <a:gd fmla="*/ 673936 h 1356601" name="connsiteY0"/>
                <a:gd fmla="*/ 1759378 w 3518756" name="connsiteX1"/>
                <a:gd fmla="*/ 16516 h 1356601" name="connsiteY1"/>
                <a:gd fmla="*/ 3518756 w 3518756" name="connsiteX2"/>
                <a:gd fmla="*/ 673936 h 1356601" name="connsiteY2"/>
                <a:gd fmla="*/ 1759378 w 3518756" name="connsiteX3"/>
                <a:gd fmla="*/ 1331356 h 1356601" name="connsiteY3"/>
                <a:gd fmla="*/ 0 w 3518756" name="connsiteX4"/>
                <a:gd fmla="*/ 673936 h 13566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601" w="3518756">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67" name="组合 66"/>
            <p:cNvGrpSpPr/>
            <p:nvPr/>
          </p:nvGrpSpPr>
          <p:grpSpPr>
            <a:xfrm>
              <a:off x="1067013" y="2995994"/>
              <a:ext cx="840157" cy="2731055"/>
              <a:chOff x="817720" y="2859121"/>
              <a:chExt cx="978593" cy="3181062"/>
            </a:xfrm>
          </p:grpSpPr>
          <p:sp>
            <p:nvSpPr>
              <p:cNvPr id="68" name="六边形 67"/>
              <p:cNvSpPr/>
              <p:nvPr/>
            </p:nvSpPr>
            <p:spPr>
              <a:xfrm>
                <a:off x="818905" y="2859121"/>
                <a:ext cx="976224" cy="841572"/>
              </a:xfrm>
              <a:prstGeom prst="hexagon">
                <a:avLst/>
              </a:prstGeom>
              <a:solidFill>
                <a:srgbClr val="EB9624"/>
              </a:solidFill>
              <a:ln>
                <a:noFill/>
              </a:ln>
              <a:scene3d>
                <a:camera prst="orthographicFront">
                  <a:rot lat="270000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69" name="组合 68"/>
              <p:cNvGrpSpPr/>
              <p:nvPr/>
            </p:nvGrpSpPr>
            <p:grpSpPr>
              <a:xfrm>
                <a:off x="817720" y="3279907"/>
                <a:ext cx="978593" cy="2760276"/>
                <a:chOff x="1877320" y="3273524"/>
                <a:chExt cx="978593" cy="2760276"/>
              </a:xfrm>
            </p:grpSpPr>
            <p:grpSp>
              <p:nvGrpSpPr>
                <p:cNvPr id="86" name="组合 85"/>
                <p:cNvGrpSpPr/>
                <p:nvPr/>
              </p:nvGrpSpPr>
              <p:grpSpPr>
                <a:xfrm>
                  <a:off x="1878505" y="3273524"/>
                  <a:ext cx="977408" cy="2757416"/>
                  <a:chOff x="2201764" y="1989138"/>
                  <a:chExt cx="1309885" cy="3695382"/>
                </a:xfrm>
              </p:grpSpPr>
              <p:sp>
                <p:nvSpPr>
                  <p:cNvPr id="91" name="矩形 90"/>
                  <p:cNvSpPr/>
                  <p:nvPr/>
                </p:nvSpPr>
                <p:spPr>
                  <a:xfrm>
                    <a:off x="2484120" y="2402540"/>
                    <a:ext cx="746760" cy="3281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2" name="平行四边形 91"/>
                  <p:cNvSpPr/>
                  <p:nvPr/>
                </p:nvSpPr>
                <p:spPr>
                  <a:xfrm rot="5400000">
                    <a:off x="495251" y="3695651"/>
                    <a:ext cx="3695382" cy="282356"/>
                  </a:xfrm>
                  <a:prstGeom prst="parallelogram">
                    <a:avLst>
                      <a:gd fmla="val 14374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3" name="平行四边形 92"/>
                  <p:cNvSpPr/>
                  <p:nvPr/>
                </p:nvSpPr>
                <p:spPr>
                  <a:xfrm flipH="1" rot="16200000">
                    <a:off x="1522780" y="3695651"/>
                    <a:ext cx="3695382" cy="282356"/>
                  </a:xfrm>
                  <a:prstGeom prst="parallelogram">
                    <a:avLst>
                      <a:gd fmla="val 143744" name="adj"/>
                    </a:avLst>
                  </a:prstGeom>
                  <a:solidFill>
                    <a:schemeClr val="bg1">
                      <a:lumMod val="85000"/>
                    </a:schemeClr>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87" name="组合 86"/>
                <p:cNvGrpSpPr/>
                <p:nvPr/>
              </p:nvGrpSpPr>
              <p:grpSpPr>
                <a:xfrm>
                  <a:off x="1877320" y="4784681"/>
                  <a:ext cx="977405" cy="1249119"/>
                  <a:chOff x="4259166" y="4030923"/>
                  <a:chExt cx="1309882" cy="1674020"/>
                </a:xfrm>
              </p:grpSpPr>
              <p:sp>
                <p:nvSpPr>
                  <p:cNvPr id="88" name="平行四边形 87"/>
                  <p:cNvSpPr/>
                  <p:nvPr/>
                </p:nvSpPr>
                <p:spPr>
                  <a:xfrm rot="5400000">
                    <a:off x="3563334" y="4726755"/>
                    <a:ext cx="1674019" cy="282356"/>
                  </a:xfrm>
                  <a:prstGeom prst="parallelogram">
                    <a:avLst>
                      <a:gd fmla="val 143744" name="adj"/>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89" name="矩形 88"/>
                  <p:cNvSpPr/>
                  <p:nvPr/>
                </p:nvSpPr>
                <p:spPr>
                  <a:xfrm>
                    <a:off x="4541520" y="4429585"/>
                    <a:ext cx="746760" cy="1275357"/>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0" name="平行四边形 89"/>
                  <p:cNvSpPr/>
                  <p:nvPr/>
                </p:nvSpPr>
                <p:spPr>
                  <a:xfrm flipH="1" rot="16200000">
                    <a:off x="4590861" y="4726756"/>
                    <a:ext cx="1674018" cy="282356"/>
                  </a:xfrm>
                  <a:prstGeom prst="parallelogram">
                    <a:avLst>
                      <a:gd fmla="val 143744" name="adj"/>
                    </a:avLst>
                  </a:prstGeom>
                  <a:solidFill>
                    <a:srgbClr val="FFA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sp>
            <p:nvSpPr>
              <p:cNvPr id="70" name="文本框 164"/>
              <p:cNvSpPr txBox="1"/>
              <p:nvPr/>
            </p:nvSpPr>
            <p:spPr>
              <a:xfrm>
                <a:off x="854451" y="3021972"/>
                <a:ext cx="916408" cy="568168"/>
              </a:xfrm>
              <a:prstGeom prst="rect">
                <a:avLst/>
              </a:prstGeom>
              <a:noFill/>
              <a:scene3d>
                <a:camera prst="orthographicFront">
                  <a:rot lat="2700000" lon="0" rev="0"/>
                </a:camera>
                <a:lightRig dir="t" rig="threePt"/>
              </a:scene3d>
            </p:spPr>
            <p:txBody>
              <a:bodyPr rtlCol="0" wrap="square">
                <a:spAutoFit/>
              </a:bodyPr>
              <a:lstStyle/>
              <a:p>
                <a:pPr algn="ctr"/>
                <a:r>
                  <a:rPr altLang="zh-CN" lang="en-US" sz="1800">
                    <a:solidFill>
                      <a:prstClr val="white"/>
                    </a:solidFill>
                    <a:latin charset="0" panose="020b0806030902050204" pitchFamily="34" typeface="Impact"/>
                  </a:rPr>
                  <a:t>55%</a:t>
                </a:r>
              </a:p>
            </p:txBody>
          </p:sp>
          <p:grpSp>
            <p:nvGrpSpPr>
              <p:cNvPr id="71" name="Group 32"/>
              <p:cNvGrpSpPr>
                <a:grpSpLocks noChangeAspect="1"/>
              </p:cNvGrpSpPr>
              <p:nvPr/>
            </p:nvGrpSpPr>
            <p:grpSpPr>
              <a:xfrm>
                <a:off x="1046678" y="5383219"/>
                <a:ext cx="471328" cy="306909"/>
                <a:chOff x="3798" y="2129"/>
                <a:chExt cx="86" cy="56"/>
              </a:xfrm>
              <a:solidFill>
                <a:schemeClr val="bg1"/>
              </a:solidFill>
              <a:effectLst>
                <a:outerShdw algn="tl" blurRad="50800" dir="2700000" dist="38100" rotWithShape="0">
                  <a:prstClr val="black">
                    <a:alpha val="40000"/>
                  </a:prstClr>
                </a:outerShdw>
              </a:effectLst>
            </p:grpSpPr>
            <p:sp>
              <p:nvSpPr>
                <p:cNvPr id="72" name="Freeform 33"/>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3" name="Freeform 34"/>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4" name="Freeform 35"/>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5" name="Freeform 36"/>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6" name="Freeform 37"/>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7" name="Freeform 38"/>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8" name="Freeform 39"/>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79" name="Freeform 40"/>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0" name="Freeform 41"/>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1" name="Freeform 42"/>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2" name="Freeform 43"/>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3" name="Freeform 44"/>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4" name="Freeform 45"/>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85" name="Freeform 46"/>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sp>
        <p:nvSpPr>
          <p:cNvPr id="94" name="文本框 231"/>
          <p:cNvSpPr txBox="1"/>
          <p:nvPr/>
        </p:nvSpPr>
        <p:spPr>
          <a:xfrm>
            <a:off x="2961653" y="2681603"/>
            <a:ext cx="337261" cy="1077010"/>
          </a:xfrm>
          <a:prstGeom prst="rect">
            <a:avLst/>
          </a:prstGeom>
          <a:noFill/>
        </p:spPr>
        <p:txBody>
          <a:bodyPr rtlCol="0" vert="eaVert" wrap="square">
            <a:spAutoFit/>
          </a:bodyPr>
          <a:lstStyle/>
          <a:p>
            <a:pPr algn="ctr"/>
            <a:r>
              <a:rPr altLang="en-US" lang="zh-CN" sz="1013">
                <a:solidFill>
                  <a:schemeClr val="tx1">
                    <a:lumMod val="50000"/>
                    <a:lumOff val="50000"/>
                  </a:schemeClr>
                </a:solidFill>
                <a:latin typeface="+mn-ea"/>
              </a:rPr>
              <a:t>第三季度</a:t>
            </a:r>
          </a:p>
        </p:txBody>
      </p:sp>
      <p:sp>
        <p:nvSpPr>
          <p:cNvPr id="95" name="文本框 228"/>
          <p:cNvSpPr txBox="1"/>
          <p:nvPr/>
        </p:nvSpPr>
        <p:spPr>
          <a:xfrm>
            <a:off x="1966002" y="2683530"/>
            <a:ext cx="337261" cy="1077010"/>
          </a:xfrm>
          <a:prstGeom prst="rect">
            <a:avLst/>
          </a:prstGeom>
          <a:noFill/>
        </p:spPr>
        <p:txBody>
          <a:bodyPr rtlCol="0" vert="eaVert" wrap="square">
            <a:spAutoFit/>
          </a:bodyPr>
          <a:lstStyle/>
          <a:p>
            <a:pPr algn="ctr"/>
            <a:r>
              <a:rPr altLang="en-US" lang="zh-CN" sz="1013">
                <a:solidFill>
                  <a:schemeClr val="tx1">
                    <a:lumMod val="50000"/>
                    <a:lumOff val="50000"/>
                  </a:schemeClr>
                </a:solidFill>
                <a:latin typeface="+mn-ea"/>
              </a:rPr>
              <a:t>第二季度</a:t>
            </a:r>
          </a:p>
        </p:txBody>
      </p:sp>
      <p:sp>
        <p:nvSpPr>
          <p:cNvPr id="96" name="文本框 229"/>
          <p:cNvSpPr txBox="1"/>
          <p:nvPr/>
        </p:nvSpPr>
        <p:spPr>
          <a:xfrm>
            <a:off x="4024275" y="2676306"/>
            <a:ext cx="337261" cy="1077010"/>
          </a:xfrm>
          <a:prstGeom prst="rect">
            <a:avLst/>
          </a:prstGeom>
          <a:noFill/>
        </p:spPr>
        <p:txBody>
          <a:bodyPr rtlCol="0" vert="eaVert" wrap="square">
            <a:spAutoFit/>
          </a:bodyPr>
          <a:lstStyle/>
          <a:p>
            <a:pPr algn="ctr"/>
            <a:r>
              <a:rPr altLang="en-US" lang="zh-CN" sz="1013">
                <a:solidFill>
                  <a:schemeClr val="tx1">
                    <a:lumMod val="50000"/>
                    <a:lumOff val="50000"/>
                  </a:schemeClr>
                </a:solidFill>
                <a:latin typeface="+mn-ea"/>
              </a:rPr>
              <a:t>第四季度</a:t>
            </a:r>
          </a:p>
        </p:txBody>
      </p:sp>
      <p:sp>
        <p:nvSpPr>
          <p:cNvPr id="97" name="文本框 227"/>
          <p:cNvSpPr txBox="1"/>
          <p:nvPr/>
        </p:nvSpPr>
        <p:spPr>
          <a:xfrm>
            <a:off x="951870" y="2685896"/>
            <a:ext cx="337261" cy="1077010"/>
          </a:xfrm>
          <a:prstGeom prst="rect">
            <a:avLst/>
          </a:prstGeom>
          <a:noFill/>
        </p:spPr>
        <p:txBody>
          <a:bodyPr rtlCol="0" vert="eaVert" wrap="square">
            <a:spAutoFit/>
          </a:bodyPr>
          <a:lstStyle/>
          <a:p>
            <a:pPr algn="ctr"/>
            <a:r>
              <a:rPr altLang="en-US" lang="zh-CN" sz="1013">
                <a:solidFill>
                  <a:schemeClr val="tx1">
                    <a:lumMod val="50000"/>
                    <a:lumOff val="50000"/>
                  </a:schemeClr>
                </a:solidFill>
                <a:latin typeface="+mn-ea"/>
              </a:rPr>
              <a:t>第一季度</a:t>
            </a:r>
          </a:p>
        </p:txBody>
      </p:sp>
      <p:grpSp>
        <p:nvGrpSpPr>
          <p:cNvPr id="98" name="组合 97"/>
          <p:cNvGrpSpPr/>
          <p:nvPr/>
        </p:nvGrpSpPr>
        <p:grpSpPr>
          <a:xfrm>
            <a:off x="5528639" y="1078128"/>
            <a:ext cx="3139181" cy="3888947"/>
            <a:chOff x="7370559" y="1437836"/>
            <a:chExt cx="4185030" cy="5186463"/>
          </a:xfrm>
        </p:grpSpPr>
        <p:grpSp>
          <p:nvGrpSpPr>
            <p:cNvPr id="99" name="组合 98"/>
            <p:cNvGrpSpPr/>
            <p:nvPr/>
          </p:nvGrpSpPr>
          <p:grpSpPr>
            <a:xfrm>
              <a:off x="7496061" y="1581570"/>
              <a:ext cx="4059528" cy="5042729"/>
              <a:chOff x="1838891" y="2142672"/>
              <a:chExt cx="3084650" cy="3118938"/>
            </a:xfrm>
          </p:grpSpPr>
          <p:sp>
            <p:nvSpPr>
              <p:cNvPr id="102" name="平行四边形 101"/>
              <p:cNvSpPr/>
              <p:nvPr/>
            </p:nvSpPr>
            <p:spPr>
              <a:xfrm flipH="1" flipV="1" rot="5400000">
                <a:off x="3035391" y="3382101"/>
                <a:ext cx="3118938" cy="640080"/>
              </a:xfrm>
              <a:prstGeom prst="parallelogram">
                <a:avLst>
                  <a:gd fmla="val 85166"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3" name="平行四边形 102"/>
              <p:cNvSpPr/>
              <p:nvPr/>
            </p:nvSpPr>
            <p:spPr>
              <a:xfrm flipH="1">
                <a:off x="1838891" y="4633142"/>
                <a:ext cx="3084650" cy="537028"/>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100" name="圆角矩形 99"/>
            <p:cNvSpPr/>
            <p:nvPr/>
          </p:nvSpPr>
          <p:spPr>
            <a:xfrm>
              <a:off x="7520386" y="1602104"/>
              <a:ext cx="3443029" cy="4229897"/>
            </a:xfrm>
            <a:prstGeom prst="roundRect">
              <a:avLst>
                <a:gd fmla="val 12783" name="adj"/>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1" name="圆角矩形 100"/>
            <p:cNvSpPr/>
            <p:nvPr/>
          </p:nvSpPr>
          <p:spPr>
            <a:xfrm>
              <a:off x="7370559" y="1437836"/>
              <a:ext cx="3443029" cy="4229897"/>
            </a:xfrm>
            <a:prstGeom prst="roundRect">
              <a:avLst>
                <a:gd fmla="val 12783" name="adj"/>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104" name="文本框 107"/>
          <p:cNvSpPr txBox="1"/>
          <p:nvPr/>
        </p:nvSpPr>
        <p:spPr>
          <a:xfrm>
            <a:off x="5732509" y="2042961"/>
            <a:ext cx="2269541" cy="1963674"/>
          </a:xfrm>
          <a:prstGeom prst="rect">
            <a:avLst/>
          </a:prstGeom>
          <a:noFill/>
        </p:spPr>
        <p:txBody>
          <a:bodyPr rtlCol="0" wrap="square">
            <a:spAutoFit/>
          </a:bodyPr>
          <a:lstStyle/>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点击添加文字说明详情介绍点击添加文字说明详情介绍点击添加文字说明详情介绍点击添加文字说明详情介绍</a:t>
            </a:r>
          </a:p>
          <a:p>
            <a:pPr algn="just">
              <a:lnSpc>
                <a:spcPct val="130000"/>
              </a:lnSpc>
            </a:pPr>
            <a:endParaRPr altLang="en-US" lang="zh-CN" sz="1050">
              <a:solidFill>
                <a:prstClr val="black">
                  <a:lumMod val="50000"/>
                  <a:lumOff val="50000"/>
                </a:prstClr>
              </a:solidFill>
              <a:latin charset="-122" pitchFamily="34" typeface="微软雅黑"/>
              <a:ea charset="-122" pitchFamily="34" typeface="微软雅黑"/>
            </a:endParaRPr>
          </a:p>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点击添加文字说明详情介绍点击添加文字说明详情介绍</a:t>
            </a:r>
          </a:p>
          <a:p>
            <a:pPr algn="just">
              <a:lnSpc>
                <a:spcPct val="130000"/>
              </a:lnSpc>
            </a:pPr>
            <a:r>
              <a:rPr altLang="en-US" lang="zh-CN" sz="1050">
                <a:solidFill>
                  <a:prstClr val="black">
                    <a:lumMod val="50000"/>
                    <a:lumOff val="50000"/>
                  </a:prstClr>
                </a:solidFill>
                <a:latin charset="-122" pitchFamily="34" typeface="微软雅黑"/>
                <a:ea charset="-122" pitchFamily="34" typeface="微软雅黑"/>
              </a:rPr>
              <a:t>点击添加文字说明详情介绍点击添加文字说明详情介绍</a:t>
            </a:r>
          </a:p>
        </p:txBody>
      </p:sp>
      <p:grpSp>
        <p:nvGrpSpPr>
          <p:cNvPr id="105" name="组合 104"/>
          <p:cNvGrpSpPr/>
          <p:nvPr/>
        </p:nvGrpSpPr>
        <p:grpSpPr>
          <a:xfrm>
            <a:off x="5786900" y="1234731"/>
            <a:ext cx="2182535" cy="702338"/>
            <a:chOff x="7714862" y="1646688"/>
            <a:chExt cx="2909667" cy="936668"/>
          </a:xfrm>
        </p:grpSpPr>
        <p:grpSp>
          <p:nvGrpSpPr>
            <p:cNvPr id="106" name="组合 105"/>
            <p:cNvGrpSpPr/>
            <p:nvPr/>
          </p:nvGrpSpPr>
          <p:grpSpPr>
            <a:xfrm>
              <a:off x="7714862" y="1646688"/>
              <a:ext cx="2909667" cy="936668"/>
              <a:chOff x="1992448" y="2251039"/>
              <a:chExt cx="2210923" cy="712610"/>
            </a:xfrm>
          </p:grpSpPr>
          <p:grpSp>
            <p:nvGrpSpPr>
              <p:cNvPr id="108" name="组合 107"/>
              <p:cNvGrpSpPr/>
              <p:nvPr/>
            </p:nvGrpSpPr>
            <p:grpSpPr>
              <a:xfrm>
                <a:off x="1994501" y="2251039"/>
                <a:ext cx="2208870" cy="712610"/>
                <a:chOff x="-3729752" y="2394136"/>
                <a:chExt cx="8752092" cy="2823536"/>
              </a:xfrm>
            </p:grpSpPr>
            <p:sp>
              <p:nvSpPr>
                <p:cNvPr id="111" name="平行四边形 110"/>
                <p:cNvSpPr/>
                <p:nvPr/>
              </p:nvSpPr>
              <p:spPr>
                <a:xfrm flipH="1" flipV="1" rot="5400000">
                  <a:off x="3205317" y="3438387"/>
                  <a:ext cx="2823536" cy="735033"/>
                </a:xfrm>
                <a:prstGeom prst="parallelogram">
                  <a:avLst>
                    <a:gd fmla="val 72798" name="adj"/>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2" name="平行四边形 111"/>
                <p:cNvSpPr/>
                <p:nvPr/>
              </p:nvSpPr>
              <p:spPr>
                <a:xfrm flipH="1">
                  <a:off x="-3729752" y="4595402"/>
                  <a:ext cx="8752092" cy="537027"/>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109" name="圆角矩形 108"/>
              <p:cNvSpPr/>
              <p:nvPr/>
            </p:nvSpPr>
            <p:spPr>
              <a:xfrm>
                <a:off x="2013089" y="2306633"/>
                <a:ext cx="2092960" cy="533400"/>
              </a:xfrm>
              <a:prstGeom prst="roundRect">
                <a:avLst/>
              </a:prstGeom>
              <a:solidFill>
                <a:srgbClr val="0187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0" name="圆角矩形 109"/>
              <p:cNvSpPr/>
              <p:nvPr/>
            </p:nvSpPr>
            <p:spPr>
              <a:xfrm>
                <a:off x="1992448" y="2279650"/>
                <a:ext cx="2092960" cy="533400"/>
              </a:xfrm>
              <a:prstGeom prst="round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107" name="文本框 106"/>
            <p:cNvSpPr txBox="1"/>
            <p:nvPr/>
          </p:nvSpPr>
          <p:spPr>
            <a:xfrm>
              <a:off x="7942101" y="1830837"/>
              <a:ext cx="2145340" cy="487793"/>
            </a:xfrm>
            <a:prstGeom prst="rect">
              <a:avLst/>
            </a:prstGeom>
            <a:noFill/>
          </p:spPr>
          <p:txBody>
            <a:bodyPr rtlCol="0" wrap="square">
              <a:spAutoFit/>
            </a:bodyPr>
            <a:lstStyle/>
            <a:p>
              <a:pPr algn="ctr"/>
              <a:r>
                <a:rPr altLang="en-US" lang="zh-CN" sz="1800">
                  <a:solidFill>
                    <a:schemeClr val="bg1"/>
                  </a:solidFill>
                  <a:latin typeface="+mn-ea"/>
                </a:rPr>
                <a:t>在此添加标题</a:t>
              </a:r>
            </a:p>
          </p:txBody>
        </p:sp>
      </p:grpSp>
      <p:sp>
        <p:nvSpPr>
          <p:cNvPr id="113" name="文本框 39"/>
          <p:cNvSpPr txBox="1"/>
          <p:nvPr/>
        </p:nvSpPr>
        <p:spPr>
          <a:xfrm>
            <a:off x="884685" y="2025646"/>
            <a:ext cx="492710" cy="274320"/>
          </a:xfrm>
          <a:prstGeom prst="rect">
            <a:avLst/>
          </a:prstGeom>
          <a:noFill/>
        </p:spPr>
        <p:txBody>
          <a:bodyPr rtlCol="0" wrap="square">
            <a:spAutoFit/>
          </a:bodyPr>
          <a:lstStyle/>
          <a:p>
            <a:pPr algn="ctr"/>
            <a:r>
              <a:rPr altLang="en-US" lang="zh-CN" sz="1200">
                <a:solidFill>
                  <a:prstClr val="black">
                    <a:lumMod val="75000"/>
                    <a:lumOff val="25000"/>
                  </a:prstClr>
                </a:solidFill>
                <a:latin typeface="+mn-ea"/>
              </a:rPr>
              <a:t>标题</a:t>
            </a:r>
          </a:p>
        </p:txBody>
      </p:sp>
      <p:sp>
        <p:nvSpPr>
          <p:cNvPr id="114" name="文本框 41"/>
          <p:cNvSpPr txBox="1"/>
          <p:nvPr/>
        </p:nvSpPr>
        <p:spPr>
          <a:xfrm>
            <a:off x="2881255" y="1511396"/>
            <a:ext cx="492710" cy="274320"/>
          </a:xfrm>
          <a:prstGeom prst="rect">
            <a:avLst/>
          </a:prstGeom>
          <a:noFill/>
        </p:spPr>
        <p:txBody>
          <a:bodyPr rtlCol="0" wrap="square">
            <a:spAutoFit/>
          </a:bodyPr>
          <a:lstStyle/>
          <a:p>
            <a:pPr algn="ctr"/>
            <a:r>
              <a:rPr altLang="en-US" lang="zh-CN" sz="1200">
                <a:solidFill>
                  <a:prstClr val="black">
                    <a:lumMod val="75000"/>
                    <a:lumOff val="25000"/>
                  </a:prstClr>
                </a:solidFill>
                <a:latin typeface="+mn-ea"/>
              </a:rPr>
              <a:t>标题</a:t>
            </a:r>
          </a:p>
        </p:txBody>
      </p:sp>
      <p:sp>
        <p:nvSpPr>
          <p:cNvPr id="115" name="文本框 43"/>
          <p:cNvSpPr txBox="1"/>
          <p:nvPr/>
        </p:nvSpPr>
        <p:spPr>
          <a:xfrm>
            <a:off x="1874566" y="1088054"/>
            <a:ext cx="492710" cy="274320"/>
          </a:xfrm>
          <a:prstGeom prst="rect">
            <a:avLst/>
          </a:prstGeom>
          <a:noFill/>
        </p:spPr>
        <p:txBody>
          <a:bodyPr rtlCol="0" wrap="square">
            <a:spAutoFit/>
          </a:bodyPr>
          <a:lstStyle/>
          <a:p>
            <a:pPr algn="ctr"/>
            <a:r>
              <a:rPr altLang="en-US" lang="zh-CN" sz="1200">
                <a:solidFill>
                  <a:prstClr val="black">
                    <a:lumMod val="75000"/>
                    <a:lumOff val="25000"/>
                  </a:prstClr>
                </a:solidFill>
                <a:latin typeface="+mn-ea"/>
              </a:rPr>
              <a:t>标题</a:t>
            </a:r>
          </a:p>
        </p:txBody>
      </p:sp>
      <p:sp>
        <p:nvSpPr>
          <p:cNvPr id="116" name="文本框 45"/>
          <p:cNvSpPr txBox="1"/>
          <p:nvPr/>
        </p:nvSpPr>
        <p:spPr>
          <a:xfrm>
            <a:off x="3931039" y="1222399"/>
            <a:ext cx="492710" cy="274320"/>
          </a:xfrm>
          <a:prstGeom prst="rect">
            <a:avLst/>
          </a:prstGeom>
          <a:noFill/>
        </p:spPr>
        <p:txBody>
          <a:bodyPr rtlCol="0" wrap="square">
            <a:spAutoFit/>
          </a:bodyPr>
          <a:lstStyle/>
          <a:p>
            <a:pPr algn="ctr"/>
            <a:r>
              <a:rPr altLang="en-US" lang="zh-CN" sz="1200">
                <a:solidFill>
                  <a:prstClr val="black">
                    <a:lumMod val="75000"/>
                    <a:lumOff val="25000"/>
                  </a:prstClr>
                </a:solidFill>
                <a:latin typeface="+mn-ea"/>
              </a:rPr>
              <a:t>标题</a:t>
            </a:r>
          </a:p>
        </p:txBody>
      </p:sp>
    </p:spTree>
    <p:extLst>
      <p:ext uri="{BB962C8B-B14F-4D97-AF65-F5344CB8AC3E}">
        <p14:creationId val="48542232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5"/>
                                        </p:tgtEl>
                                        <p:attrNameLst>
                                          <p:attrName>style.visibility</p:attrName>
                                        </p:attrNameLst>
                                      </p:cBhvr>
                                      <p:to>
                                        <p:strVal val="visible"/>
                                      </p:to>
                                    </p:set>
                                    <p:animEffect filter="wipe(down)" transition="in">
                                      <p:cBhvr>
                                        <p:cTn dur="500" id="7"/>
                                        <p:tgtEl>
                                          <p:spTgt spid="6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9"/>
                                        </p:tgtEl>
                                        <p:attrNameLst>
                                          <p:attrName>style.visibility</p:attrName>
                                        </p:attrNameLst>
                                      </p:cBhvr>
                                      <p:to>
                                        <p:strVal val="visible"/>
                                      </p:to>
                                    </p:set>
                                    <p:animEffect filter="wipe(down)" transition="in">
                                      <p:cBhvr>
                                        <p:cTn dur="500" id="11"/>
                                        <p:tgtEl>
                                          <p:spTgt spid="29"/>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8"/>
                                        </p:tgtEl>
                                        <p:attrNameLst>
                                          <p:attrName>style.visibility</p:attrName>
                                        </p:attrNameLst>
                                      </p:cBhvr>
                                      <p:to>
                                        <p:strVal val="visible"/>
                                      </p:to>
                                    </p:set>
                                    <p:animEffect filter="wipe(down)"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48"/>
                                        </p:tgtEl>
                                        <p:attrNameLst>
                                          <p:attrName>style.visibility</p:attrName>
                                        </p:attrNameLst>
                                      </p:cBhvr>
                                      <p:to>
                                        <p:strVal val="visible"/>
                                      </p:to>
                                    </p:set>
                                    <p:animEffect filter="wipe(down)" transition="in">
                                      <p:cBhvr>
                                        <p:cTn dur="500" id="19"/>
                                        <p:tgtEl>
                                          <p:spTgt spid="48"/>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97"/>
                                        </p:tgtEl>
                                        <p:attrNameLst>
                                          <p:attrName>style.visibility</p:attrName>
                                        </p:attrNameLst>
                                      </p:cBhvr>
                                      <p:to>
                                        <p:strVal val="visible"/>
                                      </p:to>
                                    </p:set>
                                    <p:animEffect filter="wipe(down)" transition="in">
                                      <p:cBhvr>
                                        <p:cTn dur="500" id="23"/>
                                        <p:tgtEl>
                                          <p:spTgt spid="97"/>
                                        </p:tgtEl>
                                      </p:cBhvr>
                                    </p:animEffect>
                                  </p:childTnLst>
                                </p:cTn>
                              </p:par>
                              <p:par>
                                <p:cTn fill="hold" grpId="0" id="24" nodeType="withEffect" presetClass="entr" presetID="22" presetSubtype="4">
                                  <p:stCondLst>
                                    <p:cond delay="0"/>
                                  </p:stCondLst>
                                  <p:childTnLst>
                                    <p:set>
                                      <p:cBhvr>
                                        <p:cTn dur="1" fill="hold" id="25">
                                          <p:stCondLst>
                                            <p:cond delay="0"/>
                                          </p:stCondLst>
                                        </p:cTn>
                                        <p:tgtEl>
                                          <p:spTgt spid="95"/>
                                        </p:tgtEl>
                                        <p:attrNameLst>
                                          <p:attrName>style.visibility</p:attrName>
                                        </p:attrNameLst>
                                      </p:cBhvr>
                                      <p:to>
                                        <p:strVal val="visible"/>
                                      </p:to>
                                    </p:set>
                                    <p:animEffect filter="wipe(down)" transition="in">
                                      <p:cBhvr>
                                        <p:cTn dur="500" id="26"/>
                                        <p:tgtEl>
                                          <p:spTgt spid="95"/>
                                        </p:tgtEl>
                                      </p:cBhvr>
                                    </p:animEffect>
                                  </p:childTnLst>
                                </p:cTn>
                              </p:par>
                              <p:par>
                                <p:cTn fill="hold" grpId="0" id="27" nodeType="withEffect" presetClass="entr" presetID="22" presetSubtype="4">
                                  <p:stCondLst>
                                    <p:cond delay="0"/>
                                  </p:stCondLst>
                                  <p:childTnLst>
                                    <p:set>
                                      <p:cBhvr>
                                        <p:cTn dur="1" fill="hold" id="28">
                                          <p:stCondLst>
                                            <p:cond delay="0"/>
                                          </p:stCondLst>
                                        </p:cTn>
                                        <p:tgtEl>
                                          <p:spTgt spid="94"/>
                                        </p:tgtEl>
                                        <p:attrNameLst>
                                          <p:attrName>style.visibility</p:attrName>
                                        </p:attrNameLst>
                                      </p:cBhvr>
                                      <p:to>
                                        <p:strVal val="visible"/>
                                      </p:to>
                                    </p:set>
                                    <p:animEffect filter="wipe(down)" transition="in">
                                      <p:cBhvr>
                                        <p:cTn dur="500" id="29"/>
                                        <p:tgtEl>
                                          <p:spTgt spid="94"/>
                                        </p:tgtEl>
                                      </p:cBhvr>
                                    </p:animEffect>
                                  </p:childTnLst>
                                </p:cTn>
                              </p:par>
                              <p:par>
                                <p:cTn fill="hold" grpId="0" id="30" nodeType="withEffect" presetClass="entr" presetID="22" presetSubtype="4">
                                  <p:stCondLst>
                                    <p:cond delay="0"/>
                                  </p:stCondLst>
                                  <p:childTnLst>
                                    <p:set>
                                      <p:cBhvr>
                                        <p:cTn dur="1" fill="hold" id="31">
                                          <p:stCondLst>
                                            <p:cond delay="0"/>
                                          </p:stCondLst>
                                        </p:cTn>
                                        <p:tgtEl>
                                          <p:spTgt spid="96"/>
                                        </p:tgtEl>
                                        <p:attrNameLst>
                                          <p:attrName>style.visibility</p:attrName>
                                        </p:attrNameLst>
                                      </p:cBhvr>
                                      <p:to>
                                        <p:strVal val="visible"/>
                                      </p:to>
                                    </p:set>
                                    <p:animEffect filter="wipe(down)" transition="in">
                                      <p:cBhvr>
                                        <p:cTn dur="500" id="32"/>
                                        <p:tgtEl>
                                          <p:spTgt spid="96"/>
                                        </p:tgtEl>
                                      </p:cBhvr>
                                    </p:animEffect>
                                  </p:childTnLst>
                                </p:cTn>
                              </p:par>
                            </p:childTnLst>
                          </p:cTn>
                        </p:par>
                        <p:par>
                          <p:cTn fill="hold" id="33" nodeType="afterGroup">
                            <p:stCondLst>
                              <p:cond delay="2500"/>
                            </p:stCondLst>
                            <p:childTnLst>
                              <p:par>
                                <p:cTn fill="hold" grpId="0" id="34" nodeType="afterEffect" presetClass="entr" presetID="47" presetSubtype="0">
                                  <p:stCondLst>
                                    <p:cond delay="0"/>
                                  </p:stCondLst>
                                  <p:childTnLst>
                                    <p:set>
                                      <p:cBhvr>
                                        <p:cTn dur="1" fill="hold" id="35">
                                          <p:stCondLst>
                                            <p:cond delay="0"/>
                                          </p:stCondLst>
                                        </p:cTn>
                                        <p:tgtEl>
                                          <p:spTgt spid="113"/>
                                        </p:tgtEl>
                                        <p:attrNameLst>
                                          <p:attrName>style.visibility</p:attrName>
                                        </p:attrNameLst>
                                      </p:cBhvr>
                                      <p:to>
                                        <p:strVal val="visible"/>
                                      </p:to>
                                    </p:set>
                                    <p:animEffect filter="fade" transition="in">
                                      <p:cBhvr>
                                        <p:cTn dur="750" id="36"/>
                                        <p:tgtEl>
                                          <p:spTgt spid="113"/>
                                        </p:tgtEl>
                                      </p:cBhvr>
                                    </p:animEffect>
                                    <p:anim calcmode="lin" valueType="num">
                                      <p:cBhvr>
                                        <p:cTn dur="750" fill="hold" id="37"/>
                                        <p:tgtEl>
                                          <p:spTgt spid="113"/>
                                        </p:tgtEl>
                                        <p:attrNameLst>
                                          <p:attrName>ppt_x</p:attrName>
                                        </p:attrNameLst>
                                      </p:cBhvr>
                                      <p:tavLst>
                                        <p:tav tm="0">
                                          <p:val>
                                            <p:strVal val="#ppt_x"/>
                                          </p:val>
                                        </p:tav>
                                        <p:tav tm="100000">
                                          <p:val>
                                            <p:strVal val="#ppt_x"/>
                                          </p:val>
                                        </p:tav>
                                      </p:tavLst>
                                    </p:anim>
                                    <p:anim calcmode="lin" valueType="num">
                                      <p:cBhvr>
                                        <p:cTn dur="750" fill="hold" id="38"/>
                                        <p:tgtEl>
                                          <p:spTgt spid="113"/>
                                        </p:tgtEl>
                                        <p:attrNameLst>
                                          <p:attrName>ppt_y</p:attrName>
                                        </p:attrNameLst>
                                      </p:cBhvr>
                                      <p:tavLst>
                                        <p:tav tm="0">
                                          <p:val>
                                            <p:strVal val="#ppt_y-.1"/>
                                          </p:val>
                                        </p:tav>
                                        <p:tav tm="100000">
                                          <p:val>
                                            <p:strVal val="#ppt_y"/>
                                          </p:val>
                                        </p:tav>
                                      </p:tavLst>
                                    </p:anim>
                                  </p:childTnLst>
                                </p:cTn>
                              </p:par>
                              <p:par>
                                <p:cTn fill="hold" grpId="0" id="39" nodeType="withEffect" presetClass="entr" presetID="47" presetSubtype="0">
                                  <p:stCondLst>
                                    <p:cond delay="0"/>
                                  </p:stCondLst>
                                  <p:childTnLst>
                                    <p:set>
                                      <p:cBhvr>
                                        <p:cTn dur="1" fill="hold" id="40">
                                          <p:stCondLst>
                                            <p:cond delay="0"/>
                                          </p:stCondLst>
                                        </p:cTn>
                                        <p:tgtEl>
                                          <p:spTgt spid="115"/>
                                        </p:tgtEl>
                                        <p:attrNameLst>
                                          <p:attrName>style.visibility</p:attrName>
                                        </p:attrNameLst>
                                      </p:cBhvr>
                                      <p:to>
                                        <p:strVal val="visible"/>
                                      </p:to>
                                    </p:set>
                                    <p:animEffect filter="fade" transition="in">
                                      <p:cBhvr>
                                        <p:cTn dur="750" id="41"/>
                                        <p:tgtEl>
                                          <p:spTgt spid="115"/>
                                        </p:tgtEl>
                                      </p:cBhvr>
                                    </p:animEffect>
                                    <p:anim calcmode="lin" valueType="num">
                                      <p:cBhvr>
                                        <p:cTn dur="750" fill="hold" id="42"/>
                                        <p:tgtEl>
                                          <p:spTgt spid="115"/>
                                        </p:tgtEl>
                                        <p:attrNameLst>
                                          <p:attrName>ppt_x</p:attrName>
                                        </p:attrNameLst>
                                      </p:cBhvr>
                                      <p:tavLst>
                                        <p:tav tm="0">
                                          <p:val>
                                            <p:strVal val="#ppt_x"/>
                                          </p:val>
                                        </p:tav>
                                        <p:tav tm="100000">
                                          <p:val>
                                            <p:strVal val="#ppt_x"/>
                                          </p:val>
                                        </p:tav>
                                      </p:tavLst>
                                    </p:anim>
                                    <p:anim calcmode="lin" valueType="num">
                                      <p:cBhvr>
                                        <p:cTn dur="750" fill="hold" id="43"/>
                                        <p:tgtEl>
                                          <p:spTgt spid="115"/>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0"/>
                                  </p:stCondLst>
                                  <p:childTnLst>
                                    <p:set>
                                      <p:cBhvr>
                                        <p:cTn dur="1" fill="hold" id="45">
                                          <p:stCondLst>
                                            <p:cond delay="0"/>
                                          </p:stCondLst>
                                        </p:cTn>
                                        <p:tgtEl>
                                          <p:spTgt spid="114"/>
                                        </p:tgtEl>
                                        <p:attrNameLst>
                                          <p:attrName>style.visibility</p:attrName>
                                        </p:attrNameLst>
                                      </p:cBhvr>
                                      <p:to>
                                        <p:strVal val="visible"/>
                                      </p:to>
                                    </p:set>
                                    <p:animEffect filter="fade" transition="in">
                                      <p:cBhvr>
                                        <p:cTn dur="750" id="46"/>
                                        <p:tgtEl>
                                          <p:spTgt spid="114"/>
                                        </p:tgtEl>
                                      </p:cBhvr>
                                    </p:animEffect>
                                    <p:anim calcmode="lin" valueType="num">
                                      <p:cBhvr>
                                        <p:cTn dur="750" fill="hold" id="47"/>
                                        <p:tgtEl>
                                          <p:spTgt spid="114"/>
                                        </p:tgtEl>
                                        <p:attrNameLst>
                                          <p:attrName>ppt_x</p:attrName>
                                        </p:attrNameLst>
                                      </p:cBhvr>
                                      <p:tavLst>
                                        <p:tav tm="0">
                                          <p:val>
                                            <p:strVal val="#ppt_x"/>
                                          </p:val>
                                        </p:tav>
                                        <p:tav tm="100000">
                                          <p:val>
                                            <p:strVal val="#ppt_x"/>
                                          </p:val>
                                        </p:tav>
                                      </p:tavLst>
                                    </p:anim>
                                    <p:anim calcmode="lin" valueType="num">
                                      <p:cBhvr>
                                        <p:cTn dur="750" fill="hold" id="48"/>
                                        <p:tgtEl>
                                          <p:spTgt spid="114"/>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0"/>
                                  </p:stCondLst>
                                  <p:childTnLst>
                                    <p:set>
                                      <p:cBhvr>
                                        <p:cTn dur="1" fill="hold" id="50">
                                          <p:stCondLst>
                                            <p:cond delay="0"/>
                                          </p:stCondLst>
                                        </p:cTn>
                                        <p:tgtEl>
                                          <p:spTgt spid="116"/>
                                        </p:tgtEl>
                                        <p:attrNameLst>
                                          <p:attrName>style.visibility</p:attrName>
                                        </p:attrNameLst>
                                      </p:cBhvr>
                                      <p:to>
                                        <p:strVal val="visible"/>
                                      </p:to>
                                    </p:set>
                                    <p:animEffect filter="fade" transition="in">
                                      <p:cBhvr>
                                        <p:cTn dur="750" id="51"/>
                                        <p:tgtEl>
                                          <p:spTgt spid="116"/>
                                        </p:tgtEl>
                                      </p:cBhvr>
                                    </p:animEffect>
                                    <p:anim calcmode="lin" valueType="num">
                                      <p:cBhvr>
                                        <p:cTn dur="750" fill="hold" id="52"/>
                                        <p:tgtEl>
                                          <p:spTgt spid="116"/>
                                        </p:tgtEl>
                                        <p:attrNameLst>
                                          <p:attrName>ppt_x</p:attrName>
                                        </p:attrNameLst>
                                      </p:cBhvr>
                                      <p:tavLst>
                                        <p:tav tm="0">
                                          <p:val>
                                            <p:strVal val="#ppt_x"/>
                                          </p:val>
                                        </p:tav>
                                        <p:tav tm="100000">
                                          <p:val>
                                            <p:strVal val="#ppt_x"/>
                                          </p:val>
                                        </p:tav>
                                      </p:tavLst>
                                    </p:anim>
                                    <p:anim calcmode="lin" valueType="num">
                                      <p:cBhvr>
                                        <p:cTn dur="750" fill="hold" id="53"/>
                                        <p:tgtEl>
                                          <p:spTgt spid="116"/>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3250"/>
                            </p:stCondLst>
                            <p:childTnLst>
                              <p:par>
                                <p:cTn fill="hold" id="55" nodeType="afterEffect" presetClass="entr" presetID="42" presetSubtype="0">
                                  <p:stCondLst>
                                    <p:cond delay="0"/>
                                  </p:stCondLst>
                                  <p:childTnLst>
                                    <p:set>
                                      <p:cBhvr>
                                        <p:cTn dur="1" fill="hold" id="56">
                                          <p:stCondLst>
                                            <p:cond delay="0"/>
                                          </p:stCondLst>
                                        </p:cTn>
                                        <p:tgtEl>
                                          <p:spTgt spid="98"/>
                                        </p:tgtEl>
                                        <p:attrNameLst>
                                          <p:attrName>style.visibility</p:attrName>
                                        </p:attrNameLst>
                                      </p:cBhvr>
                                      <p:to>
                                        <p:strVal val="visible"/>
                                      </p:to>
                                    </p:set>
                                    <p:animEffect filter="fade" transition="in">
                                      <p:cBhvr>
                                        <p:cTn dur="1000" id="57"/>
                                        <p:tgtEl>
                                          <p:spTgt spid="98"/>
                                        </p:tgtEl>
                                      </p:cBhvr>
                                    </p:animEffect>
                                    <p:anim calcmode="lin" valueType="num">
                                      <p:cBhvr>
                                        <p:cTn dur="1000" fill="hold" id="58"/>
                                        <p:tgtEl>
                                          <p:spTgt spid="98"/>
                                        </p:tgtEl>
                                        <p:attrNameLst>
                                          <p:attrName>ppt_x</p:attrName>
                                        </p:attrNameLst>
                                      </p:cBhvr>
                                      <p:tavLst>
                                        <p:tav tm="0">
                                          <p:val>
                                            <p:strVal val="#ppt_x"/>
                                          </p:val>
                                        </p:tav>
                                        <p:tav tm="100000">
                                          <p:val>
                                            <p:strVal val="#ppt_x"/>
                                          </p:val>
                                        </p:tav>
                                      </p:tavLst>
                                    </p:anim>
                                    <p:anim calcmode="lin" valueType="num">
                                      <p:cBhvr>
                                        <p:cTn dur="1000" fill="hold" id="59"/>
                                        <p:tgtEl>
                                          <p:spTgt spid="98"/>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4250"/>
                            </p:stCondLst>
                            <p:childTnLst>
                              <p:par>
                                <p:cTn fill="hold" id="61" nodeType="afterEffect" presetClass="entr" presetID="23" presetSubtype="36">
                                  <p:stCondLst>
                                    <p:cond delay="0"/>
                                  </p:stCondLst>
                                  <p:childTnLst>
                                    <p:set>
                                      <p:cBhvr>
                                        <p:cTn dur="1" fill="hold" id="62">
                                          <p:stCondLst>
                                            <p:cond delay="0"/>
                                          </p:stCondLst>
                                        </p:cTn>
                                        <p:tgtEl>
                                          <p:spTgt spid="105"/>
                                        </p:tgtEl>
                                        <p:attrNameLst>
                                          <p:attrName>style.visibility</p:attrName>
                                        </p:attrNameLst>
                                      </p:cBhvr>
                                      <p:to>
                                        <p:strVal val="visible"/>
                                      </p:to>
                                    </p:set>
                                    <p:anim calcmode="lin" valueType="num">
                                      <p:cBhvr>
                                        <p:cTn dur="500" fill="hold" id="63"/>
                                        <p:tgtEl>
                                          <p:spTgt spid="105"/>
                                        </p:tgtEl>
                                        <p:attrNameLst>
                                          <p:attrName>ppt_w</p:attrName>
                                        </p:attrNameLst>
                                      </p:cBhvr>
                                      <p:tavLst>
                                        <p:tav tm="0">
                                          <p:val>
                                            <p:strVal val="(6*min(max(#ppt_w*#ppt_h,.3),1)-7.4)/-.7*#ppt_w"/>
                                          </p:val>
                                        </p:tav>
                                        <p:tav tm="100000">
                                          <p:val>
                                            <p:strVal val="#ppt_w"/>
                                          </p:val>
                                        </p:tav>
                                      </p:tavLst>
                                    </p:anim>
                                    <p:anim calcmode="lin" valueType="num">
                                      <p:cBhvr>
                                        <p:cTn dur="500" fill="hold" id="64"/>
                                        <p:tgtEl>
                                          <p:spTgt spid="105"/>
                                        </p:tgtEl>
                                        <p:attrNameLst>
                                          <p:attrName>ppt_h</p:attrName>
                                        </p:attrNameLst>
                                      </p:cBhvr>
                                      <p:tavLst>
                                        <p:tav tm="0">
                                          <p:val>
                                            <p:strVal val="(6*min(max(#ppt_w*#ppt_h,.3),1)-7.4)/-.7*#ppt_h"/>
                                          </p:val>
                                        </p:tav>
                                        <p:tav tm="100000">
                                          <p:val>
                                            <p:strVal val="#ppt_h"/>
                                          </p:val>
                                        </p:tav>
                                      </p:tavLst>
                                    </p:anim>
                                    <p:anim calcmode="lin" valueType="num">
                                      <p:cBhvr>
                                        <p:cTn dur="500" fill="hold" id="65"/>
                                        <p:tgtEl>
                                          <p:spTgt spid="105"/>
                                        </p:tgtEl>
                                        <p:attrNameLst>
                                          <p:attrName>ppt_x</p:attrName>
                                        </p:attrNameLst>
                                      </p:cBhvr>
                                      <p:tavLst>
                                        <p:tav tm="0">
                                          <p:val>
                                            <p:fltVal val="0.5"/>
                                          </p:val>
                                        </p:tav>
                                        <p:tav tm="100000">
                                          <p:val>
                                            <p:strVal val="#ppt_x"/>
                                          </p:val>
                                        </p:tav>
                                      </p:tavLst>
                                    </p:anim>
                                    <p:anim calcmode="lin" valueType="num">
                                      <p:cBhvr>
                                        <p:cTn dur="500" fill="hold" id="66"/>
                                        <p:tgtEl>
                                          <p:spTgt spid="105"/>
                                        </p:tgtEl>
                                        <p:attrNameLst>
                                          <p:attrName>ppt_y</p:attrName>
                                        </p:attrNameLst>
                                      </p:cBhvr>
                                      <p:tavLst>
                                        <p:tav tm="0">
                                          <p:val>
                                            <p:strVal val="1+(6*min(max(#ppt_w*#ppt_h,.3),1)-7.4)/-.7*#ppt_h/2"/>
                                          </p:val>
                                        </p:tav>
                                        <p:tav tm="100000">
                                          <p:val>
                                            <p:strVal val="#ppt_y"/>
                                          </p:val>
                                        </p:tav>
                                      </p:tavLst>
                                    </p:anim>
                                  </p:childTnLst>
                                </p:cTn>
                              </p:par>
                            </p:childTnLst>
                          </p:cTn>
                        </p:par>
                        <p:par>
                          <p:cTn fill="hold" id="67" nodeType="afterGroup">
                            <p:stCondLst>
                              <p:cond delay="4750"/>
                            </p:stCondLst>
                            <p:childTnLst>
                              <p:par>
                                <p:cTn fill="hold" grpId="0" id="68" nodeType="afterEffect" presetClass="entr" presetID="14" presetSubtype="10">
                                  <p:stCondLst>
                                    <p:cond delay="0"/>
                                  </p:stCondLst>
                                  <p:childTnLst>
                                    <p:set>
                                      <p:cBhvr>
                                        <p:cTn dur="1" fill="hold" id="69">
                                          <p:stCondLst>
                                            <p:cond delay="0"/>
                                          </p:stCondLst>
                                        </p:cTn>
                                        <p:tgtEl>
                                          <p:spTgt spid="104"/>
                                        </p:tgtEl>
                                        <p:attrNameLst>
                                          <p:attrName>style.visibility</p:attrName>
                                        </p:attrNameLst>
                                      </p:cBhvr>
                                      <p:to>
                                        <p:strVal val="visible"/>
                                      </p:to>
                                    </p:set>
                                    <p:animEffect filter="randombar(horizontal)" transition="in">
                                      <p:cBhvr>
                                        <p:cTn dur="500" id="70"/>
                                        <p:tgtEl>
                                          <p:spTgt spid="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95"/>
      <p:bldP grpId="0" spid="96"/>
      <p:bldP grpId="0" spid="97"/>
      <p:bldP grpId="0" spid="104"/>
      <p:bldP grpId="0" spid="113"/>
      <p:bldP grpId="0" spid="114"/>
      <p:bldP grpId="0" spid="115"/>
      <p:bldP grpId="0" spid="11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sp>
        <p:nvSpPr>
          <p:cNvPr id="8" name="任意多边形 7"/>
          <p:cNvSpPr/>
          <p:nvPr/>
        </p:nvSpPr>
        <p:spPr>
          <a:xfrm>
            <a:off x="5590218" y="1974283"/>
            <a:ext cx="1590675" cy="161705"/>
          </a:xfrm>
          <a:custGeom>
            <a:gdLst>
              <a:gd fmla="*/ 0 w 2247900" name="connsiteX0"/>
              <a:gd fmla="*/ 200025 h 228600" name="connsiteY0"/>
              <a:gd fmla="*/ 0 w 2247900" name="connsiteX1"/>
              <a:gd fmla="*/ 0 h 228600" name="connsiteY1"/>
              <a:gd fmla="*/ 2247900 w 2247900" name="connsiteX2"/>
              <a:gd fmla="*/ 0 h 228600" name="connsiteY2"/>
              <a:gd fmla="*/ 2247900 w 2247900" name="connsiteX3"/>
              <a:gd fmla="*/ 228600 h 228600" name="connsiteY3"/>
            </a:gdLst>
            <a:cxnLst>
              <a:cxn ang="0">
                <a:pos x="connsiteX0" y="connsiteY0"/>
              </a:cxn>
              <a:cxn ang="0">
                <a:pos x="connsiteX1" y="connsiteY1"/>
              </a:cxn>
              <a:cxn ang="0">
                <a:pos x="connsiteX2" y="connsiteY2"/>
              </a:cxn>
              <a:cxn ang="0">
                <a:pos x="connsiteX3" y="connsiteY3"/>
              </a:cxn>
            </a:cxnLst>
            <a:rect b="b" l="l" r="r" t="t"/>
            <a:pathLst>
              <a:path h="228600" w="2247900">
                <a:moveTo>
                  <a:pt x="0" y="200025"/>
                </a:moveTo>
                <a:lnTo>
                  <a:pt x="0" y="0"/>
                </a:lnTo>
                <a:lnTo>
                  <a:pt x="2247900" y="0"/>
                </a:lnTo>
                <a:lnTo>
                  <a:pt x="2247900" y="2286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9" name="任意多边形 8"/>
          <p:cNvSpPr/>
          <p:nvPr/>
        </p:nvSpPr>
        <p:spPr>
          <a:xfrm>
            <a:off x="5110320" y="2835110"/>
            <a:ext cx="1068988" cy="161705"/>
          </a:xfrm>
          <a:custGeom>
            <a:gdLst>
              <a:gd fmla="*/ 0 w 2247900" name="connsiteX0"/>
              <a:gd fmla="*/ 200025 h 228600" name="connsiteY0"/>
              <a:gd fmla="*/ 0 w 2247900" name="connsiteX1"/>
              <a:gd fmla="*/ 0 h 228600" name="connsiteY1"/>
              <a:gd fmla="*/ 2247900 w 2247900" name="connsiteX2"/>
              <a:gd fmla="*/ 0 h 228600" name="connsiteY2"/>
              <a:gd fmla="*/ 2247900 w 2247900" name="connsiteX3"/>
              <a:gd fmla="*/ 228600 h 228600" name="connsiteY3"/>
            </a:gdLst>
            <a:cxnLst>
              <a:cxn ang="0">
                <a:pos x="connsiteX0" y="connsiteY0"/>
              </a:cxn>
              <a:cxn ang="0">
                <a:pos x="connsiteX1" y="connsiteY1"/>
              </a:cxn>
              <a:cxn ang="0">
                <a:pos x="connsiteX2" y="connsiteY2"/>
              </a:cxn>
              <a:cxn ang="0">
                <a:pos x="connsiteX3" y="connsiteY3"/>
              </a:cxn>
            </a:cxnLst>
            <a:rect b="b" l="l" r="r" t="t"/>
            <a:pathLst>
              <a:path h="228600" w="2247900">
                <a:moveTo>
                  <a:pt x="0" y="200025"/>
                </a:moveTo>
                <a:lnTo>
                  <a:pt x="0" y="0"/>
                </a:lnTo>
                <a:lnTo>
                  <a:pt x="2247900" y="0"/>
                </a:lnTo>
                <a:lnTo>
                  <a:pt x="2247900" y="2286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0" name="任意多边形 9"/>
          <p:cNvSpPr/>
          <p:nvPr/>
        </p:nvSpPr>
        <p:spPr>
          <a:xfrm flipH="1">
            <a:off x="6351855" y="1775520"/>
            <a:ext cx="0" cy="188656"/>
          </a:xfrm>
          <a:custGeom>
            <a:gdLst>
              <a:gd fmla="*/ 0 w 0" name="connsiteX0"/>
              <a:gd fmla="*/ 0 h 266700" name="connsiteY0"/>
              <a:gd fmla="*/ 0 w 0" name="connsiteX1"/>
              <a:gd fmla="*/ 266700 h 266700" name="connsiteY1"/>
            </a:gdLst>
            <a:cxnLst>
              <a:cxn ang="0">
                <a:pos x="connsiteX0" y="connsiteY0"/>
              </a:cxn>
              <a:cxn ang="0">
                <a:pos x="connsiteX1" y="connsiteY1"/>
              </a:cxn>
            </a:cxnLst>
            <a:rect b="b" l="l" r="r" t="t"/>
            <a:pathLst>
              <a:path h="266700">
                <a:moveTo>
                  <a:pt x="0" y="0"/>
                </a:moveTo>
                <a:lnTo>
                  <a:pt x="0" y="2667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1" name="任意多边形 10"/>
          <p:cNvSpPr/>
          <p:nvPr/>
        </p:nvSpPr>
        <p:spPr>
          <a:xfrm flipH="1">
            <a:off x="5604563" y="2643084"/>
            <a:ext cx="0" cy="188656"/>
          </a:xfrm>
          <a:custGeom>
            <a:gdLst>
              <a:gd fmla="*/ 0 w 0" name="connsiteX0"/>
              <a:gd fmla="*/ 0 h 266700" name="connsiteY0"/>
              <a:gd fmla="*/ 0 w 0" name="connsiteX1"/>
              <a:gd fmla="*/ 266700 h 266700" name="connsiteY1"/>
            </a:gdLst>
            <a:cxnLst>
              <a:cxn ang="0">
                <a:pos x="connsiteX0" y="connsiteY0"/>
              </a:cxn>
              <a:cxn ang="0">
                <a:pos x="connsiteX1" y="connsiteY1"/>
              </a:cxn>
            </a:cxnLst>
            <a:rect b="b" l="l" r="r" t="t"/>
            <a:pathLst>
              <a:path h="266700">
                <a:moveTo>
                  <a:pt x="0" y="0"/>
                </a:moveTo>
                <a:lnTo>
                  <a:pt x="0" y="2667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2" name="任意多边形 11"/>
          <p:cNvSpPr/>
          <p:nvPr/>
        </p:nvSpPr>
        <p:spPr>
          <a:xfrm flipH="1">
            <a:off x="7227866" y="2642173"/>
            <a:ext cx="0" cy="334216"/>
          </a:xfrm>
          <a:custGeom>
            <a:gdLst>
              <a:gd fmla="*/ 0 w 0" name="connsiteX0"/>
              <a:gd fmla="*/ 0 h 266700" name="connsiteY0"/>
              <a:gd fmla="*/ 0 w 0" name="connsiteX1"/>
              <a:gd fmla="*/ 266700 h 266700" name="connsiteY1"/>
            </a:gdLst>
            <a:cxnLst>
              <a:cxn ang="0">
                <a:pos x="connsiteX0" y="connsiteY0"/>
              </a:cxn>
              <a:cxn ang="0">
                <a:pos x="connsiteX1" y="connsiteY1"/>
              </a:cxn>
            </a:cxnLst>
            <a:rect b="b" l="l" r="r" t="t"/>
            <a:pathLst>
              <a:path h="266700">
                <a:moveTo>
                  <a:pt x="0" y="0"/>
                </a:moveTo>
                <a:lnTo>
                  <a:pt x="0" y="266700"/>
                </a:lnTo>
              </a:path>
            </a:pathLst>
          </a:custGeom>
          <a:noFill/>
          <a:ln w="28575">
            <a:solidFill>
              <a:schemeClr val="bg1">
                <a:lumMod val="65000"/>
              </a:schemeClr>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3" name="圆角矩形 12"/>
          <p:cNvSpPr/>
          <p:nvPr/>
        </p:nvSpPr>
        <p:spPr>
          <a:xfrm>
            <a:off x="1169179" y="2892773"/>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algn="t"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4" name="圆角矩形 13"/>
          <p:cNvSpPr/>
          <p:nvPr/>
        </p:nvSpPr>
        <p:spPr>
          <a:xfrm>
            <a:off x="1169179" y="2030346"/>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algn="t"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5" name="圆角矩形 14"/>
          <p:cNvSpPr/>
          <p:nvPr/>
        </p:nvSpPr>
        <p:spPr>
          <a:xfrm>
            <a:off x="1169179" y="1197011"/>
            <a:ext cx="6693204" cy="697746"/>
          </a:xfrm>
          <a:prstGeom prst="roundRect">
            <a:avLst/>
          </a:prstGeom>
          <a:gradFill>
            <a:gsLst>
              <a:gs pos="100000">
                <a:schemeClr val="bg1">
                  <a:lumMod val="96000"/>
                </a:schemeClr>
              </a:gs>
              <a:gs pos="0">
                <a:schemeClr val="bg1">
                  <a:lumMod val="88000"/>
                </a:schemeClr>
              </a:gs>
            </a:gsLst>
            <a:lin ang="5400000" scaled="0"/>
          </a:gradFill>
          <a:ln w="22225">
            <a:gradFill flip="none" rotWithShape="1">
              <a:gsLst>
                <a:gs pos="0">
                  <a:schemeClr val="bg1"/>
                </a:gs>
                <a:gs pos="100000">
                  <a:schemeClr val="bg1">
                    <a:lumMod val="75000"/>
                  </a:schemeClr>
                </a:gs>
              </a:gsLst>
              <a:lin ang="5400000" scaled="0"/>
            </a:gradFill>
          </a:ln>
          <a:effectLst>
            <a:outerShdw algn="t" blurRad="1270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6" name="组合 15"/>
          <p:cNvGrpSpPr/>
          <p:nvPr/>
        </p:nvGrpSpPr>
        <p:grpSpPr>
          <a:xfrm>
            <a:off x="1245809" y="1275906"/>
            <a:ext cx="518370" cy="518183"/>
            <a:chOff x="1764354" y="1805094"/>
            <a:chExt cx="484086" cy="484086"/>
          </a:xfrm>
        </p:grpSpPr>
        <p:sp>
          <p:nvSpPr>
            <p:cNvPr id="17" name="椭圆 16"/>
            <p:cNvSpPr/>
            <p:nvPr/>
          </p:nvSpPr>
          <p:spPr>
            <a:xfrm>
              <a:off x="1764354" y="1805094"/>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18" name="文本框 44"/>
            <p:cNvSpPr txBox="1"/>
            <p:nvPr/>
          </p:nvSpPr>
          <p:spPr>
            <a:xfrm>
              <a:off x="1777262" y="1872927"/>
              <a:ext cx="458270" cy="405760"/>
            </a:xfrm>
            <a:prstGeom prst="rect">
              <a:avLst/>
            </a:prstGeom>
            <a:noFill/>
          </p:spPr>
          <p:txBody>
            <a:bodyPr rtlCol="0" wrap="square">
              <a:spAutoFit/>
            </a:bodyPr>
            <a:lstStyle/>
            <a:p>
              <a:pPr algn="ctr"/>
              <a:r>
                <a:rPr altLang="zh-CN" lang="en-US" sz="2250">
                  <a:solidFill>
                    <a:srgbClr val="FFB850"/>
                  </a:solidFill>
                  <a:latin charset="0" panose="020b0806030902050204" pitchFamily="34" typeface="Impact"/>
                </a:rPr>
                <a:t>01</a:t>
              </a:r>
            </a:p>
          </p:txBody>
        </p:sp>
      </p:grpSp>
      <p:grpSp>
        <p:nvGrpSpPr>
          <p:cNvPr id="19" name="组合 18"/>
          <p:cNvGrpSpPr/>
          <p:nvPr/>
        </p:nvGrpSpPr>
        <p:grpSpPr>
          <a:xfrm>
            <a:off x="1245809" y="2127342"/>
            <a:ext cx="518370" cy="518183"/>
            <a:chOff x="1764354" y="2940605"/>
            <a:chExt cx="484086" cy="484086"/>
          </a:xfrm>
        </p:grpSpPr>
        <p:sp>
          <p:nvSpPr>
            <p:cNvPr id="20" name="椭圆 19"/>
            <p:cNvSpPr/>
            <p:nvPr/>
          </p:nvSpPr>
          <p:spPr>
            <a:xfrm>
              <a:off x="1764354" y="2940605"/>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1" name="文本框 45"/>
            <p:cNvSpPr txBox="1"/>
            <p:nvPr/>
          </p:nvSpPr>
          <p:spPr>
            <a:xfrm>
              <a:off x="1777262" y="3008865"/>
              <a:ext cx="458270" cy="405760"/>
            </a:xfrm>
            <a:prstGeom prst="rect">
              <a:avLst/>
            </a:prstGeom>
            <a:noFill/>
          </p:spPr>
          <p:txBody>
            <a:bodyPr rtlCol="0" wrap="square">
              <a:spAutoFit/>
            </a:bodyPr>
            <a:lstStyle/>
            <a:p>
              <a:pPr algn="ctr"/>
              <a:r>
                <a:rPr altLang="zh-CN" lang="en-US" sz="2250">
                  <a:solidFill>
                    <a:srgbClr val="01ACBE"/>
                  </a:solidFill>
                  <a:latin charset="0" panose="020b0806030902050204" pitchFamily="34" typeface="Impact"/>
                </a:rPr>
                <a:t>02</a:t>
              </a:r>
            </a:p>
          </p:txBody>
        </p:sp>
      </p:grpSp>
      <p:grpSp>
        <p:nvGrpSpPr>
          <p:cNvPr id="22" name="组合 21"/>
          <p:cNvGrpSpPr/>
          <p:nvPr/>
        </p:nvGrpSpPr>
        <p:grpSpPr>
          <a:xfrm>
            <a:off x="1245809" y="2974040"/>
            <a:ext cx="518370" cy="518183"/>
            <a:chOff x="1764354" y="4069797"/>
            <a:chExt cx="484086" cy="484086"/>
          </a:xfrm>
        </p:grpSpPr>
        <p:sp>
          <p:nvSpPr>
            <p:cNvPr id="23" name="椭圆 22"/>
            <p:cNvSpPr/>
            <p:nvPr/>
          </p:nvSpPr>
          <p:spPr>
            <a:xfrm>
              <a:off x="1764354" y="4069797"/>
              <a:ext cx="484086" cy="484086"/>
            </a:xfrm>
            <a:prstGeom prst="ellipse">
              <a:avLst/>
            </a:prstGeom>
            <a:solidFill>
              <a:srgbClr val="E4E4E4"/>
            </a:solidFill>
            <a:ln w="19050">
              <a:gradFill flip="none" rotWithShape="1">
                <a:gsLst>
                  <a:gs pos="0">
                    <a:schemeClr val="bg1">
                      <a:lumMod val="75000"/>
                    </a:schemeClr>
                  </a:gs>
                  <a:gs pos="100000">
                    <a:schemeClr val="bg1"/>
                  </a:gs>
                </a:gsLst>
                <a:lin ang="2700000" scaled="1"/>
              </a:gradFill>
            </a:ln>
            <a:effectLst>
              <a:innerShdw blurRad="635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24" name="文本框 46"/>
            <p:cNvSpPr txBox="1"/>
            <p:nvPr/>
          </p:nvSpPr>
          <p:spPr>
            <a:xfrm>
              <a:off x="1777262" y="4128622"/>
              <a:ext cx="458270" cy="405760"/>
            </a:xfrm>
            <a:prstGeom prst="rect">
              <a:avLst/>
            </a:prstGeom>
            <a:noFill/>
          </p:spPr>
          <p:txBody>
            <a:bodyPr rtlCol="0" wrap="square">
              <a:spAutoFit/>
            </a:bodyPr>
            <a:lstStyle/>
            <a:p>
              <a:pPr algn="ctr"/>
              <a:r>
                <a:rPr altLang="zh-CN" lang="en-US" sz="2250">
                  <a:solidFill>
                    <a:srgbClr val="E87071"/>
                  </a:solidFill>
                  <a:latin charset="0" panose="020b0806030902050204" pitchFamily="34" typeface="Impact"/>
                </a:rPr>
                <a:t>03</a:t>
              </a:r>
            </a:p>
          </p:txBody>
        </p:sp>
      </p:grpSp>
      <p:grpSp>
        <p:nvGrpSpPr>
          <p:cNvPr id="25" name="组合 24"/>
          <p:cNvGrpSpPr/>
          <p:nvPr/>
        </p:nvGrpSpPr>
        <p:grpSpPr>
          <a:xfrm>
            <a:off x="5906911" y="1254021"/>
            <a:ext cx="901028" cy="525542"/>
            <a:chOff x="7874855" y="1672415"/>
            <a:chExt cx="1201215" cy="700884"/>
          </a:xfrm>
        </p:grpSpPr>
        <p:sp>
          <p:nvSpPr>
            <p:cNvPr id="26" name="圆角矩形 25"/>
            <p:cNvSpPr/>
            <p:nvPr/>
          </p:nvSpPr>
          <p:spPr>
            <a:xfrm>
              <a:off x="7874855" y="1672415"/>
              <a:ext cx="1201215" cy="700884"/>
            </a:xfrm>
            <a:prstGeom prst="roundRect">
              <a:avLst>
                <a:gd fmla="val 20986" name="adj"/>
              </a:avLst>
            </a:prstGeom>
            <a:solidFill>
              <a:srgbClr val="FFB850"/>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27" name="Group 8"/>
            <p:cNvGrpSpPr>
              <a:grpSpLocks noChangeAspect="1"/>
            </p:cNvGrpSpPr>
            <p:nvPr/>
          </p:nvGrpSpPr>
          <p:grpSpPr>
            <a:xfrm>
              <a:off x="8295193" y="1807671"/>
              <a:ext cx="377812" cy="413979"/>
              <a:chOff x="3437" y="2282"/>
              <a:chExt cx="679" cy="744"/>
            </a:xfrm>
            <a:solidFill>
              <a:schemeClr val="bg1"/>
            </a:solidFill>
          </p:grpSpPr>
          <p:sp>
            <p:nvSpPr>
              <p:cNvPr id="28"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9"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30" name="组合 29"/>
          <p:cNvGrpSpPr/>
          <p:nvPr/>
        </p:nvGrpSpPr>
        <p:grpSpPr>
          <a:xfrm>
            <a:off x="5165317" y="2116447"/>
            <a:ext cx="901028" cy="525542"/>
            <a:chOff x="6886192" y="2822584"/>
            <a:chExt cx="1201215" cy="700884"/>
          </a:xfrm>
        </p:grpSpPr>
        <p:sp>
          <p:nvSpPr>
            <p:cNvPr id="31" name="圆角矩形 30"/>
            <p:cNvSpPr/>
            <p:nvPr/>
          </p:nvSpPr>
          <p:spPr>
            <a:xfrm>
              <a:off x="6886192" y="2822584"/>
              <a:ext cx="1201215" cy="700884"/>
            </a:xfrm>
            <a:prstGeom prst="roundRect">
              <a:avLst>
                <a:gd fmla="val 20986" name="adj"/>
              </a:avLst>
            </a:prstGeom>
            <a:solidFill>
              <a:srgbClr val="01ACBE"/>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32" name="Group 13"/>
            <p:cNvGrpSpPr>
              <a:grpSpLocks noChangeAspect="1"/>
            </p:cNvGrpSpPr>
            <p:nvPr/>
          </p:nvGrpSpPr>
          <p:grpSpPr>
            <a:xfrm>
              <a:off x="7279650" y="2987998"/>
              <a:ext cx="414299" cy="419189"/>
              <a:chOff x="2426" y="2781"/>
              <a:chExt cx="593" cy="600"/>
            </a:xfrm>
            <a:solidFill>
              <a:schemeClr val="bg1"/>
            </a:solidFill>
          </p:grpSpPr>
          <p:sp>
            <p:nvSpPr>
              <p:cNvPr id="33"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4"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35" name="组合 34"/>
          <p:cNvGrpSpPr/>
          <p:nvPr/>
        </p:nvGrpSpPr>
        <p:grpSpPr>
          <a:xfrm>
            <a:off x="6768301" y="2116447"/>
            <a:ext cx="901028" cy="525542"/>
            <a:chOff x="9023226" y="2822584"/>
            <a:chExt cx="1201215" cy="700884"/>
          </a:xfrm>
        </p:grpSpPr>
        <p:sp>
          <p:nvSpPr>
            <p:cNvPr id="36" name="圆角矩形 35"/>
            <p:cNvSpPr/>
            <p:nvPr/>
          </p:nvSpPr>
          <p:spPr>
            <a:xfrm>
              <a:off x="9023226" y="2822584"/>
              <a:ext cx="1201215" cy="700884"/>
            </a:xfrm>
            <a:prstGeom prst="roundRect">
              <a:avLst>
                <a:gd fmla="val 20986" name="adj"/>
              </a:avLst>
            </a:prstGeom>
            <a:solidFill>
              <a:srgbClr val="01ACBE"/>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37" name="Group 18"/>
            <p:cNvGrpSpPr>
              <a:grpSpLocks noChangeAspect="1"/>
            </p:cNvGrpSpPr>
            <p:nvPr/>
          </p:nvGrpSpPr>
          <p:grpSpPr>
            <a:xfrm>
              <a:off x="9428212" y="2999720"/>
              <a:ext cx="391243" cy="364567"/>
              <a:chOff x="3802" y="2858"/>
              <a:chExt cx="616" cy="574"/>
            </a:xfrm>
            <a:solidFill>
              <a:schemeClr val="bg1"/>
            </a:solidFill>
          </p:grpSpPr>
          <p:sp>
            <p:nvSpPr>
              <p:cNvPr id="38"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9"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0"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43" name="组合 42"/>
          <p:cNvGrpSpPr/>
          <p:nvPr/>
        </p:nvGrpSpPr>
        <p:grpSpPr>
          <a:xfrm>
            <a:off x="4680027" y="2980812"/>
            <a:ext cx="901028" cy="525542"/>
            <a:chOff x="6239222" y="3975336"/>
            <a:chExt cx="1201215" cy="700884"/>
          </a:xfrm>
        </p:grpSpPr>
        <p:sp>
          <p:nvSpPr>
            <p:cNvPr id="44" name="圆角矩形 43"/>
            <p:cNvSpPr/>
            <p:nvPr/>
          </p:nvSpPr>
          <p:spPr>
            <a:xfrm>
              <a:off x="6239222" y="3975336"/>
              <a:ext cx="1201215" cy="700884"/>
            </a:xfrm>
            <a:prstGeom prst="roundRect">
              <a:avLst>
                <a:gd fmla="val 20986" name="adj"/>
              </a:avLst>
            </a:prstGeom>
            <a:solidFill>
              <a:srgbClr val="E87071"/>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45" name="Group 26"/>
            <p:cNvGrpSpPr>
              <a:grpSpLocks noChangeAspect="1"/>
            </p:cNvGrpSpPr>
            <p:nvPr/>
          </p:nvGrpSpPr>
          <p:grpSpPr>
            <a:xfrm>
              <a:off x="6561367" y="4191243"/>
              <a:ext cx="556924" cy="276101"/>
              <a:chOff x="5676" y="2597"/>
              <a:chExt cx="1061" cy="526"/>
            </a:xfrm>
            <a:solidFill>
              <a:schemeClr val="bg1"/>
            </a:solidFill>
          </p:grpSpPr>
          <p:sp>
            <p:nvSpPr>
              <p:cNvPr id="46"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7"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8"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9"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0"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1"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2"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3"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4"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5"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6"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7"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8"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59"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60"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61" name="组合 60"/>
          <p:cNvGrpSpPr/>
          <p:nvPr/>
        </p:nvGrpSpPr>
        <p:grpSpPr>
          <a:xfrm>
            <a:off x="6768301" y="2980812"/>
            <a:ext cx="901028" cy="525542"/>
            <a:chOff x="9023226" y="3975336"/>
            <a:chExt cx="1201215" cy="700884"/>
          </a:xfrm>
        </p:grpSpPr>
        <p:sp>
          <p:nvSpPr>
            <p:cNvPr id="62" name="圆角矩形 61"/>
            <p:cNvSpPr/>
            <p:nvPr/>
          </p:nvSpPr>
          <p:spPr>
            <a:xfrm>
              <a:off x="9023226" y="3975336"/>
              <a:ext cx="1201215" cy="700884"/>
            </a:xfrm>
            <a:prstGeom prst="roundRect">
              <a:avLst>
                <a:gd fmla="val 20986" name="adj"/>
              </a:avLst>
            </a:prstGeom>
            <a:solidFill>
              <a:srgbClr val="E87071"/>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3" name="Freeform 108"/>
            <p:cNvSpPr>
              <a:spLocks noEditPoints="1"/>
            </p:cNvSpPr>
            <p:nvPr/>
          </p:nvSpPr>
          <p:spPr bwMode="auto">
            <a:xfrm>
              <a:off x="9465880" y="4171299"/>
              <a:ext cx="381856" cy="383229"/>
            </a:xfrm>
            <a:custGeom>
              <a:gdLst>
                <a:gd fmla="*/ 97 w 115" name="T0"/>
                <a:gd fmla="*/ 48 h 115" name="T1"/>
                <a:gd fmla="*/ 91 w 115" name="T2"/>
                <a:gd fmla="*/ 41 h 115" name="T3"/>
                <a:gd fmla="*/ 102 w 115" name="T4"/>
                <a:gd fmla="*/ 26 h 115" name="T5"/>
                <a:gd fmla="*/ 94 w 115" name="T6"/>
                <a:gd fmla="*/ 13 h 115" name="T7"/>
                <a:gd fmla="*/ 79 w 115" name="T8"/>
                <a:gd fmla="*/ 23 h 115" name="T9"/>
                <a:gd fmla="*/ 70 w 115" name="T10"/>
                <a:gd fmla="*/ 22 h 115" name="T11"/>
                <a:gd fmla="*/ 67 w 115" name="T12"/>
                <a:gd fmla="*/ 3 h 115" name="T13"/>
                <a:gd fmla="*/ 52 w 115" name="T14"/>
                <a:gd fmla="*/ 0 h 115" name="T15"/>
                <a:gd fmla="*/ 48 w 115" name="T16"/>
                <a:gd fmla="*/ 18 h 115" name="T17"/>
                <a:gd fmla="*/ 41 w 115" name="T18"/>
                <a:gd fmla="*/ 24 h 115" name="T19"/>
                <a:gd fmla="*/ 26 w 115" name="T20"/>
                <a:gd fmla="*/ 13 h 115" name="T21"/>
                <a:gd fmla="*/ 13 w 115" name="T22"/>
                <a:gd fmla="*/ 21 h 115" name="T23"/>
                <a:gd fmla="*/ 23 w 115" name="T24"/>
                <a:gd fmla="*/ 36 h 115" name="T25"/>
                <a:gd fmla="*/ 22 w 115" name="T26"/>
                <a:gd fmla="*/ 45 h 115" name="T27"/>
                <a:gd fmla="*/ 4 w 115" name="T28"/>
                <a:gd fmla="*/ 48 h 115" name="T29"/>
                <a:gd fmla="*/ 0 w 115" name="T30"/>
                <a:gd fmla="*/ 63 h 115" name="T31"/>
                <a:gd fmla="*/ 18 w 115" name="T32"/>
                <a:gd fmla="*/ 66 h 115" name="T33"/>
                <a:gd fmla="*/ 24 w 115" name="T34"/>
                <a:gd fmla="*/ 73 h 115" name="T35"/>
                <a:gd fmla="*/ 13 w 115" name="T36"/>
                <a:gd fmla="*/ 89 h 115" name="T37"/>
                <a:gd fmla="*/ 21 w 115" name="T38"/>
                <a:gd fmla="*/ 102 h 115" name="T39"/>
                <a:gd fmla="*/ 36 w 115" name="T40"/>
                <a:gd fmla="*/ 92 h 115" name="T41"/>
                <a:gd fmla="*/ 45 w 115" name="T42"/>
                <a:gd fmla="*/ 92 h 115" name="T43"/>
                <a:gd fmla="*/ 48 w 115" name="T44"/>
                <a:gd fmla="*/ 111 h 115" name="T45"/>
                <a:gd fmla="*/ 63 w 115" name="T46"/>
                <a:gd fmla="*/ 115 h 115" name="T47"/>
                <a:gd fmla="*/ 67 w 115" name="T48"/>
                <a:gd fmla="*/ 97 h 115" name="T49"/>
                <a:gd fmla="*/ 74 w 115" name="T50"/>
                <a:gd fmla="*/ 91 h 115" name="T51"/>
                <a:gd fmla="*/ 89 w 115" name="T52"/>
                <a:gd fmla="*/ 102 h 115" name="T53"/>
                <a:gd fmla="*/ 102 w 115" name="T54"/>
                <a:gd fmla="*/ 94 h 115" name="T55"/>
                <a:gd fmla="*/ 92 w 115" name="T56"/>
                <a:gd fmla="*/ 79 h 115" name="T57"/>
                <a:gd fmla="*/ 93 w 115" name="T58"/>
                <a:gd fmla="*/ 70 h 115" name="T59"/>
                <a:gd fmla="*/ 112 w 115" name="T60"/>
                <a:gd fmla="*/ 66 h 115" name="T61"/>
                <a:gd fmla="*/ 115 w 115" name="T62"/>
                <a:gd fmla="*/ 52 h 115" name="T63"/>
                <a:gd fmla="*/ 58 w 115" name="T64"/>
                <a:gd fmla="*/ 79 h 115" name="T65"/>
                <a:gd fmla="*/ 58 w 115" name="T66"/>
                <a:gd fmla="*/ 36 h 115" name="T67"/>
                <a:gd fmla="*/ 58 w 115" name="T68"/>
                <a:gd fmla="*/ 79 h 115" name="T69"/>
                <a:gd fmla="*/ 49 w 115" name="T70"/>
                <a:gd fmla="*/ 57 h 115" name="T71"/>
                <a:gd fmla="*/ 67 w 115" name="T72"/>
                <a:gd fmla="*/ 57 h 11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5" w="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nvGrpSpPr>
          <p:cNvPr id="64" name="组合 63"/>
          <p:cNvGrpSpPr/>
          <p:nvPr/>
        </p:nvGrpSpPr>
        <p:grpSpPr>
          <a:xfrm>
            <a:off x="5730904" y="2980812"/>
            <a:ext cx="901028" cy="525542"/>
            <a:chOff x="7640210" y="3975336"/>
            <a:chExt cx="1201215" cy="700884"/>
          </a:xfrm>
        </p:grpSpPr>
        <p:sp>
          <p:nvSpPr>
            <p:cNvPr id="65" name="圆角矩形 64"/>
            <p:cNvSpPr/>
            <p:nvPr/>
          </p:nvSpPr>
          <p:spPr>
            <a:xfrm>
              <a:off x="7640210" y="3975336"/>
              <a:ext cx="1201215" cy="700884"/>
            </a:xfrm>
            <a:prstGeom prst="roundRect">
              <a:avLst>
                <a:gd fmla="val 20986" name="adj"/>
              </a:avLst>
            </a:prstGeom>
            <a:solidFill>
              <a:srgbClr val="E87071"/>
            </a:solidFill>
            <a:ln w="22225">
              <a:gradFill flip="none" rotWithShape="1">
                <a:gsLst>
                  <a:gs pos="0">
                    <a:schemeClr val="bg1">
                      <a:lumMod val="75000"/>
                    </a:schemeClr>
                  </a:gs>
                  <a:gs pos="100000">
                    <a:schemeClr val="bg1"/>
                  </a:gs>
                </a:gsLst>
                <a:lin ang="2700000" scaled="1"/>
              </a:gradFill>
            </a:ln>
            <a:effectLst>
              <a:innerShdw blurRad="889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66" name="Freeform 96"/>
            <p:cNvSpPr>
              <a:spLocks noEditPoints="1"/>
            </p:cNvSpPr>
            <p:nvPr/>
          </p:nvSpPr>
          <p:spPr bwMode="auto">
            <a:xfrm>
              <a:off x="8061116" y="4109786"/>
              <a:ext cx="371781" cy="404108"/>
            </a:xfrm>
            <a:custGeom>
              <a:gdLst>
                <a:gd fmla="*/ 34 w 114" name="T0"/>
                <a:gd fmla="*/ 58 h 124" name="T1"/>
                <a:gd fmla="*/ 7 w 114" name="T2"/>
                <a:gd fmla="*/ 57 h 124" name="T3"/>
                <a:gd fmla="*/ 9 w 114" name="T4"/>
                <a:gd fmla="*/ 108 h 124" name="T5"/>
                <a:gd fmla="*/ 37 w 114" name="T6"/>
                <a:gd fmla="*/ 112 h 124" name="T7"/>
                <a:gd fmla="*/ 34 w 114" name="T8"/>
                <a:gd fmla="*/ 58 h 124" name="T9"/>
                <a:gd fmla="*/ 113 w 114" name="T10"/>
                <a:gd fmla="*/ 73 h 124" name="T11"/>
                <a:gd fmla="*/ 107 w 114" name="T12"/>
                <a:gd fmla="*/ 66 h 124" name="T13"/>
                <a:gd fmla="*/ 112 w 114" name="T14"/>
                <a:gd fmla="*/ 59 h 124" name="T15"/>
                <a:gd fmla="*/ 85 w 114" name="T16"/>
                <a:gd fmla="*/ 48 h 124" name="T17"/>
                <a:gd fmla="*/ 80 w 114" name="T18"/>
                <a:gd fmla="*/ 39 h 124" name="T19"/>
                <a:gd fmla="*/ 96 w 114" name="T20"/>
                <a:gd fmla="*/ 21 h 124" name="T21"/>
                <a:gd fmla="*/ 90 w 114" name="T22"/>
                <a:gd fmla="*/ 4 h 124" name="T23"/>
                <a:gd fmla="*/ 58 w 114" name="T24"/>
                <a:gd fmla="*/ 35 h 124" name="T25"/>
                <a:gd fmla="*/ 39 w 114" name="T26"/>
                <a:gd fmla="*/ 59 h 124" name="T27"/>
                <a:gd fmla="*/ 42 w 114" name="T28"/>
                <a:gd fmla="*/ 111 h 124" name="T29"/>
                <a:gd fmla="*/ 91 w 114" name="T30"/>
                <a:gd fmla="*/ 119 h 124" name="T31"/>
                <a:gd fmla="*/ 103 w 114" name="T32"/>
                <a:gd fmla="*/ 108 h 124" name="T33"/>
                <a:gd fmla="*/ 100 w 114" name="T34"/>
                <a:gd fmla="*/ 101 h 124" name="T35"/>
                <a:gd fmla="*/ 109 w 114" name="T36"/>
                <a:gd fmla="*/ 93 h 124" name="T37"/>
                <a:gd fmla="*/ 106 w 114" name="T38"/>
                <a:gd fmla="*/ 83 h 124" name="T39"/>
                <a:gd fmla="*/ 113 w 114" name="T40"/>
                <a:gd fmla="*/ 73 h 1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4" w="11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cxnSp>
        <p:nvCxnSpPr>
          <p:cNvPr id="67" name="直接连接符 66"/>
          <p:cNvCxnSpPr/>
          <p:nvPr/>
        </p:nvCxnSpPr>
        <p:spPr>
          <a:xfrm>
            <a:off x="1282215" y="4029575"/>
            <a:ext cx="657957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文本框 23"/>
          <p:cNvSpPr txBox="1"/>
          <p:nvPr/>
        </p:nvSpPr>
        <p:spPr>
          <a:xfrm>
            <a:off x="1786647" y="1275906"/>
            <a:ext cx="2602904" cy="44805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sp>
        <p:nvSpPr>
          <p:cNvPr id="69" name="文本框 23"/>
          <p:cNvSpPr txBox="1"/>
          <p:nvPr/>
        </p:nvSpPr>
        <p:spPr>
          <a:xfrm>
            <a:off x="1786647" y="2142502"/>
            <a:ext cx="2602904" cy="44805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sp>
        <p:nvSpPr>
          <p:cNvPr id="70" name="文本框 23"/>
          <p:cNvSpPr txBox="1"/>
          <p:nvPr/>
        </p:nvSpPr>
        <p:spPr>
          <a:xfrm>
            <a:off x="1786648" y="3006398"/>
            <a:ext cx="2461274" cy="44805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sp>
        <p:nvSpPr>
          <p:cNvPr id="71" name="文本框 113"/>
          <p:cNvSpPr txBox="1"/>
          <p:nvPr/>
        </p:nvSpPr>
        <p:spPr>
          <a:xfrm>
            <a:off x="1290513" y="4163389"/>
            <a:ext cx="6571870" cy="434340"/>
          </a:xfrm>
          <a:prstGeom prst="rect">
            <a:avLst/>
          </a:prstGeom>
          <a:noFill/>
        </p:spPr>
        <p:txBody>
          <a:bodyPr rtlCol="0" wrap="square">
            <a:spAutoFit/>
          </a:bodyPr>
          <a:lstStyle/>
          <a:p>
            <a:pPr algn="just">
              <a:lnSpc>
                <a:spcPct val="150000"/>
              </a:lnSpc>
            </a:pPr>
            <a:r>
              <a:rPr altLang="en-US" lang="zh-CN" sz="750">
                <a:solidFill>
                  <a:schemeClr val="tx1">
                    <a:lumMod val="50000"/>
                    <a:lumOff val="50000"/>
                  </a:schemeClr>
                </a:solidFill>
                <a:latin charset="-122" pitchFamily="34" typeface="微软雅黑"/>
                <a:ea charset="-122" pitchFamily="34" typeface="微软雅黑"/>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Tree>
    <p:extLst>
      <p:ext uri="{BB962C8B-B14F-4D97-AF65-F5344CB8AC3E}">
        <p14:creationId val="246985181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10"/>
                                        </p:tgtEl>
                                        <p:attrNameLst>
                                          <p:attrName>style.visibility</p:attrName>
                                        </p:attrNameLst>
                                      </p:cBhvr>
                                      <p:to>
                                        <p:strVal val="visible"/>
                                      </p:to>
                                    </p:set>
                                    <p:animEffect filter="wipe(up)" transition="in">
                                      <p:cBhvr>
                                        <p:cTn dur="500" id="11"/>
                                        <p:tgtEl>
                                          <p:spTgt spid="10"/>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8"/>
                                        </p:tgtEl>
                                        <p:attrNameLst>
                                          <p:attrName>style.visibility</p:attrName>
                                        </p:attrNameLst>
                                      </p:cBhvr>
                                      <p:to>
                                        <p:strVal val="visible"/>
                                      </p:to>
                                    </p:set>
                                    <p:animEffect filter="wipe(up)"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30"/>
                                        </p:tgtEl>
                                        <p:attrNameLst>
                                          <p:attrName>style.visibility</p:attrName>
                                        </p:attrNameLst>
                                      </p:cBhvr>
                                      <p:to>
                                        <p:strVal val="visible"/>
                                      </p:to>
                                    </p:set>
                                    <p:animEffect filter="fade" transition="in">
                                      <p:cBhvr>
                                        <p:cTn dur="500" id="19"/>
                                        <p:tgtEl>
                                          <p:spTgt spid="30"/>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35"/>
                                        </p:tgtEl>
                                        <p:attrNameLst>
                                          <p:attrName>style.visibility</p:attrName>
                                        </p:attrNameLst>
                                      </p:cBhvr>
                                      <p:to>
                                        <p:strVal val="visible"/>
                                      </p:to>
                                    </p:set>
                                    <p:animEffect filter="fade" transition="in">
                                      <p:cBhvr>
                                        <p:cTn dur="500" id="23"/>
                                        <p:tgtEl>
                                          <p:spTgt spid="35"/>
                                        </p:tgtEl>
                                      </p:cBhvr>
                                    </p:animEffect>
                                  </p:childTnLst>
                                </p:cTn>
                              </p:par>
                            </p:childTnLst>
                          </p:cTn>
                        </p:par>
                        <p:par>
                          <p:cTn fill="hold" id="24" nodeType="afterGroup">
                            <p:stCondLst>
                              <p:cond delay="2500"/>
                            </p:stCondLst>
                            <p:childTnLst>
                              <p:par>
                                <p:cTn fill="hold" grpId="0" id="25" nodeType="afterEffect" presetClass="entr" presetID="22" presetSubtype="1">
                                  <p:stCondLst>
                                    <p:cond delay="0"/>
                                  </p:stCondLst>
                                  <p:childTnLst>
                                    <p:set>
                                      <p:cBhvr>
                                        <p:cTn dur="1" fill="hold" id="26">
                                          <p:stCondLst>
                                            <p:cond delay="0"/>
                                          </p:stCondLst>
                                        </p:cTn>
                                        <p:tgtEl>
                                          <p:spTgt spid="11"/>
                                        </p:tgtEl>
                                        <p:attrNameLst>
                                          <p:attrName>style.visibility</p:attrName>
                                        </p:attrNameLst>
                                      </p:cBhvr>
                                      <p:to>
                                        <p:strVal val="visible"/>
                                      </p:to>
                                    </p:set>
                                    <p:animEffect filter="wipe(up)" transition="in">
                                      <p:cBhvr>
                                        <p:cTn dur="500" id="27"/>
                                        <p:tgtEl>
                                          <p:spTgt spid="11"/>
                                        </p:tgtEl>
                                      </p:cBhvr>
                                    </p:animEffect>
                                  </p:childTnLst>
                                </p:cTn>
                              </p:par>
                            </p:childTnLst>
                          </p:cTn>
                        </p:par>
                        <p:par>
                          <p:cTn fill="hold" id="28" nodeType="afterGroup">
                            <p:stCondLst>
                              <p:cond delay="3000"/>
                            </p:stCondLst>
                            <p:childTnLst>
                              <p:par>
                                <p:cTn fill="hold" grpId="0" id="29" nodeType="afterEffect" presetClass="entr" presetID="22" presetSubtype="1">
                                  <p:stCondLst>
                                    <p:cond delay="0"/>
                                  </p:stCondLst>
                                  <p:childTnLst>
                                    <p:set>
                                      <p:cBhvr>
                                        <p:cTn dur="1" fill="hold" id="30">
                                          <p:stCondLst>
                                            <p:cond delay="0"/>
                                          </p:stCondLst>
                                        </p:cTn>
                                        <p:tgtEl>
                                          <p:spTgt spid="12"/>
                                        </p:tgtEl>
                                        <p:attrNameLst>
                                          <p:attrName>style.visibility</p:attrName>
                                        </p:attrNameLst>
                                      </p:cBhvr>
                                      <p:to>
                                        <p:strVal val="visible"/>
                                      </p:to>
                                    </p:set>
                                    <p:animEffect filter="wipe(up)" transition="in">
                                      <p:cBhvr>
                                        <p:cTn dur="500" id="31"/>
                                        <p:tgtEl>
                                          <p:spTgt spid="12"/>
                                        </p:tgtEl>
                                      </p:cBhvr>
                                    </p:animEffect>
                                  </p:childTnLst>
                                </p:cTn>
                              </p:par>
                            </p:childTnLst>
                          </p:cTn>
                        </p:par>
                        <p:par>
                          <p:cTn fill="hold" id="32" nodeType="afterGroup">
                            <p:stCondLst>
                              <p:cond delay="3500"/>
                            </p:stCondLst>
                            <p:childTnLst>
                              <p:par>
                                <p:cTn fill="hold" grpId="0" id="33" nodeType="afterEffect" presetClass="entr" presetID="22" presetSubtype="1">
                                  <p:stCondLst>
                                    <p:cond delay="0"/>
                                  </p:stCondLst>
                                  <p:childTnLst>
                                    <p:set>
                                      <p:cBhvr>
                                        <p:cTn dur="1" fill="hold" id="34">
                                          <p:stCondLst>
                                            <p:cond delay="0"/>
                                          </p:stCondLst>
                                        </p:cTn>
                                        <p:tgtEl>
                                          <p:spTgt spid="9"/>
                                        </p:tgtEl>
                                        <p:attrNameLst>
                                          <p:attrName>style.visibility</p:attrName>
                                        </p:attrNameLst>
                                      </p:cBhvr>
                                      <p:to>
                                        <p:strVal val="visible"/>
                                      </p:to>
                                    </p:set>
                                    <p:animEffect filter="wipe(up)" transition="in">
                                      <p:cBhvr>
                                        <p:cTn dur="500" id="35"/>
                                        <p:tgtEl>
                                          <p:spTgt spid="9"/>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43"/>
                                        </p:tgtEl>
                                        <p:attrNameLst>
                                          <p:attrName>style.visibility</p:attrName>
                                        </p:attrNameLst>
                                      </p:cBhvr>
                                      <p:to>
                                        <p:strVal val="visible"/>
                                      </p:to>
                                    </p:set>
                                    <p:animEffect filter="fade" transition="in">
                                      <p:cBhvr>
                                        <p:cTn dur="500" id="39"/>
                                        <p:tgtEl>
                                          <p:spTgt spid="43"/>
                                        </p:tgtEl>
                                      </p:cBhvr>
                                    </p:animEffect>
                                  </p:childTnLst>
                                </p:cTn>
                              </p:par>
                            </p:childTnLst>
                          </p:cTn>
                        </p:par>
                        <p:par>
                          <p:cTn fill="hold" id="40" nodeType="afterGroup">
                            <p:stCondLst>
                              <p:cond delay="4500"/>
                            </p:stCondLst>
                            <p:childTnLst>
                              <p:par>
                                <p:cTn fill="hold" id="41" nodeType="afterEffect" presetClass="entr" presetID="10" presetSubtype="0">
                                  <p:stCondLst>
                                    <p:cond delay="0"/>
                                  </p:stCondLst>
                                  <p:childTnLst>
                                    <p:set>
                                      <p:cBhvr>
                                        <p:cTn dur="1" fill="hold" id="42">
                                          <p:stCondLst>
                                            <p:cond delay="0"/>
                                          </p:stCondLst>
                                        </p:cTn>
                                        <p:tgtEl>
                                          <p:spTgt spid="64"/>
                                        </p:tgtEl>
                                        <p:attrNameLst>
                                          <p:attrName>style.visibility</p:attrName>
                                        </p:attrNameLst>
                                      </p:cBhvr>
                                      <p:to>
                                        <p:strVal val="visible"/>
                                      </p:to>
                                    </p:set>
                                    <p:animEffect filter="fade" transition="in">
                                      <p:cBhvr>
                                        <p:cTn dur="500" id="43"/>
                                        <p:tgtEl>
                                          <p:spTgt spid="64"/>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61"/>
                                        </p:tgtEl>
                                        <p:attrNameLst>
                                          <p:attrName>style.visibility</p:attrName>
                                        </p:attrNameLst>
                                      </p:cBhvr>
                                      <p:to>
                                        <p:strVal val="visible"/>
                                      </p:to>
                                    </p:set>
                                    <p:animEffect filter="fade" transition="in">
                                      <p:cBhvr>
                                        <p:cTn dur="500" id="47"/>
                                        <p:tgtEl>
                                          <p:spTgt spid="61"/>
                                        </p:tgtEl>
                                      </p:cBhvr>
                                    </p:animEffect>
                                  </p:childTnLst>
                                </p:cTn>
                              </p:par>
                            </p:childTnLst>
                          </p:cTn>
                        </p:par>
                        <p:par>
                          <p:cTn fill="hold" id="48" nodeType="afterGroup">
                            <p:stCondLst>
                              <p:cond delay="5500"/>
                            </p:stCondLst>
                            <p:childTnLst>
                              <p:par>
                                <p:cTn fill="hold" grpId="0" id="49" nodeType="afterEffect" presetClass="entr" presetID="22" presetSubtype="8">
                                  <p:stCondLst>
                                    <p:cond delay="0"/>
                                  </p:stCondLst>
                                  <p:childTnLst>
                                    <p:set>
                                      <p:cBhvr>
                                        <p:cTn dur="1" fill="hold" id="50">
                                          <p:stCondLst>
                                            <p:cond delay="0"/>
                                          </p:stCondLst>
                                        </p:cTn>
                                        <p:tgtEl>
                                          <p:spTgt spid="15"/>
                                        </p:tgtEl>
                                        <p:attrNameLst>
                                          <p:attrName>style.visibility</p:attrName>
                                        </p:attrNameLst>
                                      </p:cBhvr>
                                      <p:to>
                                        <p:strVal val="visible"/>
                                      </p:to>
                                    </p:set>
                                    <p:animEffect filter="wipe(left)" transition="in">
                                      <p:cBhvr>
                                        <p:cTn dur="500" id="51"/>
                                        <p:tgtEl>
                                          <p:spTgt spid="15"/>
                                        </p:tgtEl>
                                      </p:cBhvr>
                                    </p:animEffect>
                                  </p:childTnLst>
                                </p:cTn>
                              </p:par>
                            </p:childTnLst>
                          </p:cTn>
                        </p:par>
                        <p:par>
                          <p:cTn fill="hold" id="52" nodeType="afterGroup">
                            <p:stCondLst>
                              <p:cond delay="6000"/>
                            </p:stCondLst>
                            <p:childTnLst>
                              <p:par>
                                <p:cTn fill="hold" grpId="0" id="53" nodeType="afterEffect" presetClass="entr" presetID="22" presetSubtype="8">
                                  <p:stCondLst>
                                    <p:cond delay="0"/>
                                  </p:stCondLst>
                                  <p:childTnLst>
                                    <p:set>
                                      <p:cBhvr>
                                        <p:cTn dur="1" fill="hold" id="54">
                                          <p:stCondLst>
                                            <p:cond delay="0"/>
                                          </p:stCondLst>
                                        </p:cTn>
                                        <p:tgtEl>
                                          <p:spTgt spid="14"/>
                                        </p:tgtEl>
                                        <p:attrNameLst>
                                          <p:attrName>style.visibility</p:attrName>
                                        </p:attrNameLst>
                                      </p:cBhvr>
                                      <p:to>
                                        <p:strVal val="visible"/>
                                      </p:to>
                                    </p:set>
                                    <p:animEffect filter="wipe(left)" transition="in">
                                      <p:cBhvr>
                                        <p:cTn dur="500" id="55"/>
                                        <p:tgtEl>
                                          <p:spTgt spid="14"/>
                                        </p:tgtEl>
                                      </p:cBhvr>
                                    </p:animEffect>
                                  </p:childTnLst>
                                </p:cTn>
                              </p:par>
                            </p:childTnLst>
                          </p:cTn>
                        </p:par>
                        <p:par>
                          <p:cTn fill="hold" id="56" nodeType="afterGroup">
                            <p:stCondLst>
                              <p:cond delay="6500"/>
                            </p:stCondLst>
                            <p:childTnLst>
                              <p:par>
                                <p:cTn fill="hold" grpId="0" id="57" nodeType="afterEffect" presetClass="entr" presetID="22" presetSubtype="8">
                                  <p:stCondLst>
                                    <p:cond delay="0"/>
                                  </p:stCondLst>
                                  <p:childTnLst>
                                    <p:set>
                                      <p:cBhvr>
                                        <p:cTn dur="1" fill="hold" id="58">
                                          <p:stCondLst>
                                            <p:cond delay="0"/>
                                          </p:stCondLst>
                                        </p:cTn>
                                        <p:tgtEl>
                                          <p:spTgt spid="13"/>
                                        </p:tgtEl>
                                        <p:attrNameLst>
                                          <p:attrName>style.visibility</p:attrName>
                                        </p:attrNameLst>
                                      </p:cBhvr>
                                      <p:to>
                                        <p:strVal val="visible"/>
                                      </p:to>
                                    </p:set>
                                    <p:animEffect filter="wipe(left)" transition="in">
                                      <p:cBhvr>
                                        <p:cTn dur="500" id="59"/>
                                        <p:tgtEl>
                                          <p:spTgt spid="13"/>
                                        </p:tgtEl>
                                      </p:cBhvr>
                                    </p:animEffect>
                                  </p:childTnLst>
                                </p:cTn>
                              </p:par>
                            </p:childTnLst>
                          </p:cTn>
                        </p:par>
                        <p:par>
                          <p:cTn fill="hold" id="60" nodeType="afterGroup">
                            <p:stCondLst>
                              <p:cond delay="7000"/>
                            </p:stCondLst>
                            <p:childTnLst>
                              <p:par>
                                <p:cTn fill="hold" id="61" nodeType="afterEffect" presetClass="entr" presetID="53" presetSubtype="0">
                                  <p:stCondLst>
                                    <p:cond delay="0"/>
                                  </p:stCondLst>
                                  <p:childTnLst>
                                    <p:set>
                                      <p:cBhvr>
                                        <p:cTn dur="1" fill="hold" id="62">
                                          <p:stCondLst>
                                            <p:cond delay="0"/>
                                          </p:stCondLst>
                                        </p:cTn>
                                        <p:tgtEl>
                                          <p:spTgt spid="16"/>
                                        </p:tgtEl>
                                        <p:attrNameLst>
                                          <p:attrName>style.visibility</p:attrName>
                                        </p:attrNameLst>
                                      </p:cBhvr>
                                      <p:to>
                                        <p:strVal val="visible"/>
                                      </p:to>
                                    </p:set>
                                    <p:anim calcmode="lin" valueType="num">
                                      <p:cBhvr>
                                        <p:cTn dur="500" fill="hold" id="63"/>
                                        <p:tgtEl>
                                          <p:spTgt spid="16"/>
                                        </p:tgtEl>
                                        <p:attrNameLst>
                                          <p:attrName>ppt_w</p:attrName>
                                        </p:attrNameLst>
                                      </p:cBhvr>
                                      <p:tavLst>
                                        <p:tav tm="0">
                                          <p:val>
                                            <p:fltVal val="0"/>
                                          </p:val>
                                        </p:tav>
                                        <p:tav tm="100000">
                                          <p:val>
                                            <p:strVal val="#ppt_w"/>
                                          </p:val>
                                        </p:tav>
                                      </p:tavLst>
                                    </p:anim>
                                    <p:anim calcmode="lin" valueType="num">
                                      <p:cBhvr>
                                        <p:cTn dur="500" fill="hold" id="64"/>
                                        <p:tgtEl>
                                          <p:spTgt spid="16"/>
                                        </p:tgtEl>
                                        <p:attrNameLst>
                                          <p:attrName>ppt_h</p:attrName>
                                        </p:attrNameLst>
                                      </p:cBhvr>
                                      <p:tavLst>
                                        <p:tav tm="0">
                                          <p:val>
                                            <p:fltVal val="0"/>
                                          </p:val>
                                        </p:tav>
                                        <p:tav tm="100000">
                                          <p:val>
                                            <p:strVal val="#ppt_h"/>
                                          </p:val>
                                        </p:tav>
                                      </p:tavLst>
                                    </p:anim>
                                    <p:animEffect filter="fade" transition="in">
                                      <p:cBhvr>
                                        <p:cTn dur="500" id="65"/>
                                        <p:tgtEl>
                                          <p:spTgt spid="16"/>
                                        </p:tgtEl>
                                      </p:cBhvr>
                                    </p:animEffect>
                                  </p:childTnLst>
                                </p:cTn>
                              </p:par>
                            </p:childTnLst>
                          </p:cTn>
                        </p:par>
                        <p:par>
                          <p:cTn fill="hold" id="66" nodeType="afterGroup">
                            <p:stCondLst>
                              <p:cond delay="7500"/>
                            </p:stCondLst>
                            <p:childTnLst>
                              <p:par>
                                <p:cTn fill="hold" grpId="0" id="67" nodeType="afterEffect" presetClass="entr" presetID="16" presetSubtype="21">
                                  <p:stCondLst>
                                    <p:cond delay="0"/>
                                  </p:stCondLst>
                                  <p:childTnLst>
                                    <p:set>
                                      <p:cBhvr>
                                        <p:cTn dur="1" fill="hold" id="68">
                                          <p:stCondLst>
                                            <p:cond delay="0"/>
                                          </p:stCondLst>
                                        </p:cTn>
                                        <p:tgtEl>
                                          <p:spTgt spid="68"/>
                                        </p:tgtEl>
                                        <p:attrNameLst>
                                          <p:attrName>style.visibility</p:attrName>
                                        </p:attrNameLst>
                                      </p:cBhvr>
                                      <p:to>
                                        <p:strVal val="visible"/>
                                      </p:to>
                                    </p:set>
                                    <p:animEffect filter="barn(inVertical)" transition="in">
                                      <p:cBhvr>
                                        <p:cTn dur="500" id="69"/>
                                        <p:tgtEl>
                                          <p:spTgt spid="68"/>
                                        </p:tgtEl>
                                      </p:cBhvr>
                                    </p:animEffect>
                                  </p:childTnLst>
                                </p:cTn>
                              </p:par>
                            </p:childTnLst>
                          </p:cTn>
                        </p:par>
                        <p:par>
                          <p:cTn fill="hold" id="70" nodeType="afterGroup">
                            <p:stCondLst>
                              <p:cond delay="8000"/>
                            </p:stCondLst>
                            <p:childTnLst>
                              <p:par>
                                <p:cTn fill="hold" id="71" nodeType="afterEffect" presetClass="entr" presetID="53" presetSubtype="0">
                                  <p:stCondLst>
                                    <p:cond delay="0"/>
                                  </p:stCondLst>
                                  <p:childTnLst>
                                    <p:set>
                                      <p:cBhvr>
                                        <p:cTn dur="1" fill="hold" id="72">
                                          <p:stCondLst>
                                            <p:cond delay="0"/>
                                          </p:stCondLst>
                                        </p:cTn>
                                        <p:tgtEl>
                                          <p:spTgt spid="19"/>
                                        </p:tgtEl>
                                        <p:attrNameLst>
                                          <p:attrName>style.visibility</p:attrName>
                                        </p:attrNameLst>
                                      </p:cBhvr>
                                      <p:to>
                                        <p:strVal val="visible"/>
                                      </p:to>
                                    </p:set>
                                    <p:anim calcmode="lin" valueType="num">
                                      <p:cBhvr>
                                        <p:cTn dur="500" fill="hold" id="73"/>
                                        <p:tgtEl>
                                          <p:spTgt spid="19"/>
                                        </p:tgtEl>
                                        <p:attrNameLst>
                                          <p:attrName>ppt_w</p:attrName>
                                        </p:attrNameLst>
                                      </p:cBhvr>
                                      <p:tavLst>
                                        <p:tav tm="0">
                                          <p:val>
                                            <p:fltVal val="0"/>
                                          </p:val>
                                        </p:tav>
                                        <p:tav tm="100000">
                                          <p:val>
                                            <p:strVal val="#ppt_w"/>
                                          </p:val>
                                        </p:tav>
                                      </p:tavLst>
                                    </p:anim>
                                    <p:anim calcmode="lin" valueType="num">
                                      <p:cBhvr>
                                        <p:cTn dur="500" fill="hold" id="74"/>
                                        <p:tgtEl>
                                          <p:spTgt spid="19"/>
                                        </p:tgtEl>
                                        <p:attrNameLst>
                                          <p:attrName>ppt_h</p:attrName>
                                        </p:attrNameLst>
                                      </p:cBhvr>
                                      <p:tavLst>
                                        <p:tav tm="0">
                                          <p:val>
                                            <p:fltVal val="0"/>
                                          </p:val>
                                        </p:tav>
                                        <p:tav tm="100000">
                                          <p:val>
                                            <p:strVal val="#ppt_h"/>
                                          </p:val>
                                        </p:tav>
                                      </p:tavLst>
                                    </p:anim>
                                    <p:animEffect filter="fade" transition="in">
                                      <p:cBhvr>
                                        <p:cTn dur="500" id="75"/>
                                        <p:tgtEl>
                                          <p:spTgt spid="19"/>
                                        </p:tgtEl>
                                      </p:cBhvr>
                                    </p:animEffect>
                                  </p:childTnLst>
                                </p:cTn>
                              </p:par>
                            </p:childTnLst>
                          </p:cTn>
                        </p:par>
                        <p:par>
                          <p:cTn fill="hold" id="76" nodeType="afterGroup">
                            <p:stCondLst>
                              <p:cond delay="8500"/>
                            </p:stCondLst>
                            <p:childTnLst>
                              <p:par>
                                <p:cTn fill="hold" grpId="0" id="77" nodeType="afterEffect" presetClass="entr" presetID="16" presetSubtype="21">
                                  <p:stCondLst>
                                    <p:cond delay="0"/>
                                  </p:stCondLst>
                                  <p:childTnLst>
                                    <p:set>
                                      <p:cBhvr>
                                        <p:cTn dur="1" fill="hold" id="78">
                                          <p:stCondLst>
                                            <p:cond delay="0"/>
                                          </p:stCondLst>
                                        </p:cTn>
                                        <p:tgtEl>
                                          <p:spTgt spid="69"/>
                                        </p:tgtEl>
                                        <p:attrNameLst>
                                          <p:attrName>style.visibility</p:attrName>
                                        </p:attrNameLst>
                                      </p:cBhvr>
                                      <p:to>
                                        <p:strVal val="visible"/>
                                      </p:to>
                                    </p:set>
                                    <p:animEffect filter="barn(inVertical)" transition="in">
                                      <p:cBhvr>
                                        <p:cTn dur="500" id="79"/>
                                        <p:tgtEl>
                                          <p:spTgt spid="69"/>
                                        </p:tgtEl>
                                      </p:cBhvr>
                                    </p:animEffect>
                                  </p:childTnLst>
                                </p:cTn>
                              </p:par>
                            </p:childTnLst>
                          </p:cTn>
                        </p:par>
                        <p:par>
                          <p:cTn fill="hold" id="80" nodeType="afterGroup">
                            <p:stCondLst>
                              <p:cond delay="9000"/>
                            </p:stCondLst>
                            <p:childTnLst>
                              <p:par>
                                <p:cTn fill="hold" id="81" nodeType="afterEffect" presetClass="entr" presetID="53" presetSubtype="0">
                                  <p:stCondLst>
                                    <p:cond delay="0"/>
                                  </p:stCondLst>
                                  <p:childTnLst>
                                    <p:set>
                                      <p:cBhvr>
                                        <p:cTn dur="1" fill="hold" id="82">
                                          <p:stCondLst>
                                            <p:cond delay="0"/>
                                          </p:stCondLst>
                                        </p:cTn>
                                        <p:tgtEl>
                                          <p:spTgt spid="22"/>
                                        </p:tgtEl>
                                        <p:attrNameLst>
                                          <p:attrName>style.visibility</p:attrName>
                                        </p:attrNameLst>
                                      </p:cBhvr>
                                      <p:to>
                                        <p:strVal val="visible"/>
                                      </p:to>
                                    </p:set>
                                    <p:anim calcmode="lin" valueType="num">
                                      <p:cBhvr>
                                        <p:cTn dur="500" fill="hold" id="83"/>
                                        <p:tgtEl>
                                          <p:spTgt spid="22"/>
                                        </p:tgtEl>
                                        <p:attrNameLst>
                                          <p:attrName>ppt_w</p:attrName>
                                        </p:attrNameLst>
                                      </p:cBhvr>
                                      <p:tavLst>
                                        <p:tav tm="0">
                                          <p:val>
                                            <p:fltVal val="0"/>
                                          </p:val>
                                        </p:tav>
                                        <p:tav tm="100000">
                                          <p:val>
                                            <p:strVal val="#ppt_w"/>
                                          </p:val>
                                        </p:tav>
                                      </p:tavLst>
                                    </p:anim>
                                    <p:anim calcmode="lin" valueType="num">
                                      <p:cBhvr>
                                        <p:cTn dur="500" fill="hold" id="84"/>
                                        <p:tgtEl>
                                          <p:spTgt spid="22"/>
                                        </p:tgtEl>
                                        <p:attrNameLst>
                                          <p:attrName>ppt_h</p:attrName>
                                        </p:attrNameLst>
                                      </p:cBhvr>
                                      <p:tavLst>
                                        <p:tav tm="0">
                                          <p:val>
                                            <p:fltVal val="0"/>
                                          </p:val>
                                        </p:tav>
                                        <p:tav tm="100000">
                                          <p:val>
                                            <p:strVal val="#ppt_h"/>
                                          </p:val>
                                        </p:tav>
                                      </p:tavLst>
                                    </p:anim>
                                    <p:animEffect filter="fade" transition="in">
                                      <p:cBhvr>
                                        <p:cTn dur="500" id="85"/>
                                        <p:tgtEl>
                                          <p:spTgt spid="22"/>
                                        </p:tgtEl>
                                      </p:cBhvr>
                                    </p:animEffect>
                                  </p:childTnLst>
                                </p:cTn>
                              </p:par>
                            </p:childTnLst>
                          </p:cTn>
                        </p:par>
                        <p:par>
                          <p:cTn fill="hold" id="86" nodeType="afterGroup">
                            <p:stCondLst>
                              <p:cond delay="9500"/>
                            </p:stCondLst>
                            <p:childTnLst>
                              <p:par>
                                <p:cTn fill="hold" grpId="0" id="87" nodeType="afterEffect" presetClass="entr" presetID="16" presetSubtype="21">
                                  <p:stCondLst>
                                    <p:cond delay="0"/>
                                  </p:stCondLst>
                                  <p:childTnLst>
                                    <p:set>
                                      <p:cBhvr>
                                        <p:cTn dur="1" fill="hold" id="88">
                                          <p:stCondLst>
                                            <p:cond delay="0"/>
                                          </p:stCondLst>
                                        </p:cTn>
                                        <p:tgtEl>
                                          <p:spTgt spid="70"/>
                                        </p:tgtEl>
                                        <p:attrNameLst>
                                          <p:attrName>style.visibility</p:attrName>
                                        </p:attrNameLst>
                                      </p:cBhvr>
                                      <p:to>
                                        <p:strVal val="visible"/>
                                      </p:to>
                                    </p:set>
                                    <p:animEffect filter="barn(inVertical)" transition="in">
                                      <p:cBhvr>
                                        <p:cTn dur="500" id="89"/>
                                        <p:tgtEl>
                                          <p:spTgt spid="70"/>
                                        </p:tgtEl>
                                      </p:cBhvr>
                                    </p:animEffect>
                                  </p:childTnLst>
                                </p:cTn>
                              </p:par>
                            </p:childTnLst>
                          </p:cTn>
                        </p:par>
                        <p:par>
                          <p:cTn fill="hold" id="90" nodeType="afterGroup">
                            <p:stCondLst>
                              <p:cond delay="10000"/>
                            </p:stCondLst>
                            <p:childTnLst>
                              <p:par>
                                <p:cTn fill="hold" id="91" nodeType="afterEffect" presetClass="entr" presetID="16" presetSubtype="21">
                                  <p:stCondLst>
                                    <p:cond delay="0"/>
                                  </p:stCondLst>
                                  <p:childTnLst>
                                    <p:set>
                                      <p:cBhvr>
                                        <p:cTn dur="1" fill="hold" id="92">
                                          <p:stCondLst>
                                            <p:cond delay="0"/>
                                          </p:stCondLst>
                                        </p:cTn>
                                        <p:tgtEl>
                                          <p:spTgt spid="67"/>
                                        </p:tgtEl>
                                        <p:attrNameLst>
                                          <p:attrName>style.visibility</p:attrName>
                                        </p:attrNameLst>
                                      </p:cBhvr>
                                      <p:to>
                                        <p:strVal val="visible"/>
                                      </p:to>
                                    </p:set>
                                    <p:animEffect filter="barn(inVertical)" transition="in">
                                      <p:cBhvr>
                                        <p:cTn dur="500" id="93"/>
                                        <p:tgtEl>
                                          <p:spTgt spid="67"/>
                                        </p:tgtEl>
                                      </p:cBhvr>
                                    </p:animEffect>
                                  </p:childTnLst>
                                </p:cTn>
                              </p:par>
                            </p:childTnLst>
                          </p:cTn>
                        </p:par>
                        <p:par>
                          <p:cTn fill="hold" id="94" nodeType="afterGroup">
                            <p:stCondLst>
                              <p:cond delay="10500"/>
                            </p:stCondLst>
                            <p:childTnLst>
                              <p:par>
                                <p:cTn fill="hold" grpId="0" id="95" nodeType="afterEffect" presetClass="entr" presetID="14" presetSubtype="10">
                                  <p:stCondLst>
                                    <p:cond delay="0"/>
                                  </p:stCondLst>
                                  <p:childTnLst>
                                    <p:set>
                                      <p:cBhvr>
                                        <p:cTn dur="1" fill="hold" id="96">
                                          <p:stCondLst>
                                            <p:cond delay="0"/>
                                          </p:stCondLst>
                                        </p:cTn>
                                        <p:tgtEl>
                                          <p:spTgt spid="71"/>
                                        </p:tgtEl>
                                        <p:attrNameLst>
                                          <p:attrName>style.visibility</p:attrName>
                                        </p:attrNameLst>
                                      </p:cBhvr>
                                      <p:to>
                                        <p:strVal val="visible"/>
                                      </p:to>
                                    </p:set>
                                    <p:animEffect filter="randombar(horizontal)" transition="in">
                                      <p:cBhvr>
                                        <p:cTn dur="500" id="97"/>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68"/>
      <p:bldP grpId="0" spid="69"/>
      <p:bldP grpId="0" spid="70"/>
      <p:bldP grpId="0" spid="7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连接符 4"/>
          <p:cNvCxnSpPr/>
          <p:nvPr/>
        </p:nvCxnSpPr>
        <p:spPr>
          <a:xfrm>
            <a:off x="515258" y="624115"/>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436098"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3564254" y="475567"/>
            <a:ext cx="2015495" cy="308458"/>
          </a:xfrm>
          <a:prstGeom prst="rect">
            <a:avLst/>
          </a:prstGeom>
          <a:noFill/>
        </p:spPr>
        <p:txBody>
          <a:bodyPr bIns="0" lIns="0" rIns="0" rtlCol="0" tIns="0" wrap="square">
            <a:spAutoFit/>
          </a:bodyPr>
          <a:lstStyle/>
          <a:p>
            <a:pPr algn="ctr"/>
            <a:r>
              <a:rPr altLang="en-US" b="1" lang="zh-CN" sz="2024">
                <a:latin charset="-122" pitchFamily="34" typeface="微软雅黑"/>
                <a:ea charset="-122" pitchFamily="34" typeface="微软雅黑"/>
              </a:rPr>
              <a:t>添加标题内容</a:t>
            </a:r>
          </a:p>
        </p:txBody>
      </p:sp>
      <p:grpSp>
        <p:nvGrpSpPr>
          <p:cNvPr id="8" name="组合 7"/>
          <p:cNvGrpSpPr/>
          <p:nvPr/>
        </p:nvGrpSpPr>
        <p:grpSpPr>
          <a:xfrm>
            <a:off x="2659298" y="1091578"/>
            <a:ext cx="1715148" cy="1714527"/>
            <a:chOff x="3545270" y="1455774"/>
            <a:chExt cx="2286566" cy="2286565"/>
          </a:xfrm>
        </p:grpSpPr>
        <p:sp>
          <p:nvSpPr>
            <p:cNvPr id="9" name="圆角矩形 8"/>
            <p:cNvSpPr/>
            <p:nvPr/>
          </p:nvSpPr>
          <p:spPr>
            <a:xfrm>
              <a:off x="3545270" y="1455774"/>
              <a:ext cx="2286566" cy="2286565"/>
            </a:xfrm>
            <a:prstGeom prst="roundRect">
              <a:avLst>
                <a:gd fmla="val 3969" name="adj"/>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0" name="Group 8"/>
            <p:cNvGrpSpPr>
              <a:grpSpLocks noChangeAspect="1"/>
            </p:cNvGrpSpPr>
            <p:nvPr/>
          </p:nvGrpSpPr>
          <p:grpSpPr>
            <a:xfrm>
              <a:off x="4282960" y="2154637"/>
              <a:ext cx="811187" cy="888841"/>
              <a:chOff x="3437" y="2282"/>
              <a:chExt cx="679" cy="744"/>
            </a:xfrm>
            <a:solidFill>
              <a:srgbClr val="FFB850"/>
            </a:solidFill>
          </p:grpSpPr>
          <p:sp>
            <p:nvSpPr>
              <p:cNvPr id="11"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2"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3" name="组合 12"/>
          <p:cNvGrpSpPr/>
          <p:nvPr/>
        </p:nvGrpSpPr>
        <p:grpSpPr>
          <a:xfrm>
            <a:off x="3222439" y="2913263"/>
            <a:ext cx="1152008" cy="1151590"/>
            <a:chOff x="4296026" y="3885249"/>
            <a:chExt cx="1535810" cy="1535809"/>
          </a:xfrm>
        </p:grpSpPr>
        <p:sp>
          <p:nvSpPr>
            <p:cNvPr id="14" name="圆角矩形 13"/>
            <p:cNvSpPr/>
            <p:nvPr/>
          </p:nvSpPr>
          <p:spPr>
            <a:xfrm>
              <a:off x="4296026" y="3885249"/>
              <a:ext cx="1535810" cy="1535809"/>
            </a:xfrm>
            <a:prstGeom prst="roundRect">
              <a:avLst>
                <a:gd fmla="val 3969" name="adj"/>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15" name="Group 13"/>
            <p:cNvGrpSpPr>
              <a:grpSpLocks noChangeAspect="1"/>
            </p:cNvGrpSpPr>
            <p:nvPr/>
          </p:nvGrpSpPr>
          <p:grpSpPr>
            <a:xfrm>
              <a:off x="4652203" y="4300669"/>
              <a:ext cx="812001" cy="821587"/>
              <a:chOff x="2426" y="2781"/>
              <a:chExt cx="593" cy="600"/>
            </a:xfrm>
            <a:solidFill>
              <a:srgbClr val="01ACBE"/>
            </a:solidFill>
          </p:grpSpPr>
          <p:sp>
            <p:nvSpPr>
              <p:cNvPr id="16"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17"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18" name="组合 17"/>
          <p:cNvGrpSpPr/>
          <p:nvPr/>
        </p:nvGrpSpPr>
        <p:grpSpPr>
          <a:xfrm>
            <a:off x="4488789" y="1654515"/>
            <a:ext cx="1152008" cy="1151590"/>
            <a:chOff x="5984273" y="2206530"/>
            <a:chExt cx="1535810" cy="1535809"/>
          </a:xfrm>
        </p:grpSpPr>
        <p:sp>
          <p:nvSpPr>
            <p:cNvPr id="19" name="圆角矩形 18"/>
            <p:cNvSpPr/>
            <p:nvPr/>
          </p:nvSpPr>
          <p:spPr>
            <a:xfrm>
              <a:off x="5984273" y="2206530"/>
              <a:ext cx="1535810" cy="1535809"/>
            </a:xfrm>
            <a:prstGeom prst="roundRect">
              <a:avLst>
                <a:gd fmla="val 3969" name="adj"/>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20" name="Group 18"/>
            <p:cNvGrpSpPr>
              <a:grpSpLocks noChangeAspect="1"/>
            </p:cNvGrpSpPr>
            <p:nvPr/>
          </p:nvGrpSpPr>
          <p:grpSpPr>
            <a:xfrm>
              <a:off x="6377032" y="2618638"/>
              <a:ext cx="763662" cy="711593"/>
              <a:chOff x="3802" y="2858"/>
              <a:chExt cx="616" cy="574"/>
            </a:xfrm>
            <a:solidFill>
              <a:srgbClr val="E87071"/>
            </a:solidFill>
          </p:grpSpPr>
          <p:sp>
            <p:nvSpPr>
              <p:cNvPr id="21"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2"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3"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4"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25"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26" name="组合 25"/>
          <p:cNvGrpSpPr/>
          <p:nvPr/>
        </p:nvGrpSpPr>
        <p:grpSpPr>
          <a:xfrm>
            <a:off x="4488789" y="2908976"/>
            <a:ext cx="1715148" cy="1714527"/>
            <a:chOff x="5984273" y="3879533"/>
            <a:chExt cx="2286566" cy="2286565"/>
          </a:xfrm>
        </p:grpSpPr>
        <p:sp>
          <p:nvSpPr>
            <p:cNvPr id="27" name="圆角矩形 26"/>
            <p:cNvSpPr/>
            <p:nvPr/>
          </p:nvSpPr>
          <p:spPr>
            <a:xfrm>
              <a:off x="5984273" y="3879533"/>
              <a:ext cx="2286566" cy="2286565"/>
            </a:xfrm>
            <a:prstGeom prst="roundRect">
              <a:avLst>
                <a:gd fmla="val 3969" name="adj"/>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nvGrpSpPr>
            <p:cNvPr id="28" name="Group 26"/>
            <p:cNvGrpSpPr>
              <a:grpSpLocks noChangeAspect="1"/>
            </p:cNvGrpSpPr>
            <p:nvPr/>
          </p:nvGrpSpPr>
          <p:grpSpPr>
            <a:xfrm>
              <a:off x="6545025" y="4715399"/>
              <a:ext cx="1195757" cy="592806"/>
              <a:chOff x="5676" y="2597"/>
              <a:chExt cx="1061" cy="526"/>
            </a:xfrm>
            <a:solidFill>
              <a:srgbClr val="00AF92"/>
            </a:solidFill>
          </p:grpSpPr>
          <p:sp>
            <p:nvSpPr>
              <p:cNvPr id="29"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0"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1"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2"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3"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4"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5"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6"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7"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8"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39"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0"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1"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2"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3"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grpSp>
      </p:grpSp>
      <p:grpSp>
        <p:nvGrpSpPr>
          <p:cNvPr id="44" name="组合 43"/>
          <p:cNvGrpSpPr/>
          <p:nvPr/>
        </p:nvGrpSpPr>
        <p:grpSpPr>
          <a:xfrm>
            <a:off x="3975918" y="2441388"/>
            <a:ext cx="934104" cy="933767"/>
            <a:chOff x="5300534" y="3255938"/>
            <a:chExt cx="1245310" cy="1245310"/>
          </a:xfrm>
        </p:grpSpPr>
        <p:sp>
          <p:nvSpPr>
            <p:cNvPr id="45" name="圆角矩形 44"/>
            <p:cNvSpPr/>
            <p:nvPr/>
          </p:nvSpPr>
          <p:spPr>
            <a:xfrm>
              <a:off x="5444898" y="3396875"/>
              <a:ext cx="946751" cy="946751"/>
            </a:xfrm>
            <a:prstGeom prst="roundRect">
              <a:avLst>
                <a:gd fmla="val 3969" name="adj"/>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63500" dir="27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sp>
          <p:nvSpPr>
            <p:cNvPr id="46" name="Freeform 48"/>
            <p:cNvSpPr>
              <a:spLocks noEditPoints="1"/>
            </p:cNvSpPr>
            <p:nvPr/>
          </p:nvSpPr>
          <p:spPr bwMode="auto">
            <a:xfrm>
              <a:off x="5635409" y="3559679"/>
              <a:ext cx="571111" cy="621141"/>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prstClr val="black"/>
                </a:solidFill>
              </a:endParaRPr>
            </a:p>
          </p:txBody>
        </p:sp>
        <p:sp>
          <p:nvSpPr>
            <p:cNvPr id="47" name="圆角矩形 46"/>
            <p:cNvSpPr/>
            <p:nvPr/>
          </p:nvSpPr>
          <p:spPr>
            <a:xfrm>
              <a:off x="5300534" y="3255938"/>
              <a:ext cx="1245310" cy="1245310"/>
            </a:xfrm>
            <a:prstGeom prst="roundRect">
              <a:avLst>
                <a:gd fmla="val 3969" name="adj"/>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prstClr val="white"/>
                </a:solidFill>
              </a:endParaRPr>
            </a:p>
          </p:txBody>
        </p:sp>
      </p:grpSp>
      <p:grpSp>
        <p:nvGrpSpPr>
          <p:cNvPr id="48" name="组合 47"/>
          <p:cNvGrpSpPr/>
          <p:nvPr/>
        </p:nvGrpSpPr>
        <p:grpSpPr>
          <a:xfrm>
            <a:off x="842328" y="1329899"/>
            <a:ext cx="1363226" cy="1097534"/>
            <a:chOff x="1122957" y="1773610"/>
            <a:chExt cx="1817398" cy="1463717"/>
          </a:xfrm>
        </p:grpSpPr>
        <p:sp>
          <p:nvSpPr>
            <p:cNvPr id="49" name="文本框 43"/>
            <p:cNvSpPr txBox="1"/>
            <p:nvPr/>
          </p:nvSpPr>
          <p:spPr>
            <a:xfrm>
              <a:off x="1122957" y="1773610"/>
              <a:ext cx="1425909" cy="426819"/>
            </a:xfrm>
            <a:prstGeom prst="rect">
              <a:avLst/>
            </a:prstGeom>
            <a:noFill/>
          </p:spPr>
          <p:txBody>
            <a:bodyPr rtlCol="0" wrap="square">
              <a:spAutoFit/>
            </a:bodyPr>
            <a:lstStyle/>
            <a:p>
              <a:r>
                <a:rPr altLang="en-US" lang="zh-CN" sz="1500">
                  <a:solidFill>
                    <a:srgbClr val="FF9A05"/>
                  </a:solidFill>
                  <a:latin charset="-122" pitchFamily="34" typeface="微软雅黑"/>
                  <a:ea charset="-122" pitchFamily="34" typeface="微软雅黑"/>
                </a:rPr>
                <a:t>添加标题</a:t>
              </a:r>
            </a:p>
          </p:txBody>
        </p:sp>
        <p:sp>
          <p:nvSpPr>
            <p:cNvPr id="50" name="文本框 23"/>
            <p:cNvSpPr txBox="1"/>
            <p:nvPr/>
          </p:nvSpPr>
          <p:spPr>
            <a:xfrm>
              <a:off x="1122957" y="2153703"/>
              <a:ext cx="1817398" cy="1073144"/>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grpSp>
      <p:grpSp>
        <p:nvGrpSpPr>
          <p:cNvPr id="51" name="组合 50"/>
          <p:cNvGrpSpPr/>
          <p:nvPr/>
        </p:nvGrpSpPr>
        <p:grpSpPr>
          <a:xfrm>
            <a:off x="1355498" y="3015859"/>
            <a:ext cx="1392959" cy="1090974"/>
            <a:chOff x="1807096" y="4022077"/>
            <a:chExt cx="1857036" cy="1454970"/>
          </a:xfrm>
        </p:grpSpPr>
        <p:sp>
          <p:nvSpPr>
            <p:cNvPr id="52" name="文本框 46"/>
            <p:cNvSpPr txBox="1"/>
            <p:nvPr/>
          </p:nvSpPr>
          <p:spPr>
            <a:xfrm>
              <a:off x="1807096" y="4022077"/>
              <a:ext cx="1425908" cy="426819"/>
            </a:xfrm>
            <a:prstGeom prst="rect">
              <a:avLst/>
            </a:prstGeom>
            <a:noFill/>
          </p:spPr>
          <p:txBody>
            <a:bodyPr rtlCol="0" wrap="square">
              <a:spAutoFit/>
            </a:bodyPr>
            <a:lstStyle/>
            <a:p>
              <a:r>
                <a:rPr altLang="en-US" lang="zh-CN" sz="1500">
                  <a:solidFill>
                    <a:schemeClr val="accent5"/>
                  </a:solidFill>
                  <a:latin charset="-122" pitchFamily="34" typeface="微软雅黑"/>
                  <a:ea charset="-122" pitchFamily="34" typeface="微软雅黑"/>
                </a:rPr>
                <a:t>添加标题</a:t>
              </a:r>
            </a:p>
          </p:txBody>
        </p:sp>
        <p:sp>
          <p:nvSpPr>
            <p:cNvPr id="53" name="文本框 23"/>
            <p:cNvSpPr txBox="1"/>
            <p:nvPr/>
          </p:nvSpPr>
          <p:spPr>
            <a:xfrm>
              <a:off x="1846734" y="4393423"/>
              <a:ext cx="1817399" cy="1073145"/>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grpSp>
      <p:grpSp>
        <p:nvGrpSpPr>
          <p:cNvPr id="54" name="组合 53"/>
          <p:cNvGrpSpPr/>
          <p:nvPr/>
        </p:nvGrpSpPr>
        <p:grpSpPr>
          <a:xfrm>
            <a:off x="5764526" y="1793418"/>
            <a:ext cx="2102269" cy="945509"/>
            <a:chOff x="7685034" y="2391778"/>
            <a:chExt cx="2802660" cy="1260972"/>
          </a:xfrm>
        </p:grpSpPr>
        <p:sp>
          <p:nvSpPr>
            <p:cNvPr id="55" name="文本框 40"/>
            <p:cNvSpPr txBox="1"/>
            <p:nvPr/>
          </p:nvSpPr>
          <p:spPr>
            <a:xfrm>
              <a:off x="7685032" y="2391778"/>
              <a:ext cx="1425909" cy="426819"/>
            </a:xfrm>
            <a:prstGeom prst="rect">
              <a:avLst/>
            </a:prstGeom>
            <a:noFill/>
          </p:spPr>
          <p:txBody>
            <a:bodyPr rtlCol="0" wrap="square">
              <a:spAutoFit/>
            </a:bodyPr>
            <a:lstStyle/>
            <a:p>
              <a:r>
                <a:rPr altLang="en-US" lang="zh-CN" sz="1500">
                  <a:solidFill>
                    <a:srgbClr val="FF8989"/>
                  </a:solidFill>
                  <a:latin charset="-122" pitchFamily="34" typeface="微软雅黑"/>
                  <a:ea charset="-122" pitchFamily="34" typeface="微软雅黑"/>
                </a:rPr>
                <a:t>添加标题</a:t>
              </a:r>
            </a:p>
          </p:txBody>
        </p:sp>
        <p:sp>
          <p:nvSpPr>
            <p:cNvPr id="56" name="文本框 23"/>
            <p:cNvSpPr txBox="1"/>
            <p:nvPr/>
          </p:nvSpPr>
          <p:spPr>
            <a:xfrm>
              <a:off x="7734193" y="2809246"/>
              <a:ext cx="2753502" cy="83534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grpSp>
      <p:grpSp>
        <p:nvGrpSpPr>
          <p:cNvPr id="57" name="组合 56"/>
          <p:cNvGrpSpPr/>
          <p:nvPr/>
        </p:nvGrpSpPr>
        <p:grpSpPr>
          <a:xfrm>
            <a:off x="6376538" y="3341165"/>
            <a:ext cx="2097301" cy="942933"/>
            <a:chOff x="8500943" y="4455922"/>
            <a:chExt cx="2796037" cy="1257536"/>
          </a:xfrm>
        </p:grpSpPr>
        <p:sp>
          <p:nvSpPr>
            <p:cNvPr id="58" name="文本框 49"/>
            <p:cNvSpPr txBox="1"/>
            <p:nvPr/>
          </p:nvSpPr>
          <p:spPr>
            <a:xfrm>
              <a:off x="8500942" y="4455921"/>
              <a:ext cx="1425909" cy="426819"/>
            </a:xfrm>
            <a:prstGeom prst="rect">
              <a:avLst/>
            </a:prstGeom>
            <a:noFill/>
          </p:spPr>
          <p:txBody>
            <a:bodyPr rtlCol="0" wrap="square">
              <a:spAutoFit/>
            </a:bodyPr>
            <a:lstStyle/>
            <a:p>
              <a:r>
                <a:rPr altLang="en-US" lang="zh-CN" sz="1500">
                  <a:solidFill>
                    <a:srgbClr val="1EB28B"/>
                  </a:solidFill>
                  <a:latin charset="-122" pitchFamily="34" typeface="微软雅黑"/>
                  <a:ea charset="-122" pitchFamily="34" typeface="微软雅黑"/>
                </a:rPr>
                <a:t>添加标题</a:t>
              </a:r>
            </a:p>
          </p:txBody>
        </p:sp>
        <p:sp>
          <p:nvSpPr>
            <p:cNvPr id="59" name="文本框 23"/>
            <p:cNvSpPr txBox="1"/>
            <p:nvPr/>
          </p:nvSpPr>
          <p:spPr>
            <a:xfrm>
              <a:off x="8543479" y="4869954"/>
              <a:ext cx="2753503" cy="835346"/>
            </a:xfrm>
            <a:prstGeom prst="rect">
              <a:avLst/>
            </a:prstGeom>
            <a:noFill/>
          </p:spPr>
          <p:txBody>
            <a:bodyPr rtlCol="0" wrap="square">
              <a:spAutoFit/>
            </a:bodyPr>
            <a:lstStyle/>
            <a:p>
              <a:pPr algn="just">
                <a:lnSpc>
                  <a:spcPct val="130000"/>
                </a:lnSpc>
              </a:pPr>
              <a:r>
                <a:rPr altLang="en-US" lang="zh-CN" sz="900">
                  <a:solidFill>
                    <a:prstClr val="black">
                      <a:lumMod val="50000"/>
                      <a:lumOff val="50000"/>
                    </a:prstClr>
                  </a:solidFill>
                  <a:latin charset="-122" pitchFamily="34" typeface="微软雅黑"/>
                  <a:ea charset="-122" pitchFamily="34" typeface="微软雅黑"/>
                </a:rPr>
                <a:t>点击添加文字说明详情介绍点击添加文字说明详情介绍点击添加文字文字说明详情介绍</a:t>
              </a:r>
            </a:p>
          </p:txBody>
        </p:sp>
      </p:grpSp>
    </p:spTree>
    <p:extLst>
      <p:ext uri="{BB962C8B-B14F-4D97-AF65-F5344CB8AC3E}">
        <p14:creationId val="66919952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100" fill="hold" id="7"/>
                                        <p:tgtEl>
                                          <p:spTgt spid="44"/>
                                        </p:tgtEl>
                                        <p:attrNameLst>
                                          <p:attrName>ppt_w</p:attrName>
                                        </p:attrNameLst>
                                      </p:cBhvr>
                                      <p:tavLst>
                                        <p:tav tm="0">
                                          <p:val>
                                            <p:fltVal val="0"/>
                                          </p:val>
                                        </p:tav>
                                        <p:tav tm="100000">
                                          <p:val>
                                            <p:strVal val="#ppt_w"/>
                                          </p:val>
                                        </p:tav>
                                      </p:tavLst>
                                    </p:anim>
                                    <p:anim calcmode="lin" valueType="num">
                                      <p:cBhvr>
                                        <p:cTn dur="100" fill="hold" id="8"/>
                                        <p:tgtEl>
                                          <p:spTgt spid="44"/>
                                        </p:tgtEl>
                                        <p:attrNameLst>
                                          <p:attrName>ppt_h</p:attrName>
                                        </p:attrNameLst>
                                      </p:cBhvr>
                                      <p:tavLst>
                                        <p:tav tm="0">
                                          <p:val>
                                            <p:fltVal val="0"/>
                                          </p:val>
                                        </p:tav>
                                        <p:tav tm="100000">
                                          <p:val>
                                            <p:strVal val="#ppt_h"/>
                                          </p:val>
                                        </p:tav>
                                      </p:tavLst>
                                    </p:anim>
                                    <p:animEffect filter="fade" transition="in">
                                      <p:cBhvr>
                                        <p:cTn dur="100" id="9"/>
                                        <p:tgtEl>
                                          <p:spTgt spid="44"/>
                                        </p:tgtEl>
                                      </p:cBhvr>
                                    </p:animEffect>
                                  </p:childTnLst>
                                </p:cTn>
                              </p:par>
                              <p:par>
                                <p:cTn fill="hold" id="10" nodeType="withEffect" presetClass="emph" presetID="6" presetSubtype="0">
                                  <p:stCondLst>
                                    <p:cond delay="100"/>
                                  </p:stCondLst>
                                  <p:childTnLst>
                                    <p:animScale>
                                      <p:cBhvr>
                                        <p:cTn dur="100" fill="hold" id="11"/>
                                        <p:tgtEl>
                                          <p:spTgt spid="44"/>
                                        </p:tgtEl>
                                      </p:cBhvr>
                                      <p:by x="110000" y="110000"/>
                                    </p:animScale>
                                  </p:childTnLst>
                                </p:cTn>
                              </p:par>
                              <p:par>
                                <p:cTn fill="hold" id="12" nodeType="withEffect" presetClass="emph" presetID="6" presetSubtype="0">
                                  <p:stCondLst>
                                    <p:cond delay="200"/>
                                  </p:stCondLst>
                                  <p:childTnLst>
                                    <p:animScale>
                                      <p:cBhvr>
                                        <p:cTn dur="200" fill="hold" id="13"/>
                                        <p:tgtEl>
                                          <p:spTgt spid="44"/>
                                        </p:tgtEl>
                                      </p:cBhvr>
                                      <p:by x="90000" y="90000"/>
                                    </p:animScale>
                                  </p:childTnLst>
                                </p:cTn>
                              </p:par>
                              <p:par>
                                <p:cTn fill="hold" id="14" nodeType="withEffect" presetClass="emph" presetID="6" presetSubtype="0">
                                  <p:stCondLst>
                                    <p:cond delay="400"/>
                                  </p:stCondLst>
                                  <p:childTnLst>
                                    <p:animScale>
                                      <p:cBhvr>
                                        <p:cTn dur="100" fill="hold" id="15"/>
                                        <p:tgtEl>
                                          <p:spTgt spid="44"/>
                                        </p:tgtEl>
                                      </p:cBhvr>
                                      <p:by x="105000" y="105000"/>
                                    </p:animScale>
                                  </p:childTnLst>
                                </p:cTn>
                              </p:par>
                              <p:par>
                                <p:cTn fill="hold" id="16" nodeType="withEffect" presetClass="emph" presetID="6" presetSubtype="0">
                                  <p:stCondLst>
                                    <p:cond delay="500"/>
                                  </p:stCondLst>
                                  <p:childTnLst>
                                    <p:animScale>
                                      <p:cBhvr>
                                        <p:cTn dur="200" fill="hold" id="17"/>
                                        <p:tgtEl>
                                          <p:spTgt spid="44"/>
                                        </p:tgtEl>
                                      </p:cBhvr>
                                      <p:by x="95000" y="95000"/>
                                    </p:animScale>
                                  </p:childTnLst>
                                </p:cTn>
                              </p:par>
                            </p:childTnLst>
                          </p:cTn>
                        </p:par>
                        <p:par>
                          <p:cTn fill="hold" id="18" nodeType="afterGroup">
                            <p:stCondLst>
                              <p:cond delay="700"/>
                            </p:stCondLst>
                            <p:childTnLst>
                              <p:par>
                                <p:cTn fill="hold" id="19" nodeType="afterEffect" presetClass="entr" presetID="2" presetSubtype="4">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ppt_x"/>
                                          </p:val>
                                        </p:tav>
                                        <p:tav tm="100000">
                                          <p:val>
                                            <p:strVal val="#ppt_x"/>
                                          </p:val>
                                        </p:tav>
                                      </p:tavLst>
                                    </p:anim>
                                    <p:anim calcmode="lin" valueType="num">
                                      <p:cBhvr additive="base">
                                        <p:cTn dur="500" fill="hold" id="22"/>
                                        <p:tgtEl>
                                          <p:spTgt spid="8"/>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200"/>
                            </p:stCondLst>
                            <p:childTnLst>
                              <p:par>
                                <p:cTn fill="hold" id="24" nodeType="afterEffect" presetClass="entr" presetID="2" presetSubtype="8">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500" fill="hold" id="26"/>
                                        <p:tgtEl>
                                          <p:spTgt spid="18"/>
                                        </p:tgtEl>
                                        <p:attrNameLst>
                                          <p:attrName>ppt_x</p:attrName>
                                        </p:attrNameLst>
                                      </p:cBhvr>
                                      <p:tavLst>
                                        <p:tav tm="0">
                                          <p:val>
                                            <p:strVal val="0-#ppt_w/2"/>
                                          </p:val>
                                        </p:tav>
                                        <p:tav tm="100000">
                                          <p:val>
                                            <p:strVal val="#ppt_x"/>
                                          </p:val>
                                        </p:tav>
                                      </p:tavLst>
                                    </p:anim>
                                    <p:anim calcmode="lin" valueType="num">
                                      <p:cBhvr additive="base">
                                        <p:cTn dur="500" fill="hold" id="27"/>
                                        <p:tgtEl>
                                          <p:spTgt spid="1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700"/>
                            </p:stCondLst>
                            <p:childTnLst>
                              <p:par>
                                <p:cTn fill="hold" id="29" nodeType="afterEffect" presetClass="entr" presetID="2" presetSubtype="2">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500" fill="hold" id="31"/>
                                        <p:tgtEl>
                                          <p:spTgt spid="13"/>
                                        </p:tgtEl>
                                        <p:attrNameLst>
                                          <p:attrName>ppt_x</p:attrName>
                                        </p:attrNameLst>
                                      </p:cBhvr>
                                      <p:tavLst>
                                        <p:tav tm="0">
                                          <p:val>
                                            <p:strVal val="1+#ppt_w/2"/>
                                          </p:val>
                                        </p:tav>
                                        <p:tav tm="100000">
                                          <p:val>
                                            <p:strVal val="#ppt_x"/>
                                          </p:val>
                                        </p:tav>
                                      </p:tavLst>
                                    </p:anim>
                                    <p:anim calcmode="lin" valueType="num">
                                      <p:cBhvr additive="base">
                                        <p:cTn dur="500" fill="hold" id="32"/>
                                        <p:tgtEl>
                                          <p:spTgt spid="1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200"/>
                            </p:stCondLst>
                            <p:childTnLst>
                              <p:par>
                                <p:cTn fill="hold" id="34" nodeType="afterEffect" presetClass="entr" presetID="2" presetSubtype="1">
                                  <p:stCondLst>
                                    <p:cond delay="0"/>
                                  </p:stCondLst>
                                  <p:childTnLst>
                                    <p:set>
                                      <p:cBhvr>
                                        <p:cTn dur="1" fill="hold" id="35">
                                          <p:stCondLst>
                                            <p:cond delay="0"/>
                                          </p:stCondLst>
                                        </p:cTn>
                                        <p:tgtEl>
                                          <p:spTgt spid="26"/>
                                        </p:tgtEl>
                                        <p:attrNameLst>
                                          <p:attrName>style.visibility</p:attrName>
                                        </p:attrNameLst>
                                      </p:cBhvr>
                                      <p:to>
                                        <p:strVal val="visible"/>
                                      </p:to>
                                    </p:set>
                                    <p:anim calcmode="lin" valueType="num">
                                      <p:cBhvr additive="base">
                                        <p:cTn dur="500" fill="hold" id="36"/>
                                        <p:tgtEl>
                                          <p:spTgt spid="26"/>
                                        </p:tgtEl>
                                        <p:attrNameLst>
                                          <p:attrName>ppt_x</p:attrName>
                                        </p:attrNameLst>
                                      </p:cBhvr>
                                      <p:tavLst>
                                        <p:tav tm="0">
                                          <p:val>
                                            <p:strVal val="#ppt_x"/>
                                          </p:val>
                                        </p:tav>
                                        <p:tav tm="100000">
                                          <p:val>
                                            <p:strVal val="#ppt_x"/>
                                          </p:val>
                                        </p:tav>
                                      </p:tavLst>
                                    </p:anim>
                                    <p:anim calcmode="lin" valueType="num">
                                      <p:cBhvr additive="base">
                                        <p:cTn dur="500" fill="hold" id="37"/>
                                        <p:tgtEl>
                                          <p:spTgt spid="26"/>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2700"/>
                            </p:stCondLst>
                            <p:childTnLst>
                              <p:par>
                                <p:cTn fill="hold" id="39" nodeType="afterEffect" presetClass="entr" presetID="2" presetSubtype="8">
                                  <p:stCondLst>
                                    <p:cond delay="0"/>
                                  </p:stCondLst>
                                  <p:childTnLst>
                                    <p:set>
                                      <p:cBhvr>
                                        <p:cTn dur="1" fill="hold" id="40">
                                          <p:stCondLst>
                                            <p:cond delay="0"/>
                                          </p:stCondLst>
                                        </p:cTn>
                                        <p:tgtEl>
                                          <p:spTgt spid="48"/>
                                        </p:tgtEl>
                                        <p:attrNameLst>
                                          <p:attrName>style.visibility</p:attrName>
                                        </p:attrNameLst>
                                      </p:cBhvr>
                                      <p:to>
                                        <p:strVal val="visible"/>
                                      </p:to>
                                    </p:set>
                                    <p:anim calcmode="lin" valueType="num">
                                      <p:cBhvr additive="base">
                                        <p:cTn dur="500" fill="hold" id="41"/>
                                        <p:tgtEl>
                                          <p:spTgt spid="48"/>
                                        </p:tgtEl>
                                        <p:attrNameLst>
                                          <p:attrName>ppt_x</p:attrName>
                                        </p:attrNameLst>
                                      </p:cBhvr>
                                      <p:tavLst>
                                        <p:tav tm="0">
                                          <p:val>
                                            <p:strVal val="0-#ppt_w/2"/>
                                          </p:val>
                                        </p:tav>
                                        <p:tav tm="100000">
                                          <p:val>
                                            <p:strVal val="#ppt_x"/>
                                          </p:val>
                                        </p:tav>
                                      </p:tavLst>
                                    </p:anim>
                                    <p:anim calcmode="lin" valueType="num">
                                      <p:cBhvr additive="base">
                                        <p:cTn dur="500" fill="hold" id="42"/>
                                        <p:tgtEl>
                                          <p:spTgt spid="48"/>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200"/>
                            </p:stCondLst>
                            <p:childTnLst>
                              <p:par>
                                <p:cTn fill="hold" id="44" nodeType="afterEffect" presetClass="entr" presetID="2" presetSubtype="2">
                                  <p:stCondLst>
                                    <p:cond delay="0"/>
                                  </p:stCondLst>
                                  <p:childTnLst>
                                    <p:set>
                                      <p:cBhvr>
                                        <p:cTn dur="1" fill="hold" id="45">
                                          <p:stCondLst>
                                            <p:cond delay="0"/>
                                          </p:stCondLst>
                                        </p:cTn>
                                        <p:tgtEl>
                                          <p:spTgt spid="54"/>
                                        </p:tgtEl>
                                        <p:attrNameLst>
                                          <p:attrName>style.visibility</p:attrName>
                                        </p:attrNameLst>
                                      </p:cBhvr>
                                      <p:to>
                                        <p:strVal val="visible"/>
                                      </p:to>
                                    </p:set>
                                    <p:anim calcmode="lin" valueType="num">
                                      <p:cBhvr additive="base">
                                        <p:cTn dur="500" fill="hold" id="46"/>
                                        <p:tgtEl>
                                          <p:spTgt spid="54"/>
                                        </p:tgtEl>
                                        <p:attrNameLst>
                                          <p:attrName>ppt_x</p:attrName>
                                        </p:attrNameLst>
                                      </p:cBhvr>
                                      <p:tavLst>
                                        <p:tav tm="0">
                                          <p:val>
                                            <p:strVal val="1+#ppt_w/2"/>
                                          </p:val>
                                        </p:tav>
                                        <p:tav tm="100000">
                                          <p:val>
                                            <p:strVal val="#ppt_x"/>
                                          </p:val>
                                        </p:tav>
                                      </p:tavLst>
                                    </p:anim>
                                    <p:anim calcmode="lin" valueType="num">
                                      <p:cBhvr additive="base">
                                        <p:cTn dur="500" fill="hold" id="47"/>
                                        <p:tgtEl>
                                          <p:spTgt spid="54"/>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700"/>
                            </p:stCondLst>
                            <p:childTnLst>
                              <p:par>
                                <p:cTn fill="hold" id="49" nodeType="afterEffect" presetClass="entr" presetID="2" presetSubtype="8">
                                  <p:stCondLst>
                                    <p:cond delay="0"/>
                                  </p:stCondLst>
                                  <p:childTnLst>
                                    <p:set>
                                      <p:cBhvr>
                                        <p:cTn dur="1" fill="hold" id="50">
                                          <p:stCondLst>
                                            <p:cond delay="0"/>
                                          </p:stCondLst>
                                        </p:cTn>
                                        <p:tgtEl>
                                          <p:spTgt spid="51"/>
                                        </p:tgtEl>
                                        <p:attrNameLst>
                                          <p:attrName>style.visibility</p:attrName>
                                        </p:attrNameLst>
                                      </p:cBhvr>
                                      <p:to>
                                        <p:strVal val="visible"/>
                                      </p:to>
                                    </p:set>
                                    <p:anim calcmode="lin" valueType="num">
                                      <p:cBhvr additive="base">
                                        <p:cTn dur="500" fill="hold" id="51"/>
                                        <p:tgtEl>
                                          <p:spTgt spid="51"/>
                                        </p:tgtEl>
                                        <p:attrNameLst>
                                          <p:attrName>ppt_x</p:attrName>
                                        </p:attrNameLst>
                                      </p:cBhvr>
                                      <p:tavLst>
                                        <p:tav tm="0">
                                          <p:val>
                                            <p:strVal val="0-#ppt_w/2"/>
                                          </p:val>
                                        </p:tav>
                                        <p:tav tm="100000">
                                          <p:val>
                                            <p:strVal val="#ppt_x"/>
                                          </p:val>
                                        </p:tav>
                                      </p:tavLst>
                                    </p:anim>
                                    <p:anim calcmode="lin" valueType="num">
                                      <p:cBhvr additive="base">
                                        <p:cTn dur="500" fill="hold" id="52"/>
                                        <p:tgtEl>
                                          <p:spTgt spid="51"/>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200"/>
                            </p:stCondLst>
                            <p:childTnLst>
                              <p:par>
                                <p:cTn fill="hold" id="54" nodeType="afterEffect" presetClass="entr" presetID="2" presetSubtype="2">
                                  <p:stCondLst>
                                    <p:cond delay="0"/>
                                  </p:stCondLst>
                                  <p:childTnLst>
                                    <p:set>
                                      <p:cBhvr>
                                        <p:cTn dur="1" fill="hold" id="55">
                                          <p:stCondLst>
                                            <p:cond delay="0"/>
                                          </p:stCondLst>
                                        </p:cTn>
                                        <p:tgtEl>
                                          <p:spTgt spid="57"/>
                                        </p:tgtEl>
                                        <p:attrNameLst>
                                          <p:attrName>style.visibility</p:attrName>
                                        </p:attrNameLst>
                                      </p:cBhvr>
                                      <p:to>
                                        <p:strVal val="visible"/>
                                      </p:to>
                                    </p:set>
                                    <p:anim calcmode="lin" valueType="num">
                                      <p:cBhvr additive="base">
                                        <p:cTn dur="500" fill="hold" id="56"/>
                                        <p:tgtEl>
                                          <p:spTgt spid="57"/>
                                        </p:tgtEl>
                                        <p:attrNameLst>
                                          <p:attrName>ppt_x</p:attrName>
                                        </p:attrNameLst>
                                      </p:cBhvr>
                                      <p:tavLst>
                                        <p:tav tm="0">
                                          <p:val>
                                            <p:strVal val="1+#ppt_w/2"/>
                                          </p:val>
                                        </p:tav>
                                        <p:tav tm="100000">
                                          <p:val>
                                            <p:strVal val="#ppt_x"/>
                                          </p:val>
                                        </p:tav>
                                      </p:tavLst>
                                    </p:anim>
                                    <p:anim calcmode="lin" valueType="num">
                                      <p:cBhvr additive="base">
                                        <p:cTn dur="500" fill="hold" id="57"/>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1"/>
          <p:cNvSpPr txBox="1"/>
          <p:nvPr/>
        </p:nvSpPr>
        <p:spPr>
          <a:xfrm>
            <a:off x="3851921" y="1707654"/>
            <a:ext cx="1249680" cy="518160"/>
          </a:xfrm>
          <a:prstGeom prst="rect">
            <a:avLst/>
          </a:prstGeom>
          <a:noFill/>
        </p:spPr>
        <p:txBody>
          <a:bodyPr rtlCol="0" wrap="none">
            <a:spAutoFit/>
          </a:bodyPr>
          <a:lstStyle/>
          <a:p>
            <a:pPr lvl="1" marL="0"/>
            <a:r>
              <a:rPr altLang="en-US" b="1" lang="zh-CN" sz="1400">
                <a:solidFill>
                  <a:srgbClr val="080808"/>
                </a:solidFill>
                <a:cs typeface="+mn-ea"/>
                <a:sym typeface="+mn-lt"/>
              </a:rPr>
              <a:t> 第二部分</a:t>
            </a:r>
          </a:p>
          <a:p>
            <a:pPr lvl="1" marL="0"/>
            <a:r>
              <a:rPr altLang="en-US" b="1" lang="zh-CN" sz="1400">
                <a:solidFill>
                  <a:srgbClr val="080808"/>
                </a:solidFill>
                <a:cs typeface="+mn-ea"/>
                <a:sym typeface="+mn-lt"/>
              </a:rPr>
              <a:t>标题文字内容</a:t>
            </a:r>
          </a:p>
        </p:txBody>
      </p:sp>
      <p:cxnSp>
        <p:nvCxnSpPr>
          <p:cNvPr id="5" name="直接连接符 4"/>
          <p:cNvCxnSpPr/>
          <p:nvPr/>
        </p:nvCxnSpPr>
        <p:spPr>
          <a:xfrm flipH="1"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24"/>
          <p:cNvSpPr txBox="1"/>
          <p:nvPr/>
        </p:nvSpPr>
        <p:spPr>
          <a:xfrm>
            <a:off x="3948592"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7" name="TextBox 25"/>
          <p:cNvSpPr txBox="1"/>
          <p:nvPr/>
        </p:nvSpPr>
        <p:spPr>
          <a:xfrm>
            <a:off x="5001263" y="2787774"/>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8" name="TextBox 26"/>
          <p:cNvSpPr txBox="1"/>
          <p:nvPr/>
        </p:nvSpPr>
        <p:spPr>
          <a:xfrm>
            <a:off x="6011288" y="2787774"/>
            <a:ext cx="1027882"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9" name="TextBox 27"/>
          <p:cNvSpPr txBox="1"/>
          <p:nvPr/>
        </p:nvSpPr>
        <p:spPr>
          <a:xfrm>
            <a:off x="3948592"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0" name="TextBox 28"/>
          <p:cNvSpPr txBox="1"/>
          <p:nvPr/>
        </p:nvSpPr>
        <p:spPr>
          <a:xfrm>
            <a:off x="5001264"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11" name="TextBox 29"/>
          <p:cNvSpPr txBox="1"/>
          <p:nvPr/>
        </p:nvSpPr>
        <p:spPr>
          <a:xfrm>
            <a:off x="6010903" y="3134846"/>
            <a:ext cx="985236" cy="243350"/>
          </a:xfrm>
          <a:prstGeom prst="rect">
            <a:avLst/>
          </a:prstGeom>
          <a:noFill/>
        </p:spPr>
        <p:txBody>
          <a:bodyPr bIns="30235" lIns="60469" rIns="60469" rtlCol="0" tIns="30235" wrap="square">
            <a:spAutoFit/>
          </a:bodyPr>
          <a:lstStyle/>
          <a:p>
            <a:r>
              <a:rPr altLang="zh-CN" lang="en-US" sz="1200">
                <a:solidFill>
                  <a:srgbClr val="080808"/>
                </a:solidFill>
                <a:cs typeface="+mn-ea"/>
                <a:sym typeface="+mn-lt"/>
              </a:rPr>
              <a:t>※ 添加内容</a:t>
            </a:r>
          </a:p>
        </p:txBody>
      </p:sp>
      <p:sp>
        <p:nvSpPr>
          <p:cNvPr id="27" name="TextBox 6"/>
          <p:cNvSpPr txBox="1">
            <a:spLocks noChangeArrowheads="1"/>
          </p:cNvSpPr>
          <p:nvPr/>
        </p:nvSpPr>
        <p:spPr bwMode="auto">
          <a:xfrm>
            <a:off x="1882114" y="2997887"/>
            <a:ext cx="1969808" cy="2971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8" lIns="91417" rIns="91417" tIns="45708" wrap="square">
            <a:spAutoFit/>
          </a:bodyPr>
          <a:lstStyle/>
          <a:p>
            <a:pPr algn="ctr" lvl="1" marL="0"/>
            <a:r>
              <a:rPr altLang="en-US" b="1" lang="zh-CN">
                <a:cs typeface="+mn-ea"/>
                <a:sym typeface="+mn-lt"/>
              </a:rPr>
              <a:t>标题内容</a:t>
            </a:r>
          </a:p>
        </p:txBody>
      </p:sp>
      <p:grpSp>
        <p:nvGrpSpPr>
          <p:cNvPr id="28" name="组合 27"/>
          <p:cNvGrpSpPr/>
          <p:nvPr/>
        </p:nvGrpSpPr>
        <p:grpSpPr>
          <a:xfrm rot="14400000">
            <a:off x="2314332" y="1873018"/>
            <a:ext cx="1079397" cy="936000"/>
            <a:chOff x="1511944" y="2420246"/>
            <a:chExt cx="2627152" cy="2294453"/>
          </a:xfrm>
          <a:effectLst>
            <a:outerShdw algn="t" blurRad="203200" dir="3780000" dist="38100" rotWithShape="0" sx="103000" sy="103000">
              <a:prstClr val="black">
                <a:alpha val="25000"/>
              </a:prstClr>
            </a:outerShdw>
          </a:effectLst>
        </p:grpSpPr>
        <p:sp>
          <p:nvSpPr>
            <p:cNvPr id="29" name="Freeform 6"/>
            <p:cNvSpPr/>
            <p:nvPr/>
          </p:nvSpPr>
          <p:spPr bwMode="auto">
            <a:xfrm>
              <a:off x="1511944" y="2420246"/>
              <a:ext cx="2627152" cy="2294453"/>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30" name="Freeform 6"/>
            <p:cNvSpPr/>
            <p:nvPr/>
          </p:nvSpPr>
          <p:spPr bwMode="auto">
            <a:xfrm>
              <a:off x="1524106" y="2431739"/>
              <a:ext cx="2602832" cy="2271469"/>
            </a:xfrm>
            <a:custGeom>
              <a:gdLst>
                <a:gd fmla="*/ 4479 w 4516" name="T0"/>
                <a:gd fmla="*/ 2074 h 3947" name="T1"/>
                <a:gd fmla="*/ 3967 w 4516" name="T2"/>
                <a:gd fmla="*/ 2960 h 3947" name="T3"/>
                <a:gd fmla="*/ 3455 w 4516" name="T4"/>
                <a:gd fmla="*/ 3847 h 3947" name="T5"/>
                <a:gd fmla="*/ 3282 w 4516" name="T6"/>
                <a:gd fmla="*/ 3947 h 3947" name="T7"/>
                <a:gd fmla="*/ 2258 w 4516" name="T8"/>
                <a:gd fmla="*/ 3947 h 3947" name="T9"/>
                <a:gd fmla="*/ 1234 w 4516" name="T10"/>
                <a:gd fmla="*/ 3947 h 3947" name="T11"/>
                <a:gd fmla="*/ 1061 w 4516" name="T12"/>
                <a:gd fmla="*/ 3847 h 3947" name="T13"/>
                <a:gd fmla="*/ 549 w 4516" name="T14"/>
                <a:gd fmla="*/ 2960 h 3947" name="T15"/>
                <a:gd fmla="*/ 37 w 4516" name="T16"/>
                <a:gd fmla="*/ 2074 h 3947" name="T17"/>
                <a:gd fmla="*/ 37 w 4516" name="T18"/>
                <a:gd fmla="*/ 1874 h 3947" name="T19"/>
                <a:gd fmla="*/ 549 w 4516" name="T20"/>
                <a:gd fmla="*/ 987 h 3947" name="T21"/>
                <a:gd fmla="*/ 1061 w 4516" name="T22"/>
                <a:gd fmla="*/ 100 h 3947" name="T23"/>
                <a:gd fmla="*/ 1234 w 4516" name="T24"/>
                <a:gd fmla="*/ 0 h 3947" name="T25"/>
                <a:gd fmla="*/ 2258 w 4516" name="T26"/>
                <a:gd fmla="*/ 0 h 3947" name="T27"/>
                <a:gd fmla="*/ 3282 w 4516" name="T28"/>
                <a:gd fmla="*/ 0 h 3947" name="T29"/>
                <a:gd fmla="*/ 3455 w 4516" name="T30"/>
                <a:gd fmla="*/ 100 h 3947" name="T31"/>
                <a:gd fmla="*/ 3967 w 4516" name="T32"/>
                <a:gd fmla="*/ 987 h 3947" name="T33"/>
                <a:gd fmla="*/ 4479 w 4516" name="T34"/>
                <a:gd fmla="*/ 1874 h 3947" name="T35"/>
                <a:gd fmla="*/ 4479 w 4516" name="T36"/>
                <a:gd fmla="*/ 2074 h 39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47" w="4516">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cap="flat" w="7938">
              <a:noFill/>
              <a:prstDash val="solid"/>
              <a:miter lim="800000"/>
            </a:ln>
            <a:effec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grpSp>
      <p:grpSp>
        <p:nvGrpSpPr>
          <p:cNvPr id="31" name="组合 30"/>
          <p:cNvGrpSpPr/>
          <p:nvPr/>
        </p:nvGrpSpPr>
        <p:grpSpPr>
          <a:xfrm>
            <a:off x="2441271" y="1975538"/>
            <a:ext cx="810431" cy="730960"/>
            <a:chOff x="5076056" y="2138335"/>
            <a:chExt cx="428348" cy="386204"/>
          </a:xfrm>
        </p:grpSpPr>
        <p:sp>
          <p:nvSpPr>
            <p:cNvPr id="32" name="Freeform 5"/>
            <p:cNvSpPr/>
            <p:nvPr/>
          </p:nvSpPr>
          <p:spPr bwMode="auto">
            <a:xfrm>
              <a:off x="5076056" y="2138335"/>
              <a:ext cx="428348" cy="38620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6103"/>
            </a:solidFill>
            <a:ln cap="flat" w="9525">
              <a:noFill/>
              <a:prstDash val="solid"/>
              <a:miter lim="800000"/>
            </a:ln>
            <a:effectLst>
              <a:innerShdw blurRad="63500" dir="13500000" dist="50800">
                <a:prstClr val="black">
                  <a:alpha val="50000"/>
                </a:prstClr>
              </a:innerShdw>
            </a:effectLst>
            <a:extLst/>
          </p:spPr>
          <p:txBody>
            <a:bodyPr anchor="t" anchorCtr="0" bIns="34282" compatLnSpc="1" lIns="68564" numCol="1" rIns="68564" tIns="34282" vert="horz" wrap="square">
              <a:prstTxWarp prst="textNoShape">
                <a:avLst/>
              </a:prstTxWarp>
            </a:bodyPr>
            <a:lstStyle/>
            <a:p>
              <a:endParaRPr altLang="en-US" lang="zh-CN">
                <a:cs typeface="+mn-ea"/>
                <a:sym typeface="+mn-lt"/>
              </a:endParaRPr>
            </a:p>
          </p:txBody>
        </p:sp>
        <p:sp>
          <p:nvSpPr>
            <p:cNvPr id="33" name="KSO_Shape"/>
            <p:cNvSpPr/>
            <p:nvPr/>
          </p:nvSpPr>
          <p:spPr bwMode="auto">
            <a:xfrm>
              <a:off x="5175472" y="2244479"/>
              <a:ext cx="229514" cy="195468"/>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cs typeface="+mn-ea"/>
                <a:sym typeface="+mn-lt"/>
              </a:endParaRPr>
            </a:p>
          </p:txBody>
        </p:sp>
      </p:grpSp>
    </p:spTree>
    <p:extLst>
      <p:ext uri="{BB962C8B-B14F-4D97-AF65-F5344CB8AC3E}">
        <p14:creationId val="1837672527"/>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par>
                                <p:cTn fill="hold" id="10" nodeType="withEffect" presetClass="entr" presetID="53" presetSubtype="0">
                                  <p:stCondLst>
                                    <p:cond delay="0"/>
                                  </p:stCondLst>
                                  <p:childTnLst>
                                    <p:set>
                                      <p:cBhvr>
                                        <p:cTn dur="1" fill="hold" id="11">
                                          <p:stCondLst>
                                            <p:cond delay="0"/>
                                          </p:stCondLst>
                                        </p:cTn>
                                        <p:tgtEl>
                                          <p:spTgt spid="28"/>
                                        </p:tgtEl>
                                        <p:attrNameLst>
                                          <p:attrName>style.visibility</p:attrName>
                                        </p:attrNameLst>
                                      </p:cBhvr>
                                      <p:to>
                                        <p:strVal val="visible"/>
                                      </p:to>
                                    </p:set>
                                    <p:anim calcmode="lin" valueType="num">
                                      <p:cBhvr>
                                        <p:cTn dur="500" fill="hold" id="12"/>
                                        <p:tgtEl>
                                          <p:spTgt spid="28"/>
                                        </p:tgtEl>
                                        <p:attrNameLst>
                                          <p:attrName>ppt_w</p:attrName>
                                        </p:attrNameLst>
                                      </p:cBhvr>
                                      <p:tavLst>
                                        <p:tav tm="0">
                                          <p:val>
                                            <p:fltVal val="0"/>
                                          </p:val>
                                        </p:tav>
                                        <p:tav tm="100000">
                                          <p:val>
                                            <p:strVal val="#ppt_w"/>
                                          </p:val>
                                        </p:tav>
                                      </p:tavLst>
                                    </p:anim>
                                    <p:anim calcmode="lin" valueType="num">
                                      <p:cBhvr>
                                        <p:cTn dur="500" fill="hold" id="13"/>
                                        <p:tgtEl>
                                          <p:spTgt spid="28"/>
                                        </p:tgtEl>
                                        <p:attrNameLst>
                                          <p:attrName>ppt_h</p:attrName>
                                        </p:attrNameLst>
                                      </p:cBhvr>
                                      <p:tavLst>
                                        <p:tav tm="0">
                                          <p:val>
                                            <p:fltVal val="0"/>
                                          </p:val>
                                        </p:tav>
                                        <p:tav tm="100000">
                                          <p:val>
                                            <p:strVal val="#ppt_h"/>
                                          </p:val>
                                        </p:tav>
                                      </p:tavLst>
                                    </p:anim>
                                    <p:animEffect filter="fade" transition="in">
                                      <p:cBhvr>
                                        <p:cTn dur="500" id="14"/>
                                        <p:tgtEl>
                                          <p:spTgt spid="28"/>
                                        </p:tgtEl>
                                      </p:cBhvr>
                                    </p:animEffect>
                                  </p:childTnLst>
                                </p:cTn>
                              </p:par>
                              <p:par>
                                <p:cTn fill="hold" grpId="0" id="15" nodeType="withEffect" presetClass="entr" presetID="47" presetSubtype="0">
                                  <p:stCondLst>
                                    <p:cond delay="50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anim calcmode="lin" valueType="num">
                                      <p:cBhvr>
                                        <p:cTn dur="1000" fill="hold" id="18"/>
                                        <p:tgtEl>
                                          <p:spTgt spid="27"/>
                                        </p:tgtEl>
                                        <p:attrNameLst>
                                          <p:attrName>ppt_x</p:attrName>
                                        </p:attrNameLst>
                                      </p:cBhvr>
                                      <p:tavLst>
                                        <p:tav tm="0">
                                          <p:val>
                                            <p:strVal val="#ppt_x"/>
                                          </p:val>
                                        </p:tav>
                                        <p:tav tm="100000">
                                          <p:val>
                                            <p:strVal val="#ppt_x"/>
                                          </p:val>
                                        </p:tav>
                                      </p:tavLst>
                                    </p:anim>
                                    <p:anim calcmode="lin" valueType="num">
                                      <p:cBhvr>
                                        <p:cTn dur="1000" fill="hold" id="19"/>
                                        <p:tgtEl>
                                          <p:spTgt spid="2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par>
                          <p:cTn fill="hold" id="24" nodeType="afterGroup">
                            <p:stCondLst>
                              <p:cond delay="2000"/>
                            </p:stCondLst>
                            <p:childTnLst>
                              <p:par>
                                <p:cTn fill="hold" grpId="0" id="25" nodeType="afterEffect" presetClass="entr" presetID="12" presetSubtype="8">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id="27"/>
                                        <p:tgtEl>
                                          <p:spTgt spid="4"/>
                                        </p:tgtEl>
                                        <p:attrNameLst>
                                          <p:attrName>ppt_x</p:attrName>
                                        </p:attrNameLst>
                                      </p:cBhvr>
                                      <p:tavLst>
                                        <p:tav tm="0">
                                          <p:val>
                                            <p:strVal val="#ppt_x-#ppt_w*1.125000"/>
                                          </p:val>
                                        </p:tav>
                                        <p:tav tm="100000">
                                          <p:val>
                                            <p:strVal val="#ppt_x"/>
                                          </p:val>
                                        </p:tav>
                                      </p:tavLst>
                                    </p:anim>
                                    <p:animEffect filter="wipe(right)" transition="in">
                                      <p:cBhvr>
                                        <p:cTn dur="500" id="28"/>
                                        <p:tgtEl>
                                          <p:spTgt spid="4"/>
                                        </p:tgtEl>
                                      </p:cBhvr>
                                    </p:animEffect>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500" fill="hold" id="32"/>
                                        <p:tgtEl>
                                          <p:spTgt spid="6"/>
                                        </p:tgtEl>
                                        <p:attrNameLst>
                                          <p:attrName>ppt_x</p:attrName>
                                        </p:attrNameLst>
                                      </p:cBhvr>
                                      <p:tavLst>
                                        <p:tav tm="0">
                                          <p:val>
                                            <p:strVal val="#ppt_x"/>
                                          </p:val>
                                        </p:tav>
                                        <p:tav tm="100000">
                                          <p:val>
                                            <p:strVal val="#ppt_x"/>
                                          </p:val>
                                        </p:tav>
                                      </p:tavLst>
                                    </p:anim>
                                    <p:anim calcmode="lin" valueType="num">
                                      <p:cBhvr additive="base">
                                        <p:cTn dur="500" fill="hold" id="33"/>
                                        <p:tgtEl>
                                          <p:spTgt spid="6"/>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20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500" fill="hold" id="36"/>
                                        <p:tgtEl>
                                          <p:spTgt spid="7"/>
                                        </p:tgtEl>
                                        <p:attrNameLst>
                                          <p:attrName>ppt_x</p:attrName>
                                        </p:attrNameLst>
                                      </p:cBhvr>
                                      <p:tavLst>
                                        <p:tav tm="0">
                                          <p:val>
                                            <p:strVal val="#ppt_x"/>
                                          </p:val>
                                        </p:tav>
                                        <p:tav tm="100000">
                                          <p:val>
                                            <p:strVal val="#ppt_x"/>
                                          </p:val>
                                        </p:tav>
                                      </p:tavLst>
                                    </p:anim>
                                    <p:anim calcmode="lin" valueType="num">
                                      <p:cBhvr additive="base">
                                        <p:cTn dur="500" fill="hold" id="37"/>
                                        <p:tgtEl>
                                          <p:spTgt spid="7"/>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40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ppt_x"/>
                                          </p:val>
                                        </p:tav>
                                        <p:tav tm="100000">
                                          <p:val>
                                            <p:strVal val="#ppt_x"/>
                                          </p:val>
                                        </p:tav>
                                      </p:tavLst>
                                    </p:anim>
                                    <p:anim calcmode="lin" valueType="num">
                                      <p:cBhvr additive="base">
                                        <p:cTn dur="500" fill="hold" id="41"/>
                                        <p:tgtEl>
                                          <p:spTgt spid="8"/>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600"/>
                                  </p:stCondLst>
                                  <p:childTnLst>
                                    <p:set>
                                      <p:cBhvr>
                                        <p:cTn dur="1" fill="hold" id="43">
                                          <p:stCondLst>
                                            <p:cond delay="0"/>
                                          </p:stCondLst>
                                        </p:cTn>
                                        <p:tgtEl>
                                          <p:spTgt spid="9"/>
                                        </p:tgtEl>
                                        <p:attrNameLst>
                                          <p:attrName>style.visibility</p:attrName>
                                        </p:attrNameLst>
                                      </p:cBhvr>
                                      <p:to>
                                        <p:strVal val="visible"/>
                                      </p:to>
                                    </p:set>
                                    <p:anim calcmode="lin" valueType="num">
                                      <p:cBhvr additive="base">
                                        <p:cTn dur="500" fill="hold" id="44"/>
                                        <p:tgtEl>
                                          <p:spTgt spid="9"/>
                                        </p:tgtEl>
                                        <p:attrNameLst>
                                          <p:attrName>ppt_x</p:attrName>
                                        </p:attrNameLst>
                                      </p:cBhvr>
                                      <p:tavLst>
                                        <p:tav tm="0">
                                          <p:val>
                                            <p:strVal val="#ppt_x"/>
                                          </p:val>
                                        </p:tav>
                                        <p:tav tm="100000">
                                          <p:val>
                                            <p:strVal val="#ppt_x"/>
                                          </p:val>
                                        </p:tav>
                                      </p:tavLst>
                                    </p:anim>
                                    <p:anim calcmode="lin" valueType="num">
                                      <p:cBhvr additive="base">
                                        <p:cTn dur="500" fill="hold" id="45"/>
                                        <p:tgtEl>
                                          <p:spTgt spid="9"/>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800"/>
                                  </p:stCondLst>
                                  <p:childTnLst>
                                    <p:set>
                                      <p:cBhvr>
                                        <p:cTn dur="1" fill="hold" id="47">
                                          <p:stCondLst>
                                            <p:cond delay="0"/>
                                          </p:stCondLst>
                                        </p:cTn>
                                        <p:tgtEl>
                                          <p:spTgt spid="10"/>
                                        </p:tgtEl>
                                        <p:attrNameLst>
                                          <p:attrName>style.visibility</p:attrName>
                                        </p:attrNameLst>
                                      </p:cBhvr>
                                      <p:to>
                                        <p:strVal val="visible"/>
                                      </p:to>
                                    </p:set>
                                    <p:anim calcmode="lin" valueType="num">
                                      <p:cBhvr additive="base">
                                        <p:cTn dur="500" fill="hold" id="48"/>
                                        <p:tgtEl>
                                          <p:spTgt spid="10"/>
                                        </p:tgtEl>
                                        <p:attrNameLst>
                                          <p:attrName>ppt_x</p:attrName>
                                        </p:attrNameLst>
                                      </p:cBhvr>
                                      <p:tavLst>
                                        <p:tav tm="0">
                                          <p:val>
                                            <p:strVal val="#ppt_x"/>
                                          </p:val>
                                        </p:tav>
                                        <p:tav tm="100000">
                                          <p:val>
                                            <p:strVal val="#ppt_x"/>
                                          </p:val>
                                        </p:tav>
                                      </p:tavLst>
                                    </p:anim>
                                    <p:anim calcmode="lin" valueType="num">
                                      <p:cBhvr additive="base">
                                        <p:cTn dur="500" fill="hold" id="49"/>
                                        <p:tgtEl>
                                          <p:spTgt spid="10"/>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100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500" fill="hold" id="52"/>
                                        <p:tgtEl>
                                          <p:spTgt spid="11"/>
                                        </p:tgtEl>
                                        <p:attrNameLst>
                                          <p:attrName>ppt_x</p:attrName>
                                        </p:attrNameLst>
                                      </p:cBhvr>
                                      <p:tavLst>
                                        <p:tav tm="0">
                                          <p:val>
                                            <p:strVal val="#ppt_x"/>
                                          </p:val>
                                        </p:tav>
                                        <p:tav tm="100000">
                                          <p:val>
                                            <p:strVal val="#ppt_x"/>
                                          </p:val>
                                        </p:tav>
                                      </p:tavLst>
                                    </p:anim>
                                    <p:anim calcmode="lin" valueType="num">
                                      <p:cBhvr additive="base">
                                        <p:cTn dur="500" fill="hold" id="53"/>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0"/>
      <p:bldP grpId="0" spid="11"/>
      <p:bldP grpId="0" spid="2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Arial"/>
      </a:majorFont>
      <a:minorFont>
        <a:latin typeface="Arial"/>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437</Paragraphs>
  <Slides>33</Slides>
  <Notes>0</Notes>
  <TotalTime>81</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33</vt:i4>
      </vt:variant>
    </vt:vector>
  </HeadingPairs>
  <TitlesOfParts>
    <vt:vector baseType="lpstr" size="46">
      <vt:lpstr>Arial</vt:lpstr>
      <vt:lpstr>微软雅黑</vt:lpstr>
      <vt:lpstr>Calibri Light</vt:lpstr>
      <vt:lpstr>Calibri</vt:lpstr>
      <vt:lpstr>宋体</vt:lpstr>
      <vt:lpstr>仿宋_GB2312</vt:lpstr>
      <vt:lpstr>Hiragino Sans GB W6</vt:lpstr>
      <vt:lpstr>Impact</vt:lpstr>
      <vt:lpstr>时尚中黑简体</vt:lpstr>
      <vt:lpstr>LiHei Pro</vt:lpstr>
      <vt:lpstr>方正正中黑简体</vt:lpstr>
      <vt:lpstr>Iskoola Pota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2016-07-29T14:31:25Z</dcterms:created>
  <cp:lastModifiedBy>优品PPT</cp:lastModifiedBy>
  <dcterms:modified xsi:type="dcterms:W3CDTF">2021-08-20T11:24:07Z</dcterms:modified>
  <cp:revision>13</cp:revision>
  <dc:title>PowerPoint 演示文稿</dc:title>
</cp:coreProperties>
</file>