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5" r:id="rId8"/>
    <p:sldId id="261" r:id="rId9"/>
    <p:sldId id="262" r:id="rId10"/>
    <p:sldId id="266" r:id="rId11"/>
    <p:sldId id="264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BE90-E6BA-4371-9229-09314A332864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47DB1-34EE-49DF-90C3-082F67930E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42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91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196761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88351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85902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22933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421886469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808840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2757763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510064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2232139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221478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26411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8035924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642764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51587239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925509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378681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39512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879878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411559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85908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87781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20901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465829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8928-256A-4F4F-B6CA-3AAF3346DCA3}" type="datetimeFigureOut">
              <a:rPr lang="zh-CN" altLang="en-US" smtClean="0"/>
              <a:t>2015/6/8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8381-26C7-4B94-A45D-5C42EEF3D8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320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92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emf" Type="http://schemas.openxmlformats.org/officeDocument/2006/relationships/image"/><Relationship Id="rId4" Target="../media/image6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8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0C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4" y="7217058"/>
            <a:ext cx="7675128" cy="36597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8391" y="1153080"/>
            <a:ext cx="4512681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QQ八大办公技巧</a:t>
            </a:r>
          </a:p>
          <a:p>
            <a:pPr algn="ctr"/>
            <a:r>
              <a:rPr altLang="zh-CN" lang="en-US" smtClean="0" sz="4400">
                <a:latin charset="-122" panose="020b0503020204020204" pitchFamily="34" typeface="微软雅黑"/>
                <a:ea charset="-122" panose="020b0503020204020204" pitchFamily="34" typeface="微软雅黑"/>
              </a:rPr>
              <a:t>你get√了吗？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0525" y="6043091"/>
            <a:ext cx="9375354" cy="908097"/>
            <a:chOff x="1685581" y="5888854"/>
            <a:chExt cx="9375354" cy="908097"/>
          </a:xfrm>
        </p:grpSpPr>
        <p:sp>
          <p:nvSpPr>
            <p:cNvPr id="2" name="矩形 1"/>
            <p:cNvSpPr/>
            <p:nvPr/>
          </p:nvSpPr>
          <p:spPr>
            <a:xfrm>
              <a:off x="1685581" y="5888854"/>
              <a:ext cx="9375354" cy="242371"/>
            </a:xfrm>
            <a:prstGeom prst="rect">
              <a:avLst/>
            </a:prstGeom>
            <a:solidFill>
              <a:srgbClr val="52A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 rot="996674">
              <a:off x="3104487" y="6059009"/>
              <a:ext cx="428602" cy="737942"/>
            </a:xfrm>
            <a:custGeom>
              <a:gdLst>
                <a:gd fmla="*/ 111565 w 428602" name="connsiteX0"/>
                <a:gd fmla="*/ 0 h 737942" name="connsiteY0"/>
                <a:gd fmla="*/ 428602 w 428602" name="connsiteX1"/>
                <a:gd fmla="*/ 0 h 737942" name="connsiteY1"/>
                <a:gd fmla="*/ 332011 w 428602" name="connsiteX2"/>
                <a:gd fmla="*/ 638895 h 737942" name="connsiteY2"/>
                <a:gd fmla="*/ 0 w 428602" name="connsiteX3"/>
                <a:gd fmla="*/ 737942 h 73794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37942" w="428602">
                  <a:moveTo>
                    <a:pt x="111565" y="0"/>
                  </a:moveTo>
                  <a:lnTo>
                    <a:pt x="428602" y="0"/>
                  </a:lnTo>
                  <a:lnTo>
                    <a:pt x="332011" y="638895"/>
                  </a:lnTo>
                  <a:lnTo>
                    <a:pt x="0" y="737942"/>
                  </a:lnTo>
                  <a:close/>
                </a:path>
              </a:pathLst>
            </a:custGeom>
            <a:solidFill>
              <a:srgbClr val="52A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 flipH="1" rot="20603326">
              <a:off x="9219291" y="6059521"/>
              <a:ext cx="426782" cy="725903"/>
            </a:xfrm>
            <a:custGeom>
              <a:gdLst>
                <a:gd fmla="*/ 109745 w 426782" name="connsiteX0"/>
                <a:gd fmla="*/ 0 h 725903" name="connsiteY0"/>
                <a:gd fmla="*/ 0 w 426782" name="connsiteX1"/>
                <a:gd fmla="*/ 725903 h 725903" name="connsiteY1"/>
                <a:gd fmla="*/ 332011 w 426782" name="connsiteX2"/>
                <a:gd fmla="*/ 626855 h 725903" name="connsiteY2"/>
                <a:gd fmla="*/ 426782 w 426782" name="connsiteX3"/>
                <a:gd fmla="*/ 0 h 72590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25903" w="426782">
                  <a:moveTo>
                    <a:pt x="109745" y="0"/>
                  </a:moveTo>
                  <a:lnTo>
                    <a:pt x="0" y="725903"/>
                  </a:lnTo>
                  <a:lnTo>
                    <a:pt x="332011" y="626855"/>
                  </a:lnTo>
                  <a:lnTo>
                    <a:pt x="426782" y="0"/>
                  </a:lnTo>
                  <a:close/>
                </a:path>
              </a:pathLst>
            </a:custGeom>
            <a:solidFill>
              <a:srgbClr val="52A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18136" y="0"/>
            <a:ext cx="1284532" cy="1876355"/>
            <a:chOff x="2018136" y="0"/>
            <a:chExt cx="1284532" cy="1876355"/>
          </a:xfrm>
        </p:grpSpPr>
        <p:sp>
          <p:nvSpPr>
            <p:cNvPr id="15" name="任意多边形 14"/>
            <p:cNvSpPr/>
            <p:nvPr/>
          </p:nvSpPr>
          <p:spPr>
            <a:xfrm>
              <a:off x="2018136" y="1253902"/>
              <a:ext cx="1284532" cy="622453"/>
            </a:xfrm>
            <a:custGeom>
              <a:gdLst>
                <a:gd fmla="*/ 642266 w 1284532" name="connsiteX0"/>
                <a:gd fmla="*/ 0 h 622453" name="connsiteY0"/>
                <a:gd fmla="*/ 1273659 w 1284532" name="connsiteX1"/>
                <a:gd fmla="*/ 514601 h 622453" name="connsiteY1"/>
                <a:gd fmla="*/ 1284532 w 1284532" name="connsiteX2"/>
                <a:gd fmla="*/ 622453 h 622453" name="connsiteY2"/>
                <a:gd fmla="*/ 0 w 1284532" name="connsiteX3"/>
                <a:gd fmla="*/ 622453 h 622453" name="connsiteY3"/>
                <a:gd fmla="*/ 10873 w 1284532" name="connsiteX4"/>
                <a:gd fmla="*/ 514601 h 622453" name="connsiteY4"/>
                <a:gd fmla="*/ 642266 w 1284532" name="connsiteX5"/>
                <a:gd fmla="*/ 0 h 62245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22453" w="1284532">
                  <a:moveTo>
                    <a:pt x="642266" y="0"/>
                  </a:moveTo>
                  <a:cubicBezTo>
                    <a:pt x="953714" y="0"/>
                    <a:pt x="1213563" y="220919"/>
                    <a:pt x="1273659" y="514601"/>
                  </a:cubicBezTo>
                  <a:lnTo>
                    <a:pt x="1284532" y="622453"/>
                  </a:lnTo>
                  <a:lnTo>
                    <a:pt x="0" y="622453"/>
                  </a:lnTo>
                  <a:lnTo>
                    <a:pt x="10873" y="514601"/>
                  </a:lnTo>
                  <a:cubicBezTo>
                    <a:pt x="70969" y="220919"/>
                    <a:pt x="330819" y="0"/>
                    <a:pt x="642266" y="0"/>
                  </a:cubicBezTo>
                  <a:close/>
                </a:path>
              </a:pathLst>
            </a:custGeom>
            <a:solidFill>
              <a:srgbClr val="E7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637543" y="0"/>
              <a:ext cx="45719" cy="1253902"/>
            </a:xfrm>
            <a:prstGeom prst="rect">
              <a:avLst/>
            </a:prstGeom>
            <a:solidFill>
              <a:srgbClr val="E7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73716" y="2776251"/>
            <a:ext cx="1244906" cy="3266840"/>
            <a:chOff x="1773716" y="2776251"/>
            <a:chExt cx="1244906" cy="3266840"/>
          </a:xfrm>
        </p:grpSpPr>
        <p:sp>
          <p:nvSpPr>
            <p:cNvPr id="17" name="梯形 16"/>
            <p:cNvSpPr/>
            <p:nvPr/>
          </p:nvSpPr>
          <p:spPr>
            <a:xfrm>
              <a:off x="2225407" y="3789802"/>
              <a:ext cx="457855" cy="2253289"/>
            </a:xfrm>
            <a:prstGeom prst="trapezoid">
              <a:avLst>
                <a:gd fmla="val 37031" name="adj"/>
              </a:avLst>
            </a:prstGeom>
            <a:solidFill>
              <a:srgbClr val="6A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773716" y="2985571"/>
              <a:ext cx="627961" cy="771181"/>
            </a:xfrm>
            <a:custGeom>
              <a:gdLst>
                <a:gd fmla="*/ 627961 w 627961" name="connsiteX0"/>
                <a:gd fmla="*/ 771181 h 771181" name="connsiteY0"/>
                <a:gd fmla="*/ 583894 w 627961" name="connsiteX1"/>
                <a:gd fmla="*/ 716097 h 771181" name="connsiteY1"/>
                <a:gd fmla="*/ 572877 w 627961" name="connsiteX2"/>
                <a:gd fmla="*/ 683046 h 771181" name="connsiteY2"/>
                <a:gd fmla="*/ 550843 w 627961" name="connsiteX3"/>
                <a:gd fmla="*/ 649996 h 771181" name="connsiteY3"/>
                <a:gd fmla="*/ 495759 w 627961" name="connsiteX4"/>
                <a:gd fmla="*/ 539827 h 771181" name="connsiteY4"/>
                <a:gd fmla="*/ 473725 w 627961" name="connsiteX5"/>
                <a:gd fmla="*/ 506776 h 771181" name="connsiteY5"/>
                <a:gd fmla="*/ 418641 w 627961" name="connsiteX6"/>
                <a:gd fmla="*/ 462709 h 771181" name="connsiteY6"/>
                <a:gd fmla="*/ 264404 w 627961" name="connsiteX7"/>
                <a:gd fmla="*/ 451692 h 771181" name="connsiteY7"/>
                <a:gd fmla="*/ 220337 w 627961" name="connsiteX8"/>
                <a:gd fmla="*/ 352540 h 771181" name="connsiteY8"/>
                <a:gd fmla="*/ 198303 w 627961" name="connsiteX9"/>
                <a:gd fmla="*/ 275422 h 771181" name="connsiteY9"/>
                <a:gd fmla="*/ 165253 w 627961" name="connsiteX10"/>
                <a:gd fmla="*/ 264405 h 771181" name="connsiteY10"/>
                <a:gd fmla="*/ 132202 w 627961" name="connsiteX11"/>
                <a:gd fmla="*/ 242372 h 771181" name="connsiteY11"/>
                <a:gd fmla="*/ 110168 w 627961" name="connsiteX12"/>
                <a:gd fmla="*/ 176270 h 771181" name="connsiteY12"/>
                <a:gd fmla="*/ 88135 w 627961" name="connsiteX13"/>
                <a:gd fmla="*/ 143220 h 771181" name="connsiteY13"/>
                <a:gd fmla="*/ 66101 w 627961" name="connsiteX14"/>
                <a:gd fmla="*/ 77119 h 771181" name="connsiteY14"/>
                <a:gd fmla="*/ 55084 w 627961" name="connsiteX15"/>
                <a:gd fmla="*/ 44068 h 771181" name="connsiteY15"/>
                <a:gd fmla="*/ 22033 w 627961" name="connsiteX16"/>
                <a:gd fmla="*/ 11017 h 771181" name="connsiteY16"/>
                <a:gd fmla="*/ 0 w 627961" name="connsiteX17"/>
                <a:gd fmla="*/ 0 h 771181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771181" w="627961">
                  <a:moveTo>
                    <a:pt x="627961" y="771181"/>
                  </a:moveTo>
                  <a:cubicBezTo>
                    <a:pt x="613272" y="752820"/>
                    <a:pt x="596356" y="736037"/>
                    <a:pt x="583894" y="716097"/>
                  </a:cubicBezTo>
                  <a:cubicBezTo>
                    <a:pt x="577739" y="706249"/>
                    <a:pt x="578071" y="693433"/>
                    <a:pt x="572877" y="683046"/>
                  </a:cubicBezTo>
                  <a:cubicBezTo>
                    <a:pt x="566956" y="671203"/>
                    <a:pt x="558188" y="661013"/>
                    <a:pt x="550843" y="649996"/>
                  </a:cubicBezTo>
                  <a:cubicBezTo>
                    <a:pt x="533403" y="580238"/>
                    <a:pt x="548225" y="618526"/>
                    <a:pt x="495759" y="539827"/>
                  </a:cubicBezTo>
                  <a:lnTo>
                    <a:pt x="473725" y="506776"/>
                  </a:lnTo>
                  <a:cubicBezTo>
                    <a:pt x="453365" y="476236"/>
                    <a:pt x="457135" y="467238"/>
                    <a:pt x="418641" y="462709"/>
                  </a:cubicBezTo>
                  <a:cubicBezTo>
                    <a:pt x="367451" y="456687"/>
                    <a:pt x="315816" y="455364"/>
                    <a:pt x="264404" y="451692"/>
                  </a:cubicBezTo>
                  <a:cubicBezTo>
                    <a:pt x="235468" y="408285"/>
                    <a:pt x="236069" y="415468"/>
                    <a:pt x="220337" y="352540"/>
                  </a:cubicBezTo>
                  <a:cubicBezTo>
                    <a:pt x="220242" y="352158"/>
                    <a:pt x="203571" y="280690"/>
                    <a:pt x="198303" y="275422"/>
                  </a:cubicBezTo>
                  <a:cubicBezTo>
                    <a:pt x="190092" y="267211"/>
                    <a:pt x="175640" y="269598"/>
                    <a:pt x="165253" y="264405"/>
                  </a:cubicBezTo>
                  <a:cubicBezTo>
                    <a:pt x="153410" y="258484"/>
                    <a:pt x="143219" y="249716"/>
                    <a:pt x="132202" y="242372"/>
                  </a:cubicBezTo>
                  <a:cubicBezTo>
                    <a:pt x="124857" y="220338"/>
                    <a:pt x="123051" y="195595"/>
                    <a:pt x="110168" y="176270"/>
                  </a:cubicBezTo>
                  <a:cubicBezTo>
                    <a:pt x="102824" y="165253"/>
                    <a:pt x="93512" y="155319"/>
                    <a:pt x="88135" y="143220"/>
                  </a:cubicBezTo>
                  <a:cubicBezTo>
                    <a:pt x="78702" y="121996"/>
                    <a:pt x="73446" y="99153"/>
                    <a:pt x="66101" y="77119"/>
                  </a:cubicBezTo>
                  <a:cubicBezTo>
                    <a:pt x="62429" y="66102"/>
                    <a:pt x="63296" y="52280"/>
                    <a:pt x="55084" y="44068"/>
                  </a:cubicBezTo>
                  <a:cubicBezTo>
                    <a:pt x="44067" y="33051"/>
                    <a:pt x="34199" y="20750"/>
                    <a:pt x="22033" y="11017"/>
                  </a:cubicBezTo>
                  <a:cubicBezTo>
                    <a:pt x="15621" y="5887"/>
                    <a:pt x="7344" y="3672"/>
                    <a:pt x="0" y="0"/>
                  </a:cubicBezTo>
                </a:path>
              </a:pathLst>
            </a:custGeom>
            <a:noFill/>
            <a:ln w="19050">
              <a:solidFill>
                <a:srgbClr val="D46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038120" y="2787268"/>
              <a:ext cx="396608" cy="936434"/>
            </a:xfrm>
            <a:custGeom>
              <a:gdLst>
                <a:gd fmla="*/ 396608 w 396608" name="connsiteX0"/>
                <a:gd fmla="*/ 936434 h 936434" name="connsiteY0"/>
                <a:gd fmla="*/ 385591 w 396608" name="connsiteX1"/>
                <a:gd fmla="*/ 694063 h 936434" name="connsiteY1"/>
                <a:gd fmla="*/ 374574 w 396608" name="connsiteX2"/>
                <a:gd fmla="*/ 528810 h 936434" name="connsiteY2"/>
                <a:gd fmla="*/ 330507 w 396608" name="connsiteX3"/>
                <a:gd fmla="*/ 506776 h 936434" name="connsiteY3"/>
                <a:gd fmla="*/ 264405 w 396608" name="connsiteX4"/>
                <a:gd fmla="*/ 484742 h 936434" name="connsiteY4"/>
                <a:gd fmla="*/ 231355 w 396608" name="connsiteX5"/>
                <a:gd fmla="*/ 473725 h 936434" name="connsiteY5"/>
                <a:gd fmla="*/ 231355 w 396608" name="connsiteX6"/>
                <a:gd fmla="*/ 374573 h 936434" name="connsiteY6"/>
                <a:gd fmla="*/ 264405 w 396608" name="connsiteX7"/>
                <a:gd fmla="*/ 352540 h 936434" name="connsiteY7"/>
                <a:gd fmla="*/ 275422 w 396608" name="connsiteX8"/>
                <a:gd fmla="*/ 319489 h 936434" name="connsiteY8"/>
                <a:gd fmla="*/ 286439 w 396608" name="connsiteX9"/>
                <a:gd fmla="*/ 198303 h 936434" name="connsiteY9"/>
                <a:gd fmla="*/ 198304 w 396608" name="connsiteX10"/>
                <a:gd fmla="*/ 176270 h 936434" name="connsiteY10"/>
                <a:gd fmla="*/ 165253 w 396608" name="connsiteX11"/>
                <a:gd fmla="*/ 165253 h 936434" name="connsiteY11"/>
                <a:gd fmla="*/ 121186 w 396608" name="connsiteX12"/>
                <a:gd fmla="*/ 154236 h 936434" name="connsiteY12"/>
                <a:gd fmla="*/ 55085 w 396608" name="connsiteX13"/>
                <a:gd fmla="*/ 132202 h 936434" name="connsiteY13"/>
                <a:gd fmla="*/ 22034 w 396608" name="connsiteX14"/>
                <a:gd fmla="*/ 121185 h 936434" name="connsiteY14"/>
                <a:gd fmla="*/ 11017 w 396608" name="connsiteX15"/>
                <a:gd fmla="*/ 88135 h 936434" name="connsiteY15"/>
                <a:gd fmla="*/ 0 w 396608" name="connsiteX16"/>
                <a:gd fmla="*/ 0 h 936434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936434" w="396608">
                  <a:moveTo>
                    <a:pt x="396608" y="936434"/>
                  </a:moveTo>
                  <a:cubicBezTo>
                    <a:pt x="392936" y="855644"/>
                    <a:pt x="389956" y="774819"/>
                    <a:pt x="385591" y="694063"/>
                  </a:cubicBezTo>
                  <a:cubicBezTo>
                    <a:pt x="382611" y="638937"/>
                    <a:pt x="390151" y="581773"/>
                    <a:pt x="374574" y="528810"/>
                  </a:cubicBezTo>
                  <a:cubicBezTo>
                    <a:pt x="369940" y="513054"/>
                    <a:pt x="345755" y="512875"/>
                    <a:pt x="330507" y="506776"/>
                  </a:cubicBezTo>
                  <a:cubicBezTo>
                    <a:pt x="308942" y="498150"/>
                    <a:pt x="286439" y="492087"/>
                    <a:pt x="264405" y="484742"/>
                  </a:cubicBezTo>
                  <a:lnTo>
                    <a:pt x="231355" y="473725"/>
                  </a:lnTo>
                  <a:cubicBezTo>
                    <a:pt x="218650" y="435611"/>
                    <a:pt x="208088" y="421108"/>
                    <a:pt x="231355" y="374573"/>
                  </a:cubicBezTo>
                  <a:cubicBezTo>
                    <a:pt x="237276" y="362730"/>
                    <a:pt x="253388" y="359884"/>
                    <a:pt x="264405" y="352540"/>
                  </a:cubicBezTo>
                  <a:cubicBezTo>
                    <a:pt x="268077" y="341523"/>
                    <a:pt x="270229" y="329876"/>
                    <a:pt x="275422" y="319489"/>
                  </a:cubicBezTo>
                  <a:cubicBezTo>
                    <a:pt x="295162" y="280008"/>
                    <a:pt x="340950" y="258870"/>
                    <a:pt x="286439" y="198303"/>
                  </a:cubicBezTo>
                  <a:cubicBezTo>
                    <a:pt x="266181" y="175794"/>
                    <a:pt x="227032" y="185846"/>
                    <a:pt x="198304" y="176270"/>
                  </a:cubicBezTo>
                  <a:cubicBezTo>
                    <a:pt x="187287" y="172598"/>
                    <a:pt x="176419" y="168443"/>
                    <a:pt x="165253" y="165253"/>
                  </a:cubicBezTo>
                  <a:cubicBezTo>
                    <a:pt x="150694" y="161093"/>
                    <a:pt x="135689" y="158587"/>
                    <a:pt x="121186" y="154236"/>
                  </a:cubicBezTo>
                  <a:cubicBezTo>
                    <a:pt x="98940" y="147562"/>
                    <a:pt x="77119" y="139547"/>
                    <a:pt x="55085" y="132202"/>
                  </a:cubicBezTo>
                  <a:lnTo>
                    <a:pt x="22034" y="121185"/>
                  </a:lnTo>
                  <a:cubicBezTo>
                    <a:pt x="18362" y="110168"/>
                    <a:pt x="13094" y="99560"/>
                    <a:pt x="11017" y="88135"/>
                  </a:cubicBezTo>
                  <a:cubicBezTo>
                    <a:pt x="5721" y="59006"/>
                    <a:pt x="0" y="0"/>
                    <a:pt x="0" y="0"/>
                  </a:cubicBezTo>
                </a:path>
              </a:pathLst>
            </a:custGeom>
            <a:noFill/>
            <a:ln w="19050">
              <a:solidFill>
                <a:srgbClr val="D46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368202" y="2776251"/>
              <a:ext cx="143644" cy="980501"/>
            </a:xfrm>
            <a:custGeom>
              <a:gdLst>
                <a:gd fmla="*/ 77543 w 143644" name="connsiteX0"/>
                <a:gd fmla="*/ 980501 h 980501" name="connsiteY0"/>
                <a:gd fmla="*/ 425 w 143644" name="connsiteX1"/>
                <a:gd fmla="*/ 672029 h 980501" name="connsiteY1"/>
                <a:gd fmla="*/ 11441 w 143644" name="connsiteX2"/>
                <a:gd fmla="*/ 638978 h 980501" name="connsiteY2"/>
                <a:gd fmla="*/ 44492 w 143644" name="connsiteX3"/>
                <a:gd fmla="*/ 605928 h 980501" name="connsiteY3"/>
                <a:gd fmla="*/ 66526 w 143644" name="connsiteX4"/>
                <a:gd fmla="*/ 539827 h 980501" name="connsiteY4"/>
                <a:gd fmla="*/ 88559 w 143644" name="connsiteX5"/>
                <a:gd fmla="*/ 506776 h 980501" name="connsiteY5"/>
                <a:gd fmla="*/ 110593 w 143644" name="connsiteX6"/>
                <a:gd fmla="*/ 418641 h 980501" name="connsiteY6"/>
                <a:gd fmla="*/ 121610 w 143644" name="connsiteX7"/>
                <a:gd fmla="*/ 374573 h 980501" name="connsiteY7"/>
                <a:gd fmla="*/ 99576 w 143644" name="connsiteX8"/>
                <a:gd fmla="*/ 154236 h 980501" name="connsiteY8"/>
                <a:gd fmla="*/ 77543 w 143644" name="connsiteX9"/>
                <a:gd fmla="*/ 121186 h 980501" name="connsiteY9"/>
                <a:gd fmla="*/ 88559 w 143644" name="connsiteX10"/>
                <a:gd fmla="*/ 33051 h 980501" name="connsiteY10"/>
                <a:gd fmla="*/ 121610 w 143644" name="connsiteX11"/>
                <a:gd fmla="*/ 22034 h 980501" name="connsiteY11"/>
                <a:gd fmla="*/ 143644 w 143644" name="connsiteX12"/>
                <a:gd fmla="*/ 0 h 980501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980501" w="143644">
                  <a:moveTo>
                    <a:pt x="77543" y="980501"/>
                  </a:moveTo>
                  <a:cubicBezTo>
                    <a:pt x="51837" y="877677"/>
                    <a:pt x="20565" y="776086"/>
                    <a:pt x="425" y="672029"/>
                  </a:cubicBezTo>
                  <a:cubicBezTo>
                    <a:pt x="-1782" y="660628"/>
                    <a:pt x="4999" y="648640"/>
                    <a:pt x="11441" y="638978"/>
                  </a:cubicBezTo>
                  <a:cubicBezTo>
                    <a:pt x="20083" y="626014"/>
                    <a:pt x="33475" y="616945"/>
                    <a:pt x="44492" y="605928"/>
                  </a:cubicBezTo>
                  <a:cubicBezTo>
                    <a:pt x="51837" y="583894"/>
                    <a:pt x="53643" y="559152"/>
                    <a:pt x="66526" y="539827"/>
                  </a:cubicBezTo>
                  <a:cubicBezTo>
                    <a:pt x="73870" y="528810"/>
                    <a:pt x="82638" y="518619"/>
                    <a:pt x="88559" y="506776"/>
                  </a:cubicBezTo>
                  <a:cubicBezTo>
                    <a:pt x="100371" y="483151"/>
                    <a:pt x="105564" y="441270"/>
                    <a:pt x="110593" y="418641"/>
                  </a:cubicBezTo>
                  <a:cubicBezTo>
                    <a:pt x="113878" y="403860"/>
                    <a:pt x="117938" y="389262"/>
                    <a:pt x="121610" y="374573"/>
                  </a:cubicBezTo>
                  <a:cubicBezTo>
                    <a:pt x="120966" y="363620"/>
                    <a:pt x="128316" y="211717"/>
                    <a:pt x="99576" y="154236"/>
                  </a:cubicBezTo>
                  <a:cubicBezTo>
                    <a:pt x="93655" y="142393"/>
                    <a:pt x="84887" y="132203"/>
                    <a:pt x="77543" y="121186"/>
                  </a:cubicBezTo>
                  <a:cubicBezTo>
                    <a:pt x="81215" y="91808"/>
                    <a:pt x="76535" y="60106"/>
                    <a:pt x="88559" y="33051"/>
                  </a:cubicBezTo>
                  <a:cubicBezTo>
                    <a:pt x="93275" y="22439"/>
                    <a:pt x="111652" y="28009"/>
                    <a:pt x="121610" y="22034"/>
                  </a:cubicBezTo>
                  <a:cubicBezTo>
                    <a:pt x="130517" y="16690"/>
                    <a:pt x="136299" y="7345"/>
                    <a:pt x="143644" y="0"/>
                  </a:cubicBezTo>
                </a:path>
              </a:pathLst>
            </a:custGeom>
            <a:noFill/>
            <a:ln w="19050">
              <a:solidFill>
                <a:srgbClr val="D46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478795" y="2842352"/>
              <a:ext cx="242371" cy="892367"/>
            </a:xfrm>
            <a:custGeom>
              <a:gdLst>
                <a:gd fmla="*/ 0 w 242371" name="connsiteX0"/>
                <a:gd fmla="*/ 892367 h 892367" name="connsiteY0"/>
                <a:gd fmla="*/ 110169 w 242371" name="connsiteX1"/>
                <a:gd fmla="*/ 594911 h 892367" name="connsiteY1"/>
                <a:gd fmla="*/ 88135 w 242371" name="connsiteX2"/>
                <a:gd fmla="*/ 407624 h 892367" name="connsiteY2"/>
                <a:gd fmla="*/ 77118 w 242371" name="connsiteX3"/>
                <a:gd fmla="*/ 363557 h 892367" name="connsiteY3"/>
                <a:gd fmla="*/ 110169 w 242371" name="connsiteX4"/>
                <a:gd fmla="*/ 242371 h 892367" name="connsiteY4"/>
                <a:gd fmla="*/ 154236 w 242371" name="connsiteX5"/>
                <a:gd fmla="*/ 220338 h 892367" name="connsiteY5"/>
                <a:gd fmla="*/ 220338 w 242371" name="connsiteX6"/>
                <a:gd fmla="*/ 176270 h 892367" name="connsiteY6"/>
                <a:gd fmla="*/ 242371 w 242371" name="connsiteX7"/>
                <a:gd fmla="*/ 88135 h 892367" name="connsiteY7"/>
                <a:gd fmla="*/ 231354 w 242371" name="connsiteX8"/>
                <a:gd fmla="*/ 0 h 89236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92367" w="242371">
                  <a:moveTo>
                    <a:pt x="0" y="892367"/>
                  </a:moveTo>
                  <a:cubicBezTo>
                    <a:pt x="36723" y="793215"/>
                    <a:pt x="87499" y="698186"/>
                    <a:pt x="110169" y="594911"/>
                  </a:cubicBezTo>
                  <a:cubicBezTo>
                    <a:pt x="133132" y="490301"/>
                    <a:pt x="107609" y="475782"/>
                    <a:pt x="88135" y="407624"/>
                  </a:cubicBezTo>
                  <a:cubicBezTo>
                    <a:pt x="83975" y="393065"/>
                    <a:pt x="80790" y="378246"/>
                    <a:pt x="77118" y="363557"/>
                  </a:cubicBezTo>
                  <a:cubicBezTo>
                    <a:pt x="81778" y="326277"/>
                    <a:pt x="75289" y="271437"/>
                    <a:pt x="110169" y="242371"/>
                  </a:cubicBezTo>
                  <a:cubicBezTo>
                    <a:pt x="122785" y="231857"/>
                    <a:pt x="140154" y="228787"/>
                    <a:pt x="154236" y="220338"/>
                  </a:cubicBezTo>
                  <a:cubicBezTo>
                    <a:pt x="176944" y="206713"/>
                    <a:pt x="220338" y="176270"/>
                    <a:pt x="220338" y="176270"/>
                  </a:cubicBezTo>
                  <a:cubicBezTo>
                    <a:pt x="229031" y="150191"/>
                    <a:pt x="242371" y="114721"/>
                    <a:pt x="242371" y="88135"/>
                  </a:cubicBezTo>
                  <a:cubicBezTo>
                    <a:pt x="242371" y="58528"/>
                    <a:pt x="231354" y="0"/>
                    <a:pt x="231354" y="0"/>
                  </a:cubicBezTo>
                </a:path>
              </a:pathLst>
            </a:custGeom>
            <a:noFill/>
            <a:ln w="19050">
              <a:solidFill>
                <a:srgbClr val="D46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533880" y="2985571"/>
              <a:ext cx="484742" cy="771181"/>
            </a:xfrm>
            <a:custGeom>
              <a:gdLst>
                <a:gd fmla="*/ 0 w 484742" name="connsiteX0"/>
                <a:gd fmla="*/ 771181 h 771181" name="connsiteY0"/>
                <a:gd fmla="*/ 121185 w 484742" name="connsiteX1"/>
                <a:gd fmla="*/ 594911 h 771181" name="connsiteY1"/>
                <a:gd fmla="*/ 143219 w 484742" name="connsiteX2"/>
                <a:gd fmla="*/ 528810 h 771181" name="connsiteY2"/>
                <a:gd fmla="*/ 121185 w 484742" name="connsiteX3"/>
                <a:gd fmla="*/ 429658 h 771181" name="connsiteY3"/>
                <a:gd fmla="*/ 110168 w 484742" name="connsiteX4"/>
                <a:gd fmla="*/ 374574 h 771181" name="connsiteY4"/>
                <a:gd fmla="*/ 121185 w 484742" name="connsiteX5"/>
                <a:gd fmla="*/ 341523 h 771181" name="connsiteY5"/>
                <a:gd fmla="*/ 154236 w 484742" name="connsiteX6"/>
                <a:gd fmla="*/ 330507 h 771181" name="connsiteY6"/>
                <a:gd fmla="*/ 220337 w 484742" name="connsiteX7"/>
                <a:gd fmla="*/ 297456 h 771181" name="connsiteY7"/>
                <a:gd fmla="*/ 242371 w 484742" name="connsiteX8"/>
                <a:gd fmla="*/ 231355 h 771181" name="connsiteY8"/>
                <a:gd fmla="*/ 253387 w 484742" name="connsiteX9"/>
                <a:gd fmla="*/ 198304 h 771181" name="connsiteY9"/>
                <a:gd fmla="*/ 264404 w 484742" name="connsiteX10"/>
                <a:gd fmla="*/ 77119 h 771181" name="connsiteY10"/>
                <a:gd fmla="*/ 297455 w 484742" name="connsiteX11"/>
                <a:gd fmla="*/ 66102 h 771181" name="connsiteY11"/>
                <a:gd fmla="*/ 451691 w 484742" name="connsiteX12"/>
                <a:gd fmla="*/ 55085 h 771181" name="connsiteY12"/>
                <a:gd fmla="*/ 484742 w 484742" name="connsiteX13"/>
                <a:gd fmla="*/ 0 h 771181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771181" w="484742">
                  <a:moveTo>
                    <a:pt x="0" y="771181"/>
                  </a:moveTo>
                  <a:cubicBezTo>
                    <a:pt x="40395" y="712424"/>
                    <a:pt x="84911" y="656298"/>
                    <a:pt x="121185" y="594911"/>
                  </a:cubicBezTo>
                  <a:cubicBezTo>
                    <a:pt x="133001" y="574915"/>
                    <a:pt x="143219" y="528810"/>
                    <a:pt x="143219" y="528810"/>
                  </a:cubicBezTo>
                  <a:cubicBezTo>
                    <a:pt x="109992" y="362677"/>
                    <a:pt x="152302" y="569683"/>
                    <a:pt x="121185" y="429658"/>
                  </a:cubicBezTo>
                  <a:cubicBezTo>
                    <a:pt x="117123" y="411379"/>
                    <a:pt x="113840" y="392935"/>
                    <a:pt x="110168" y="374574"/>
                  </a:cubicBezTo>
                  <a:cubicBezTo>
                    <a:pt x="113840" y="363557"/>
                    <a:pt x="112973" y="349734"/>
                    <a:pt x="121185" y="341523"/>
                  </a:cubicBezTo>
                  <a:cubicBezTo>
                    <a:pt x="129397" y="333312"/>
                    <a:pt x="143849" y="335700"/>
                    <a:pt x="154236" y="330507"/>
                  </a:cubicBezTo>
                  <a:cubicBezTo>
                    <a:pt x="239670" y="287791"/>
                    <a:pt x="137255" y="325150"/>
                    <a:pt x="220337" y="297456"/>
                  </a:cubicBezTo>
                  <a:lnTo>
                    <a:pt x="242371" y="231355"/>
                  </a:lnTo>
                  <a:lnTo>
                    <a:pt x="253387" y="198304"/>
                  </a:lnTo>
                  <a:cubicBezTo>
                    <a:pt x="257059" y="157909"/>
                    <a:pt x="251577" y="115599"/>
                    <a:pt x="264404" y="77119"/>
                  </a:cubicBezTo>
                  <a:cubicBezTo>
                    <a:pt x="268076" y="66102"/>
                    <a:pt x="285922" y="67459"/>
                    <a:pt x="297455" y="66102"/>
                  </a:cubicBezTo>
                  <a:cubicBezTo>
                    <a:pt x="348645" y="60080"/>
                    <a:pt x="400279" y="58757"/>
                    <a:pt x="451691" y="55085"/>
                  </a:cubicBezTo>
                  <a:cubicBezTo>
                    <a:pt x="478280" y="15202"/>
                    <a:pt x="467804" y="33877"/>
                    <a:pt x="484742" y="0"/>
                  </a:cubicBezTo>
                </a:path>
              </a:pathLst>
            </a:custGeom>
            <a:noFill/>
            <a:ln w="19050">
              <a:solidFill>
                <a:srgbClr val="D46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2248266" y="3740226"/>
              <a:ext cx="412136" cy="99152"/>
            </a:xfrm>
            <a:prstGeom prst="triangle">
              <a:avLst/>
            </a:prstGeom>
            <a:solidFill>
              <a:srgbClr val="6A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1966" y="3981980"/>
            <a:ext cx="3671887" cy="2069881"/>
            <a:chOff x="3375688" y="3966242"/>
            <a:chExt cx="3671887" cy="2069881"/>
          </a:xfrm>
        </p:grpSpPr>
        <p:grpSp>
          <p:nvGrpSpPr>
            <p:cNvPr id="26" name="组合 25"/>
            <p:cNvGrpSpPr/>
            <p:nvPr/>
          </p:nvGrpSpPr>
          <p:grpSpPr>
            <a:xfrm>
              <a:off x="3746670" y="3966242"/>
              <a:ext cx="2935714" cy="1949986"/>
              <a:chOff x="3971862" y="3789802"/>
              <a:chExt cx="2935714" cy="1949986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3971862" y="3789802"/>
                <a:ext cx="2935714" cy="1949986"/>
              </a:xfrm>
              <a:prstGeom prst="roundRect">
                <a:avLst>
                  <a:gd fmla="val 3108" name="adj"/>
                </a:avLst>
              </a:prstGeom>
              <a:solidFill>
                <a:srgbClr val="454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054207" y="3872429"/>
                <a:ext cx="2765234" cy="1746174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75688" y="5877671"/>
              <a:ext cx="3671887" cy="158452"/>
              <a:chOff x="3375688" y="5877671"/>
              <a:chExt cx="3671887" cy="158452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3490920" y="5877671"/>
                <a:ext cx="3415229" cy="91330"/>
              </a:xfrm>
              <a:prstGeom prst="roundRect">
                <a:avLst>
                  <a:gd fmla="val 23620" name="adj"/>
                </a:avLst>
              </a:prstGeom>
              <a:solidFill>
                <a:srgbClr val="ECE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梯形 27"/>
              <p:cNvSpPr/>
              <p:nvPr/>
            </p:nvSpPr>
            <p:spPr>
              <a:xfrm flipV="1">
                <a:off x="3490913" y="5964236"/>
                <a:ext cx="3415236" cy="45719"/>
              </a:xfrm>
              <a:prstGeom prst="trapezoid">
                <a:avLst>
                  <a:gd fmla="val 365064" name="adj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375688" y="5990404"/>
                <a:ext cx="3671887" cy="457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37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560118" y="4351663"/>
            <a:ext cx="848299" cy="1613353"/>
            <a:chOff x="7733840" y="4351663"/>
            <a:chExt cx="848299" cy="1613353"/>
          </a:xfrm>
        </p:grpSpPr>
        <p:sp>
          <p:nvSpPr>
            <p:cNvPr id="32" name="圆角矩形 31"/>
            <p:cNvSpPr/>
            <p:nvPr/>
          </p:nvSpPr>
          <p:spPr>
            <a:xfrm>
              <a:off x="7733840" y="4351663"/>
              <a:ext cx="848299" cy="16133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7772399" y="4593508"/>
              <a:ext cx="771180" cy="1151898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047325" y="4425906"/>
              <a:ext cx="216694" cy="91750"/>
              <a:chOff x="8047325" y="4425906"/>
              <a:chExt cx="216694" cy="91750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椭圆 33"/>
              <p:cNvSpPr/>
              <p:nvPr/>
            </p:nvSpPr>
            <p:spPr>
              <a:xfrm>
                <a:off x="8132813" y="4425906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8047325" y="4488856"/>
                <a:ext cx="216694" cy="28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8081853" y="5791437"/>
              <a:ext cx="147637" cy="147637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29916" y="4351663"/>
            <a:ext cx="1720396" cy="1214158"/>
            <a:chOff x="4403638" y="4351663"/>
            <a:chExt cx="1720396" cy="1214158"/>
          </a:xfrm>
        </p:grpSpPr>
        <p:sp>
          <p:nvSpPr>
            <p:cNvPr id="276" name="矩形 275"/>
            <p:cNvSpPr/>
            <p:nvPr/>
          </p:nvSpPr>
          <p:spPr>
            <a:xfrm>
              <a:off x="4403638" y="4351663"/>
              <a:ext cx="1720396" cy="1214158"/>
            </a:xfrm>
            <a:prstGeom prst="rect">
              <a:avLst/>
            </a:prstGeom>
            <a:solidFill>
              <a:srgbClr val="E2E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7" name="矩形 276"/>
            <p:cNvSpPr/>
            <p:nvPr/>
          </p:nvSpPr>
          <p:spPr>
            <a:xfrm>
              <a:off x="4403638" y="4566697"/>
              <a:ext cx="1365809" cy="999124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8" name="矩形 277"/>
            <p:cNvSpPr/>
            <p:nvPr/>
          </p:nvSpPr>
          <p:spPr>
            <a:xfrm>
              <a:off x="4434436" y="4565601"/>
              <a:ext cx="1304926" cy="747192"/>
            </a:xfrm>
            <a:prstGeom prst="rect">
              <a:avLst/>
            </a:prstGeom>
            <a:solidFill>
              <a:srgbClr val="AB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9" name="组合 278"/>
            <p:cNvGrpSpPr/>
            <p:nvPr/>
          </p:nvGrpSpPr>
          <p:grpSpPr>
            <a:xfrm>
              <a:off x="4919000" y="4743968"/>
              <a:ext cx="335797" cy="390459"/>
              <a:chOff x="1883229" y="2481943"/>
              <a:chExt cx="1135393" cy="1320214"/>
            </a:xfrm>
          </p:grpSpPr>
          <p:grpSp>
            <p:nvGrpSpPr>
              <p:cNvPr id="361" name="组合 360"/>
              <p:cNvGrpSpPr/>
              <p:nvPr/>
            </p:nvGrpSpPr>
            <p:grpSpPr>
              <a:xfrm>
                <a:off x="1883229" y="2481943"/>
                <a:ext cx="1135393" cy="1135393"/>
                <a:chOff x="1883229" y="2481943"/>
                <a:chExt cx="1135393" cy="1135393"/>
              </a:xfrm>
            </p:grpSpPr>
            <p:sp>
              <p:nvSpPr>
                <p:cNvPr id="363" name="椭圆 362"/>
                <p:cNvSpPr/>
                <p:nvPr/>
              </p:nvSpPr>
              <p:spPr>
                <a:xfrm>
                  <a:off x="1883229" y="2481943"/>
                  <a:ext cx="1135393" cy="1135393"/>
                </a:xfrm>
                <a:prstGeom prst="ellipse">
                  <a:avLst/>
                </a:pr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4" name="椭圆 363"/>
                <p:cNvSpPr/>
                <p:nvPr/>
              </p:nvSpPr>
              <p:spPr>
                <a:xfrm>
                  <a:off x="2042615" y="2641329"/>
                  <a:ext cx="816620" cy="816620"/>
                </a:xfrm>
                <a:prstGeom prst="ellipse">
                  <a:avLst/>
                </a:prstGeom>
                <a:solidFill>
                  <a:srgbClr val="E2ED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5" name="椭圆 364"/>
                <p:cNvSpPr/>
                <p:nvPr/>
              </p:nvSpPr>
              <p:spPr>
                <a:xfrm>
                  <a:off x="2218588" y="2817302"/>
                  <a:ext cx="464674" cy="464674"/>
                </a:xfrm>
                <a:prstGeom prst="ellipse">
                  <a:avLst/>
                </a:pr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6" name="椭圆 365"/>
                <p:cNvSpPr/>
                <p:nvPr/>
              </p:nvSpPr>
              <p:spPr>
                <a:xfrm>
                  <a:off x="2323796" y="2895442"/>
                  <a:ext cx="129782" cy="129782"/>
                </a:xfrm>
                <a:prstGeom prst="ellipse">
                  <a:avLst/>
                </a:prstGeom>
                <a:solidFill>
                  <a:srgbClr val="E2ED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62" name="任意多边形 361"/>
              <p:cNvSpPr/>
              <p:nvPr/>
            </p:nvSpPr>
            <p:spPr>
              <a:xfrm>
                <a:off x="2054744" y="3617110"/>
                <a:ext cx="843225" cy="185047"/>
              </a:xfrm>
              <a:custGeom>
                <a:gdLst>
                  <a:gd fmla="*/ 421612 w 843225" name="connsiteX0"/>
                  <a:gd fmla="*/ 0 h 185047" name="connsiteY0"/>
                  <a:gd fmla="*/ 830177 w 843225" name="connsiteX1"/>
                  <a:gd fmla="*/ 169233 h 185047" name="connsiteY1"/>
                  <a:gd fmla="*/ 843225 w 843225" name="connsiteX2"/>
                  <a:gd fmla="*/ 185047 h 185047" name="connsiteY2"/>
                  <a:gd fmla="*/ 641654 w 843225" name="connsiteX3"/>
                  <a:gd fmla="*/ 185047 h 185047" name="connsiteY3"/>
                  <a:gd fmla="*/ 597623 w 843225" name="connsiteX4"/>
                  <a:gd fmla="*/ 161148 h 185047" name="connsiteY4"/>
                  <a:gd fmla="*/ 421612 w 843225" name="connsiteX5"/>
                  <a:gd fmla="*/ 125613 h 185047" name="connsiteY5"/>
                  <a:gd fmla="*/ 245601 w 843225" name="connsiteX6"/>
                  <a:gd fmla="*/ 161148 h 185047" name="connsiteY6"/>
                  <a:gd fmla="*/ 201571 w 843225" name="connsiteX7"/>
                  <a:gd fmla="*/ 185047 h 185047" name="connsiteY7"/>
                  <a:gd fmla="*/ 0 w 843225" name="connsiteX8"/>
                  <a:gd fmla="*/ 185047 h 185047" name="connsiteY8"/>
                  <a:gd fmla="*/ 13047 w 843225" name="connsiteX9"/>
                  <a:gd fmla="*/ 169233 h 185047" name="connsiteY9"/>
                  <a:gd fmla="*/ 421612 w 843225" name="connsiteX10"/>
                  <a:gd fmla="*/ 0 h 185047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85047" w="843224">
                    <a:moveTo>
                      <a:pt x="421612" y="0"/>
                    </a:moveTo>
                    <a:cubicBezTo>
                      <a:pt x="581167" y="0"/>
                      <a:pt x="725616" y="64672"/>
                      <a:pt x="830177" y="169233"/>
                    </a:cubicBezTo>
                    <a:lnTo>
                      <a:pt x="843225" y="185047"/>
                    </a:lnTo>
                    <a:lnTo>
                      <a:pt x="641654" y="185047"/>
                    </a:lnTo>
                    <a:lnTo>
                      <a:pt x="597623" y="161148"/>
                    </a:lnTo>
                    <a:cubicBezTo>
                      <a:pt x="543524" y="138266"/>
                      <a:pt x="484046" y="125613"/>
                      <a:pt x="421612" y="125613"/>
                    </a:cubicBezTo>
                    <a:cubicBezTo>
                      <a:pt x="359178" y="125613"/>
                      <a:pt x="299700" y="138266"/>
                      <a:pt x="245601" y="161148"/>
                    </a:cubicBezTo>
                    <a:lnTo>
                      <a:pt x="201571" y="185047"/>
                    </a:lnTo>
                    <a:lnTo>
                      <a:pt x="0" y="185047"/>
                    </a:lnTo>
                    <a:lnTo>
                      <a:pt x="13047" y="169233"/>
                    </a:lnTo>
                    <a:cubicBezTo>
                      <a:pt x="117608" y="64672"/>
                      <a:pt x="262058" y="0"/>
                      <a:pt x="421612" y="0"/>
                    </a:cubicBezTo>
                    <a:close/>
                  </a:path>
                </a:pathLst>
              </a:custGeom>
              <a:solidFill>
                <a:srgbClr val="90D1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0" name="矩形 279"/>
            <p:cNvSpPr/>
            <p:nvPr/>
          </p:nvSpPr>
          <p:spPr>
            <a:xfrm>
              <a:off x="5790373" y="4566697"/>
              <a:ext cx="322697" cy="248516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81" name="组合 280"/>
            <p:cNvGrpSpPr/>
            <p:nvPr/>
          </p:nvGrpSpPr>
          <p:grpSpPr>
            <a:xfrm>
              <a:off x="4434436" y="5333263"/>
              <a:ext cx="199312" cy="144876"/>
              <a:chOff x="772885" y="4446524"/>
              <a:chExt cx="576944" cy="419369"/>
            </a:xfrm>
          </p:grpSpPr>
          <p:sp>
            <p:nvSpPr>
              <p:cNvPr id="353" name="矩形 352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54" name="组合 353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55" name="组合 354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57" name="椭圆 356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8" name="椭圆 357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9" name="椭圆 358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60" name="椭圆 359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56" name="任意多边形 355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2" name="组合 281"/>
            <p:cNvGrpSpPr/>
            <p:nvPr/>
          </p:nvGrpSpPr>
          <p:grpSpPr>
            <a:xfrm>
              <a:off x="4655052" y="5333263"/>
              <a:ext cx="199312" cy="144876"/>
              <a:chOff x="772885" y="4446524"/>
              <a:chExt cx="576944" cy="419369"/>
            </a:xfrm>
          </p:grpSpPr>
          <p:sp>
            <p:nvSpPr>
              <p:cNvPr id="345" name="矩形 344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46" name="组合 345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47" name="组合 346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49" name="椭圆 348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0" name="椭圆 349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1" name="椭圆 350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2" name="椭圆 351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48" name="任意多边形 347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3" name="组合 282"/>
            <p:cNvGrpSpPr/>
            <p:nvPr/>
          </p:nvGrpSpPr>
          <p:grpSpPr>
            <a:xfrm>
              <a:off x="4875667" y="5333263"/>
              <a:ext cx="199312" cy="144876"/>
              <a:chOff x="772885" y="4446524"/>
              <a:chExt cx="576944" cy="419369"/>
            </a:xfrm>
          </p:grpSpPr>
          <p:sp>
            <p:nvSpPr>
              <p:cNvPr id="337" name="矩形 336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38" name="组合 337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39" name="组合 338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41" name="椭圆 340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42" name="椭圆 341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43" name="椭圆 342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44" name="椭圆 343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40" name="任意多边形 339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4" name="组合 283"/>
            <p:cNvGrpSpPr/>
            <p:nvPr/>
          </p:nvGrpSpPr>
          <p:grpSpPr>
            <a:xfrm>
              <a:off x="5096282" y="5333263"/>
              <a:ext cx="199312" cy="144876"/>
              <a:chOff x="772885" y="4446524"/>
              <a:chExt cx="576944" cy="419369"/>
            </a:xfrm>
          </p:grpSpPr>
          <p:sp>
            <p:nvSpPr>
              <p:cNvPr id="329" name="矩形 328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30" name="组合 329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31" name="组合 330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33" name="椭圆 332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34" name="椭圆 333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35" name="椭圆 334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36" name="椭圆 335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32" name="任意多边形 331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5" name="组合 284"/>
            <p:cNvGrpSpPr/>
            <p:nvPr/>
          </p:nvGrpSpPr>
          <p:grpSpPr>
            <a:xfrm>
              <a:off x="5316898" y="5333263"/>
              <a:ext cx="199312" cy="144876"/>
              <a:chOff x="772885" y="4446524"/>
              <a:chExt cx="576944" cy="419369"/>
            </a:xfrm>
          </p:grpSpPr>
          <p:sp>
            <p:nvSpPr>
              <p:cNvPr id="321" name="矩形 320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22" name="组合 321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23" name="组合 322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25" name="椭圆 324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6" name="椭圆 325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7" name="椭圆 326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8" name="椭圆 327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24" name="任意多边形 323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86" name="组合 285"/>
            <p:cNvGrpSpPr/>
            <p:nvPr/>
          </p:nvGrpSpPr>
          <p:grpSpPr>
            <a:xfrm>
              <a:off x="5537513" y="5333263"/>
              <a:ext cx="199312" cy="144876"/>
              <a:chOff x="772885" y="4446524"/>
              <a:chExt cx="576944" cy="419369"/>
            </a:xfrm>
          </p:grpSpPr>
          <p:sp>
            <p:nvSpPr>
              <p:cNvPr id="313" name="矩形 312"/>
              <p:cNvSpPr/>
              <p:nvPr/>
            </p:nvSpPr>
            <p:spPr>
              <a:xfrm>
                <a:off x="772885" y="4446524"/>
                <a:ext cx="576944" cy="419369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14" name="组合 313"/>
              <p:cNvGrpSpPr/>
              <p:nvPr/>
            </p:nvGrpSpPr>
            <p:grpSpPr>
              <a:xfrm>
                <a:off x="937573" y="4489740"/>
                <a:ext cx="247568" cy="287867"/>
                <a:chOff x="1883229" y="2481943"/>
                <a:chExt cx="1135393" cy="1320214"/>
              </a:xfrm>
            </p:grpSpPr>
            <p:grpSp>
              <p:nvGrpSpPr>
                <p:cNvPr id="315" name="组合 314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317" name="椭圆 316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18" name="椭圆 317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19" name="椭圆 318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0" name="椭圆 319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16" name="任意多边形 315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87" name="矩形 286"/>
            <p:cNvSpPr/>
            <p:nvPr/>
          </p:nvSpPr>
          <p:spPr>
            <a:xfrm>
              <a:off x="4434436" y="5495603"/>
              <a:ext cx="56893" cy="56893"/>
            </a:xfrm>
            <a:prstGeom prst="rect">
              <a:avLst/>
            </a:prstGeom>
            <a:solidFill>
              <a:srgbClr val="E7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8" name="矩形 287"/>
            <p:cNvSpPr/>
            <p:nvPr/>
          </p:nvSpPr>
          <p:spPr>
            <a:xfrm>
              <a:off x="4516591" y="5495603"/>
              <a:ext cx="56893" cy="56893"/>
            </a:xfrm>
            <a:prstGeom prst="rect">
              <a:avLst/>
            </a:prstGeom>
            <a:solidFill>
              <a:srgbClr val="E7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9" name="矩形 288"/>
            <p:cNvSpPr/>
            <p:nvPr/>
          </p:nvSpPr>
          <p:spPr>
            <a:xfrm>
              <a:off x="4606487" y="5495603"/>
              <a:ext cx="56893" cy="56893"/>
            </a:xfrm>
            <a:prstGeom prst="rect">
              <a:avLst/>
            </a:prstGeom>
            <a:solidFill>
              <a:srgbClr val="E7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0" name="矩形 289"/>
            <p:cNvSpPr/>
            <p:nvPr/>
          </p:nvSpPr>
          <p:spPr>
            <a:xfrm>
              <a:off x="4416417" y="4369971"/>
              <a:ext cx="384744" cy="50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1" name="矩形 290"/>
            <p:cNvSpPr/>
            <p:nvPr/>
          </p:nvSpPr>
          <p:spPr>
            <a:xfrm>
              <a:off x="4416417" y="4443554"/>
              <a:ext cx="527706" cy="30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2" name="矩形 291"/>
            <p:cNvSpPr/>
            <p:nvPr/>
          </p:nvSpPr>
          <p:spPr>
            <a:xfrm>
              <a:off x="4416417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3" name="矩形 292"/>
            <p:cNvSpPr/>
            <p:nvPr/>
          </p:nvSpPr>
          <p:spPr>
            <a:xfrm>
              <a:off x="4508504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4" name="矩形 293"/>
            <p:cNvSpPr/>
            <p:nvPr/>
          </p:nvSpPr>
          <p:spPr>
            <a:xfrm>
              <a:off x="4600591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5" name="矩形 294"/>
            <p:cNvSpPr/>
            <p:nvPr/>
          </p:nvSpPr>
          <p:spPr>
            <a:xfrm>
              <a:off x="4692678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6" name="矩形 295"/>
            <p:cNvSpPr/>
            <p:nvPr/>
          </p:nvSpPr>
          <p:spPr>
            <a:xfrm>
              <a:off x="4784764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" name="矩形 296"/>
            <p:cNvSpPr/>
            <p:nvPr/>
          </p:nvSpPr>
          <p:spPr>
            <a:xfrm>
              <a:off x="4876851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" name="矩形 297"/>
            <p:cNvSpPr/>
            <p:nvPr/>
          </p:nvSpPr>
          <p:spPr>
            <a:xfrm>
              <a:off x="4968938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9" name="矩形 298"/>
            <p:cNvSpPr/>
            <p:nvPr/>
          </p:nvSpPr>
          <p:spPr>
            <a:xfrm>
              <a:off x="5061026" y="4497809"/>
              <a:ext cx="46466" cy="464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0" name="矩形 299"/>
            <p:cNvSpPr/>
            <p:nvPr/>
          </p:nvSpPr>
          <p:spPr>
            <a:xfrm>
              <a:off x="5790373" y="4843151"/>
              <a:ext cx="42302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1" name="矩形 300"/>
            <p:cNvSpPr/>
            <p:nvPr/>
          </p:nvSpPr>
          <p:spPr>
            <a:xfrm>
              <a:off x="5858105" y="4843151"/>
              <a:ext cx="254966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2" name="矩形 301"/>
            <p:cNvSpPr/>
            <p:nvPr/>
          </p:nvSpPr>
          <p:spPr>
            <a:xfrm>
              <a:off x="5790373" y="4907586"/>
              <a:ext cx="42302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矩形 302"/>
            <p:cNvSpPr/>
            <p:nvPr/>
          </p:nvSpPr>
          <p:spPr>
            <a:xfrm>
              <a:off x="5858105" y="4907586"/>
              <a:ext cx="254966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4" name="矩形 303"/>
            <p:cNvSpPr/>
            <p:nvPr/>
          </p:nvSpPr>
          <p:spPr>
            <a:xfrm>
              <a:off x="5790373" y="4971702"/>
              <a:ext cx="42302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5858105" y="4971702"/>
              <a:ext cx="254966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6" name="矩形 305"/>
            <p:cNvSpPr/>
            <p:nvPr/>
          </p:nvSpPr>
          <p:spPr>
            <a:xfrm>
              <a:off x="5790373" y="5044416"/>
              <a:ext cx="42302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7" name="矩形 306"/>
            <p:cNvSpPr/>
            <p:nvPr/>
          </p:nvSpPr>
          <p:spPr>
            <a:xfrm>
              <a:off x="5858105" y="5044416"/>
              <a:ext cx="254966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8" name="矩形 307"/>
            <p:cNvSpPr/>
            <p:nvPr/>
          </p:nvSpPr>
          <p:spPr>
            <a:xfrm>
              <a:off x="5790373" y="5116623"/>
              <a:ext cx="42302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9" name="矩形 308"/>
            <p:cNvSpPr/>
            <p:nvPr/>
          </p:nvSpPr>
          <p:spPr>
            <a:xfrm>
              <a:off x="5858105" y="5116623"/>
              <a:ext cx="254966" cy="42302"/>
            </a:xfrm>
            <a:prstGeom prst="rect">
              <a:avLst/>
            </a:prstGeom>
            <a:solidFill>
              <a:srgbClr val="59B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5878526" y="4650086"/>
              <a:ext cx="149673" cy="78786"/>
              <a:chOff x="4807563" y="2466975"/>
              <a:chExt cx="587545" cy="309276"/>
            </a:xfrm>
          </p:grpSpPr>
          <p:sp>
            <p:nvSpPr>
              <p:cNvPr id="311" name="矩形 310"/>
              <p:cNvSpPr/>
              <p:nvPr/>
            </p:nvSpPr>
            <p:spPr>
              <a:xfrm>
                <a:off x="4807563" y="2466975"/>
                <a:ext cx="401951" cy="309276"/>
              </a:xfrm>
              <a:prstGeom prst="rect">
                <a:avLst/>
              </a:prstGeom>
              <a:solidFill>
                <a:srgbClr val="E2ED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2" name="梯形 311"/>
              <p:cNvSpPr/>
              <p:nvPr/>
            </p:nvSpPr>
            <p:spPr>
              <a:xfrm rot="16200000">
                <a:off x="5165504" y="2534105"/>
                <a:ext cx="273614" cy="185594"/>
              </a:xfrm>
              <a:prstGeom prst="trapezoid">
                <a:avLst/>
              </a:prstGeom>
              <a:solidFill>
                <a:srgbClr val="E2ED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385" name="组合 384"/>
          <p:cNvGrpSpPr/>
          <p:nvPr/>
        </p:nvGrpSpPr>
        <p:grpSpPr>
          <a:xfrm>
            <a:off x="12288609" y="5652458"/>
            <a:ext cx="1122844" cy="1122844"/>
            <a:chOff x="7895939" y="4721888"/>
            <a:chExt cx="149260" cy="149260"/>
          </a:xfrm>
        </p:grpSpPr>
        <p:sp>
          <p:nvSpPr>
            <p:cNvPr id="383" name="椭圆 382"/>
            <p:cNvSpPr/>
            <p:nvPr/>
          </p:nvSpPr>
          <p:spPr>
            <a:xfrm>
              <a:off x="7895939" y="4721888"/>
              <a:ext cx="149260" cy="149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2" name="组合 381"/>
            <p:cNvGrpSpPr/>
            <p:nvPr/>
          </p:nvGrpSpPr>
          <p:grpSpPr>
            <a:xfrm flipH="1">
              <a:off x="7929083" y="4756507"/>
              <a:ext cx="82973" cy="80023"/>
              <a:chOff x="1382554" y="704135"/>
              <a:chExt cx="1798024" cy="1734094"/>
            </a:xfrm>
          </p:grpSpPr>
          <p:sp>
            <p:nvSpPr>
              <p:cNvPr id="367" name="椭圆 366"/>
              <p:cNvSpPr/>
              <p:nvPr/>
            </p:nvSpPr>
            <p:spPr>
              <a:xfrm>
                <a:off x="1797997" y="704135"/>
                <a:ext cx="967137" cy="976931"/>
              </a:xfrm>
              <a:prstGeom prst="ellipse">
                <a:avLst/>
              </a:prstGeom>
              <a:noFill/>
              <a:ln w="9525">
                <a:solidFill>
                  <a:srgbClr val="59B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8" name="任意多边形 367"/>
              <p:cNvSpPr/>
              <p:nvPr/>
            </p:nvSpPr>
            <p:spPr>
              <a:xfrm>
                <a:off x="1382554" y="1700660"/>
                <a:ext cx="1798024" cy="737569"/>
              </a:xfrm>
              <a:custGeom>
                <a:gdLst>
                  <a:gd fmla="*/ 1298417 w 2596834" name="connsiteX0"/>
                  <a:gd fmla="*/ 0 h 841375" name="connsiteY0"/>
                  <a:gd fmla="*/ 2579941 w 2596834" name="connsiteX1"/>
                  <a:gd fmla="*/ 725047 h 841375" name="connsiteY1"/>
                  <a:gd fmla="*/ 2596834 w 2596834" name="connsiteX2"/>
                  <a:gd fmla="*/ 841375 h 841375" name="connsiteY2"/>
                  <a:gd fmla="*/ 0 w 2596834" name="connsiteX3"/>
                  <a:gd fmla="*/ 841375 h 841375" name="connsiteY3"/>
                  <a:gd fmla="*/ 16893 w 2596834" name="connsiteX4"/>
                  <a:gd fmla="*/ 725047 h 841375" name="connsiteY4"/>
                  <a:gd fmla="*/ 1298417 w 2596834" name="connsiteX5"/>
                  <a:gd fmla="*/ 0 h 84137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41375" w="2596834">
                    <a:moveTo>
                      <a:pt x="1298417" y="0"/>
                    </a:moveTo>
                    <a:cubicBezTo>
                      <a:pt x="1930556" y="0"/>
                      <a:pt x="2457966" y="311264"/>
                      <a:pt x="2579941" y="725047"/>
                    </a:cubicBezTo>
                    <a:lnTo>
                      <a:pt x="2596834" y="841375"/>
                    </a:lnTo>
                    <a:lnTo>
                      <a:pt x="0" y="841375"/>
                    </a:lnTo>
                    <a:lnTo>
                      <a:pt x="16893" y="725047"/>
                    </a:lnTo>
                    <a:cubicBezTo>
                      <a:pt x="138869" y="311264"/>
                      <a:pt x="666279" y="0"/>
                      <a:pt x="1298417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59B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411" name="图片 4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69" y="4724945"/>
            <a:ext cx="146317" cy="146317"/>
          </a:xfrm>
          <a:prstGeom prst="rect">
            <a:avLst/>
          </a:prstGeom>
        </p:spPr>
      </p:pic>
      <p:pic>
        <p:nvPicPr>
          <p:cNvPr id="412" name="图片 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63" y="4724945"/>
            <a:ext cx="146317" cy="146317"/>
          </a:xfrm>
          <a:prstGeom prst="rect">
            <a:avLst/>
          </a:prstGeom>
        </p:spPr>
      </p:pic>
      <p:pic>
        <p:nvPicPr>
          <p:cNvPr id="413" name="图片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74" y="4724945"/>
            <a:ext cx="146317" cy="146317"/>
          </a:xfrm>
          <a:prstGeom prst="rect">
            <a:avLst/>
          </a:prstGeom>
        </p:spPr>
      </p:pic>
      <p:pic>
        <p:nvPicPr>
          <p:cNvPr id="414" name="图片 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69" y="4947114"/>
            <a:ext cx="146317" cy="146317"/>
          </a:xfrm>
          <a:prstGeom prst="rect">
            <a:avLst/>
          </a:prstGeom>
        </p:spPr>
      </p:pic>
      <p:pic>
        <p:nvPicPr>
          <p:cNvPr id="415" name="图片 4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63" y="4947114"/>
            <a:ext cx="146317" cy="146317"/>
          </a:xfrm>
          <a:prstGeom prst="rect">
            <a:avLst/>
          </a:prstGeom>
        </p:spPr>
      </p:pic>
      <p:pic>
        <p:nvPicPr>
          <p:cNvPr id="416" name="图片 4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74" y="4947114"/>
            <a:ext cx="146317" cy="146317"/>
          </a:xfrm>
          <a:prstGeom prst="rect">
            <a:avLst/>
          </a:prstGeom>
        </p:spPr>
      </p:pic>
      <p:grpSp>
        <p:nvGrpSpPr>
          <p:cNvPr id="264" name="组合 263"/>
          <p:cNvGrpSpPr/>
          <p:nvPr/>
        </p:nvGrpSpPr>
        <p:grpSpPr>
          <a:xfrm>
            <a:off x="7841513" y="5553557"/>
            <a:ext cx="280872" cy="107946"/>
            <a:chOff x="8003497" y="5511567"/>
            <a:chExt cx="280872" cy="107946"/>
          </a:xfrm>
        </p:grpSpPr>
        <p:sp>
          <p:nvSpPr>
            <p:cNvPr id="261" name="圆角矩形 260"/>
            <p:cNvSpPr/>
            <p:nvPr/>
          </p:nvSpPr>
          <p:spPr>
            <a:xfrm>
              <a:off x="8003497" y="5512594"/>
              <a:ext cx="280872" cy="106919"/>
            </a:xfrm>
            <a:prstGeom prst="roundRect">
              <a:avLst>
                <a:gd fmla="val 50000" name="adj"/>
              </a:avLst>
            </a:prstGeom>
            <a:solidFill>
              <a:srgbClr val="D55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0" name="组合 259"/>
            <p:cNvGrpSpPr/>
            <p:nvPr/>
          </p:nvGrpSpPr>
          <p:grpSpPr>
            <a:xfrm rot="6743171">
              <a:off x="8106286" y="5495976"/>
              <a:ext cx="96830" cy="128012"/>
              <a:chOff x="871538" y="5154613"/>
              <a:chExt cx="561975" cy="742949"/>
            </a:xfrm>
            <a:solidFill>
              <a:schemeClr val="bg1"/>
            </a:solidFill>
          </p:grpSpPr>
          <p:sp>
            <p:nvSpPr>
              <p:cNvPr id="257" name="Freeform 5"/>
              <p:cNvSpPr/>
              <p:nvPr/>
            </p:nvSpPr>
            <p:spPr bwMode="auto">
              <a:xfrm>
                <a:off x="1079500" y="5154613"/>
                <a:ext cx="150813" cy="231775"/>
              </a:xfrm>
              <a:custGeom>
                <a:gdLst>
                  <a:gd fmla="*/ 37 w 39" name="T0"/>
                  <a:gd fmla="*/ 46 h 61" name="T1"/>
                  <a:gd fmla="*/ 31 w 39" name="T2"/>
                  <a:gd fmla="*/ 59 h 61" name="T3"/>
                  <a:gd fmla="*/ 31 w 39" name="T4"/>
                  <a:gd fmla="*/ 59 h 61" name="T5"/>
                  <a:gd fmla="*/ 18 w 39" name="T6"/>
                  <a:gd fmla="*/ 54 h 61" name="T7"/>
                  <a:gd fmla="*/ 2 w 39" name="T8"/>
                  <a:gd fmla="*/ 15 h 61" name="T9"/>
                  <a:gd fmla="*/ 8 w 39" name="T10"/>
                  <a:gd fmla="*/ 2 h 61" name="T11"/>
                  <a:gd fmla="*/ 8 w 39" name="T12"/>
                  <a:gd fmla="*/ 2 h 61" name="T13"/>
                  <a:gd fmla="*/ 21 w 39" name="T14"/>
                  <a:gd fmla="*/ 7 h 61" name="T15"/>
                  <a:gd fmla="*/ 37 w 39" name="T16"/>
                  <a:gd fmla="*/ 46 h 6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1" w="39">
                    <a:moveTo>
                      <a:pt x="37" y="46"/>
                    </a:moveTo>
                    <a:cubicBezTo>
                      <a:pt x="39" y="51"/>
                      <a:pt x="37" y="57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6" y="61"/>
                      <a:pt x="20" y="59"/>
                      <a:pt x="18" y="5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0"/>
                      <a:pt x="2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3" y="0"/>
                      <a:pt x="19" y="2"/>
                      <a:pt x="21" y="7"/>
                    </a:cubicBezTo>
                    <a:lnTo>
                      <a:pt x="37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8" name="Freeform 6"/>
              <p:cNvSpPr/>
              <p:nvPr/>
            </p:nvSpPr>
            <p:spPr bwMode="auto">
              <a:xfrm>
                <a:off x="1279525" y="5634038"/>
                <a:ext cx="153988" cy="236537"/>
              </a:xfrm>
              <a:custGeom>
                <a:gdLst>
                  <a:gd fmla="*/ 38 w 40" name="T0"/>
                  <a:gd fmla="*/ 46 h 62" name="T1"/>
                  <a:gd fmla="*/ 32 w 40" name="T2"/>
                  <a:gd fmla="*/ 59 h 62" name="T3"/>
                  <a:gd fmla="*/ 32 w 40" name="T4"/>
                  <a:gd fmla="*/ 59 h 62" name="T5"/>
                  <a:gd fmla="*/ 19 w 40" name="T6"/>
                  <a:gd fmla="*/ 54 h 62" name="T7"/>
                  <a:gd fmla="*/ 3 w 40" name="T8"/>
                  <a:gd fmla="*/ 16 h 62" name="T9"/>
                  <a:gd fmla="*/ 8 w 40" name="T10"/>
                  <a:gd fmla="*/ 2 h 62" name="T11"/>
                  <a:gd fmla="*/ 8 w 40" name="T12"/>
                  <a:gd fmla="*/ 2 h 62" name="T13"/>
                  <a:gd fmla="*/ 22 w 40" name="T14"/>
                  <a:gd fmla="*/ 8 h 62" name="T15"/>
                  <a:gd fmla="*/ 38 w 40" name="T16"/>
                  <a:gd fmla="*/ 46 h 6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40">
                    <a:moveTo>
                      <a:pt x="38" y="46"/>
                    </a:moveTo>
                    <a:cubicBezTo>
                      <a:pt x="40" y="51"/>
                      <a:pt x="37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27" y="62"/>
                      <a:pt x="21" y="59"/>
                      <a:pt x="19" y="5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1"/>
                      <a:pt x="3" y="5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4" y="0"/>
                      <a:pt x="20" y="3"/>
                      <a:pt x="22" y="8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9" name="Freeform 7"/>
              <p:cNvSpPr/>
              <p:nvPr/>
            </p:nvSpPr>
            <p:spPr bwMode="auto">
              <a:xfrm>
                <a:off x="871538" y="5203825"/>
                <a:ext cx="465138" cy="693737"/>
              </a:xfrm>
              <a:custGeom>
                <a:gdLst>
                  <a:gd fmla="*/ 121 w 121" name="T0"/>
                  <a:gd fmla="*/ 175 h 182" name="T1"/>
                  <a:gd fmla="*/ 47 w 121" name="T2"/>
                  <a:gd fmla="*/ 0 h 182" name="T3"/>
                  <a:gd fmla="*/ 68 w 121" name="T4"/>
                  <a:gd fmla="*/ 51 h 182" name="T5"/>
                  <a:gd fmla="*/ 100 w 121" name="T6"/>
                  <a:gd fmla="*/ 125 h 182" name="T7"/>
                  <a:gd fmla="*/ 121 w 121" name="T8"/>
                  <a:gd fmla="*/ 175 h 1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2" w="120">
                    <a:moveTo>
                      <a:pt x="121" y="175"/>
                    </a:moveTo>
                    <a:cubicBezTo>
                      <a:pt x="61" y="182"/>
                      <a:pt x="0" y="39"/>
                      <a:pt x="47" y="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49" y="54"/>
                      <a:pt x="89" y="139"/>
                      <a:pt x="100" y="125"/>
                    </a:cubicBezTo>
                    <a:lnTo>
                      <a:pt x="121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152258" y="5333684"/>
            <a:ext cx="144034" cy="144034"/>
            <a:chOff x="9262192" y="5756761"/>
            <a:chExt cx="295275" cy="295275"/>
          </a:xfrm>
        </p:grpSpPr>
        <p:sp>
          <p:nvSpPr>
            <p:cNvPr id="35" name="椭圆 34"/>
            <p:cNvSpPr/>
            <p:nvPr/>
          </p:nvSpPr>
          <p:spPr>
            <a:xfrm>
              <a:off x="9262192" y="5756761"/>
              <a:ext cx="295275" cy="295275"/>
            </a:xfrm>
            <a:prstGeom prst="ellipse">
              <a:avLst/>
            </a:prstGeom>
            <a:solidFill>
              <a:srgbClr val="26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9308201" y="5769038"/>
              <a:ext cx="167188" cy="267960"/>
              <a:chOff x="9812338" y="5500687"/>
              <a:chExt cx="463550" cy="742951"/>
            </a:xfrm>
            <a:solidFill>
              <a:schemeClr val="bg1"/>
            </a:solidFill>
          </p:grpSpPr>
          <p:sp>
            <p:nvSpPr>
              <p:cNvPr id="268" name="Freeform 11"/>
              <p:cNvSpPr/>
              <p:nvPr/>
            </p:nvSpPr>
            <p:spPr bwMode="auto">
              <a:xfrm>
                <a:off x="9966325" y="5675313"/>
                <a:ext cx="115888" cy="179388"/>
              </a:xfrm>
              <a:custGeom>
                <a:gdLst>
                  <a:gd fmla="*/ 28 w 30" name="T0"/>
                  <a:gd fmla="*/ 35 h 47" name="T1"/>
                  <a:gd fmla="*/ 24 w 30" name="T2"/>
                  <a:gd fmla="*/ 45 h 47" name="T3"/>
                  <a:gd fmla="*/ 24 w 30" name="T4"/>
                  <a:gd fmla="*/ 45 h 47" name="T5"/>
                  <a:gd fmla="*/ 14 w 30" name="T6"/>
                  <a:gd fmla="*/ 41 h 47" name="T7"/>
                  <a:gd fmla="*/ 2 w 30" name="T8"/>
                  <a:gd fmla="*/ 12 h 47" name="T9"/>
                  <a:gd fmla="*/ 6 w 30" name="T10"/>
                  <a:gd fmla="*/ 2 h 47" name="T11"/>
                  <a:gd fmla="*/ 6 w 30" name="T12"/>
                  <a:gd fmla="*/ 2 h 47" name="T13"/>
                  <a:gd fmla="*/ 16 w 30" name="T14"/>
                  <a:gd fmla="*/ 6 h 47" name="T15"/>
                  <a:gd fmla="*/ 28 w 30" name="T16"/>
                  <a:gd fmla="*/ 35 h 4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7" w="30">
                    <a:moveTo>
                      <a:pt x="28" y="35"/>
                    </a:moveTo>
                    <a:cubicBezTo>
                      <a:pt x="30" y="39"/>
                      <a:pt x="28" y="44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0" y="47"/>
                      <a:pt x="16" y="45"/>
                      <a:pt x="14" y="4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8"/>
                      <a:pt x="2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10" y="0"/>
                      <a:pt x="15" y="2"/>
                      <a:pt x="16" y="6"/>
                    </a:cubicBezTo>
                    <a:lnTo>
                      <a:pt x="28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9" name="Freeform 12"/>
              <p:cNvSpPr/>
              <p:nvPr/>
            </p:nvSpPr>
            <p:spPr bwMode="auto">
              <a:xfrm>
                <a:off x="10121900" y="6045200"/>
                <a:ext cx="115888" cy="179388"/>
              </a:xfrm>
              <a:custGeom>
                <a:gdLst>
                  <a:gd fmla="*/ 28 w 30" name="T0"/>
                  <a:gd fmla="*/ 35 h 47" name="T1"/>
                  <a:gd fmla="*/ 24 w 30" name="T2"/>
                  <a:gd fmla="*/ 45 h 47" name="T3"/>
                  <a:gd fmla="*/ 24 w 30" name="T4"/>
                  <a:gd fmla="*/ 45 h 47" name="T5"/>
                  <a:gd fmla="*/ 14 w 30" name="T6"/>
                  <a:gd fmla="*/ 41 h 47" name="T7"/>
                  <a:gd fmla="*/ 2 w 30" name="T8"/>
                  <a:gd fmla="*/ 12 h 47" name="T9"/>
                  <a:gd fmla="*/ 6 w 30" name="T10"/>
                  <a:gd fmla="*/ 1 h 47" name="T11"/>
                  <a:gd fmla="*/ 6 w 30" name="T12"/>
                  <a:gd fmla="*/ 1 h 47" name="T13"/>
                  <a:gd fmla="*/ 16 w 30" name="T14"/>
                  <a:gd fmla="*/ 6 h 47" name="T15"/>
                  <a:gd fmla="*/ 28 w 30" name="T16"/>
                  <a:gd fmla="*/ 35 h 4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7" w="30">
                    <a:moveTo>
                      <a:pt x="28" y="35"/>
                    </a:moveTo>
                    <a:cubicBezTo>
                      <a:pt x="30" y="39"/>
                      <a:pt x="28" y="43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0" y="47"/>
                      <a:pt x="16" y="45"/>
                      <a:pt x="14" y="4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8"/>
                      <a:pt x="2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0" y="0"/>
                      <a:pt x="15" y="2"/>
                      <a:pt x="16" y="6"/>
                    </a:cubicBezTo>
                    <a:lnTo>
                      <a:pt x="28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0" name="Freeform 13"/>
              <p:cNvSpPr/>
              <p:nvPr/>
            </p:nvSpPr>
            <p:spPr bwMode="auto">
              <a:xfrm>
                <a:off x="9812338" y="5713413"/>
                <a:ext cx="350838" cy="530225"/>
              </a:xfrm>
              <a:custGeom>
                <a:gdLst>
                  <a:gd fmla="*/ 91 w 91" name="T0"/>
                  <a:gd fmla="*/ 134 h 139" name="T1"/>
                  <a:gd fmla="*/ 36 w 91" name="T2"/>
                  <a:gd fmla="*/ 0 h 139" name="T3"/>
                  <a:gd fmla="*/ 52 w 91" name="T4"/>
                  <a:gd fmla="*/ 39 h 139" name="T5"/>
                  <a:gd fmla="*/ 75 w 91" name="T6"/>
                  <a:gd fmla="*/ 96 h 139" name="T7"/>
                  <a:gd fmla="*/ 91 w 91" name="T8"/>
                  <a:gd fmla="*/ 134 h 1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9" w="91">
                    <a:moveTo>
                      <a:pt x="91" y="134"/>
                    </a:moveTo>
                    <a:cubicBezTo>
                      <a:pt x="47" y="139"/>
                      <a:pt x="0" y="30"/>
                      <a:pt x="36" y="0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37" y="41"/>
                      <a:pt x="68" y="106"/>
                      <a:pt x="75" y="96"/>
                    </a:cubicBezTo>
                    <a:lnTo>
                      <a:pt x="9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1" name="Freeform 14"/>
              <p:cNvSpPr/>
              <p:nvPr/>
            </p:nvSpPr>
            <p:spPr bwMode="auto">
              <a:xfrm>
                <a:off x="9974263" y="5524500"/>
                <a:ext cx="239713" cy="242888"/>
              </a:xfrm>
              <a:custGeom>
                <a:gdLst>
                  <a:gd fmla="*/ 43 w 62" name="T0"/>
                  <a:gd fmla="*/ 12 h 64" name="T1"/>
                  <a:gd fmla="*/ 0 w 62" name="T2"/>
                  <a:gd fmla="*/ 9 h 64" name="T3"/>
                  <a:gd fmla="*/ 36 w 62" name="T4"/>
                  <a:gd fmla="*/ 16 h 64" name="T5"/>
                  <a:gd fmla="*/ 45 w 62" name="T6"/>
                  <a:gd fmla="*/ 61 h 64" name="T7"/>
                  <a:gd fmla="*/ 43 w 62" name="T8"/>
                  <a:gd fmla="*/ 64 h 64" name="T9"/>
                  <a:gd fmla="*/ 52 w 62" name="T10"/>
                  <a:gd fmla="*/ 57 h 64" name="T11"/>
                  <a:gd fmla="*/ 43 w 62" name="T12"/>
                  <a:gd fmla="*/ 12 h 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" w="62">
                    <a:moveTo>
                      <a:pt x="43" y="12"/>
                    </a:moveTo>
                    <a:cubicBezTo>
                      <a:pt x="29" y="1"/>
                      <a:pt x="11" y="0"/>
                      <a:pt x="0" y="9"/>
                    </a:cubicBezTo>
                    <a:cubicBezTo>
                      <a:pt x="11" y="5"/>
                      <a:pt x="25" y="7"/>
                      <a:pt x="36" y="16"/>
                    </a:cubicBezTo>
                    <a:cubicBezTo>
                      <a:pt x="51" y="29"/>
                      <a:pt x="55" y="49"/>
                      <a:pt x="45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6" y="62"/>
                      <a:pt x="50" y="60"/>
                      <a:pt x="52" y="57"/>
                    </a:cubicBezTo>
                    <a:cubicBezTo>
                      <a:pt x="62" y="44"/>
                      <a:pt x="58" y="24"/>
                      <a:pt x="4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2" name="Freeform 15"/>
              <p:cNvSpPr/>
              <p:nvPr/>
            </p:nvSpPr>
            <p:spPr bwMode="auto">
              <a:xfrm>
                <a:off x="10074275" y="5511800"/>
                <a:ext cx="174625" cy="176213"/>
              </a:xfrm>
              <a:custGeom>
                <a:gdLst>
                  <a:gd fmla="*/ 31 w 45" name="T0"/>
                  <a:gd fmla="*/ 9 h 46" name="T1"/>
                  <a:gd fmla="*/ 0 w 45" name="T2"/>
                  <a:gd fmla="*/ 6 h 46" name="T3"/>
                  <a:gd fmla="*/ 26 w 45" name="T4"/>
                  <a:gd fmla="*/ 12 h 46" name="T5"/>
                  <a:gd fmla="*/ 33 w 45" name="T6"/>
                  <a:gd fmla="*/ 44 h 46" name="T7"/>
                  <a:gd fmla="*/ 31 w 45" name="T8"/>
                  <a:gd fmla="*/ 46 h 46" name="T9"/>
                  <a:gd fmla="*/ 38 w 45" name="T10"/>
                  <a:gd fmla="*/ 40 h 46" name="T11"/>
                  <a:gd fmla="*/ 31 w 45" name="T12"/>
                  <a:gd fmla="*/ 9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45">
                    <a:moveTo>
                      <a:pt x="31" y="9"/>
                    </a:moveTo>
                    <a:cubicBezTo>
                      <a:pt x="21" y="0"/>
                      <a:pt x="8" y="0"/>
                      <a:pt x="0" y="6"/>
                    </a:cubicBezTo>
                    <a:cubicBezTo>
                      <a:pt x="8" y="3"/>
                      <a:pt x="18" y="5"/>
                      <a:pt x="26" y="12"/>
                    </a:cubicBezTo>
                    <a:cubicBezTo>
                      <a:pt x="37" y="20"/>
                      <a:pt x="40" y="35"/>
                      <a:pt x="33" y="44"/>
                    </a:cubicBezTo>
                    <a:cubicBezTo>
                      <a:pt x="32" y="44"/>
                      <a:pt x="31" y="45"/>
                      <a:pt x="31" y="46"/>
                    </a:cubicBezTo>
                    <a:cubicBezTo>
                      <a:pt x="33" y="44"/>
                      <a:pt x="36" y="43"/>
                      <a:pt x="38" y="40"/>
                    </a:cubicBezTo>
                    <a:cubicBezTo>
                      <a:pt x="45" y="32"/>
                      <a:pt x="42" y="17"/>
                      <a:pt x="3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3" name="Freeform 16"/>
              <p:cNvSpPr/>
              <p:nvPr/>
            </p:nvSpPr>
            <p:spPr bwMode="auto">
              <a:xfrm>
                <a:off x="10148888" y="5500687"/>
                <a:ext cx="127000" cy="133350"/>
              </a:xfrm>
              <a:custGeom>
                <a:gdLst>
                  <a:gd fmla="*/ 23 w 33" name="T0"/>
                  <a:gd fmla="*/ 7 h 35" name="T1"/>
                  <a:gd fmla="*/ 0 w 33" name="T2"/>
                  <a:gd fmla="*/ 5 h 35" name="T3"/>
                  <a:gd fmla="*/ 19 w 33" name="T4"/>
                  <a:gd fmla="*/ 10 h 35" name="T5"/>
                  <a:gd fmla="*/ 23 w 33" name="T6"/>
                  <a:gd fmla="*/ 34 h 35" name="T7"/>
                  <a:gd fmla="*/ 22 w 33" name="T8"/>
                  <a:gd fmla="*/ 35 h 35" name="T9"/>
                  <a:gd fmla="*/ 27 w 33" name="T10"/>
                  <a:gd fmla="*/ 31 h 35" name="T11"/>
                  <a:gd fmla="*/ 23 w 33" name="T12"/>
                  <a:gd fmla="*/ 7 h 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5" w="33">
                    <a:moveTo>
                      <a:pt x="23" y="7"/>
                    </a:moveTo>
                    <a:cubicBezTo>
                      <a:pt x="16" y="1"/>
                      <a:pt x="6" y="0"/>
                      <a:pt x="0" y="5"/>
                    </a:cubicBezTo>
                    <a:cubicBezTo>
                      <a:pt x="6" y="3"/>
                      <a:pt x="13" y="4"/>
                      <a:pt x="19" y="10"/>
                    </a:cubicBezTo>
                    <a:cubicBezTo>
                      <a:pt x="27" y="16"/>
                      <a:pt x="29" y="27"/>
                      <a:pt x="23" y="34"/>
                    </a:cubicBezTo>
                    <a:cubicBezTo>
                      <a:pt x="23" y="34"/>
                      <a:pt x="23" y="35"/>
                      <a:pt x="22" y="35"/>
                    </a:cubicBezTo>
                    <a:cubicBezTo>
                      <a:pt x="24" y="34"/>
                      <a:pt x="26" y="33"/>
                      <a:pt x="27" y="31"/>
                    </a:cubicBezTo>
                    <a:cubicBezTo>
                      <a:pt x="33" y="25"/>
                      <a:pt x="31" y="14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7934750" y="5355504"/>
            <a:ext cx="117788" cy="97696"/>
          </a:xfrm>
          <a:custGeom>
            <a:gdLst>
              <a:gd fmla="*/ 196 w 196" name="T0"/>
              <a:gd fmla="*/ 78 h 162" name="T1"/>
              <a:gd fmla="*/ 127 w 196" name="T2"/>
              <a:gd fmla="*/ 10 h 162" name="T3"/>
              <a:gd fmla="*/ 86 w 196" name="T4"/>
              <a:gd fmla="*/ 0 h 162" name="T5"/>
              <a:gd fmla="*/ 0 w 196" name="T6"/>
              <a:gd fmla="*/ 72 h 162" name="T7"/>
              <a:gd fmla="*/ 17 w 196" name="T8"/>
              <a:gd fmla="*/ 117 h 162" name="T9"/>
              <a:gd fmla="*/ 58 w 196" name="T10"/>
              <a:gd fmla="*/ 139 h 162" name="T11"/>
              <a:gd fmla="*/ 52 w 196" name="T12"/>
              <a:gd fmla="*/ 162 h 162" name="T13"/>
              <a:gd fmla="*/ 93 w 196" name="T14"/>
              <a:gd fmla="*/ 146 h 162" name="T15"/>
              <a:gd fmla="*/ 113 w 196" name="T16"/>
              <a:gd fmla="*/ 147 h 162" name="T17"/>
              <a:gd fmla="*/ 145 w 196" name="T18"/>
              <a:gd fmla="*/ 157 h 162" name="T19"/>
              <a:gd fmla="*/ 149 w 196" name="T20"/>
              <a:gd fmla="*/ 157 h 162" name="T21"/>
              <a:gd fmla="*/ 147 w 196" name="T22"/>
              <a:gd fmla="*/ 154 h 162" name="T23"/>
              <a:gd fmla="*/ 142 w 196" name="T24"/>
              <a:gd fmla="*/ 143 h 162" name="T25"/>
              <a:gd fmla="*/ 196 w 196" name="T26"/>
              <a:gd fmla="*/ 78 h 162" name="T27"/>
              <a:gd fmla="*/ 19 w 196" name="T28"/>
              <a:gd fmla="*/ 115 h 162" name="T29"/>
              <a:gd fmla="*/ 4 w 196" name="T30"/>
              <a:gd fmla="*/ 72 h 162" name="T31"/>
              <a:gd fmla="*/ 86 w 196" name="T32"/>
              <a:gd fmla="*/ 4 h 162" name="T33"/>
              <a:gd fmla="*/ 116 w 196" name="T34"/>
              <a:gd fmla="*/ 8 h 162" name="T35"/>
              <a:gd fmla="*/ 112 w 196" name="T36"/>
              <a:gd fmla="*/ 8 h 162" name="T37"/>
              <a:gd fmla="*/ 28 w 196" name="T38"/>
              <a:gd fmla="*/ 78 h 162" name="T39"/>
              <a:gd fmla="*/ 50 w 196" name="T40"/>
              <a:gd fmla="*/ 124 h 162" name="T41"/>
              <a:gd fmla="*/ 57 w 196" name="T42"/>
              <a:gd fmla="*/ 135 h 162" name="T43"/>
              <a:gd fmla="*/ 19 w 196" name="T44"/>
              <a:gd fmla="*/ 115 h 162" name="T45"/>
              <a:gd fmla="*/ 142 w 196" name="T46"/>
              <a:gd fmla="*/ 153 h 162" name="T47"/>
              <a:gd fmla="*/ 119 w 196" name="T48"/>
              <a:gd fmla="*/ 146 h 162" name="T49"/>
              <a:gd fmla="*/ 139 w 196" name="T50"/>
              <a:gd fmla="*/ 143 h 162" name="T51"/>
              <a:gd fmla="*/ 142 w 196" name="T52"/>
              <a:gd fmla="*/ 153 h 16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62" w="196">
                <a:moveTo>
                  <a:pt x="196" y="78"/>
                </a:moveTo>
                <a:cubicBezTo>
                  <a:pt x="196" y="44"/>
                  <a:pt x="166" y="16"/>
                  <a:pt x="127" y="10"/>
                </a:cubicBezTo>
                <a:cubicBezTo>
                  <a:pt x="115" y="4"/>
                  <a:pt x="101" y="0"/>
                  <a:pt x="86" y="0"/>
                </a:cubicBezTo>
                <a:cubicBezTo>
                  <a:pt x="39" y="0"/>
                  <a:pt x="0" y="32"/>
                  <a:pt x="0" y="72"/>
                </a:cubicBezTo>
                <a:cubicBezTo>
                  <a:pt x="0" y="90"/>
                  <a:pt x="6" y="105"/>
                  <a:pt x="17" y="117"/>
                </a:cubicBezTo>
                <a:cubicBezTo>
                  <a:pt x="28" y="129"/>
                  <a:pt x="44" y="135"/>
                  <a:pt x="58" y="139"/>
                </a:cubicBezTo>
                <a:cubicBezTo>
                  <a:pt x="59" y="146"/>
                  <a:pt x="57" y="154"/>
                  <a:pt x="52" y="162"/>
                </a:cubicBezTo>
                <a:cubicBezTo>
                  <a:pt x="70" y="160"/>
                  <a:pt x="74" y="158"/>
                  <a:pt x="93" y="146"/>
                </a:cubicBezTo>
                <a:cubicBezTo>
                  <a:pt x="95" y="146"/>
                  <a:pt x="103" y="147"/>
                  <a:pt x="113" y="147"/>
                </a:cubicBezTo>
                <a:cubicBezTo>
                  <a:pt x="125" y="154"/>
                  <a:pt x="130" y="155"/>
                  <a:pt x="145" y="157"/>
                </a:cubicBezTo>
                <a:cubicBezTo>
                  <a:pt x="149" y="157"/>
                  <a:pt x="149" y="157"/>
                  <a:pt x="149" y="157"/>
                </a:cubicBezTo>
                <a:cubicBezTo>
                  <a:pt x="147" y="154"/>
                  <a:pt x="147" y="154"/>
                  <a:pt x="147" y="154"/>
                </a:cubicBezTo>
                <a:cubicBezTo>
                  <a:pt x="144" y="151"/>
                  <a:pt x="143" y="147"/>
                  <a:pt x="142" y="143"/>
                </a:cubicBezTo>
                <a:cubicBezTo>
                  <a:pt x="169" y="136"/>
                  <a:pt x="196" y="119"/>
                  <a:pt x="196" y="78"/>
                </a:cubicBezTo>
                <a:close/>
                <a:moveTo>
                  <a:pt x="19" y="115"/>
                </a:moveTo>
                <a:cubicBezTo>
                  <a:pt x="8" y="104"/>
                  <a:pt x="3" y="89"/>
                  <a:pt x="4" y="72"/>
                </a:cubicBezTo>
                <a:cubicBezTo>
                  <a:pt x="4" y="34"/>
                  <a:pt x="40" y="4"/>
                  <a:pt x="86" y="4"/>
                </a:cubicBezTo>
                <a:cubicBezTo>
                  <a:pt x="96" y="4"/>
                  <a:pt x="106" y="5"/>
                  <a:pt x="116" y="8"/>
                </a:cubicBezTo>
                <a:cubicBezTo>
                  <a:pt x="114" y="8"/>
                  <a:pt x="113" y="8"/>
                  <a:pt x="112" y="8"/>
                </a:cubicBezTo>
                <a:cubicBezTo>
                  <a:pt x="66" y="8"/>
                  <a:pt x="28" y="39"/>
                  <a:pt x="28" y="78"/>
                </a:cubicBezTo>
                <a:cubicBezTo>
                  <a:pt x="28" y="96"/>
                  <a:pt x="36" y="112"/>
                  <a:pt x="50" y="124"/>
                </a:cubicBezTo>
                <a:cubicBezTo>
                  <a:pt x="54" y="127"/>
                  <a:pt x="56" y="131"/>
                  <a:pt x="57" y="135"/>
                </a:cubicBezTo>
                <a:cubicBezTo>
                  <a:pt x="44" y="132"/>
                  <a:pt x="29" y="126"/>
                  <a:pt x="19" y="115"/>
                </a:cubicBezTo>
                <a:close/>
                <a:moveTo>
                  <a:pt x="142" y="153"/>
                </a:moveTo>
                <a:cubicBezTo>
                  <a:pt x="132" y="152"/>
                  <a:pt x="127" y="151"/>
                  <a:pt x="119" y="146"/>
                </a:cubicBezTo>
                <a:cubicBezTo>
                  <a:pt x="125" y="146"/>
                  <a:pt x="132" y="145"/>
                  <a:pt x="139" y="143"/>
                </a:cubicBezTo>
                <a:cubicBezTo>
                  <a:pt x="139" y="147"/>
                  <a:pt x="141" y="150"/>
                  <a:pt x="142" y="153"/>
                </a:cubicBezTo>
                <a:close/>
              </a:path>
            </a:pathLst>
          </a:custGeom>
          <a:solidFill>
            <a:srgbClr val="F2F2F2">
              <a:alpha val="74902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Freeform 24"/>
          <p:cNvSpPr>
            <a:spLocks noEditPoints="1"/>
          </p:cNvSpPr>
          <p:nvPr/>
        </p:nvSpPr>
        <p:spPr bwMode="auto">
          <a:xfrm>
            <a:off x="7713676" y="5355504"/>
            <a:ext cx="108962" cy="97444"/>
          </a:xfrm>
          <a:custGeom>
            <a:gdLst>
              <a:gd fmla="*/ 176 w 197" name="T0"/>
              <a:gd fmla="*/ 93 h 176" name="T1"/>
              <a:gd fmla="*/ 176 w 197" name="T2"/>
              <a:gd fmla="*/ 92 h 176" name="T3"/>
              <a:gd fmla="*/ 100 w 197" name="T4"/>
              <a:gd fmla="*/ 15 h 176" name="T5"/>
              <a:gd fmla="*/ 86 w 197" name="T6"/>
              <a:gd fmla="*/ 17 h 176" name="T7"/>
              <a:gd fmla="*/ 49 w 197" name="T8"/>
              <a:gd fmla="*/ 0 h 176" name="T9"/>
              <a:gd fmla="*/ 0 w 197" name="T10"/>
              <a:gd fmla="*/ 46 h 176" name="T11"/>
              <a:gd fmla="*/ 24 w 197" name="T12"/>
              <a:gd fmla="*/ 85 h 176" name="T13"/>
              <a:gd fmla="*/ 24 w 197" name="T14"/>
              <a:gd fmla="*/ 92 h 176" name="T15"/>
              <a:gd fmla="*/ 100 w 197" name="T16"/>
              <a:gd fmla="*/ 168 h 176" name="T17"/>
              <a:gd fmla="*/ 117 w 197" name="T18"/>
              <a:gd fmla="*/ 166 h 176" name="T19"/>
              <a:gd fmla="*/ 148 w 197" name="T20"/>
              <a:gd fmla="*/ 176 h 176" name="T21"/>
              <a:gd fmla="*/ 197 w 197" name="T22"/>
              <a:gd fmla="*/ 131 h 176" name="T23"/>
              <a:gd fmla="*/ 176 w 197" name="T24"/>
              <a:gd fmla="*/ 93 h 176" name="T25"/>
              <a:gd fmla="*/ 137 w 197" name="T26"/>
              <a:gd fmla="*/ 123 h 176" name="T27"/>
              <a:gd fmla="*/ 129 w 197" name="T28"/>
              <a:gd fmla="*/ 134 h 176" name="T29"/>
              <a:gd fmla="*/ 116 w 197" name="T30"/>
              <a:gd fmla="*/ 141 h 176" name="T31"/>
              <a:gd fmla="*/ 100 w 197" name="T32"/>
              <a:gd fmla="*/ 144 h 176" name="T33"/>
              <a:gd fmla="*/ 57 w 197" name="T34"/>
              <a:gd fmla="*/ 108 h 176" name="T35"/>
              <a:gd fmla="*/ 82 w 197" name="T36"/>
              <a:gd fmla="*/ 108 h 176" name="T37"/>
              <a:gd fmla="*/ 100 w 197" name="T38"/>
              <a:gd fmla="*/ 122 h 176" name="T39"/>
              <a:gd fmla="*/ 112 w 197" name="T40"/>
              <a:gd fmla="*/ 118 h 176" name="T41"/>
              <a:gd fmla="*/ 116 w 197" name="T42"/>
              <a:gd fmla="*/ 110 h 176" name="T43"/>
              <a:gd fmla="*/ 115 w 197" name="T44"/>
              <a:gd fmla="*/ 107 h 176" name="T45"/>
              <a:gd fmla="*/ 111 w 197" name="T46"/>
              <a:gd fmla="*/ 104 h 176" name="T47"/>
              <a:gd fmla="*/ 104 w 197" name="T48"/>
              <a:gd fmla="*/ 101 h 176" name="T49"/>
              <a:gd fmla="*/ 93 w 197" name="T50"/>
              <a:gd fmla="*/ 98 h 176" name="T51"/>
              <a:gd fmla="*/ 78 w 197" name="T52"/>
              <a:gd fmla="*/ 93 h 176" name="T53"/>
              <a:gd fmla="*/ 67 w 197" name="T54"/>
              <a:gd fmla="*/ 87 h 176" name="T55"/>
              <a:gd fmla="*/ 61 w 197" name="T56"/>
              <a:gd fmla="*/ 78 h 176" name="T57"/>
              <a:gd fmla="*/ 59 w 197" name="T58"/>
              <a:gd fmla="*/ 65 h 176" name="T59"/>
              <a:gd fmla="*/ 62 w 197" name="T60"/>
              <a:gd fmla="*/ 52 h 176" name="T61"/>
              <a:gd fmla="*/ 70 w 197" name="T62"/>
              <a:gd fmla="*/ 42 h 176" name="T63"/>
              <a:gd fmla="*/ 81 w 197" name="T64"/>
              <a:gd fmla="*/ 35 h 176" name="T65"/>
              <a:gd fmla="*/ 97 w 197" name="T66"/>
              <a:gd fmla="*/ 32 h 176" name="T67"/>
              <a:gd fmla="*/ 137 w 197" name="T68"/>
              <a:gd fmla="*/ 65 h 176" name="T69"/>
              <a:gd fmla="*/ 113 w 197" name="T70"/>
              <a:gd fmla="*/ 65 h 176" name="T71"/>
              <a:gd fmla="*/ 98 w 197" name="T72"/>
              <a:gd fmla="*/ 55 h 176" name="T73"/>
              <a:gd fmla="*/ 92 w 197" name="T74"/>
              <a:gd fmla="*/ 55 h 176" name="T75"/>
              <a:gd fmla="*/ 88 w 197" name="T76"/>
              <a:gd fmla="*/ 57 h 176" name="T77"/>
              <a:gd fmla="*/ 84 w 197" name="T78"/>
              <a:gd fmla="*/ 60 h 176" name="T79"/>
              <a:gd fmla="*/ 83 w 197" name="T80"/>
              <a:gd fmla="*/ 63 h 176" name="T81"/>
              <a:gd fmla="*/ 84 w 197" name="T82"/>
              <a:gd fmla="*/ 66 h 176" name="T83"/>
              <a:gd fmla="*/ 87 w 197" name="T84"/>
              <a:gd fmla="*/ 69 h 176" name="T85"/>
              <a:gd fmla="*/ 93 w 197" name="T86"/>
              <a:gd fmla="*/ 71 h 176" name="T87"/>
              <a:gd fmla="*/ 105 w 197" name="T88"/>
              <a:gd fmla="*/ 74 h 176" name="T89"/>
              <a:gd fmla="*/ 120 w 197" name="T90"/>
              <a:gd fmla="*/ 79 h 176" name="T91"/>
              <a:gd fmla="*/ 131 w 197" name="T92"/>
              <a:gd fmla="*/ 86 h 176" name="T93"/>
              <a:gd fmla="*/ 138 w 197" name="T94"/>
              <a:gd fmla="*/ 95 h 176" name="T95"/>
              <a:gd fmla="*/ 140 w 197" name="T96"/>
              <a:gd fmla="*/ 109 h 176" name="T97"/>
              <a:gd fmla="*/ 137 w 197" name="T98"/>
              <a:gd fmla="*/ 123 h 176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76" w="197">
                <a:moveTo>
                  <a:pt x="176" y="93"/>
                </a:moveTo>
                <a:cubicBezTo>
                  <a:pt x="176" y="93"/>
                  <a:pt x="176" y="92"/>
                  <a:pt x="176" y="92"/>
                </a:cubicBezTo>
                <a:cubicBezTo>
                  <a:pt x="176" y="50"/>
                  <a:pt x="142" y="15"/>
                  <a:pt x="100" y="15"/>
                </a:cubicBezTo>
                <a:cubicBezTo>
                  <a:pt x="95" y="15"/>
                  <a:pt x="91" y="16"/>
                  <a:pt x="86" y="17"/>
                </a:cubicBezTo>
                <a:cubicBezTo>
                  <a:pt x="77" y="7"/>
                  <a:pt x="64" y="0"/>
                  <a:pt x="49" y="0"/>
                </a:cubicBezTo>
                <a:cubicBezTo>
                  <a:pt x="22" y="0"/>
                  <a:pt x="0" y="21"/>
                  <a:pt x="0" y="46"/>
                </a:cubicBezTo>
                <a:cubicBezTo>
                  <a:pt x="0" y="63"/>
                  <a:pt x="10" y="77"/>
                  <a:pt x="24" y="85"/>
                </a:cubicBezTo>
                <a:cubicBezTo>
                  <a:pt x="24" y="87"/>
                  <a:pt x="24" y="90"/>
                  <a:pt x="24" y="92"/>
                </a:cubicBezTo>
                <a:cubicBezTo>
                  <a:pt x="24" y="134"/>
                  <a:pt x="58" y="168"/>
                  <a:pt x="100" y="168"/>
                </a:cubicBezTo>
                <a:cubicBezTo>
                  <a:pt x="106" y="168"/>
                  <a:pt x="112" y="167"/>
                  <a:pt x="117" y="166"/>
                </a:cubicBezTo>
                <a:cubicBezTo>
                  <a:pt x="126" y="172"/>
                  <a:pt x="137" y="176"/>
                  <a:pt x="148" y="176"/>
                </a:cubicBezTo>
                <a:cubicBezTo>
                  <a:pt x="175" y="176"/>
                  <a:pt x="197" y="156"/>
                  <a:pt x="197" y="131"/>
                </a:cubicBezTo>
                <a:cubicBezTo>
                  <a:pt x="197" y="115"/>
                  <a:pt x="188" y="101"/>
                  <a:pt x="176" y="93"/>
                </a:cubicBezTo>
                <a:close/>
                <a:moveTo>
                  <a:pt x="137" y="123"/>
                </a:moveTo>
                <a:cubicBezTo>
                  <a:pt x="135" y="127"/>
                  <a:pt x="132" y="131"/>
                  <a:pt x="129" y="134"/>
                </a:cubicBezTo>
                <a:cubicBezTo>
                  <a:pt x="125" y="137"/>
                  <a:pt x="121" y="140"/>
                  <a:pt x="116" y="141"/>
                </a:cubicBezTo>
                <a:cubicBezTo>
                  <a:pt x="111" y="143"/>
                  <a:pt x="106" y="144"/>
                  <a:pt x="100" y="144"/>
                </a:cubicBezTo>
                <a:cubicBezTo>
                  <a:pt x="74" y="144"/>
                  <a:pt x="60" y="132"/>
                  <a:pt x="57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3" y="117"/>
                  <a:pt x="89" y="122"/>
                  <a:pt x="100" y="122"/>
                </a:cubicBezTo>
                <a:cubicBezTo>
                  <a:pt x="105" y="122"/>
                  <a:pt x="109" y="121"/>
                  <a:pt x="112" y="118"/>
                </a:cubicBezTo>
                <a:cubicBezTo>
                  <a:pt x="114" y="116"/>
                  <a:pt x="116" y="114"/>
                  <a:pt x="116" y="110"/>
                </a:cubicBezTo>
                <a:cubicBezTo>
                  <a:pt x="116" y="109"/>
                  <a:pt x="115" y="108"/>
                  <a:pt x="115" y="107"/>
                </a:cubicBezTo>
                <a:cubicBezTo>
                  <a:pt x="114" y="106"/>
                  <a:pt x="113" y="105"/>
                  <a:pt x="111" y="104"/>
                </a:cubicBezTo>
                <a:cubicBezTo>
                  <a:pt x="110" y="103"/>
                  <a:pt x="107" y="102"/>
                  <a:pt x="104" y="101"/>
                </a:cubicBezTo>
                <a:cubicBezTo>
                  <a:pt x="101" y="100"/>
                  <a:pt x="98" y="99"/>
                  <a:pt x="93" y="98"/>
                </a:cubicBezTo>
                <a:cubicBezTo>
                  <a:pt x="87" y="96"/>
                  <a:pt x="82" y="95"/>
                  <a:pt x="78" y="93"/>
                </a:cubicBezTo>
                <a:cubicBezTo>
                  <a:pt x="74" y="91"/>
                  <a:pt x="70" y="89"/>
                  <a:pt x="67" y="87"/>
                </a:cubicBezTo>
                <a:cubicBezTo>
                  <a:pt x="65" y="85"/>
                  <a:pt x="63" y="82"/>
                  <a:pt x="61" y="78"/>
                </a:cubicBezTo>
                <a:cubicBezTo>
                  <a:pt x="60" y="75"/>
                  <a:pt x="59" y="70"/>
                  <a:pt x="59" y="65"/>
                </a:cubicBezTo>
                <a:cubicBezTo>
                  <a:pt x="59" y="60"/>
                  <a:pt x="60" y="56"/>
                  <a:pt x="62" y="52"/>
                </a:cubicBezTo>
                <a:cubicBezTo>
                  <a:pt x="64" y="48"/>
                  <a:pt x="66" y="45"/>
                  <a:pt x="70" y="42"/>
                </a:cubicBezTo>
                <a:cubicBezTo>
                  <a:pt x="73" y="39"/>
                  <a:pt x="77" y="36"/>
                  <a:pt x="81" y="35"/>
                </a:cubicBezTo>
                <a:cubicBezTo>
                  <a:pt x="86" y="33"/>
                  <a:pt x="91" y="32"/>
                  <a:pt x="97" y="32"/>
                </a:cubicBezTo>
                <a:cubicBezTo>
                  <a:pt x="122" y="32"/>
                  <a:pt x="135" y="43"/>
                  <a:pt x="137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58"/>
                  <a:pt x="106" y="55"/>
                  <a:pt x="98" y="55"/>
                </a:cubicBezTo>
                <a:cubicBezTo>
                  <a:pt x="96" y="55"/>
                  <a:pt x="94" y="55"/>
                  <a:pt x="92" y="55"/>
                </a:cubicBezTo>
                <a:cubicBezTo>
                  <a:pt x="90" y="56"/>
                  <a:pt x="89" y="56"/>
                  <a:pt x="88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1"/>
                  <a:pt x="83" y="62"/>
                  <a:pt x="83" y="63"/>
                </a:cubicBezTo>
                <a:cubicBezTo>
                  <a:pt x="83" y="65"/>
                  <a:pt x="84" y="66"/>
                  <a:pt x="84" y="66"/>
                </a:cubicBezTo>
                <a:cubicBezTo>
                  <a:pt x="84" y="67"/>
                  <a:pt x="85" y="68"/>
                  <a:pt x="87" y="69"/>
                </a:cubicBezTo>
                <a:cubicBezTo>
                  <a:pt x="88" y="69"/>
                  <a:pt x="90" y="70"/>
                  <a:pt x="93" y="71"/>
                </a:cubicBezTo>
                <a:cubicBezTo>
                  <a:pt x="96" y="72"/>
                  <a:pt x="100" y="73"/>
                  <a:pt x="105" y="74"/>
                </a:cubicBezTo>
                <a:cubicBezTo>
                  <a:pt x="111" y="76"/>
                  <a:pt x="116" y="77"/>
                  <a:pt x="120" y="79"/>
                </a:cubicBezTo>
                <a:cubicBezTo>
                  <a:pt x="125" y="81"/>
                  <a:pt x="128" y="83"/>
                  <a:pt x="131" y="86"/>
                </a:cubicBezTo>
                <a:cubicBezTo>
                  <a:pt x="134" y="88"/>
                  <a:pt x="136" y="91"/>
                  <a:pt x="138" y="95"/>
                </a:cubicBezTo>
                <a:cubicBezTo>
                  <a:pt x="139" y="99"/>
                  <a:pt x="140" y="103"/>
                  <a:pt x="140" y="109"/>
                </a:cubicBezTo>
                <a:cubicBezTo>
                  <a:pt x="140" y="114"/>
                  <a:pt x="139" y="118"/>
                  <a:pt x="137" y="123"/>
                </a:cubicBezTo>
                <a:close/>
              </a:path>
            </a:pathLst>
          </a:custGeom>
          <a:solidFill>
            <a:schemeClr val="bg1">
              <a:lumMod val="95000"/>
              <a:alpha val="74902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67" name="组合 266"/>
          <p:cNvGrpSpPr/>
          <p:nvPr/>
        </p:nvGrpSpPr>
        <p:grpSpPr>
          <a:xfrm>
            <a:off x="7751078" y="3762375"/>
            <a:ext cx="1234538" cy="590550"/>
            <a:chOff x="7924800" y="3762375"/>
            <a:chExt cx="1234538" cy="590550"/>
          </a:xfrm>
        </p:grpSpPr>
        <p:grpSp>
          <p:nvGrpSpPr>
            <p:cNvPr id="263" name="组合 262"/>
            <p:cNvGrpSpPr/>
            <p:nvPr/>
          </p:nvGrpSpPr>
          <p:grpSpPr>
            <a:xfrm>
              <a:off x="7924800" y="3762375"/>
              <a:ext cx="1171575" cy="590550"/>
              <a:chOff x="7924800" y="3762375"/>
              <a:chExt cx="1171575" cy="590550"/>
            </a:xfrm>
          </p:grpSpPr>
          <p:sp>
            <p:nvSpPr>
              <p:cNvPr id="256" name="任意多边形 255"/>
              <p:cNvSpPr/>
              <p:nvPr/>
            </p:nvSpPr>
            <p:spPr>
              <a:xfrm>
                <a:off x="7924800" y="3762375"/>
                <a:ext cx="1085850" cy="590550"/>
              </a:xfrm>
              <a:custGeom>
                <a:gdLst>
                  <a:gd fmla="*/ 95250 w 1085850" name="connsiteX0"/>
                  <a:gd fmla="*/ 590550 h 590550" name="connsiteY0"/>
                  <a:gd fmla="*/ 123825 w 1085850" name="connsiteX1"/>
                  <a:gd fmla="*/ 466725 h 590550" name="connsiteY1"/>
                  <a:gd fmla="*/ 133350 w 1085850" name="connsiteX2"/>
                  <a:gd fmla="*/ 438150 h 590550" name="connsiteY2"/>
                  <a:gd fmla="*/ 142875 w 1085850" name="connsiteX3"/>
                  <a:gd fmla="*/ 409575 h 590550" name="connsiteY3"/>
                  <a:gd fmla="*/ 161925 w 1085850" name="connsiteX4"/>
                  <a:gd fmla="*/ 381000 h 590550" name="connsiteY4"/>
                  <a:gd fmla="*/ 161925 w 1085850" name="connsiteX5"/>
                  <a:gd fmla="*/ 161925 h 590550" name="connsiteY5"/>
                  <a:gd fmla="*/ 142875 w 1085850" name="connsiteX6"/>
                  <a:gd fmla="*/ 104775 h 590550" name="connsiteY6"/>
                  <a:gd fmla="*/ 133350 w 1085850" name="connsiteX7"/>
                  <a:gd fmla="*/ 76200 h 590550" name="connsiteY7"/>
                  <a:gd fmla="*/ 123825 w 1085850" name="connsiteX8"/>
                  <a:gd fmla="*/ 47625 h 590550" name="connsiteY8"/>
                  <a:gd fmla="*/ 95250 w 1085850" name="connsiteX9"/>
                  <a:gd fmla="*/ 28575 h 590550" name="connsiteY9"/>
                  <a:gd fmla="*/ 38100 w 1085850" name="connsiteX10"/>
                  <a:gd fmla="*/ 0 h 590550" name="connsiteY10"/>
                  <a:gd fmla="*/ 9525 w 1085850" name="connsiteX11"/>
                  <a:gd fmla="*/ 9525 h 590550" name="connsiteY11"/>
                  <a:gd fmla="*/ 0 w 1085850" name="connsiteX12"/>
                  <a:gd fmla="*/ 38100 h 590550" name="connsiteY12"/>
                  <a:gd fmla="*/ 9525 w 1085850" name="connsiteX13"/>
                  <a:gd fmla="*/ 142875 h 590550" name="connsiteY13"/>
                  <a:gd fmla="*/ 28575 w 1085850" name="connsiteX14"/>
                  <a:gd fmla="*/ 219075 h 590550" name="connsiteY14"/>
                  <a:gd fmla="*/ 47625 w 1085850" name="connsiteX15"/>
                  <a:gd fmla="*/ 247650 h 590550" name="connsiteY15"/>
                  <a:gd fmla="*/ 104775 w 1085850" name="connsiteX16"/>
                  <a:gd fmla="*/ 295275 h 590550" name="connsiteY16"/>
                  <a:gd fmla="*/ 200025 w 1085850" name="connsiteX17"/>
                  <a:gd fmla="*/ 323850 h 590550" name="connsiteY17"/>
                  <a:gd fmla="*/ 590550 w 1085850" name="connsiteX18"/>
                  <a:gd fmla="*/ 314325 h 590550" name="connsiteY18"/>
                  <a:gd fmla="*/ 647700 w 1085850" name="connsiteX19"/>
                  <a:gd fmla="*/ 342900 h 590550" name="connsiteY19"/>
                  <a:gd fmla="*/ 676275 w 1085850" name="connsiteX20"/>
                  <a:gd fmla="*/ 352425 h 590550" name="connsiteY20"/>
                  <a:gd fmla="*/ 714375 w 1085850" name="connsiteX21"/>
                  <a:gd fmla="*/ 400050 h 590550" name="connsiteY21"/>
                  <a:gd fmla="*/ 723900 w 1085850" name="connsiteX22"/>
                  <a:gd fmla="*/ 428625 h 590550" name="connsiteY22"/>
                  <a:gd fmla="*/ 781050 w 1085850" name="connsiteX23"/>
                  <a:gd fmla="*/ 476250 h 590550" name="connsiteY23"/>
                  <a:gd fmla="*/ 800100 w 1085850" name="connsiteX24"/>
                  <a:gd fmla="*/ 504825 h 590550" name="connsiteY24"/>
                  <a:gd fmla="*/ 866775 w 1085850" name="connsiteX25"/>
                  <a:gd fmla="*/ 523875 h 590550" name="connsiteY25"/>
                  <a:gd fmla="*/ 1057275 w 1085850" name="connsiteX26"/>
                  <a:gd fmla="*/ 542925 h 590550" name="connsiteY26"/>
                  <a:gd fmla="*/ 1085850 w 1085850" name="connsiteX27"/>
                  <a:gd fmla="*/ 571500 h 590550" name="connsiteY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b="b" l="l" r="r" t="t"/>
                <a:pathLst>
                  <a:path h="590550" w="1085850">
                    <a:moveTo>
                      <a:pt x="95250" y="590550"/>
                    </a:moveTo>
                    <a:cubicBezTo>
                      <a:pt x="107615" y="503996"/>
                      <a:pt x="97675" y="545174"/>
                      <a:pt x="123825" y="466725"/>
                    </a:cubicBezTo>
                    <a:lnTo>
                      <a:pt x="133350" y="438150"/>
                    </a:lnTo>
                    <a:cubicBezTo>
                      <a:pt x="136525" y="428625"/>
                      <a:pt x="137306" y="417929"/>
                      <a:pt x="142875" y="409575"/>
                    </a:cubicBezTo>
                    <a:lnTo>
                      <a:pt x="161925" y="381000"/>
                    </a:lnTo>
                    <a:cubicBezTo>
                      <a:pt x="180408" y="288587"/>
                      <a:pt x="180366" y="309451"/>
                      <a:pt x="161925" y="161925"/>
                    </a:cubicBezTo>
                    <a:cubicBezTo>
                      <a:pt x="159434" y="142000"/>
                      <a:pt x="149225" y="123825"/>
                      <a:pt x="142875" y="104775"/>
                    </a:cubicBezTo>
                    <a:lnTo>
                      <a:pt x="133350" y="76200"/>
                    </a:lnTo>
                    <a:cubicBezTo>
                      <a:pt x="130175" y="66675"/>
                      <a:pt x="132179" y="53194"/>
                      <a:pt x="123825" y="47625"/>
                    </a:cubicBezTo>
                    <a:cubicBezTo>
                      <a:pt x="114300" y="41275"/>
                      <a:pt x="105489" y="33695"/>
                      <a:pt x="95250" y="28575"/>
                    </a:cubicBezTo>
                    <a:cubicBezTo>
                      <a:pt x="16380" y="-10860"/>
                      <a:pt x="119992" y="54595"/>
                      <a:pt x="38100" y="0"/>
                    </a:cubicBezTo>
                    <a:cubicBezTo>
                      <a:pt x="28575" y="3175"/>
                      <a:pt x="16625" y="2425"/>
                      <a:pt x="9525" y="9525"/>
                    </a:cubicBezTo>
                    <a:cubicBezTo>
                      <a:pt x="2425" y="16625"/>
                      <a:pt x="0" y="28060"/>
                      <a:pt x="0" y="38100"/>
                    </a:cubicBezTo>
                    <a:cubicBezTo>
                      <a:pt x="0" y="73169"/>
                      <a:pt x="4056" y="108235"/>
                      <a:pt x="9525" y="142875"/>
                    </a:cubicBezTo>
                    <a:cubicBezTo>
                      <a:pt x="13608" y="168736"/>
                      <a:pt x="14052" y="197290"/>
                      <a:pt x="28575" y="219075"/>
                    </a:cubicBezTo>
                    <a:cubicBezTo>
                      <a:pt x="34925" y="228600"/>
                      <a:pt x="40296" y="238856"/>
                      <a:pt x="47625" y="247650"/>
                    </a:cubicBezTo>
                    <a:cubicBezTo>
                      <a:pt x="60820" y="263484"/>
                      <a:pt x="84942" y="286460"/>
                      <a:pt x="104775" y="295275"/>
                    </a:cubicBezTo>
                    <a:cubicBezTo>
                      <a:pt x="134590" y="308526"/>
                      <a:pt x="168360" y="315934"/>
                      <a:pt x="200025" y="323850"/>
                    </a:cubicBezTo>
                    <a:cubicBezTo>
                      <a:pt x="482507" y="300310"/>
                      <a:pt x="352293" y="300310"/>
                      <a:pt x="590550" y="314325"/>
                    </a:cubicBezTo>
                    <a:cubicBezTo>
                      <a:pt x="662374" y="338266"/>
                      <a:pt x="573842" y="305971"/>
                      <a:pt x="647700" y="342900"/>
                    </a:cubicBezTo>
                    <a:cubicBezTo>
                      <a:pt x="656680" y="347390"/>
                      <a:pt x="666750" y="349250"/>
                      <a:pt x="676275" y="352425"/>
                    </a:cubicBezTo>
                    <a:cubicBezTo>
                      <a:pt x="700216" y="424249"/>
                      <a:pt x="665136" y="338502"/>
                      <a:pt x="714375" y="400050"/>
                    </a:cubicBezTo>
                    <a:cubicBezTo>
                      <a:pt x="720647" y="407890"/>
                      <a:pt x="718331" y="420271"/>
                      <a:pt x="723900" y="428625"/>
                    </a:cubicBezTo>
                    <a:cubicBezTo>
                      <a:pt x="738568" y="450627"/>
                      <a:pt x="759965" y="462193"/>
                      <a:pt x="781050" y="476250"/>
                    </a:cubicBezTo>
                    <a:cubicBezTo>
                      <a:pt x="787400" y="485775"/>
                      <a:pt x="791161" y="497674"/>
                      <a:pt x="800100" y="504825"/>
                    </a:cubicBezTo>
                    <a:cubicBezTo>
                      <a:pt x="806101" y="509626"/>
                      <a:pt x="864560" y="523472"/>
                      <a:pt x="866775" y="523875"/>
                    </a:cubicBezTo>
                    <a:cubicBezTo>
                      <a:pt x="934444" y="536179"/>
                      <a:pt x="984797" y="537350"/>
                      <a:pt x="1057275" y="542925"/>
                    </a:cubicBezTo>
                    <a:cubicBezTo>
                      <a:pt x="1078086" y="574142"/>
                      <a:pt x="1064877" y="571500"/>
                      <a:pt x="1085850" y="57150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2" name="任意多边形 261"/>
              <p:cNvSpPr/>
              <p:nvPr/>
            </p:nvSpPr>
            <p:spPr>
              <a:xfrm>
                <a:off x="8562975" y="4095750"/>
                <a:ext cx="533400" cy="85725"/>
              </a:xfrm>
              <a:custGeom>
                <a:gdLst>
                  <a:gd fmla="*/ 0 w 533400" name="connsiteX0"/>
                  <a:gd fmla="*/ 0 h 85725" name="connsiteY0"/>
                  <a:gd fmla="*/ 47625 w 533400" name="connsiteX1"/>
                  <a:gd fmla="*/ 19050 h 85725" name="connsiteY1"/>
                  <a:gd fmla="*/ 104775 w 533400" name="connsiteX2"/>
                  <a:gd fmla="*/ 38100 h 85725" name="connsiteY2"/>
                  <a:gd fmla="*/ 133350 w 533400" name="connsiteX3"/>
                  <a:gd fmla="*/ 57150 h 85725" name="connsiteY3"/>
                  <a:gd fmla="*/ 190500 w 533400" name="connsiteX4"/>
                  <a:gd fmla="*/ 76200 h 85725" name="connsiteY4"/>
                  <a:gd fmla="*/ 219075 w 533400" name="connsiteX5"/>
                  <a:gd fmla="*/ 85725 h 85725" name="connsiteY5"/>
                  <a:gd fmla="*/ 381000 w 533400" name="connsiteX6"/>
                  <a:gd fmla="*/ 76200 h 85725" name="connsiteY6"/>
                  <a:gd fmla="*/ 438150 w 533400" name="connsiteX7"/>
                  <a:gd fmla="*/ 57150 h 85725" name="connsiteY7"/>
                  <a:gd fmla="*/ 476250 w 533400" name="connsiteX8"/>
                  <a:gd fmla="*/ 47625 h 85725" name="connsiteY8"/>
                  <a:gd fmla="*/ 533400 w 533400" name="connsiteX9"/>
                  <a:gd fmla="*/ 28575 h 85725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85725" w="533400">
                    <a:moveTo>
                      <a:pt x="0" y="0"/>
                    </a:moveTo>
                    <a:cubicBezTo>
                      <a:pt x="15875" y="6350"/>
                      <a:pt x="31557" y="13207"/>
                      <a:pt x="47625" y="19050"/>
                    </a:cubicBezTo>
                    <a:cubicBezTo>
                      <a:pt x="66496" y="25912"/>
                      <a:pt x="88067" y="26961"/>
                      <a:pt x="104775" y="38100"/>
                    </a:cubicBezTo>
                    <a:cubicBezTo>
                      <a:pt x="114300" y="44450"/>
                      <a:pt x="122889" y="52501"/>
                      <a:pt x="133350" y="57150"/>
                    </a:cubicBezTo>
                    <a:cubicBezTo>
                      <a:pt x="151700" y="65305"/>
                      <a:pt x="171450" y="69850"/>
                      <a:pt x="190500" y="76200"/>
                    </a:cubicBezTo>
                    <a:lnTo>
                      <a:pt x="219075" y="85725"/>
                    </a:lnTo>
                    <a:cubicBezTo>
                      <a:pt x="273050" y="82550"/>
                      <a:pt x="327386" y="83193"/>
                      <a:pt x="381000" y="76200"/>
                    </a:cubicBezTo>
                    <a:cubicBezTo>
                      <a:pt x="400912" y="73603"/>
                      <a:pt x="418669" y="62020"/>
                      <a:pt x="438150" y="57150"/>
                    </a:cubicBezTo>
                    <a:cubicBezTo>
                      <a:pt x="450850" y="53975"/>
                      <a:pt x="463711" y="51387"/>
                      <a:pt x="476250" y="47625"/>
                    </a:cubicBezTo>
                    <a:cubicBezTo>
                      <a:pt x="495484" y="41855"/>
                      <a:pt x="533400" y="28575"/>
                      <a:pt x="533400" y="28575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6" name="椭圆 265"/>
            <p:cNvSpPr/>
            <p:nvPr/>
          </p:nvSpPr>
          <p:spPr>
            <a:xfrm rot="1548096">
              <a:off x="8963265" y="4296354"/>
              <a:ext cx="94769" cy="52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椭圆 186"/>
            <p:cNvSpPr/>
            <p:nvPr/>
          </p:nvSpPr>
          <p:spPr>
            <a:xfrm rot="21213512">
              <a:off x="9064569" y="4097821"/>
              <a:ext cx="94769" cy="52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6" name="椭圆 185"/>
          <p:cNvSpPr/>
          <p:nvPr/>
        </p:nvSpPr>
        <p:spPr>
          <a:xfrm>
            <a:off x="12289269" y="5014004"/>
            <a:ext cx="615036" cy="615036"/>
          </a:xfrm>
          <a:prstGeom prst="ellipse">
            <a:avLst/>
          </a:prstGeom>
          <a:solidFill>
            <a:srgbClr val="268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9" name="Freeform 11"/>
          <p:cNvSpPr/>
          <p:nvPr/>
        </p:nvSpPr>
        <p:spPr bwMode="auto">
          <a:xfrm>
            <a:off x="12500784" y="5170764"/>
            <a:ext cx="87060" cy="134765"/>
          </a:xfrm>
          <a:custGeom>
            <a:gdLst>
              <a:gd fmla="*/ 28 w 30" name="T0"/>
              <a:gd fmla="*/ 35 h 47" name="T1"/>
              <a:gd fmla="*/ 24 w 30" name="T2"/>
              <a:gd fmla="*/ 45 h 47" name="T3"/>
              <a:gd fmla="*/ 24 w 30" name="T4"/>
              <a:gd fmla="*/ 45 h 47" name="T5"/>
              <a:gd fmla="*/ 14 w 30" name="T6"/>
              <a:gd fmla="*/ 41 h 47" name="T7"/>
              <a:gd fmla="*/ 2 w 30" name="T8"/>
              <a:gd fmla="*/ 12 h 47" name="T9"/>
              <a:gd fmla="*/ 6 w 30" name="T10"/>
              <a:gd fmla="*/ 2 h 47" name="T11"/>
              <a:gd fmla="*/ 6 w 30" name="T12"/>
              <a:gd fmla="*/ 2 h 47" name="T13"/>
              <a:gd fmla="*/ 16 w 30" name="T14"/>
              <a:gd fmla="*/ 6 h 47" name="T15"/>
              <a:gd fmla="*/ 28 w 30" name="T16"/>
              <a:gd fmla="*/ 35 h 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7" w="30">
                <a:moveTo>
                  <a:pt x="28" y="35"/>
                </a:moveTo>
                <a:cubicBezTo>
                  <a:pt x="30" y="39"/>
                  <a:pt x="28" y="44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0" y="47"/>
                  <a:pt x="16" y="45"/>
                  <a:pt x="14" y="41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8"/>
                  <a:pt x="2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10" y="0"/>
                  <a:pt x="15" y="2"/>
                  <a:pt x="16" y="6"/>
                </a:cubicBezTo>
                <a:lnTo>
                  <a:pt x="2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0" name="Freeform 12"/>
          <p:cNvSpPr/>
          <p:nvPr/>
        </p:nvSpPr>
        <p:spPr bwMode="auto">
          <a:xfrm>
            <a:off x="12617659" y="5448641"/>
            <a:ext cx="87060" cy="134765"/>
          </a:xfrm>
          <a:custGeom>
            <a:gdLst>
              <a:gd fmla="*/ 28 w 30" name="T0"/>
              <a:gd fmla="*/ 35 h 47" name="T1"/>
              <a:gd fmla="*/ 24 w 30" name="T2"/>
              <a:gd fmla="*/ 45 h 47" name="T3"/>
              <a:gd fmla="*/ 24 w 30" name="T4"/>
              <a:gd fmla="*/ 45 h 47" name="T5"/>
              <a:gd fmla="*/ 14 w 30" name="T6"/>
              <a:gd fmla="*/ 41 h 47" name="T7"/>
              <a:gd fmla="*/ 2 w 30" name="T8"/>
              <a:gd fmla="*/ 12 h 47" name="T9"/>
              <a:gd fmla="*/ 6 w 30" name="T10"/>
              <a:gd fmla="*/ 1 h 47" name="T11"/>
              <a:gd fmla="*/ 6 w 30" name="T12"/>
              <a:gd fmla="*/ 1 h 47" name="T13"/>
              <a:gd fmla="*/ 16 w 30" name="T14"/>
              <a:gd fmla="*/ 6 h 47" name="T15"/>
              <a:gd fmla="*/ 28 w 30" name="T16"/>
              <a:gd fmla="*/ 35 h 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7" w="30">
                <a:moveTo>
                  <a:pt x="28" y="35"/>
                </a:moveTo>
                <a:cubicBezTo>
                  <a:pt x="30" y="39"/>
                  <a:pt x="28" y="43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0" y="47"/>
                  <a:pt x="16" y="45"/>
                  <a:pt x="14" y="41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8"/>
                  <a:pt x="2" y="3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10" y="0"/>
                  <a:pt x="15" y="2"/>
                  <a:pt x="16" y="6"/>
                </a:cubicBezTo>
                <a:lnTo>
                  <a:pt x="2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1" name="Freeform 13"/>
          <p:cNvSpPr/>
          <p:nvPr/>
        </p:nvSpPr>
        <p:spPr bwMode="auto">
          <a:xfrm>
            <a:off x="12385102" y="5199386"/>
            <a:ext cx="263566" cy="398331"/>
          </a:xfrm>
          <a:custGeom>
            <a:gdLst>
              <a:gd fmla="*/ 91 w 91" name="T0"/>
              <a:gd fmla="*/ 134 h 139" name="T1"/>
              <a:gd fmla="*/ 36 w 91" name="T2"/>
              <a:gd fmla="*/ 0 h 139" name="T3"/>
              <a:gd fmla="*/ 52 w 91" name="T4"/>
              <a:gd fmla="*/ 39 h 139" name="T5"/>
              <a:gd fmla="*/ 75 w 91" name="T6"/>
              <a:gd fmla="*/ 96 h 139" name="T7"/>
              <a:gd fmla="*/ 91 w 91" name="T8"/>
              <a:gd fmla="*/ 134 h 13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9" w="91">
                <a:moveTo>
                  <a:pt x="91" y="134"/>
                </a:moveTo>
                <a:cubicBezTo>
                  <a:pt x="47" y="139"/>
                  <a:pt x="0" y="30"/>
                  <a:pt x="36" y="0"/>
                </a:cubicBezTo>
                <a:cubicBezTo>
                  <a:pt x="52" y="39"/>
                  <a:pt x="52" y="39"/>
                  <a:pt x="52" y="39"/>
                </a:cubicBezTo>
                <a:cubicBezTo>
                  <a:pt x="37" y="41"/>
                  <a:pt x="68" y="106"/>
                  <a:pt x="75" y="96"/>
                </a:cubicBezTo>
                <a:lnTo>
                  <a:pt x="91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2" name="Freeform 14"/>
          <p:cNvSpPr/>
          <p:nvPr/>
        </p:nvSpPr>
        <p:spPr bwMode="auto">
          <a:xfrm>
            <a:off x="12506747" y="5057465"/>
            <a:ext cx="180083" cy="182469"/>
          </a:xfrm>
          <a:custGeom>
            <a:gdLst>
              <a:gd fmla="*/ 43 w 62" name="T0"/>
              <a:gd fmla="*/ 12 h 64" name="T1"/>
              <a:gd fmla="*/ 0 w 62" name="T2"/>
              <a:gd fmla="*/ 9 h 64" name="T3"/>
              <a:gd fmla="*/ 36 w 62" name="T4"/>
              <a:gd fmla="*/ 16 h 64" name="T5"/>
              <a:gd fmla="*/ 45 w 62" name="T6"/>
              <a:gd fmla="*/ 61 h 64" name="T7"/>
              <a:gd fmla="*/ 43 w 62" name="T8"/>
              <a:gd fmla="*/ 64 h 64" name="T9"/>
              <a:gd fmla="*/ 52 w 62" name="T10"/>
              <a:gd fmla="*/ 57 h 64" name="T11"/>
              <a:gd fmla="*/ 43 w 62" name="T12"/>
              <a:gd fmla="*/ 12 h 6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4" w="62">
                <a:moveTo>
                  <a:pt x="43" y="12"/>
                </a:moveTo>
                <a:cubicBezTo>
                  <a:pt x="29" y="1"/>
                  <a:pt x="11" y="0"/>
                  <a:pt x="0" y="9"/>
                </a:cubicBezTo>
                <a:cubicBezTo>
                  <a:pt x="11" y="5"/>
                  <a:pt x="25" y="7"/>
                  <a:pt x="36" y="16"/>
                </a:cubicBezTo>
                <a:cubicBezTo>
                  <a:pt x="51" y="29"/>
                  <a:pt x="55" y="49"/>
                  <a:pt x="45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6" y="62"/>
                  <a:pt x="50" y="60"/>
                  <a:pt x="52" y="57"/>
                </a:cubicBezTo>
                <a:cubicBezTo>
                  <a:pt x="62" y="44"/>
                  <a:pt x="58" y="24"/>
                  <a:pt x="4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3" name="Freeform 15"/>
          <p:cNvSpPr/>
          <p:nvPr/>
        </p:nvSpPr>
        <p:spPr bwMode="auto">
          <a:xfrm>
            <a:off x="12581881" y="5047925"/>
            <a:ext cx="131186" cy="132380"/>
          </a:xfrm>
          <a:custGeom>
            <a:gdLst>
              <a:gd fmla="*/ 31 w 45" name="T0"/>
              <a:gd fmla="*/ 9 h 46" name="T1"/>
              <a:gd fmla="*/ 0 w 45" name="T2"/>
              <a:gd fmla="*/ 6 h 46" name="T3"/>
              <a:gd fmla="*/ 26 w 45" name="T4"/>
              <a:gd fmla="*/ 12 h 46" name="T5"/>
              <a:gd fmla="*/ 33 w 45" name="T6"/>
              <a:gd fmla="*/ 44 h 46" name="T7"/>
              <a:gd fmla="*/ 31 w 45" name="T8"/>
              <a:gd fmla="*/ 46 h 46" name="T9"/>
              <a:gd fmla="*/ 38 w 45" name="T10"/>
              <a:gd fmla="*/ 40 h 46" name="T11"/>
              <a:gd fmla="*/ 31 w 45" name="T12"/>
              <a:gd fmla="*/ 9 h 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6" w="45">
                <a:moveTo>
                  <a:pt x="31" y="9"/>
                </a:moveTo>
                <a:cubicBezTo>
                  <a:pt x="21" y="0"/>
                  <a:pt x="8" y="0"/>
                  <a:pt x="0" y="6"/>
                </a:cubicBezTo>
                <a:cubicBezTo>
                  <a:pt x="8" y="3"/>
                  <a:pt x="18" y="5"/>
                  <a:pt x="26" y="12"/>
                </a:cubicBezTo>
                <a:cubicBezTo>
                  <a:pt x="37" y="20"/>
                  <a:pt x="40" y="35"/>
                  <a:pt x="33" y="44"/>
                </a:cubicBezTo>
                <a:cubicBezTo>
                  <a:pt x="32" y="44"/>
                  <a:pt x="31" y="45"/>
                  <a:pt x="31" y="46"/>
                </a:cubicBezTo>
                <a:cubicBezTo>
                  <a:pt x="33" y="44"/>
                  <a:pt x="36" y="43"/>
                  <a:pt x="38" y="40"/>
                </a:cubicBezTo>
                <a:cubicBezTo>
                  <a:pt x="45" y="32"/>
                  <a:pt x="42" y="17"/>
                  <a:pt x="3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4" name="Freeform 16"/>
          <p:cNvSpPr/>
          <p:nvPr/>
        </p:nvSpPr>
        <p:spPr bwMode="auto">
          <a:xfrm>
            <a:off x="12637934" y="5039576"/>
            <a:ext cx="95408" cy="100179"/>
          </a:xfrm>
          <a:custGeom>
            <a:gdLst>
              <a:gd fmla="*/ 23 w 33" name="T0"/>
              <a:gd fmla="*/ 7 h 35" name="T1"/>
              <a:gd fmla="*/ 0 w 33" name="T2"/>
              <a:gd fmla="*/ 5 h 35" name="T3"/>
              <a:gd fmla="*/ 19 w 33" name="T4"/>
              <a:gd fmla="*/ 10 h 35" name="T5"/>
              <a:gd fmla="*/ 23 w 33" name="T6"/>
              <a:gd fmla="*/ 34 h 35" name="T7"/>
              <a:gd fmla="*/ 22 w 33" name="T8"/>
              <a:gd fmla="*/ 35 h 35" name="T9"/>
              <a:gd fmla="*/ 27 w 33" name="T10"/>
              <a:gd fmla="*/ 31 h 35" name="T11"/>
              <a:gd fmla="*/ 23 w 33" name="T12"/>
              <a:gd fmla="*/ 7 h 3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5" w="33">
                <a:moveTo>
                  <a:pt x="23" y="7"/>
                </a:moveTo>
                <a:cubicBezTo>
                  <a:pt x="16" y="1"/>
                  <a:pt x="6" y="0"/>
                  <a:pt x="0" y="5"/>
                </a:cubicBezTo>
                <a:cubicBezTo>
                  <a:pt x="6" y="3"/>
                  <a:pt x="13" y="4"/>
                  <a:pt x="19" y="10"/>
                </a:cubicBezTo>
                <a:cubicBezTo>
                  <a:pt x="27" y="16"/>
                  <a:pt x="29" y="27"/>
                  <a:pt x="23" y="34"/>
                </a:cubicBezTo>
                <a:cubicBezTo>
                  <a:pt x="23" y="34"/>
                  <a:pt x="23" y="35"/>
                  <a:pt x="22" y="35"/>
                </a:cubicBezTo>
                <a:cubicBezTo>
                  <a:pt x="24" y="34"/>
                  <a:pt x="26" y="33"/>
                  <a:pt x="27" y="31"/>
                </a:cubicBezTo>
                <a:cubicBezTo>
                  <a:pt x="33" y="25"/>
                  <a:pt x="31" y="14"/>
                  <a:pt x="23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5" name="组合 54"/>
          <p:cNvGrpSpPr/>
          <p:nvPr/>
        </p:nvGrpSpPr>
        <p:grpSpPr>
          <a:xfrm>
            <a:off x="9057533" y="5314107"/>
            <a:ext cx="584176" cy="709934"/>
            <a:chOff x="449450" y="1112692"/>
            <a:chExt cx="839322" cy="1020006"/>
          </a:xfrm>
        </p:grpSpPr>
        <p:sp>
          <p:nvSpPr>
            <p:cNvPr id="265" name="任意多边形 264"/>
            <p:cNvSpPr/>
            <p:nvPr/>
          </p:nvSpPr>
          <p:spPr>
            <a:xfrm>
              <a:off x="449450" y="1185390"/>
              <a:ext cx="839322" cy="920914"/>
            </a:xfrm>
            <a:custGeom>
              <a:gdLst>
                <a:gd fmla="*/ 190500 w 839322" name="connsiteX0"/>
                <a:gd fmla="*/ 393700 h 920914" name="connsiteY0"/>
                <a:gd fmla="*/ 0 w 839322" name="connsiteX1"/>
                <a:gd fmla="*/ 571500 h 920914" name="connsiteY1"/>
                <a:gd fmla="*/ 203200 w 839322" name="connsiteX2"/>
                <a:gd fmla="*/ 577850 h 920914" name="connsiteY2"/>
                <a:gd fmla="*/ 203200 w 839322" name="connsiteX3"/>
                <a:gd fmla="*/ 704850 h 920914" name="connsiteY3"/>
                <a:gd fmla="*/ 158750 w 839322" name="connsiteX4"/>
                <a:gd fmla="*/ 762000 h 920914" name="connsiteY4"/>
                <a:gd fmla="*/ 406400 w 839322" name="connsiteX5"/>
                <a:gd fmla="*/ 920750 h 920914" name="connsiteY5"/>
                <a:gd fmla="*/ 736600 w 839322" name="connsiteX6"/>
                <a:gd fmla="*/ 781050 h 920914" name="connsiteY6"/>
                <a:gd fmla="*/ 800100 w 839322" name="connsiteX7"/>
                <a:gd fmla="*/ 514350 h 920914" name="connsiteY7"/>
                <a:gd fmla="*/ 774700 w 839322" name="connsiteX8"/>
                <a:gd fmla="*/ 292100 h 920914" name="connsiteY8"/>
                <a:gd fmla="*/ 431800 w 839322" name="connsiteX9"/>
                <a:gd fmla="*/ 0 h 920914" name="connsiteY9"/>
                <a:gd fmla="*/ 190500 w 839322" name="connsiteX10"/>
                <a:gd fmla="*/ 393700 h 92091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20914" w="839322">
                  <a:moveTo>
                    <a:pt x="190500" y="393700"/>
                  </a:moveTo>
                  <a:lnTo>
                    <a:pt x="0" y="571500"/>
                  </a:lnTo>
                  <a:cubicBezTo>
                    <a:pt x="74083" y="605367"/>
                    <a:pt x="129117" y="594783"/>
                    <a:pt x="203200" y="577850"/>
                  </a:cubicBezTo>
                  <a:lnTo>
                    <a:pt x="203200" y="704850"/>
                  </a:lnTo>
                  <a:lnTo>
                    <a:pt x="158750" y="762000"/>
                  </a:lnTo>
                  <a:cubicBezTo>
                    <a:pt x="184150" y="853017"/>
                    <a:pt x="304800" y="893233"/>
                    <a:pt x="406400" y="920750"/>
                  </a:cubicBezTo>
                  <a:cubicBezTo>
                    <a:pt x="579967" y="924983"/>
                    <a:pt x="690033" y="846667"/>
                    <a:pt x="736600" y="781050"/>
                  </a:cubicBezTo>
                  <a:cubicBezTo>
                    <a:pt x="795867" y="704850"/>
                    <a:pt x="810683" y="603250"/>
                    <a:pt x="800100" y="514350"/>
                  </a:cubicBezTo>
                  <a:cubicBezTo>
                    <a:pt x="867833" y="389467"/>
                    <a:pt x="840317" y="378883"/>
                    <a:pt x="774700" y="292100"/>
                  </a:cubicBezTo>
                  <a:cubicBezTo>
                    <a:pt x="692150" y="124883"/>
                    <a:pt x="654050" y="14817"/>
                    <a:pt x="431800" y="0"/>
                  </a:cubicBezTo>
                  <a:cubicBezTo>
                    <a:pt x="205317" y="42333"/>
                    <a:pt x="194733" y="179917"/>
                    <a:pt x="190500" y="393700"/>
                  </a:cubicBezTo>
                  <a:close/>
                </a:path>
              </a:pathLst>
            </a:custGeom>
            <a:solidFill>
              <a:srgbClr val="5C443F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671195" y="1250447"/>
              <a:ext cx="536749" cy="810571"/>
            </a:xfrm>
            <a:custGeom>
              <a:gdLst>
                <a:gd fmla="*/ 236705 w 536749" name="connsiteX0"/>
                <a:gd fmla="*/ 86618 h 810571" name="connsiteY0"/>
                <a:gd fmla="*/ 408155 w 536749" name="connsiteX1"/>
                <a:gd fmla="*/ 48518 h 810571" name="connsiteY1"/>
                <a:gd fmla="*/ 471655 w 536749" name="connsiteX2"/>
                <a:gd fmla="*/ 315218 h 810571" name="connsiteY2"/>
                <a:gd fmla="*/ 465305 w 536749" name="connsiteX3"/>
                <a:gd fmla="*/ 473968 h 810571" name="connsiteY3"/>
                <a:gd fmla="*/ 535155 w 536749" name="connsiteX4"/>
                <a:gd fmla="*/ 473968 h 810571" name="connsiteY4"/>
                <a:gd fmla="*/ 357355 w 536749" name="connsiteX5"/>
                <a:gd fmla="*/ 785118 h 810571" name="connsiteY5"/>
                <a:gd fmla="*/ 58905 w 536749" name="connsiteX6"/>
                <a:gd fmla="*/ 747018 h 810571" name="connsiteY6"/>
                <a:gd fmla="*/ 33505 w 536749" name="connsiteX7"/>
                <a:gd fmla="*/ 397768 h 810571" name="connsiteY7"/>
                <a:gd fmla="*/ 33505 w 536749" name="connsiteX8"/>
                <a:gd fmla="*/ 80268 h 810571" name="connsiteY8"/>
                <a:gd fmla="*/ 236705 w 536749" name="connsiteX9"/>
                <a:gd fmla="*/ 86618 h 81057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810571" w="536749">
                  <a:moveTo>
                    <a:pt x="236705" y="86618"/>
                  </a:moveTo>
                  <a:cubicBezTo>
                    <a:pt x="287505" y="-61549"/>
                    <a:pt x="382755" y="18885"/>
                    <a:pt x="408155" y="48518"/>
                  </a:cubicBezTo>
                  <a:cubicBezTo>
                    <a:pt x="473772" y="107785"/>
                    <a:pt x="482238" y="230551"/>
                    <a:pt x="471655" y="315218"/>
                  </a:cubicBezTo>
                  <a:cubicBezTo>
                    <a:pt x="539388" y="368135"/>
                    <a:pt x="505522" y="414701"/>
                    <a:pt x="465305" y="473968"/>
                  </a:cubicBezTo>
                  <a:lnTo>
                    <a:pt x="535155" y="473968"/>
                  </a:lnTo>
                  <a:cubicBezTo>
                    <a:pt x="545738" y="641185"/>
                    <a:pt x="505522" y="725851"/>
                    <a:pt x="357355" y="785118"/>
                  </a:cubicBezTo>
                  <a:cubicBezTo>
                    <a:pt x="232472" y="835918"/>
                    <a:pt x="126638" y="804168"/>
                    <a:pt x="58905" y="747018"/>
                  </a:cubicBezTo>
                  <a:cubicBezTo>
                    <a:pt x="12338" y="630601"/>
                    <a:pt x="22922" y="514185"/>
                    <a:pt x="33505" y="397768"/>
                  </a:cubicBezTo>
                  <a:cubicBezTo>
                    <a:pt x="-4595" y="291935"/>
                    <a:pt x="-17295" y="192451"/>
                    <a:pt x="33505" y="80268"/>
                  </a:cubicBezTo>
                  <a:cubicBezTo>
                    <a:pt x="94888" y="31585"/>
                    <a:pt x="118172" y="-10749"/>
                    <a:pt x="236705" y="866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30752" y="1439803"/>
              <a:ext cx="616698" cy="303864"/>
            </a:xfrm>
            <a:custGeom>
              <a:gdLst>
                <a:gd fmla="*/ 573833 w 616698" name="connsiteX0"/>
                <a:gd fmla="*/ 0 h 303864" name="connsiteY0"/>
                <a:gd fmla="*/ 615901 w 616698" name="connsiteX1"/>
                <a:gd fmla="*/ 81756 h 303864" name="connsiteY1"/>
                <a:gd fmla="*/ 121395 w 616698" name="connsiteX2"/>
                <a:gd fmla="*/ 215106 h 303864" name="connsiteY2"/>
                <a:gd fmla="*/ 107901 w 616698" name="connsiteX3"/>
                <a:gd fmla="*/ 291306 h 303864" name="connsiteY3"/>
                <a:gd fmla="*/ 7095 w 616698" name="connsiteX4"/>
                <a:gd fmla="*/ 284956 h 303864" name="connsiteY4"/>
                <a:gd fmla="*/ 51545 w 616698" name="connsiteX5"/>
                <a:gd fmla="*/ 170656 h 303864" name="connsiteY5"/>
                <a:gd fmla="*/ 745 w 616698" name="connsiteX6"/>
                <a:gd fmla="*/ 138906 h 303864" name="connsiteY6"/>
                <a:gd fmla="*/ 26145 w 616698" name="connsiteX7"/>
                <a:gd fmla="*/ 88106 h 303864" name="connsiteY7"/>
                <a:gd fmla="*/ 573833 w 616698" name="connsiteX8"/>
                <a:gd fmla="*/ 0 h 30386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03864" w="616698">
                  <a:moveTo>
                    <a:pt x="573833" y="0"/>
                  </a:moveTo>
                  <a:cubicBezTo>
                    <a:pt x="607699" y="32014"/>
                    <a:pt x="620135" y="30692"/>
                    <a:pt x="615901" y="81756"/>
                  </a:cubicBezTo>
                  <a:cubicBezTo>
                    <a:pt x="486784" y="215106"/>
                    <a:pt x="320362" y="259556"/>
                    <a:pt x="121395" y="215106"/>
                  </a:cubicBezTo>
                  <a:cubicBezTo>
                    <a:pt x="116897" y="240506"/>
                    <a:pt x="114780" y="265906"/>
                    <a:pt x="107901" y="291306"/>
                  </a:cubicBezTo>
                  <a:cubicBezTo>
                    <a:pt x="59218" y="314589"/>
                    <a:pt x="28791" y="301361"/>
                    <a:pt x="7095" y="284956"/>
                  </a:cubicBezTo>
                  <a:cubicBezTo>
                    <a:pt x="14768" y="246856"/>
                    <a:pt x="36728" y="208756"/>
                    <a:pt x="51545" y="170656"/>
                  </a:cubicBezTo>
                  <a:lnTo>
                    <a:pt x="745" y="138906"/>
                  </a:lnTo>
                  <a:cubicBezTo>
                    <a:pt x="-2695" y="114830"/>
                    <a:pt x="5772" y="97895"/>
                    <a:pt x="26145" y="88106"/>
                  </a:cubicBezTo>
                  <a:cubicBezTo>
                    <a:pt x="153145" y="164306"/>
                    <a:pt x="370633" y="241300"/>
                    <a:pt x="573833" y="0"/>
                  </a:cubicBezTo>
                  <a:close/>
                </a:path>
              </a:pathLst>
            </a:custGeom>
            <a:solidFill>
              <a:srgbClr val="DE5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 rot="2014017">
              <a:off x="729760" y="1766949"/>
              <a:ext cx="70824" cy="233203"/>
            </a:xfrm>
            <a:custGeom>
              <a:gdLst>
                <a:gd fmla="*/ 0 w 70824" name="connsiteX0"/>
                <a:gd fmla="*/ 116530 h 233203" name="connsiteY0"/>
                <a:gd fmla="*/ 35412 w 70824" name="connsiteX1"/>
                <a:gd fmla="*/ 0 h 233203" name="connsiteY1"/>
                <a:gd fmla="*/ 70824 w 70824" name="connsiteX2"/>
                <a:gd fmla="*/ 116530 h 233203" name="connsiteY2"/>
                <a:gd fmla="*/ 35412 w 70824" name="connsiteX3"/>
                <a:gd fmla="*/ 233060 h 233203" name="connsiteY3"/>
                <a:gd fmla="*/ 0 w 70824" name="connsiteX4"/>
                <a:gd fmla="*/ 116530 h 233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3203" w="70824">
                  <a:moveTo>
                    <a:pt x="0" y="116530"/>
                  </a:moveTo>
                  <a:cubicBezTo>
                    <a:pt x="0" y="52172"/>
                    <a:pt x="15854" y="0"/>
                    <a:pt x="35412" y="0"/>
                  </a:cubicBezTo>
                  <a:cubicBezTo>
                    <a:pt x="54970" y="0"/>
                    <a:pt x="70824" y="52172"/>
                    <a:pt x="70824" y="116530"/>
                  </a:cubicBezTo>
                  <a:cubicBezTo>
                    <a:pt x="70824" y="180888"/>
                    <a:pt x="71474" y="236398"/>
                    <a:pt x="35412" y="233060"/>
                  </a:cubicBezTo>
                  <a:cubicBezTo>
                    <a:pt x="-650" y="229722"/>
                    <a:pt x="0" y="180888"/>
                    <a:pt x="0" y="116530"/>
                  </a:cubicBezTo>
                  <a:close/>
                </a:path>
              </a:pathLst>
            </a:custGeom>
            <a:solidFill>
              <a:srgbClr val="DAA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5" name="椭圆 174"/>
            <p:cNvSpPr/>
            <p:nvPr/>
          </p:nvSpPr>
          <p:spPr>
            <a:xfrm rot="20646810">
              <a:off x="973756" y="1310675"/>
              <a:ext cx="68893" cy="94728"/>
            </a:xfrm>
            <a:prstGeom prst="ellipse">
              <a:avLst/>
            </a:prstGeom>
            <a:solidFill>
              <a:srgbClr val="5C44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6" name="椭圆 175"/>
            <p:cNvSpPr/>
            <p:nvPr/>
          </p:nvSpPr>
          <p:spPr>
            <a:xfrm rot="20646810">
              <a:off x="759274" y="1365659"/>
              <a:ext cx="68893" cy="94728"/>
            </a:xfrm>
            <a:prstGeom prst="ellipse">
              <a:avLst/>
            </a:prstGeom>
            <a:solidFill>
              <a:srgbClr val="5C44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 rot="20709826">
              <a:off x="874070" y="1405585"/>
              <a:ext cx="95004" cy="68437"/>
            </a:xfrm>
            <a:prstGeom prst="ellipse">
              <a:avLst/>
            </a:prstGeom>
            <a:solidFill>
              <a:srgbClr val="DAA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8" name="椭圆 40"/>
            <p:cNvSpPr/>
            <p:nvPr/>
          </p:nvSpPr>
          <p:spPr>
            <a:xfrm rot="7225583">
              <a:off x="880898" y="2026738"/>
              <a:ext cx="55108" cy="156811"/>
            </a:xfrm>
            <a:custGeom>
              <a:gdLst>
                <a:gd fmla="*/ 0 w 70824" name="connsiteX0"/>
                <a:gd fmla="*/ 116530 h 233203" name="connsiteY0"/>
                <a:gd fmla="*/ 35412 w 70824" name="connsiteX1"/>
                <a:gd fmla="*/ 0 h 233203" name="connsiteY1"/>
                <a:gd fmla="*/ 70824 w 70824" name="connsiteX2"/>
                <a:gd fmla="*/ 116530 h 233203" name="connsiteY2"/>
                <a:gd fmla="*/ 35412 w 70824" name="connsiteX3"/>
                <a:gd fmla="*/ 233060 h 233203" name="connsiteY3"/>
                <a:gd fmla="*/ 0 w 70824" name="connsiteX4"/>
                <a:gd fmla="*/ 116530 h 233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3203" w="70824">
                  <a:moveTo>
                    <a:pt x="0" y="116530"/>
                  </a:moveTo>
                  <a:cubicBezTo>
                    <a:pt x="0" y="52172"/>
                    <a:pt x="15854" y="0"/>
                    <a:pt x="35412" y="0"/>
                  </a:cubicBezTo>
                  <a:cubicBezTo>
                    <a:pt x="54970" y="0"/>
                    <a:pt x="70824" y="52172"/>
                    <a:pt x="70824" y="116530"/>
                  </a:cubicBezTo>
                  <a:cubicBezTo>
                    <a:pt x="70824" y="180888"/>
                    <a:pt x="71474" y="236398"/>
                    <a:pt x="35412" y="233060"/>
                  </a:cubicBezTo>
                  <a:cubicBezTo>
                    <a:pt x="-650" y="229722"/>
                    <a:pt x="0" y="180888"/>
                    <a:pt x="0" y="116530"/>
                  </a:cubicBezTo>
                  <a:close/>
                </a:path>
              </a:pathLst>
            </a:custGeom>
            <a:solidFill>
              <a:srgbClr val="DAA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826742" y="1112692"/>
              <a:ext cx="94830" cy="107950"/>
            </a:xfrm>
            <a:custGeom>
              <a:gdLst>
                <a:gd fmla="*/ 6350 w 94830" name="connsiteX0"/>
                <a:gd fmla="*/ 101600 h 107950" name="connsiteY0"/>
                <a:gd fmla="*/ 0 w 94830" name="connsiteX1"/>
                <a:gd fmla="*/ 0 h 107950" name="connsiteY1"/>
                <a:gd fmla="*/ 60325 w 94830" name="connsiteX2"/>
                <a:gd fmla="*/ 82550 h 107950" name="connsiteY2"/>
                <a:gd fmla="*/ 76200 w 94830" name="connsiteX3"/>
                <a:gd fmla="*/ 47625 h 107950" name="connsiteY3"/>
                <a:gd fmla="*/ 92075 w 94830" name="connsiteX4"/>
                <a:gd fmla="*/ 107950 h 107950" name="connsiteY4"/>
                <a:gd fmla="*/ 6350 w 94830" name="connsiteX5"/>
                <a:gd fmla="*/ 101600 h 10795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7950" w="94830">
                  <a:moveTo>
                    <a:pt x="6350" y="101600"/>
                  </a:moveTo>
                  <a:cubicBezTo>
                    <a:pt x="13758" y="67733"/>
                    <a:pt x="11642" y="50536"/>
                    <a:pt x="0" y="0"/>
                  </a:cubicBezTo>
                  <a:cubicBezTo>
                    <a:pt x="24870" y="6086"/>
                    <a:pt x="40217" y="55033"/>
                    <a:pt x="60325" y="82550"/>
                  </a:cubicBezTo>
                  <a:lnTo>
                    <a:pt x="76200" y="47625"/>
                  </a:lnTo>
                  <a:cubicBezTo>
                    <a:pt x="93398" y="70114"/>
                    <a:pt x="98689" y="92604"/>
                    <a:pt x="92075" y="107950"/>
                  </a:cubicBezTo>
                  <a:lnTo>
                    <a:pt x="6350" y="101600"/>
                  </a:lnTo>
                  <a:close/>
                </a:path>
              </a:pathLst>
            </a:custGeom>
            <a:solidFill>
              <a:srgbClr val="5C44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056995" y="5141891"/>
            <a:ext cx="785196" cy="901120"/>
            <a:chOff x="4434436" y="1276582"/>
            <a:chExt cx="1128138" cy="1294694"/>
          </a:xfrm>
        </p:grpSpPr>
        <p:grpSp>
          <p:nvGrpSpPr>
            <p:cNvPr id="54" name="组合 53"/>
            <p:cNvGrpSpPr/>
            <p:nvPr/>
          </p:nvGrpSpPr>
          <p:grpSpPr>
            <a:xfrm>
              <a:off x="4557805" y="1347549"/>
              <a:ext cx="1004769" cy="1223727"/>
              <a:chOff x="4557805" y="1347549"/>
              <a:chExt cx="1004769" cy="1223727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4557805" y="1429041"/>
                <a:ext cx="1004769" cy="1134854"/>
              </a:xfrm>
              <a:custGeom>
                <a:gdLst>
                  <a:gd fmla="*/ 471369 w 1004769" name="connsiteX0"/>
                  <a:gd fmla="*/ 0 h 1134854" name="connsiteY0"/>
                  <a:gd fmla="*/ 837129 w 1004769" name="connsiteX1"/>
                  <a:gd fmla="*/ 487680 h 1134854" name="connsiteY1"/>
                  <a:gd fmla="*/ 1004769 w 1004769" name="connsiteX2"/>
                  <a:gd fmla="*/ 662940 h 1134854" name="connsiteY2"/>
                  <a:gd fmla="*/ 852369 w 1004769" name="connsiteX3"/>
                  <a:gd fmla="*/ 685800 h 1134854" name="connsiteY3"/>
                  <a:gd fmla="*/ 913329 w 1004769" name="connsiteX4"/>
                  <a:gd fmla="*/ 1021080 h 1134854" name="connsiteY4"/>
                  <a:gd fmla="*/ 227529 w 1004769" name="connsiteX5"/>
                  <a:gd fmla="*/ 1074420 h 1134854" name="connsiteY5"/>
                  <a:gd fmla="*/ 113229 w 1004769" name="connsiteX6"/>
                  <a:gd fmla="*/ 594360 h 1134854" name="connsiteY6"/>
                  <a:gd fmla="*/ 6549 w 1004769" name="connsiteX7"/>
                  <a:gd fmla="*/ 495300 h 1134854" name="connsiteY7"/>
                  <a:gd fmla="*/ 44649 w 1004769" name="connsiteX8"/>
                  <a:gd fmla="*/ 320040 h 1134854" name="connsiteY8"/>
                  <a:gd fmla="*/ 59889 w 1004769" name="connsiteX9"/>
                  <a:gd fmla="*/ 411480 h 1134854" name="connsiteY9"/>
                  <a:gd fmla="*/ 120849 w 1004769" name="connsiteX10"/>
                  <a:gd fmla="*/ 411480 h 1134854" name="connsiteY10"/>
                  <a:gd fmla="*/ 471369 w 1004769" name="connsiteX11"/>
                  <a:gd fmla="*/ 0 h 1134854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134854" w="1004768">
                    <a:moveTo>
                      <a:pt x="471369" y="0"/>
                    </a:moveTo>
                    <a:cubicBezTo>
                      <a:pt x="677109" y="25400"/>
                      <a:pt x="852369" y="149860"/>
                      <a:pt x="837129" y="487680"/>
                    </a:cubicBezTo>
                    <a:cubicBezTo>
                      <a:pt x="887929" y="551180"/>
                      <a:pt x="908249" y="599440"/>
                      <a:pt x="1004769" y="662940"/>
                    </a:cubicBezTo>
                    <a:cubicBezTo>
                      <a:pt x="976829" y="693420"/>
                      <a:pt x="903169" y="678180"/>
                      <a:pt x="852369" y="685800"/>
                    </a:cubicBezTo>
                    <a:lnTo>
                      <a:pt x="913329" y="1021080"/>
                    </a:lnTo>
                    <a:cubicBezTo>
                      <a:pt x="791409" y="1115060"/>
                      <a:pt x="471369" y="1193800"/>
                      <a:pt x="227529" y="1074420"/>
                    </a:cubicBezTo>
                    <a:cubicBezTo>
                      <a:pt x="143709" y="1005840"/>
                      <a:pt x="52269" y="853440"/>
                      <a:pt x="113229" y="594360"/>
                    </a:cubicBezTo>
                    <a:lnTo>
                      <a:pt x="6549" y="495300"/>
                    </a:lnTo>
                    <a:cubicBezTo>
                      <a:pt x="-11231" y="436880"/>
                      <a:pt x="9089" y="378460"/>
                      <a:pt x="44649" y="320040"/>
                    </a:cubicBezTo>
                    <a:lnTo>
                      <a:pt x="59889" y="411480"/>
                    </a:lnTo>
                    <a:lnTo>
                      <a:pt x="120849" y="411480"/>
                    </a:lnTo>
                    <a:cubicBezTo>
                      <a:pt x="153869" y="251460"/>
                      <a:pt x="148789" y="53340"/>
                      <a:pt x="471369" y="0"/>
                    </a:cubicBezTo>
                    <a:close/>
                  </a:path>
                </a:pathLst>
              </a:cu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710192" y="1537100"/>
                <a:ext cx="625663" cy="979696"/>
              </a:xfrm>
              <a:custGeom>
                <a:gdLst>
                  <a:gd fmla="*/ 265077 w 625663" name="connsiteX0"/>
                  <a:gd fmla="*/ 73416 h 979696" name="connsiteY0"/>
                  <a:gd fmla="*/ 524157 w 625663" name="connsiteX1"/>
                  <a:gd fmla="*/ 65796 h 979696" name="connsiteY1"/>
                  <a:gd fmla="*/ 569877 w 625663" name="connsiteX2"/>
                  <a:gd fmla="*/ 439176 h 979696" name="connsiteY2"/>
                  <a:gd fmla="*/ 562257 w 625663" name="connsiteX3"/>
                  <a:gd fmla="*/ 911616 h 979696" name="connsiteY3"/>
                  <a:gd fmla="*/ 44097 w 625663" name="connsiteX4"/>
                  <a:gd fmla="*/ 896376 h 979696" name="connsiteY4"/>
                  <a:gd fmla="*/ 59337 w 625663" name="connsiteX5"/>
                  <a:gd fmla="*/ 439176 h 979696" name="connsiteY5"/>
                  <a:gd fmla="*/ 89817 w 625663" name="connsiteX6"/>
                  <a:gd fmla="*/ 81036 h 979696" name="connsiteY6"/>
                  <a:gd fmla="*/ 265077 w 625663" name="connsiteX7"/>
                  <a:gd fmla="*/ 73416 h 979696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979696" w="625663">
                    <a:moveTo>
                      <a:pt x="265077" y="73416"/>
                    </a:moveTo>
                    <a:cubicBezTo>
                      <a:pt x="336197" y="9916"/>
                      <a:pt x="422557" y="-30724"/>
                      <a:pt x="524157" y="65796"/>
                    </a:cubicBezTo>
                    <a:cubicBezTo>
                      <a:pt x="600357" y="190256"/>
                      <a:pt x="577497" y="299476"/>
                      <a:pt x="569877" y="439176"/>
                    </a:cubicBezTo>
                    <a:cubicBezTo>
                      <a:pt x="605437" y="596656"/>
                      <a:pt x="679097" y="746516"/>
                      <a:pt x="562257" y="911616"/>
                    </a:cubicBezTo>
                    <a:cubicBezTo>
                      <a:pt x="496217" y="967496"/>
                      <a:pt x="201577" y="1038616"/>
                      <a:pt x="44097" y="896376"/>
                    </a:cubicBezTo>
                    <a:cubicBezTo>
                      <a:pt x="-19403" y="759216"/>
                      <a:pt x="-14323" y="698256"/>
                      <a:pt x="59337" y="439176"/>
                    </a:cubicBezTo>
                    <a:cubicBezTo>
                      <a:pt x="69497" y="319796"/>
                      <a:pt x="11077" y="200416"/>
                      <a:pt x="89817" y="81036"/>
                    </a:cubicBezTo>
                    <a:cubicBezTo>
                      <a:pt x="148237" y="-35804"/>
                      <a:pt x="199037" y="-15484"/>
                      <a:pt x="265077" y="734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656582" y="1790597"/>
                <a:ext cx="747772" cy="315707"/>
              </a:xfrm>
              <a:custGeom>
                <a:gdLst>
                  <a:gd fmla="*/ 740568 w 747772" name="connsiteX0"/>
                  <a:gd fmla="*/ 106203 h 315707" name="connsiteY0"/>
                  <a:gd fmla="*/ 735330 w 747772" name="connsiteX1"/>
                  <a:gd fmla="*/ 0 h 315707" name="connsiteY1"/>
                  <a:gd fmla="*/ 28575 w 747772" name="connsiteX2"/>
                  <a:gd fmla="*/ 4286 h 315707" name="connsiteY2"/>
                  <a:gd fmla="*/ 20955 w 747772" name="connsiteX3"/>
                  <a:gd fmla="*/ 57626 h 315707" name="connsiteY3"/>
                  <a:gd fmla="*/ 0 w 747772" name="connsiteX4"/>
                  <a:gd fmla="*/ 288607 h 315707" name="connsiteY4"/>
                  <a:gd fmla="*/ 72867 w 747772" name="connsiteX5"/>
                  <a:gd fmla="*/ 313372 h 315707" name="connsiteY5"/>
                  <a:gd fmla="*/ 104775 w 747772" name="connsiteX6"/>
                  <a:gd fmla="*/ 149066 h 315707" name="connsiteY6"/>
                  <a:gd fmla="*/ 740568 w 747772" name="connsiteX7"/>
                  <a:gd fmla="*/ 106203 h 315707" name="connsiteY7"/>
                  <a:gd fmla="*/ 723900 w 732366" name="connsiteX8"/>
                  <a:gd fmla="*/ 106680 h 33528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15707" w="747772">
                    <a:moveTo>
                      <a:pt x="740568" y="106203"/>
                    </a:moveTo>
                    <a:cubicBezTo>
                      <a:pt x="748664" y="50323"/>
                      <a:pt x="753427" y="39688"/>
                      <a:pt x="735330" y="0"/>
                    </a:cubicBezTo>
                    <a:cubicBezTo>
                      <a:pt x="483870" y="142240"/>
                      <a:pt x="249555" y="113506"/>
                      <a:pt x="28575" y="4286"/>
                    </a:cubicBezTo>
                    <a:lnTo>
                      <a:pt x="20955" y="57626"/>
                    </a:lnTo>
                    <a:cubicBezTo>
                      <a:pt x="56515" y="103346"/>
                      <a:pt x="10160" y="212407"/>
                      <a:pt x="0" y="288607"/>
                    </a:cubicBezTo>
                    <a:cubicBezTo>
                      <a:pt x="17939" y="320675"/>
                      <a:pt x="43022" y="317024"/>
                      <a:pt x="72867" y="313372"/>
                    </a:cubicBezTo>
                    <a:lnTo>
                      <a:pt x="104775" y="149066"/>
                    </a:lnTo>
                    <a:cubicBezTo>
                      <a:pt x="315595" y="197326"/>
                      <a:pt x="484028" y="210343"/>
                      <a:pt x="740568" y="106203"/>
                    </a:cubicBezTo>
                    <a:close/>
                  </a:path>
                </a:pathLst>
              </a:custGeom>
              <a:solidFill>
                <a:srgbClr val="DE56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4633937" y="2492606"/>
                <a:ext cx="243208" cy="77706"/>
              </a:xfrm>
              <a:custGeom>
                <a:gdLst>
                  <a:gd fmla="*/ 0 w 243208" name="connsiteX0"/>
                  <a:gd fmla="*/ 48378 h 77706" name="connsiteY0"/>
                  <a:gd fmla="*/ 124779 w 243208" name="connsiteX1"/>
                  <a:gd fmla="*/ 0 h 77706" name="connsiteY1"/>
                  <a:gd fmla="*/ 243208 w 243208" name="connsiteX2"/>
                  <a:gd fmla="*/ 38853 h 77706" name="connsiteY2"/>
                  <a:gd fmla="*/ 124779 w 243208" name="connsiteX3"/>
                  <a:gd fmla="*/ 77706 h 77706" name="connsiteY3"/>
                  <a:gd fmla="*/ 0 w 243208" name="connsiteX4"/>
                  <a:gd fmla="*/ 48378 h 7770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7706" w="243208">
                    <a:moveTo>
                      <a:pt x="0" y="48378"/>
                    </a:moveTo>
                    <a:cubicBezTo>
                      <a:pt x="0" y="26920"/>
                      <a:pt x="56197" y="0"/>
                      <a:pt x="124779" y="0"/>
                    </a:cubicBezTo>
                    <a:cubicBezTo>
                      <a:pt x="183836" y="0"/>
                      <a:pt x="243208" y="17395"/>
                      <a:pt x="243208" y="38853"/>
                    </a:cubicBezTo>
                    <a:cubicBezTo>
                      <a:pt x="243208" y="60311"/>
                      <a:pt x="209236" y="77706"/>
                      <a:pt x="124779" y="77706"/>
                    </a:cubicBezTo>
                    <a:cubicBezTo>
                      <a:pt x="8572" y="77706"/>
                      <a:pt x="0" y="69836"/>
                      <a:pt x="0" y="48378"/>
                    </a:cubicBezTo>
                    <a:close/>
                  </a:path>
                </a:pathLst>
              </a:custGeom>
              <a:solidFill>
                <a:srgbClr val="DAA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227652" y="2494625"/>
                <a:ext cx="142883" cy="76651"/>
              </a:xfrm>
              <a:custGeom>
                <a:gdLst>
                  <a:gd fmla="*/ 8 w 142883" name="connsiteX0"/>
                  <a:gd fmla="*/ 59516 h 76651" name="connsiteY0"/>
                  <a:gd fmla="*/ 73033 w 142883" name="connsiteX1"/>
                  <a:gd fmla="*/ 26 h 76651" name="connsiteY1"/>
                  <a:gd fmla="*/ 142883 w 142883" name="connsiteX2"/>
                  <a:gd fmla="*/ 49991 h 76651" name="connsiteY2"/>
                  <a:gd fmla="*/ 76208 w 142883" name="connsiteX3"/>
                  <a:gd fmla="*/ 74556 h 76651" name="connsiteY3"/>
                  <a:gd fmla="*/ 8 w 142883" name="connsiteX4"/>
                  <a:gd fmla="*/ 59516 h 7665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6651" w="142883">
                    <a:moveTo>
                      <a:pt x="8" y="59516"/>
                    </a:moveTo>
                    <a:cubicBezTo>
                      <a:pt x="-521" y="47094"/>
                      <a:pt x="23821" y="1084"/>
                      <a:pt x="73033" y="26"/>
                    </a:cubicBezTo>
                    <a:cubicBezTo>
                      <a:pt x="109545" y="-1032"/>
                      <a:pt x="142883" y="31164"/>
                      <a:pt x="142883" y="49991"/>
                    </a:cubicBezTo>
                    <a:cubicBezTo>
                      <a:pt x="142883" y="68818"/>
                      <a:pt x="128595" y="74556"/>
                      <a:pt x="76208" y="74556"/>
                    </a:cubicBezTo>
                    <a:cubicBezTo>
                      <a:pt x="20646" y="80906"/>
                      <a:pt x="537" y="71938"/>
                      <a:pt x="8" y="59516"/>
                    </a:cubicBezTo>
                    <a:close/>
                  </a:path>
                </a:pathLst>
              </a:custGeom>
              <a:solidFill>
                <a:srgbClr val="DAA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827631" y="1621698"/>
                <a:ext cx="63682" cy="101358"/>
              </a:xfrm>
              <a:prstGeom prst="ellipse">
                <a:avLst/>
              </a:pr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2" name="椭圆 181"/>
              <p:cNvSpPr/>
              <p:nvPr/>
            </p:nvSpPr>
            <p:spPr>
              <a:xfrm rot="342096">
                <a:off x="5064567" y="1621697"/>
                <a:ext cx="63682" cy="101358"/>
              </a:xfrm>
              <a:prstGeom prst="ellipse">
                <a:avLst/>
              </a:pr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915000" y="1719307"/>
                <a:ext cx="91079" cy="62016"/>
              </a:xfrm>
              <a:prstGeom prst="ellipse">
                <a:avLst/>
              </a:prstGeom>
              <a:solidFill>
                <a:srgbClr val="DAA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98" name="任意多边形 197"/>
              <p:cNvSpPr/>
              <p:nvPr/>
            </p:nvSpPr>
            <p:spPr>
              <a:xfrm flipH="1">
                <a:off x="4984091" y="1347549"/>
                <a:ext cx="94830" cy="107950"/>
              </a:xfrm>
              <a:custGeom>
                <a:gdLst>
                  <a:gd fmla="*/ 6350 w 94830" name="connsiteX0"/>
                  <a:gd fmla="*/ 101600 h 107950" name="connsiteY0"/>
                  <a:gd fmla="*/ 0 w 94830" name="connsiteX1"/>
                  <a:gd fmla="*/ 0 h 107950" name="connsiteY1"/>
                  <a:gd fmla="*/ 60325 w 94830" name="connsiteX2"/>
                  <a:gd fmla="*/ 82550 h 107950" name="connsiteY2"/>
                  <a:gd fmla="*/ 76200 w 94830" name="connsiteX3"/>
                  <a:gd fmla="*/ 47625 h 107950" name="connsiteY3"/>
                  <a:gd fmla="*/ 92075 w 94830" name="connsiteX4"/>
                  <a:gd fmla="*/ 107950 h 107950" name="connsiteY4"/>
                  <a:gd fmla="*/ 6350 w 94830" name="connsiteX5"/>
                  <a:gd fmla="*/ 101600 h 10795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7950" w="94830">
                    <a:moveTo>
                      <a:pt x="6350" y="101600"/>
                    </a:moveTo>
                    <a:cubicBezTo>
                      <a:pt x="13758" y="67733"/>
                      <a:pt x="11642" y="50536"/>
                      <a:pt x="0" y="0"/>
                    </a:cubicBezTo>
                    <a:cubicBezTo>
                      <a:pt x="24870" y="6086"/>
                      <a:pt x="40217" y="55033"/>
                      <a:pt x="60325" y="82550"/>
                    </a:cubicBezTo>
                    <a:lnTo>
                      <a:pt x="76200" y="47625"/>
                    </a:lnTo>
                    <a:cubicBezTo>
                      <a:pt x="93398" y="70114"/>
                      <a:pt x="98689" y="92604"/>
                      <a:pt x="92075" y="107950"/>
                    </a:cubicBezTo>
                    <a:lnTo>
                      <a:pt x="6350" y="101600"/>
                    </a:lnTo>
                    <a:close/>
                  </a:path>
                </a:pathLst>
              </a:cu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434436" y="1276582"/>
              <a:ext cx="325472" cy="254389"/>
              <a:chOff x="4375517" y="1230532"/>
              <a:chExt cx="384391" cy="300440"/>
            </a:xfrm>
          </p:grpSpPr>
          <p:sp>
            <p:nvSpPr>
              <p:cNvPr id="56" name="椭圆 55"/>
              <p:cNvSpPr/>
              <p:nvPr/>
            </p:nvSpPr>
            <p:spPr>
              <a:xfrm rot="2105399">
                <a:off x="4375517" y="1449371"/>
                <a:ext cx="152254" cy="81601"/>
              </a:xfrm>
              <a:prstGeom prst="ellipse">
                <a:avLst/>
              </a:pr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99" name="椭圆 198"/>
              <p:cNvSpPr/>
              <p:nvPr/>
            </p:nvSpPr>
            <p:spPr>
              <a:xfrm rot="3620165">
                <a:off x="4482464" y="1335315"/>
                <a:ext cx="152254" cy="81601"/>
              </a:xfrm>
              <a:prstGeom prst="ellipse">
                <a:avLst/>
              </a:pr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0" name="椭圆 199"/>
              <p:cNvSpPr/>
              <p:nvPr/>
            </p:nvSpPr>
            <p:spPr>
              <a:xfrm rot="6070526">
                <a:off x="4642981" y="1265858"/>
                <a:ext cx="152254" cy="81601"/>
              </a:xfrm>
              <a:prstGeom prst="ellipse">
                <a:avLst/>
              </a:prstGeom>
              <a:solidFill>
                <a:srgbClr val="5C4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54484368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4C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258691" y="1793144"/>
            <a:ext cx="1103803" cy="1034956"/>
            <a:chOff x="5689219" y="3999237"/>
            <a:chExt cx="2581665" cy="2420640"/>
          </a:xfrm>
          <a:solidFill>
            <a:srgbClr val="00A5E0"/>
          </a:solidFill>
        </p:grpSpPr>
        <p:sp>
          <p:nvSpPr>
            <p:cNvPr id="5" name="同侧圆角矩形 4"/>
            <p:cNvSpPr/>
            <p:nvPr/>
          </p:nvSpPr>
          <p:spPr>
            <a:xfrm rot="642218">
              <a:off x="6316966" y="3999237"/>
              <a:ext cx="1584707" cy="1290316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椭圆 5"/>
            <p:cNvSpPr/>
            <p:nvPr/>
          </p:nvSpPr>
          <p:spPr>
            <a:xfrm rot="706879">
              <a:off x="5689219" y="5044486"/>
              <a:ext cx="2581665" cy="298874"/>
            </a:xfrm>
            <a:prstGeom prst="ellipse">
              <a:avLst/>
            </a:prstGeom>
            <a:grpFill/>
            <a:ln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新月形 6"/>
            <p:cNvSpPr/>
            <p:nvPr/>
          </p:nvSpPr>
          <p:spPr>
            <a:xfrm rot="543160">
              <a:off x="6270537" y="4291065"/>
              <a:ext cx="127000" cy="1257301"/>
            </a:xfrm>
            <a:prstGeom prst="moon">
              <a:avLst>
                <a:gd fmla="val 32695" name="adj"/>
              </a:avLst>
            </a:prstGeom>
            <a:grpFill/>
            <a:ln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新月形 7"/>
            <p:cNvSpPr/>
            <p:nvPr/>
          </p:nvSpPr>
          <p:spPr>
            <a:xfrm rot="9484032">
              <a:off x="7494305" y="4379206"/>
              <a:ext cx="127000" cy="1257301"/>
            </a:xfrm>
            <a:prstGeom prst="moon">
              <a:avLst>
                <a:gd fmla="val 40102" name="adj"/>
              </a:avLst>
            </a:prstGeom>
            <a:grpFill/>
            <a:ln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梯形 8"/>
            <p:cNvSpPr/>
            <p:nvPr/>
          </p:nvSpPr>
          <p:spPr>
            <a:xfrm>
              <a:off x="6783076" y="6134127"/>
              <a:ext cx="481012" cy="285750"/>
            </a:xfrm>
            <a:prstGeom prst="trapezoid">
              <a:avLst/>
            </a:prstGeom>
            <a:grpFill/>
            <a:ln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文本框 18"/>
          <p:cNvSpPr txBox="1"/>
          <p:nvPr/>
        </p:nvSpPr>
        <p:spPr>
          <a:xfrm>
            <a:off x="4372004" y="2413552"/>
            <a:ext cx="939800" cy="30480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rgbClr val="00A5E0"/>
                </a:solidFill>
                <a:latin charset="-122" panose="02010600010101010101" pitchFamily="2" typeface="方正喵呜体"/>
                <a:ea charset="-122" panose="02010600010101010101" pitchFamily="2" typeface="方正喵呜体"/>
              </a:rPr>
              <a:t>土豆作品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830805" y="2845594"/>
            <a:ext cx="0" cy="2512469"/>
          </a:xfrm>
          <a:prstGeom prst="line">
            <a:avLst/>
          </a:prstGeom>
          <a:ln>
            <a:solidFill>
              <a:srgbClr val="00A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66511" y="3263900"/>
            <a:ext cx="533400" cy="1588"/>
          </a:xfrm>
          <a:prstGeom prst="line">
            <a:avLst/>
          </a:prstGeom>
          <a:ln>
            <a:solidFill>
              <a:srgbClr val="00A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66511" y="4290592"/>
            <a:ext cx="533400" cy="1588"/>
          </a:xfrm>
          <a:prstGeom prst="line">
            <a:avLst/>
          </a:prstGeom>
          <a:ln>
            <a:solidFill>
              <a:srgbClr val="00A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8"/>
          <p:cNvSpPr txBox="1"/>
          <p:nvPr/>
        </p:nvSpPr>
        <p:spPr>
          <a:xfrm>
            <a:off x="5299911" y="3086100"/>
            <a:ext cx="661937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原图来源：http://mma.qq.com/office/index.html?qz_gdt=7nivavblaaak7bnpn7aq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5311803" y="4105926"/>
            <a:ext cx="3925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出品：腾讯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66511" y="4887095"/>
            <a:ext cx="533400" cy="1588"/>
          </a:xfrm>
          <a:prstGeom prst="line">
            <a:avLst/>
          </a:prstGeom>
          <a:ln>
            <a:solidFill>
              <a:srgbClr val="00A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/>
          <p:nvPr/>
        </p:nvSpPr>
        <p:spPr>
          <a:xfrm>
            <a:off x="5311803" y="4702429"/>
            <a:ext cx="392510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PPT转制：@飞起来的土豆</a:t>
            </a:r>
          </a:p>
        </p:txBody>
      </p:sp>
      <p:pic>
        <p:nvPicPr>
          <p:cNvPr id="222" name="图片 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6" y="2779974"/>
            <a:ext cx="4065531" cy="2474671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val="38322502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2"/>
          <p:cNvSpPr/>
          <p:nvPr/>
        </p:nvSpPr>
        <p:spPr bwMode="auto">
          <a:xfrm>
            <a:off x="2243138" y="2946400"/>
            <a:ext cx="596900" cy="657225"/>
          </a:xfrm>
          <a:custGeom>
            <a:gdLst>
              <a:gd fmla="*/ 0 w 576448" name="T0"/>
              <a:gd fmla="*/ 0 h 576263" name="T1"/>
              <a:gd fmla="*/ 575933 w 576448" name="T2"/>
              <a:gd fmla="*/ 576263 h 576263" name="T3"/>
              <a:gd fmla="*/ 576263 w 576448" name="T4"/>
              <a:gd fmla="*/ 0 h 576263" name="T5"/>
              <a:gd fmla="*/ 0 w 576448" name="T6"/>
              <a:gd fmla="*/ 0 h 57626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000000"/>
              </a:solidFill>
            </a:endParaRPr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2832100" y="294957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180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28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www.youyedoc.com      </a:t>
            </a:r>
          </a:p>
        </p:txBody>
      </p:sp>
      <p:sp>
        <p:nvSpPr>
          <p:cNvPr id="3076" name="矩形 6"/>
          <p:cNvSpPr>
            <a:spLocks noChangeArrowheads="1"/>
          </p:cNvSpPr>
          <p:nvPr/>
        </p:nvSpPr>
        <p:spPr bwMode="auto"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2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3077" name="直角三角形 5"/>
          <p:cNvSpPr>
            <a:spLocks noChangeArrowheads="1"/>
          </p:cNvSpPr>
          <p:nvPr/>
        </p:nvSpPr>
        <p:spPr bwMode="auto">
          <a:xfrm>
            <a:off x="9312275" y="2178050"/>
            <a:ext cx="854075" cy="779463"/>
          </a:xfrm>
          <a:prstGeom prst="rtTriangle">
            <a:avLst/>
          </a:prstGeom>
          <a:solidFill>
            <a:srgbClr val="007C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FFFFFF"/>
              </a:solidFill>
            </a:endParaRPr>
          </a:p>
        </p:txBody>
      </p:sp>
      <p:sp>
        <p:nvSpPr>
          <p:cNvPr id="3078" name="矩形 11"/>
          <p:cNvSpPr>
            <a:spLocks noChangeArrowheads="1"/>
          </p:cNvSpPr>
          <p:nvPr/>
        </p:nvSpPr>
        <p:spPr bwMode="auto">
          <a:xfrm>
            <a:off x="2581275" y="3921125"/>
            <a:ext cx="6907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24416131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C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梯形 72"/>
          <p:cNvSpPr/>
          <p:nvPr/>
        </p:nvSpPr>
        <p:spPr>
          <a:xfrm>
            <a:off x="0" y="3745397"/>
            <a:ext cx="12192000" cy="3112603"/>
          </a:xfrm>
          <a:prstGeom prst="trapezoid">
            <a:avLst>
              <a:gd fmla="val 72849" name="adj"/>
            </a:avLst>
          </a:prstGeom>
          <a:solidFill>
            <a:srgbClr val="A6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3465" r="5236" t="14405"/>
          <a:stretch>
            <a:fillRect/>
          </a:stretch>
        </p:blipFill>
        <p:spPr>
          <a:xfrm>
            <a:off x="400049" y="7007069"/>
            <a:ext cx="11391901" cy="4337388"/>
          </a:xfrm>
          <a:prstGeom prst="rect">
            <a:avLst/>
          </a:prstGeom>
          <a:ln w="19050">
            <a:solidFill>
              <a:srgbClr val="454C5C"/>
            </a:solidFill>
          </a:ln>
        </p:spPr>
      </p:pic>
      <p:grpSp>
        <p:nvGrpSpPr>
          <p:cNvPr id="71" name="组合 70"/>
          <p:cNvGrpSpPr/>
          <p:nvPr/>
        </p:nvGrpSpPr>
        <p:grpSpPr>
          <a:xfrm>
            <a:off x="7227051" y="1897730"/>
            <a:ext cx="3617495" cy="2596974"/>
            <a:chOff x="6700781" y="1676400"/>
            <a:chExt cx="3969657" cy="2849789"/>
          </a:xfrm>
        </p:grpSpPr>
        <p:grpSp>
          <p:nvGrpSpPr>
            <p:cNvPr id="15" name="组合 14"/>
            <p:cNvGrpSpPr/>
            <p:nvPr/>
          </p:nvGrpSpPr>
          <p:grpSpPr>
            <a:xfrm>
              <a:off x="6700781" y="1676400"/>
              <a:ext cx="3969657" cy="2849789"/>
              <a:chOff x="6700781" y="1676400"/>
              <a:chExt cx="3969657" cy="284978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700781" y="1676400"/>
                <a:ext cx="3969657" cy="2849789"/>
                <a:chOff x="6700781" y="1676400"/>
                <a:chExt cx="3969657" cy="2849789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139837" y="4478961"/>
                  <a:ext cx="3091543" cy="4722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28000">
                      <a:srgbClr val="CFD0D2"/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" name="梯形 5"/>
                <p:cNvSpPr/>
                <p:nvPr/>
              </p:nvSpPr>
              <p:spPr>
                <a:xfrm>
                  <a:off x="8286750" y="3911600"/>
                  <a:ext cx="800100" cy="508000"/>
                </a:xfrm>
                <a:prstGeom prst="trapezoid">
                  <a:avLst>
                    <a:gd fmla="val 37500" name="adj"/>
                  </a:avLst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8401844" y="4062095"/>
                  <a:ext cx="5643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ffectLst>
                  <a:outerShdw algn="t" blurRad="241300" dir="5400000" dist="381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5" name="组合 4"/>
                <p:cNvGrpSpPr/>
                <p:nvPr/>
              </p:nvGrpSpPr>
              <p:grpSpPr>
                <a:xfrm>
                  <a:off x="6700781" y="1676400"/>
                  <a:ext cx="3969657" cy="2425700"/>
                  <a:chOff x="6858000" y="1676400"/>
                  <a:chExt cx="3467100" cy="2425700"/>
                </a:xfrm>
              </p:grpSpPr>
              <p:sp>
                <p:nvSpPr>
                  <p:cNvPr id="3" name="圆角矩形 2"/>
                  <p:cNvSpPr/>
                  <p:nvPr/>
                </p:nvSpPr>
                <p:spPr>
                  <a:xfrm>
                    <a:off x="6858000" y="1676400"/>
                    <a:ext cx="3467100" cy="2425700"/>
                  </a:xfrm>
                  <a:prstGeom prst="roundRect">
                    <a:avLst>
                      <a:gd fmla="val 1993" name="adj"/>
                    </a:avLst>
                  </a:prstGeom>
                  <a:solidFill>
                    <a:srgbClr val="454E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" name="矩形 3"/>
                  <p:cNvSpPr/>
                  <p:nvPr/>
                </p:nvSpPr>
                <p:spPr>
                  <a:xfrm>
                    <a:off x="6952481" y="1758950"/>
                    <a:ext cx="3289300" cy="2070100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" name="圆角矩形 6"/>
                <p:cNvSpPr/>
                <p:nvPr/>
              </p:nvSpPr>
              <p:spPr>
                <a:xfrm>
                  <a:off x="7921625" y="4417219"/>
                  <a:ext cx="1530350" cy="94456"/>
                </a:xfrm>
                <a:prstGeom prst="roundRect">
                  <a:avLst/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1" name="椭圆 10"/>
              <p:cNvSpPr/>
              <p:nvPr/>
            </p:nvSpPr>
            <p:spPr>
              <a:xfrm>
                <a:off x="8594077" y="3905175"/>
                <a:ext cx="130214" cy="1302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0438530" y="3934922"/>
                <a:ext cx="70720" cy="70720"/>
              </a:xfrm>
              <a:prstGeom prst="ellipse">
                <a:avLst/>
              </a:prstGeom>
              <a:solidFill>
                <a:srgbClr val="76C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10343080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0270992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7483686" y="1944787"/>
              <a:ext cx="2374818" cy="1737982"/>
              <a:chOff x="1706871" y="2387600"/>
              <a:chExt cx="4021461" cy="294305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06871" y="2387600"/>
                <a:ext cx="4021461" cy="2943059"/>
              </a:xfrm>
              <a:prstGeom prst="rect">
                <a:avLst/>
              </a:prstGeom>
              <a:solidFill>
                <a:srgbClr val="5FB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706871" y="2995186"/>
                <a:ext cx="3192607" cy="2335473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397214" y="2992622"/>
                <a:ext cx="1254690" cy="2261301"/>
              </a:xfrm>
              <a:prstGeom prst="rect">
                <a:avLst/>
              </a:prstGeom>
              <a:solidFill>
                <a:srgbClr val="D3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834093" y="3041568"/>
                <a:ext cx="754311" cy="585330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1774842" y="2808760"/>
                <a:ext cx="1438258" cy="104068"/>
                <a:chOff x="1736742" y="2834159"/>
                <a:chExt cx="1501102" cy="108615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736742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935669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2134596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2333523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2532450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2731377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930304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3129229" y="2834159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04" name="组合 103"/>
              <p:cNvGrpSpPr/>
              <p:nvPr/>
            </p:nvGrpSpPr>
            <p:grpSpPr>
              <a:xfrm>
                <a:off x="4834093" y="3755703"/>
                <a:ext cx="754312" cy="738129"/>
                <a:chOff x="4948393" y="3641403"/>
                <a:chExt cx="754312" cy="738129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4948393" y="3641403"/>
                  <a:ext cx="98882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5106717" y="3641403"/>
                  <a:ext cx="595988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4948393" y="3792021"/>
                  <a:ext cx="98882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5106717" y="3792021"/>
                  <a:ext cx="595988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4948393" y="3941894"/>
                  <a:ext cx="98882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5106717" y="3941894"/>
                  <a:ext cx="595988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948393" y="4111864"/>
                  <a:ext cx="98882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5106717" y="4111864"/>
                  <a:ext cx="595988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4948393" y="4280650"/>
                  <a:ext cx="98882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5106717" y="4280650"/>
                  <a:ext cx="595988" cy="98882"/>
                </a:xfrm>
                <a:prstGeom prst="rect">
                  <a:avLst/>
                </a:prstGeom>
                <a:solidFill>
                  <a:srgbClr val="ABE3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1778862" y="2992623"/>
                <a:ext cx="2986969" cy="2261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5105400" y="3100718"/>
                <a:ext cx="206934" cy="345142"/>
                <a:chOff x="857250" y="3857625"/>
                <a:chExt cx="430213" cy="717550"/>
              </a:xfrm>
              <a:solidFill>
                <a:srgbClr val="FFFFFF"/>
              </a:solidFill>
            </p:grpSpPr>
            <p:sp>
              <p:nvSpPr>
                <p:cNvPr id="108" name="Freeform 5"/>
                <p:cNvSpPr/>
                <p:nvPr/>
              </p:nvSpPr>
              <p:spPr bwMode="auto">
                <a:xfrm>
                  <a:off x="857250" y="4137025"/>
                  <a:ext cx="430213" cy="438150"/>
                </a:xfrm>
                <a:custGeom>
                  <a:gdLst>
                    <a:gd fmla="*/ 112 w 112" name="T0"/>
                    <a:gd fmla="*/ 3 h 115" name="T1"/>
                    <a:gd fmla="*/ 112 w 112" name="T2"/>
                    <a:gd fmla="*/ 0 h 115" name="T3"/>
                    <a:gd fmla="*/ 93 w 112" name="T4"/>
                    <a:gd fmla="*/ 0 h 115" name="T5"/>
                    <a:gd fmla="*/ 93 w 112" name="T6"/>
                    <a:gd fmla="*/ 3 h 115" name="T7"/>
                    <a:gd fmla="*/ 56 w 112" name="T8"/>
                    <a:gd fmla="*/ 41 h 115" name="T9"/>
                    <a:gd fmla="*/ 18 w 112" name="T10"/>
                    <a:gd fmla="*/ 3 h 115" name="T11"/>
                    <a:gd fmla="*/ 19 w 112" name="T12"/>
                    <a:gd fmla="*/ 0 h 115" name="T13"/>
                    <a:gd fmla="*/ 0 w 112" name="T14"/>
                    <a:gd fmla="*/ 0 h 115" name="T15"/>
                    <a:gd fmla="*/ 0 w 112" name="T16"/>
                    <a:gd fmla="*/ 3 h 115" name="T17"/>
                    <a:gd fmla="*/ 46 w 112" name="T18"/>
                    <a:gd fmla="*/ 59 h 115" name="T19"/>
                    <a:gd fmla="*/ 46 w 112" name="T20"/>
                    <a:gd fmla="*/ 94 h 115" name="T21"/>
                    <a:gd fmla="*/ 33 w 112" name="T22"/>
                    <a:gd fmla="*/ 94 h 115" name="T23"/>
                    <a:gd fmla="*/ 33 w 112" name="T24"/>
                    <a:gd fmla="*/ 115 h 115" name="T25"/>
                    <a:gd fmla="*/ 79 w 112" name="T26"/>
                    <a:gd fmla="*/ 115 h 115" name="T27"/>
                    <a:gd fmla="*/ 79 w 112" name="T28"/>
                    <a:gd fmla="*/ 94 h 115" name="T29"/>
                    <a:gd fmla="*/ 66 w 112" name="T30"/>
                    <a:gd fmla="*/ 94 h 115" name="T31"/>
                    <a:gd fmla="*/ 66 w 112" name="T32"/>
                    <a:gd fmla="*/ 59 h 115" name="T33"/>
                    <a:gd fmla="*/ 112 w 112" name="T34"/>
                    <a:gd fmla="*/ 3 h 115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15" w="112">
                      <a:moveTo>
                        <a:pt x="112" y="3"/>
                      </a:moveTo>
                      <a:cubicBezTo>
                        <a:pt x="112" y="2"/>
                        <a:pt x="112" y="1"/>
                        <a:pt x="112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1"/>
                        <a:pt x="93" y="2"/>
                        <a:pt x="93" y="3"/>
                      </a:cubicBezTo>
                      <a:cubicBezTo>
                        <a:pt x="93" y="24"/>
                        <a:pt x="77" y="41"/>
                        <a:pt x="56" y="41"/>
                      </a:cubicBezTo>
                      <a:cubicBezTo>
                        <a:pt x="35" y="41"/>
                        <a:pt x="18" y="24"/>
                        <a:pt x="18" y="3"/>
                      </a:cubicBezTo>
                      <a:cubicBezTo>
                        <a:pt x="18" y="2"/>
                        <a:pt x="19" y="1"/>
                        <a:pt x="1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1"/>
                        <a:pt x="20" y="54"/>
                        <a:pt x="46" y="59"/>
                      </a:cubicBezTo>
                      <a:cubicBezTo>
                        <a:pt x="46" y="94"/>
                        <a:pt x="46" y="94"/>
                        <a:pt x="46" y="94"/>
                      </a:cubicBezTo>
                      <a:cubicBezTo>
                        <a:pt x="33" y="94"/>
                        <a:pt x="33" y="94"/>
                        <a:pt x="33" y="94"/>
                      </a:cubicBezTo>
                      <a:cubicBezTo>
                        <a:pt x="33" y="115"/>
                        <a:pt x="33" y="115"/>
                        <a:pt x="33" y="115"/>
                      </a:cubicBezTo>
                      <a:cubicBezTo>
                        <a:pt x="79" y="115"/>
                        <a:pt x="79" y="115"/>
                        <a:pt x="79" y="115"/>
                      </a:cubicBezTo>
                      <a:cubicBezTo>
                        <a:pt x="79" y="94"/>
                        <a:pt x="79" y="94"/>
                        <a:pt x="79" y="94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92" y="54"/>
                        <a:pt x="112" y="31"/>
                        <a:pt x="1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9" name="Freeform 6"/>
                <p:cNvSpPr/>
                <p:nvPr/>
              </p:nvSpPr>
              <p:spPr bwMode="auto">
                <a:xfrm>
                  <a:off x="957263" y="3857625"/>
                  <a:ext cx="231775" cy="355600"/>
                </a:xfrm>
                <a:custGeom>
                  <a:gdLst>
                    <a:gd fmla="*/ 60 w 60" name="T0"/>
                    <a:gd fmla="*/ 63 h 93" name="T1"/>
                    <a:gd fmla="*/ 30 w 60" name="T2"/>
                    <a:gd fmla="*/ 93 h 93" name="T3"/>
                    <a:gd fmla="*/ 30 w 60" name="T4"/>
                    <a:gd fmla="*/ 93 h 93" name="T5"/>
                    <a:gd fmla="*/ 0 w 60" name="T6"/>
                    <a:gd fmla="*/ 63 h 93" name="T7"/>
                    <a:gd fmla="*/ 0 w 60" name="T8"/>
                    <a:gd fmla="*/ 30 h 93" name="T9"/>
                    <a:gd fmla="*/ 30 w 60" name="T10"/>
                    <a:gd fmla="*/ 0 h 93" name="T11"/>
                    <a:gd fmla="*/ 30 w 60" name="T12"/>
                    <a:gd fmla="*/ 0 h 93" name="T13"/>
                    <a:gd fmla="*/ 60 w 60" name="T14"/>
                    <a:gd fmla="*/ 30 h 93" name="T15"/>
                    <a:gd fmla="*/ 60 w 60" name="T16"/>
                    <a:gd fmla="*/ 63 h 9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3" w="60">
                      <a:moveTo>
                        <a:pt x="60" y="63"/>
                      </a:moveTo>
                      <a:cubicBezTo>
                        <a:pt x="60" y="80"/>
                        <a:pt x="47" y="93"/>
                        <a:pt x="30" y="93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13" y="93"/>
                        <a:pt x="0" y="80"/>
                        <a:pt x="0" y="63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3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7" y="0"/>
                        <a:pt x="60" y="13"/>
                        <a:pt x="60" y="30"/>
                      </a:cubicBezTo>
                      <a:lnTo>
                        <a:pt x="60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4932975" y="3513519"/>
                <a:ext cx="529890" cy="45720"/>
                <a:chOff x="3272998" y="5958820"/>
                <a:chExt cx="1258850" cy="108615"/>
              </a:xfrm>
            </p:grpSpPr>
            <p:sp>
              <p:nvSpPr>
                <p:cNvPr id="111" name="矩形 110"/>
                <p:cNvSpPr/>
                <p:nvPr/>
              </p:nvSpPr>
              <p:spPr>
                <a:xfrm>
                  <a:off x="3272998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2" name="矩形 111"/>
                <p:cNvSpPr/>
                <p:nvPr/>
              </p:nvSpPr>
              <p:spPr>
                <a:xfrm>
                  <a:off x="3437317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3601636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3765955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5" name="矩形 114"/>
                <p:cNvSpPr/>
                <p:nvPr/>
              </p:nvSpPr>
              <p:spPr>
                <a:xfrm>
                  <a:off x="3930274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4094593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4258912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8" name="矩形 117"/>
                <p:cNvSpPr/>
                <p:nvPr/>
              </p:nvSpPr>
              <p:spPr>
                <a:xfrm>
                  <a:off x="4423233" y="5958820"/>
                  <a:ext cx="108615" cy="108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1794887" y="2463800"/>
                <a:ext cx="246194" cy="246194"/>
                <a:chOff x="457200" y="3854585"/>
                <a:chExt cx="838200" cy="838200"/>
              </a:xfrm>
            </p:grpSpPr>
            <p:sp>
              <p:nvSpPr>
                <p:cNvPr id="121" name="矩形 120"/>
                <p:cNvSpPr/>
                <p:nvPr/>
              </p:nvSpPr>
              <p:spPr>
                <a:xfrm>
                  <a:off x="457200" y="3854585"/>
                  <a:ext cx="838200" cy="83820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D3F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123" name="直接连接符 122"/>
                <p:cNvCxnSpPr>
                  <a:stCxn id="121" idx="1"/>
                  <a:endCxn id="121" idx="3"/>
                </p:cNvCxnSpPr>
                <p:nvPr/>
              </p:nvCxnSpPr>
              <p:spPr>
                <a:xfrm>
                  <a:off x="457200" y="4273685"/>
                  <a:ext cx="838200" cy="0"/>
                </a:xfrm>
                <a:prstGeom prst="line">
                  <a:avLst/>
                </a:prstGeom>
                <a:ln w="19050">
                  <a:solidFill>
                    <a:srgbClr val="D3F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>
                  <a:stCxn id="121" idx="0"/>
                  <a:endCxn id="121" idx="2"/>
                </p:cNvCxnSpPr>
                <p:nvPr/>
              </p:nvCxnSpPr>
              <p:spPr>
                <a:xfrm flipH="1">
                  <a:off x="876300" y="3854585"/>
                  <a:ext cx="0" cy="838200"/>
                </a:xfrm>
                <a:prstGeom prst="line">
                  <a:avLst/>
                </a:prstGeom>
                <a:ln w="19050">
                  <a:solidFill>
                    <a:srgbClr val="D3F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组合 199"/>
              <p:cNvGrpSpPr/>
              <p:nvPr/>
            </p:nvGrpSpPr>
            <p:grpSpPr>
              <a:xfrm>
                <a:off x="3277774" y="3890785"/>
                <a:ext cx="623434" cy="556482"/>
                <a:chOff x="3277774" y="3890785"/>
                <a:chExt cx="623434" cy="556482"/>
              </a:xfrm>
            </p:grpSpPr>
            <p:grpSp>
              <p:nvGrpSpPr>
                <p:cNvPr id="157" name="组合 156"/>
                <p:cNvGrpSpPr/>
                <p:nvPr/>
              </p:nvGrpSpPr>
              <p:grpSpPr>
                <a:xfrm flipH="1">
                  <a:off x="3277774" y="3890785"/>
                  <a:ext cx="623434" cy="556482"/>
                  <a:chOff x="2427871" y="3993378"/>
                  <a:chExt cx="942563" cy="841339"/>
                </a:xfrm>
                <a:solidFill>
                  <a:srgbClr val="64B800"/>
                </a:solidFill>
              </p:grpSpPr>
              <p:sp>
                <p:nvSpPr>
                  <p:cNvPr id="167" name="圆角矩形 166"/>
                  <p:cNvSpPr/>
                  <p:nvPr/>
                </p:nvSpPr>
                <p:spPr>
                  <a:xfrm>
                    <a:off x="2427871" y="3993378"/>
                    <a:ext cx="942563" cy="663336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68" name="等腰三角形 167"/>
                  <p:cNvSpPr/>
                  <p:nvPr/>
                </p:nvSpPr>
                <p:spPr>
                  <a:xfrm flipV="1">
                    <a:off x="2760237" y="4573006"/>
                    <a:ext cx="188486" cy="261711"/>
                  </a:xfrm>
                  <a:prstGeom prst="triangle">
                    <a:avLst>
                      <a:gd fmla="val 0" name="adj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58" name="组合 157"/>
                <p:cNvGrpSpPr/>
                <p:nvPr/>
              </p:nvGrpSpPr>
              <p:grpSpPr>
                <a:xfrm>
                  <a:off x="3434723" y="3969987"/>
                  <a:ext cx="309535" cy="295778"/>
                  <a:chOff x="3641460" y="5472390"/>
                  <a:chExt cx="828330" cy="791516"/>
                </a:xfrm>
              </p:grpSpPr>
              <p:grpSp>
                <p:nvGrpSpPr>
                  <p:cNvPr id="159" name="组合 158"/>
                  <p:cNvGrpSpPr/>
                  <p:nvPr/>
                </p:nvGrpSpPr>
                <p:grpSpPr>
                  <a:xfrm rot="20581392">
                    <a:off x="4161814" y="5472390"/>
                    <a:ext cx="307976" cy="560388"/>
                    <a:chOff x="6153150" y="3152776"/>
                    <a:chExt cx="307976" cy="560388"/>
                  </a:xfrm>
                  <a:solidFill>
                    <a:srgbClr val="FFFFFF"/>
                  </a:solidFill>
                </p:grpSpPr>
                <p:sp>
                  <p:nvSpPr>
                    <p:cNvPr id="164" name="Freeform 15"/>
                    <p:cNvSpPr/>
                    <p:nvPr/>
                  </p:nvSpPr>
                  <p:spPr bwMode="auto">
                    <a:xfrm>
                      <a:off x="6180138" y="3152776"/>
                      <a:ext cx="280988" cy="560388"/>
                    </a:xfrm>
                    <a:custGeom>
                      <a:gdLst>
                        <a:gd fmla="*/ 6 w 74" name="T0"/>
                        <a:gd fmla="*/ 0 h 147" name="T1"/>
                        <a:gd fmla="*/ 0 w 74" name="T2"/>
                        <a:gd fmla="*/ 1 h 147" name="T3"/>
                        <a:gd fmla="*/ 63 w 74" name="T4"/>
                        <a:gd fmla="*/ 74 h 147" name="T5"/>
                        <a:gd fmla="*/ 0 w 74" name="T6"/>
                        <a:gd fmla="*/ 147 h 147" name="T7"/>
                        <a:gd fmla="*/ 6 w 74" name="T8"/>
                        <a:gd fmla="*/ 147 h 147" name="T9"/>
                        <a:gd fmla="*/ 74 w 74" name="T10"/>
                        <a:gd fmla="*/ 74 h 147" name="T11"/>
                        <a:gd fmla="*/ 6 w 74" name="T12"/>
                        <a:gd fmla="*/ 0 h 14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47" w="74">
                          <a:moveTo>
                            <a:pt x="6" y="0"/>
                          </a:moveTo>
                          <a:cubicBezTo>
                            <a:pt x="4" y="0"/>
                            <a:pt x="2" y="1"/>
                            <a:pt x="0" y="1"/>
                          </a:cubicBezTo>
                          <a:cubicBezTo>
                            <a:pt x="35" y="4"/>
                            <a:pt x="63" y="35"/>
                            <a:pt x="63" y="74"/>
                          </a:cubicBezTo>
                          <a:cubicBezTo>
                            <a:pt x="63" y="112"/>
                            <a:pt x="35" y="144"/>
                            <a:pt x="0" y="147"/>
                          </a:cubicBezTo>
                          <a:cubicBezTo>
                            <a:pt x="2" y="147"/>
                            <a:pt x="4" y="147"/>
                            <a:pt x="6" y="147"/>
                          </a:cubicBezTo>
                          <a:cubicBezTo>
                            <a:pt x="44" y="147"/>
                            <a:pt x="74" y="114"/>
                            <a:pt x="74" y="74"/>
                          </a:cubicBezTo>
                          <a:cubicBezTo>
                            <a:pt x="74" y="33"/>
                            <a:pt x="44" y="0"/>
                            <a:pt x="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65" name="Freeform 16"/>
                    <p:cNvSpPr/>
                    <p:nvPr/>
                  </p:nvSpPr>
                  <p:spPr bwMode="auto">
                    <a:xfrm>
                      <a:off x="6153150" y="3228976"/>
                      <a:ext cx="204788" cy="407988"/>
                    </a:xfrm>
                    <a:custGeom>
                      <a:gdLst>
                        <a:gd fmla="*/ 4 w 54" name="T0"/>
                        <a:gd fmla="*/ 0 h 107" name="T1"/>
                        <a:gd fmla="*/ 0 w 54" name="T2"/>
                        <a:gd fmla="*/ 1 h 107" name="T3"/>
                        <a:gd fmla="*/ 45 w 54" name="T4"/>
                        <a:gd fmla="*/ 54 h 107" name="T5"/>
                        <a:gd fmla="*/ 0 w 54" name="T6"/>
                        <a:gd fmla="*/ 107 h 107" name="T7"/>
                        <a:gd fmla="*/ 4 w 54" name="T8"/>
                        <a:gd fmla="*/ 107 h 107" name="T9"/>
                        <a:gd fmla="*/ 54 w 54" name="T10"/>
                        <a:gd fmla="*/ 54 h 107" name="T11"/>
                        <a:gd fmla="*/ 4 w 54" name="T12"/>
                        <a:gd fmla="*/ 0 h 10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07" w="54">
                          <a:moveTo>
                            <a:pt x="4" y="0"/>
                          </a:moveTo>
                          <a:cubicBezTo>
                            <a:pt x="2" y="0"/>
                            <a:pt x="1" y="0"/>
                            <a:pt x="0" y="1"/>
                          </a:cubicBezTo>
                          <a:cubicBezTo>
                            <a:pt x="25" y="3"/>
                            <a:pt x="45" y="26"/>
                            <a:pt x="45" y="54"/>
                          </a:cubicBezTo>
                          <a:cubicBezTo>
                            <a:pt x="45" y="82"/>
                            <a:pt x="25" y="105"/>
                            <a:pt x="0" y="107"/>
                          </a:cubicBezTo>
                          <a:cubicBezTo>
                            <a:pt x="1" y="107"/>
                            <a:pt x="2" y="107"/>
                            <a:pt x="4" y="107"/>
                          </a:cubicBezTo>
                          <a:cubicBezTo>
                            <a:pt x="31" y="107"/>
                            <a:pt x="54" y="83"/>
                            <a:pt x="54" y="54"/>
                          </a:cubicBezTo>
                          <a:cubicBezTo>
                            <a:pt x="54" y="24"/>
                            <a:pt x="31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66" name="Freeform 17"/>
                    <p:cNvSpPr/>
                    <p:nvPr/>
                  </p:nvSpPr>
                  <p:spPr bwMode="auto">
                    <a:xfrm>
                      <a:off x="6153150" y="3319463"/>
                      <a:ext cx="114300" cy="230188"/>
                    </a:xfrm>
                    <a:custGeom>
                      <a:gdLst>
                        <a:gd fmla="*/ 2 w 30" name="T0"/>
                        <a:gd fmla="*/ 0 h 60" name="T1"/>
                        <a:gd fmla="*/ 0 w 30" name="T2"/>
                        <a:gd fmla="*/ 0 h 60" name="T3"/>
                        <a:gd fmla="*/ 25 w 30" name="T4"/>
                        <a:gd fmla="*/ 30 h 60" name="T5"/>
                        <a:gd fmla="*/ 0 w 30" name="T6"/>
                        <a:gd fmla="*/ 60 h 60" name="T7"/>
                        <a:gd fmla="*/ 2 w 30" name="T8"/>
                        <a:gd fmla="*/ 60 h 60" name="T9"/>
                        <a:gd fmla="*/ 30 w 30" name="T10"/>
                        <a:gd fmla="*/ 30 h 60" name="T11"/>
                        <a:gd fmla="*/ 2 w 30" name="T12"/>
                        <a:gd fmla="*/ 0 h 60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60" w="30">
                          <a:moveTo>
                            <a:pt x="2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14" y="1"/>
                            <a:pt x="25" y="14"/>
                            <a:pt x="25" y="30"/>
                          </a:cubicBezTo>
                          <a:cubicBezTo>
                            <a:pt x="25" y="46"/>
                            <a:pt x="14" y="59"/>
                            <a:pt x="0" y="60"/>
                          </a:cubicBezTo>
                          <a:cubicBezTo>
                            <a:pt x="0" y="60"/>
                            <a:pt x="1" y="60"/>
                            <a:pt x="2" y="60"/>
                          </a:cubicBezTo>
                          <a:cubicBezTo>
                            <a:pt x="18" y="60"/>
                            <a:pt x="30" y="47"/>
                            <a:pt x="30" y="30"/>
                          </a:cubicBezTo>
                          <a:cubicBezTo>
                            <a:pt x="30" y="13"/>
                            <a:pt x="18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  <p:grpSp>
                <p:nvGrpSpPr>
                  <p:cNvPr id="160" name="组合 159"/>
                  <p:cNvGrpSpPr/>
                  <p:nvPr/>
                </p:nvGrpSpPr>
                <p:grpSpPr>
                  <a:xfrm>
                    <a:off x="3641460" y="5522543"/>
                    <a:ext cx="561975" cy="741363"/>
                    <a:chOff x="5761038" y="3071813"/>
                    <a:chExt cx="561975" cy="741363"/>
                  </a:xfrm>
                  <a:solidFill>
                    <a:srgbClr val="FFFFFF"/>
                  </a:solidFill>
                </p:grpSpPr>
                <p:sp>
                  <p:nvSpPr>
                    <p:cNvPr id="161" name="Freeform 25"/>
                    <p:cNvSpPr/>
                    <p:nvPr/>
                  </p:nvSpPr>
                  <p:spPr bwMode="auto">
                    <a:xfrm>
                      <a:off x="5969000" y="3071813"/>
                      <a:ext cx="150813" cy="231775"/>
                    </a:xfrm>
                    <a:custGeom>
                      <a:gdLst>
                        <a:gd fmla="*/ 37 w 39" name="T0"/>
                        <a:gd fmla="*/ 46 h 61" name="T1"/>
                        <a:gd fmla="*/ 31 w 39" name="T2"/>
                        <a:gd fmla="*/ 59 h 61" name="T3"/>
                        <a:gd fmla="*/ 31 w 39" name="T4"/>
                        <a:gd fmla="*/ 59 h 61" name="T5"/>
                        <a:gd fmla="*/ 18 w 39" name="T6"/>
                        <a:gd fmla="*/ 54 h 61" name="T7"/>
                        <a:gd fmla="*/ 2 w 39" name="T8"/>
                        <a:gd fmla="*/ 15 h 61" name="T9"/>
                        <a:gd fmla="*/ 8 w 39" name="T10"/>
                        <a:gd fmla="*/ 2 h 61" name="T11"/>
                        <a:gd fmla="*/ 8 w 39" name="T12"/>
                        <a:gd fmla="*/ 2 h 61" name="T13"/>
                        <a:gd fmla="*/ 21 w 39" name="T14"/>
                        <a:gd fmla="*/ 7 h 61" name="T15"/>
                        <a:gd fmla="*/ 37 w 39" name="T16"/>
                        <a:gd fmla="*/ 46 h 61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1" w="39">
                          <a:moveTo>
                            <a:pt x="37" y="46"/>
                          </a:moveTo>
                          <a:cubicBezTo>
                            <a:pt x="39" y="51"/>
                            <a:pt x="37" y="57"/>
                            <a:pt x="31" y="59"/>
                          </a:cubicBezTo>
                          <a:cubicBezTo>
                            <a:pt x="31" y="59"/>
                            <a:pt x="31" y="59"/>
                            <a:pt x="31" y="59"/>
                          </a:cubicBezTo>
                          <a:cubicBezTo>
                            <a:pt x="26" y="61"/>
                            <a:pt x="20" y="59"/>
                            <a:pt x="18" y="54"/>
                          </a:cubicBezTo>
                          <a:cubicBezTo>
                            <a:pt x="2" y="15"/>
                            <a:pt x="2" y="15"/>
                            <a:pt x="2" y="15"/>
                          </a:cubicBezTo>
                          <a:cubicBezTo>
                            <a:pt x="0" y="10"/>
                            <a:pt x="2" y="4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3" y="0"/>
                            <a:pt x="19" y="2"/>
                            <a:pt x="21" y="7"/>
                          </a:cubicBezTo>
                          <a:lnTo>
                            <a:pt x="37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62" name="Freeform 26"/>
                    <p:cNvSpPr/>
                    <p:nvPr/>
                  </p:nvSpPr>
                  <p:spPr bwMode="auto">
                    <a:xfrm>
                      <a:off x="6169025" y="3551238"/>
                      <a:ext cx="153988" cy="234950"/>
                    </a:xfrm>
                    <a:custGeom>
                      <a:gdLst>
                        <a:gd fmla="*/ 38 w 40" name="T0"/>
                        <a:gd fmla="*/ 46 h 62" name="T1"/>
                        <a:gd fmla="*/ 32 w 40" name="T2"/>
                        <a:gd fmla="*/ 59 h 62" name="T3"/>
                        <a:gd fmla="*/ 32 w 40" name="T4"/>
                        <a:gd fmla="*/ 59 h 62" name="T5"/>
                        <a:gd fmla="*/ 19 w 40" name="T6"/>
                        <a:gd fmla="*/ 54 h 62" name="T7"/>
                        <a:gd fmla="*/ 3 w 40" name="T8"/>
                        <a:gd fmla="*/ 16 h 62" name="T9"/>
                        <a:gd fmla="*/ 8 w 40" name="T10"/>
                        <a:gd fmla="*/ 2 h 62" name="T11"/>
                        <a:gd fmla="*/ 8 w 40" name="T12"/>
                        <a:gd fmla="*/ 2 h 62" name="T13"/>
                        <a:gd fmla="*/ 22 w 40" name="T14"/>
                        <a:gd fmla="*/ 8 h 62" name="T15"/>
                        <a:gd fmla="*/ 38 w 40" name="T16"/>
                        <a:gd fmla="*/ 46 h 62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2" w="40">
                          <a:moveTo>
                            <a:pt x="38" y="46"/>
                          </a:moveTo>
                          <a:cubicBezTo>
                            <a:pt x="40" y="51"/>
                            <a:pt x="37" y="57"/>
                            <a:pt x="32" y="59"/>
                          </a:cubicBezTo>
                          <a:cubicBezTo>
                            <a:pt x="32" y="59"/>
                            <a:pt x="32" y="59"/>
                            <a:pt x="32" y="59"/>
                          </a:cubicBezTo>
                          <a:cubicBezTo>
                            <a:pt x="27" y="62"/>
                            <a:pt x="21" y="59"/>
                            <a:pt x="19" y="54"/>
                          </a:cubicBezTo>
                          <a:cubicBezTo>
                            <a:pt x="3" y="16"/>
                            <a:pt x="3" y="16"/>
                            <a:pt x="3" y="16"/>
                          </a:cubicBezTo>
                          <a:cubicBezTo>
                            <a:pt x="0" y="11"/>
                            <a:pt x="3" y="5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4" y="0"/>
                            <a:pt x="20" y="3"/>
                            <a:pt x="22" y="8"/>
                          </a:cubicBezTo>
                          <a:lnTo>
                            <a:pt x="38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63" name="Freeform 27"/>
                    <p:cNvSpPr/>
                    <p:nvPr/>
                  </p:nvSpPr>
                  <p:spPr bwMode="auto">
                    <a:xfrm>
                      <a:off x="5761038" y="3121026"/>
                      <a:ext cx="465138" cy="692150"/>
                    </a:xfrm>
                    <a:custGeom>
                      <a:gdLst>
                        <a:gd fmla="*/ 121 w 121" name="T0"/>
                        <a:gd fmla="*/ 175 h 182" name="T1"/>
                        <a:gd fmla="*/ 47 w 121" name="T2"/>
                        <a:gd fmla="*/ 0 h 182" name="T3"/>
                        <a:gd fmla="*/ 68 w 121" name="T4"/>
                        <a:gd fmla="*/ 51 h 182" name="T5"/>
                        <a:gd fmla="*/ 100 w 121" name="T6"/>
                        <a:gd fmla="*/ 125 h 182" name="T7"/>
                        <a:gd fmla="*/ 121 w 121" name="T8"/>
                        <a:gd fmla="*/ 175 h 182" name="T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b="b" l="0" r="r" t="0"/>
                      <a:pathLst>
                        <a:path h="182" w="120">
                          <a:moveTo>
                            <a:pt x="121" y="175"/>
                          </a:moveTo>
                          <a:cubicBezTo>
                            <a:pt x="61" y="182"/>
                            <a:pt x="0" y="39"/>
                            <a:pt x="47" y="0"/>
                          </a:cubicBezTo>
                          <a:cubicBezTo>
                            <a:pt x="68" y="51"/>
                            <a:pt x="68" y="51"/>
                            <a:pt x="68" y="51"/>
                          </a:cubicBezTo>
                          <a:cubicBezTo>
                            <a:pt x="49" y="54"/>
                            <a:pt x="89" y="139"/>
                            <a:pt x="100" y="125"/>
                          </a:cubicBezTo>
                          <a:lnTo>
                            <a:pt x="121" y="1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</p:grpSp>
          <p:grpSp>
            <p:nvGrpSpPr>
              <p:cNvPr id="186" name="组合 185"/>
              <p:cNvGrpSpPr/>
              <p:nvPr/>
            </p:nvGrpSpPr>
            <p:grpSpPr>
              <a:xfrm>
                <a:off x="2427871" y="3993378"/>
                <a:ext cx="942563" cy="841339"/>
                <a:chOff x="2427871" y="3993378"/>
                <a:chExt cx="942563" cy="841339"/>
              </a:xfrm>
            </p:grpSpPr>
            <p:grpSp>
              <p:nvGrpSpPr>
                <p:cNvPr id="134" name="组合 133"/>
                <p:cNvGrpSpPr/>
                <p:nvPr/>
              </p:nvGrpSpPr>
              <p:grpSpPr>
                <a:xfrm>
                  <a:off x="2427871" y="3993378"/>
                  <a:ext cx="942563" cy="841339"/>
                  <a:chOff x="2427871" y="3993378"/>
                  <a:chExt cx="942563" cy="841339"/>
                </a:xfrm>
              </p:grpSpPr>
              <p:sp>
                <p:nvSpPr>
                  <p:cNvPr id="132" name="圆角矩形 131"/>
                  <p:cNvSpPr/>
                  <p:nvPr/>
                </p:nvSpPr>
                <p:spPr>
                  <a:xfrm>
                    <a:off x="2427871" y="3993378"/>
                    <a:ext cx="942563" cy="663336"/>
                  </a:xfrm>
                  <a:prstGeom prst="roundRect">
                    <a:avLst/>
                  </a:prstGeom>
                  <a:solidFill>
                    <a:srgbClr val="00ACF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33" name="等腰三角形 132"/>
                  <p:cNvSpPr/>
                  <p:nvPr/>
                </p:nvSpPr>
                <p:spPr>
                  <a:xfrm flipV="1">
                    <a:off x="2760237" y="4573006"/>
                    <a:ext cx="188486" cy="261711"/>
                  </a:xfrm>
                  <a:prstGeom prst="triangle">
                    <a:avLst>
                      <a:gd fmla="val 0" name="adj"/>
                    </a:avLst>
                  </a:prstGeom>
                  <a:solidFill>
                    <a:srgbClr val="00A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54" name="组合 153"/>
                <p:cNvGrpSpPr/>
                <p:nvPr/>
              </p:nvGrpSpPr>
              <p:grpSpPr>
                <a:xfrm>
                  <a:off x="2665160" y="4113122"/>
                  <a:ext cx="467983" cy="447184"/>
                  <a:chOff x="3641460" y="5472390"/>
                  <a:chExt cx="828330" cy="791516"/>
                </a:xfrm>
              </p:grpSpPr>
              <p:grpSp>
                <p:nvGrpSpPr>
                  <p:cNvPr id="146" name="组合 145"/>
                  <p:cNvGrpSpPr/>
                  <p:nvPr/>
                </p:nvGrpSpPr>
                <p:grpSpPr>
                  <a:xfrm rot="20581392">
                    <a:off x="4161814" y="5472390"/>
                    <a:ext cx="307976" cy="560388"/>
                    <a:chOff x="6153150" y="3152776"/>
                    <a:chExt cx="307976" cy="560388"/>
                  </a:xfrm>
                  <a:solidFill>
                    <a:srgbClr val="FFFFFF"/>
                  </a:solidFill>
                </p:grpSpPr>
                <p:sp>
                  <p:nvSpPr>
                    <p:cNvPr id="139" name="Freeform 15"/>
                    <p:cNvSpPr/>
                    <p:nvPr/>
                  </p:nvSpPr>
                  <p:spPr bwMode="auto">
                    <a:xfrm>
                      <a:off x="6180138" y="3152776"/>
                      <a:ext cx="280988" cy="560388"/>
                    </a:xfrm>
                    <a:custGeom>
                      <a:gdLst>
                        <a:gd fmla="*/ 6 w 74" name="T0"/>
                        <a:gd fmla="*/ 0 h 147" name="T1"/>
                        <a:gd fmla="*/ 0 w 74" name="T2"/>
                        <a:gd fmla="*/ 1 h 147" name="T3"/>
                        <a:gd fmla="*/ 63 w 74" name="T4"/>
                        <a:gd fmla="*/ 74 h 147" name="T5"/>
                        <a:gd fmla="*/ 0 w 74" name="T6"/>
                        <a:gd fmla="*/ 147 h 147" name="T7"/>
                        <a:gd fmla="*/ 6 w 74" name="T8"/>
                        <a:gd fmla="*/ 147 h 147" name="T9"/>
                        <a:gd fmla="*/ 74 w 74" name="T10"/>
                        <a:gd fmla="*/ 74 h 147" name="T11"/>
                        <a:gd fmla="*/ 6 w 74" name="T12"/>
                        <a:gd fmla="*/ 0 h 14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47" w="74">
                          <a:moveTo>
                            <a:pt x="6" y="0"/>
                          </a:moveTo>
                          <a:cubicBezTo>
                            <a:pt x="4" y="0"/>
                            <a:pt x="2" y="1"/>
                            <a:pt x="0" y="1"/>
                          </a:cubicBezTo>
                          <a:cubicBezTo>
                            <a:pt x="35" y="4"/>
                            <a:pt x="63" y="35"/>
                            <a:pt x="63" y="74"/>
                          </a:cubicBezTo>
                          <a:cubicBezTo>
                            <a:pt x="63" y="112"/>
                            <a:pt x="35" y="144"/>
                            <a:pt x="0" y="147"/>
                          </a:cubicBezTo>
                          <a:cubicBezTo>
                            <a:pt x="2" y="147"/>
                            <a:pt x="4" y="147"/>
                            <a:pt x="6" y="147"/>
                          </a:cubicBezTo>
                          <a:cubicBezTo>
                            <a:pt x="44" y="147"/>
                            <a:pt x="74" y="114"/>
                            <a:pt x="74" y="74"/>
                          </a:cubicBezTo>
                          <a:cubicBezTo>
                            <a:pt x="74" y="33"/>
                            <a:pt x="44" y="0"/>
                            <a:pt x="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40" name="Freeform 16"/>
                    <p:cNvSpPr/>
                    <p:nvPr/>
                  </p:nvSpPr>
                  <p:spPr bwMode="auto">
                    <a:xfrm>
                      <a:off x="6153150" y="3228976"/>
                      <a:ext cx="204788" cy="407988"/>
                    </a:xfrm>
                    <a:custGeom>
                      <a:gdLst>
                        <a:gd fmla="*/ 4 w 54" name="T0"/>
                        <a:gd fmla="*/ 0 h 107" name="T1"/>
                        <a:gd fmla="*/ 0 w 54" name="T2"/>
                        <a:gd fmla="*/ 1 h 107" name="T3"/>
                        <a:gd fmla="*/ 45 w 54" name="T4"/>
                        <a:gd fmla="*/ 54 h 107" name="T5"/>
                        <a:gd fmla="*/ 0 w 54" name="T6"/>
                        <a:gd fmla="*/ 107 h 107" name="T7"/>
                        <a:gd fmla="*/ 4 w 54" name="T8"/>
                        <a:gd fmla="*/ 107 h 107" name="T9"/>
                        <a:gd fmla="*/ 54 w 54" name="T10"/>
                        <a:gd fmla="*/ 54 h 107" name="T11"/>
                        <a:gd fmla="*/ 4 w 54" name="T12"/>
                        <a:gd fmla="*/ 0 h 10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07" w="54">
                          <a:moveTo>
                            <a:pt x="4" y="0"/>
                          </a:moveTo>
                          <a:cubicBezTo>
                            <a:pt x="2" y="0"/>
                            <a:pt x="1" y="0"/>
                            <a:pt x="0" y="1"/>
                          </a:cubicBezTo>
                          <a:cubicBezTo>
                            <a:pt x="25" y="3"/>
                            <a:pt x="45" y="26"/>
                            <a:pt x="45" y="54"/>
                          </a:cubicBezTo>
                          <a:cubicBezTo>
                            <a:pt x="45" y="82"/>
                            <a:pt x="25" y="105"/>
                            <a:pt x="0" y="107"/>
                          </a:cubicBezTo>
                          <a:cubicBezTo>
                            <a:pt x="1" y="107"/>
                            <a:pt x="2" y="107"/>
                            <a:pt x="4" y="107"/>
                          </a:cubicBezTo>
                          <a:cubicBezTo>
                            <a:pt x="31" y="107"/>
                            <a:pt x="54" y="83"/>
                            <a:pt x="54" y="54"/>
                          </a:cubicBezTo>
                          <a:cubicBezTo>
                            <a:pt x="54" y="24"/>
                            <a:pt x="31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41" name="Freeform 17"/>
                    <p:cNvSpPr/>
                    <p:nvPr/>
                  </p:nvSpPr>
                  <p:spPr bwMode="auto">
                    <a:xfrm>
                      <a:off x="6153150" y="3319463"/>
                      <a:ext cx="114300" cy="230188"/>
                    </a:xfrm>
                    <a:custGeom>
                      <a:gdLst>
                        <a:gd fmla="*/ 2 w 30" name="T0"/>
                        <a:gd fmla="*/ 0 h 60" name="T1"/>
                        <a:gd fmla="*/ 0 w 30" name="T2"/>
                        <a:gd fmla="*/ 0 h 60" name="T3"/>
                        <a:gd fmla="*/ 25 w 30" name="T4"/>
                        <a:gd fmla="*/ 30 h 60" name="T5"/>
                        <a:gd fmla="*/ 0 w 30" name="T6"/>
                        <a:gd fmla="*/ 60 h 60" name="T7"/>
                        <a:gd fmla="*/ 2 w 30" name="T8"/>
                        <a:gd fmla="*/ 60 h 60" name="T9"/>
                        <a:gd fmla="*/ 30 w 30" name="T10"/>
                        <a:gd fmla="*/ 30 h 60" name="T11"/>
                        <a:gd fmla="*/ 2 w 30" name="T12"/>
                        <a:gd fmla="*/ 0 h 60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60" w="30">
                          <a:moveTo>
                            <a:pt x="2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14" y="1"/>
                            <a:pt x="25" y="14"/>
                            <a:pt x="25" y="30"/>
                          </a:cubicBezTo>
                          <a:cubicBezTo>
                            <a:pt x="25" y="46"/>
                            <a:pt x="14" y="59"/>
                            <a:pt x="0" y="60"/>
                          </a:cubicBezTo>
                          <a:cubicBezTo>
                            <a:pt x="0" y="60"/>
                            <a:pt x="1" y="60"/>
                            <a:pt x="2" y="60"/>
                          </a:cubicBezTo>
                          <a:cubicBezTo>
                            <a:pt x="18" y="60"/>
                            <a:pt x="30" y="47"/>
                            <a:pt x="30" y="30"/>
                          </a:cubicBezTo>
                          <a:cubicBezTo>
                            <a:pt x="30" y="13"/>
                            <a:pt x="18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  <p:grpSp>
                <p:nvGrpSpPr>
                  <p:cNvPr id="153" name="组合 152"/>
                  <p:cNvGrpSpPr/>
                  <p:nvPr/>
                </p:nvGrpSpPr>
                <p:grpSpPr>
                  <a:xfrm>
                    <a:off x="3641460" y="5522543"/>
                    <a:ext cx="561975" cy="741363"/>
                    <a:chOff x="5761038" y="3071813"/>
                    <a:chExt cx="561975" cy="741363"/>
                  </a:xfrm>
                  <a:solidFill>
                    <a:srgbClr val="FFFFFF"/>
                  </a:solidFill>
                </p:grpSpPr>
                <p:sp>
                  <p:nvSpPr>
                    <p:cNvPr id="150" name="Freeform 25"/>
                    <p:cNvSpPr/>
                    <p:nvPr/>
                  </p:nvSpPr>
                  <p:spPr bwMode="auto">
                    <a:xfrm>
                      <a:off x="5969000" y="3071813"/>
                      <a:ext cx="150813" cy="231775"/>
                    </a:xfrm>
                    <a:custGeom>
                      <a:gdLst>
                        <a:gd fmla="*/ 37 w 39" name="T0"/>
                        <a:gd fmla="*/ 46 h 61" name="T1"/>
                        <a:gd fmla="*/ 31 w 39" name="T2"/>
                        <a:gd fmla="*/ 59 h 61" name="T3"/>
                        <a:gd fmla="*/ 31 w 39" name="T4"/>
                        <a:gd fmla="*/ 59 h 61" name="T5"/>
                        <a:gd fmla="*/ 18 w 39" name="T6"/>
                        <a:gd fmla="*/ 54 h 61" name="T7"/>
                        <a:gd fmla="*/ 2 w 39" name="T8"/>
                        <a:gd fmla="*/ 15 h 61" name="T9"/>
                        <a:gd fmla="*/ 8 w 39" name="T10"/>
                        <a:gd fmla="*/ 2 h 61" name="T11"/>
                        <a:gd fmla="*/ 8 w 39" name="T12"/>
                        <a:gd fmla="*/ 2 h 61" name="T13"/>
                        <a:gd fmla="*/ 21 w 39" name="T14"/>
                        <a:gd fmla="*/ 7 h 61" name="T15"/>
                        <a:gd fmla="*/ 37 w 39" name="T16"/>
                        <a:gd fmla="*/ 46 h 61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1" w="39">
                          <a:moveTo>
                            <a:pt x="37" y="46"/>
                          </a:moveTo>
                          <a:cubicBezTo>
                            <a:pt x="39" y="51"/>
                            <a:pt x="37" y="57"/>
                            <a:pt x="31" y="59"/>
                          </a:cubicBezTo>
                          <a:cubicBezTo>
                            <a:pt x="31" y="59"/>
                            <a:pt x="31" y="59"/>
                            <a:pt x="31" y="59"/>
                          </a:cubicBezTo>
                          <a:cubicBezTo>
                            <a:pt x="26" y="61"/>
                            <a:pt x="20" y="59"/>
                            <a:pt x="18" y="54"/>
                          </a:cubicBezTo>
                          <a:cubicBezTo>
                            <a:pt x="2" y="15"/>
                            <a:pt x="2" y="15"/>
                            <a:pt x="2" y="15"/>
                          </a:cubicBezTo>
                          <a:cubicBezTo>
                            <a:pt x="0" y="10"/>
                            <a:pt x="2" y="4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3" y="0"/>
                            <a:pt x="19" y="2"/>
                            <a:pt x="21" y="7"/>
                          </a:cubicBezTo>
                          <a:lnTo>
                            <a:pt x="37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51" name="Freeform 26"/>
                    <p:cNvSpPr/>
                    <p:nvPr/>
                  </p:nvSpPr>
                  <p:spPr bwMode="auto">
                    <a:xfrm>
                      <a:off x="6169025" y="3551238"/>
                      <a:ext cx="153988" cy="234950"/>
                    </a:xfrm>
                    <a:custGeom>
                      <a:gdLst>
                        <a:gd fmla="*/ 38 w 40" name="T0"/>
                        <a:gd fmla="*/ 46 h 62" name="T1"/>
                        <a:gd fmla="*/ 32 w 40" name="T2"/>
                        <a:gd fmla="*/ 59 h 62" name="T3"/>
                        <a:gd fmla="*/ 32 w 40" name="T4"/>
                        <a:gd fmla="*/ 59 h 62" name="T5"/>
                        <a:gd fmla="*/ 19 w 40" name="T6"/>
                        <a:gd fmla="*/ 54 h 62" name="T7"/>
                        <a:gd fmla="*/ 3 w 40" name="T8"/>
                        <a:gd fmla="*/ 16 h 62" name="T9"/>
                        <a:gd fmla="*/ 8 w 40" name="T10"/>
                        <a:gd fmla="*/ 2 h 62" name="T11"/>
                        <a:gd fmla="*/ 8 w 40" name="T12"/>
                        <a:gd fmla="*/ 2 h 62" name="T13"/>
                        <a:gd fmla="*/ 22 w 40" name="T14"/>
                        <a:gd fmla="*/ 8 h 62" name="T15"/>
                        <a:gd fmla="*/ 38 w 40" name="T16"/>
                        <a:gd fmla="*/ 46 h 62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2" w="40">
                          <a:moveTo>
                            <a:pt x="38" y="46"/>
                          </a:moveTo>
                          <a:cubicBezTo>
                            <a:pt x="40" y="51"/>
                            <a:pt x="37" y="57"/>
                            <a:pt x="32" y="59"/>
                          </a:cubicBezTo>
                          <a:cubicBezTo>
                            <a:pt x="32" y="59"/>
                            <a:pt x="32" y="59"/>
                            <a:pt x="32" y="59"/>
                          </a:cubicBezTo>
                          <a:cubicBezTo>
                            <a:pt x="27" y="62"/>
                            <a:pt x="21" y="59"/>
                            <a:pt x="19" y="54"/>
                          </a:cubicBezTo>
                          <a:cubicBezTo>
                            <a:pt x="3" y="16"/>
                            <a:pt x="3" y="16"/>
                            <a:pt x="3" y="16"/>
                          </a:cubicBezTo>
                          <a:cubicBezTo>
                            <a:pt x="0" y="11"/>
                            <a:pt x="3" y="5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4" y="0"/>
                            <a:pt x="20" y="3"/>
                            <a:pt x="22" y="8"/>
                          </a:cubicBezTo>
                          <a:lnTo>
                            <a:pt x="38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52" name="Freeform 27"/>
                    <p:cNvSpPr/>
                    <p:nvPr/>
                  </p:nvSpPr>
                  <p:spPr bwMode="auto">
                    <a:xfrm>
                      <a:off x="5761038" y="3121026"/>
                      <a:ext cx="465138" cy="692150"/>
                    </a:xfrm>
                    <a:custGeom>
                      <a:gdLst>
                        <a:gd fmla="*/ 121 w 121" name="T0"/>
                        <a:gd fmla="*/ 175 h 182" name="T1"/>
                        <a:gd fmla="*/ 47 w 121" name="T2"/>
                        <a:gd fmla="*/ 0 h 182" name="T3"/>
                        <a:gd fmla="*/ 68 w 121" name="T4"/>
                        <a:gd fmla="*/ 51 h 182" name="T5"/>
                        <a:gd fmla="*/ 100 w 121" name="T6"/>
                        <a:gd fmla="*/ 125 h 182" name="T7"/>
                        <a:gd fmla="*/ 121 w 121" name="T8"/>
                        <a:gd fmla="*/ 175 h 182" name="T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b="b" l="0" r="r" t="0"/>
                      <a:pathLst>
                        <a:path h="182" w="120">
                          <a:moveTo>
                            <a:pt x="121" y="175"/>
                          </a:moveTo>
                          <a:cubicBezTo>
                            <a:pt x="61" y="182"/>
                            <a:pt x="0" y="39"/>
                            <a:pt x="47" y="0"/>
                          </a:cubicBezTo>
                          <a:cubicBezTo>
                            <a:pt x="68" y="51"/>
                            <a:pt x="68" y="51"/>
                            <a:pt x="68" y="51"/>
                          </a:cubicBezTo>
                          <a:cubicBezTo>
                            <a:pt x="49" y="54"/>
                            <a:pt x="89" y="139"/>
                            <a:pt x="100" y="125"/>
                          </a:cubicBezTo>
                          <a:lnTo>
                            <a:pt x="121" y="1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</p:grpSp>
          <p:grpSp>
            <p:nvGrpSpPr>
              <p:cNvPr id="202" name="组合 201"/>
              <p:cNvGrpSpPr/>
              <p:nvPr/>
            </p:nvGrpSpPr>
            <p:grpSpPr>
              <a:xfrm>
                <a:off x="2733296" y="3496976"/>
                <a:ext cx="532754" cy="475540"/>
                <a:chOff x="2733296" y="3496976"/>
                <a:chExt cx="532754" cy="475540"/>
              </a:xfrm>
            </p:grpSpPr>
            <p:grpSp>
              <p:nvGrpSpPr>
                <p:cNvPr id="201" name="组合 200"/>
                <p:cNvGrpSpPr/>
                <p:nvPr/>
              </p:nvGrpSpPr>
              <p:grpSpPr>
                <a:xfrm>
                  <a:off x="2733296" y="3496976"/>
                  <a:ext cx="532754" cy="475540"/>
                  <a:chOff x="2733296" y="3496976"/>
                  <a:chExt cx="532754" cy="475540"/>
                </a:xfrm>
                <a:solidFill>
                  <a:srgbClr val="FBC000"/>
                </a:solidFill>
              </p:grpSpPr>
              <p:sp>
                <p:nvSpPr>
                  <p:cNvPr id="198" name="圆角矩形 197"/>
                  <p:cNvSpPr/>
                  <p:nvPr/>
                </p:nvSpPr>
                <p:spPr>
                  <a:xfrm>
                    <a:off x="2733296" y="3496976"/>
                    <a:ext cx="532754" cy="37492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99" name="等腰三角形 198"/>
                  <p:cNvSpPr/>
                  <p:nvPr/>
                </p:nvSpPr>
                <p:spPr>
                  <a:xfrm flipV="1">
                    <a:off x="2921155" y="3824592"/>
                    <a:ext cx="106536" cy="147924"/>
                  </a:xfrm>
                  <a:prstGeom prst="triangle">
                    <a:avLst>
                      <a:gd fmla="val 0" name="adj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89" name="组合 188"/>
                <p:cNvGrpSpPr/>
                <p:nvPr/>
              </p:nvGrpSpPr>
              <p:grpSpPr>
                <a:xfrm>
                  <a:off x="2867416" y="3564657"/>
                  <a:ext cx="264513" cy="252756"/>
                  <a:chOff x="3641460" y="5472390"/>
                  <a:chExt cx="828330" cy="791516"/>
                </a:xfrm>
              </p:grpSpPr>
              <p:grpSp>
                <p:nvGrpSpPr>
                  <p:cNvPr id="190" name="组合 189"/>
                  <p:cNvGrpSpPr/>
                  <p:nvPr/>
                </p:nvGrpSpPr>
                <p:grpSpPr>
                  <a:xfrm rot="20581392">
                    <a:off x="4161814" y="5472390"/>
                    <a:ext cx="307976" cy="560388"/>
                    <a:chOff x="6153150" y="3152776"/>
                    <a:chExt cx="307976" cy="560388"/>
                  </a:xfrm>
                  <a:solidFill>
                    <a:srgbClr val="FFFFFF"/>
                  </a:solidFill>
                </p:grpSpPr>
                <p:sp>
                  <p:nvSpPr>
                    <p:cNvPr id="195" name="Freeform 15"/>
                    <p:cNvSpPr/>
                    <p:nvPr/>
                  </p:nvSpPr>
                  <p:spPr bwMode="auto">
                    <a:xfrm>
                      <a:off x="6180138" y="3152776"/>
                      <a:ext cx="280988" cy="560388"/>
                    </a:xfrm>
                    <a:custGeom>
                      <a:gdLst>
                        <a:gd fmla="*/ 6 w 74" name="T0"/>
                        <a:gd fmla="*/ 0 h 147" name="T1"/>
                        <a:gd fmla="*/ 0 w 74" name="T2"/>
                        <a:gd fmla="*/ 1 h 147" name="T3"/>
                        <a:gd fmla="*/ 63 w 74" name="T4"/>
                        <a:gd fmla="*/ 74 h 147" name="T5"/>
                        <a:gd fmla="*/ 0 w 74" name="T6"/>
                        <a:gd fmla="*/ 147 h 147" name="T7"/>
                        <a:gd fmla="*/ 6 w 74" name="T8"/>
                        <a:gd fmla="*/ 147 h 147" name="T9"/>
                        <a:gd fmla="*/ 74 w 74" name="T10"/>
                        <a:gd fmla="*/ 74 h 147" name="T11"/>
                        <a:gd fmla="*/ 6 w 74" name="T12"/>
                        <a:gd fmla="*/ 0 h 14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47" w="74">
                          <a:moveTo>
                            <a:pt x="6" y="0"/>
                          </a:moveTo>
                          <a:cubicBezTo>
                            <a:pt x="4" y="0"/>
                            <a:pt x="2" y="1"/>
                            <a:pt x="0" y="1"/>
                          </a:cubicBezTo>
                          <a:cubicBezTo>
                            <a:pt x="35" y="4"/>
                            <a:pt x="63" y="35"/>
                            <a:pt x="63" y="74"/>
                          </a:cubicBezTo>
                          <a:cubicBezTo>
                            <a:pt x="63" y="112"/>
                            <a:pt x="35" y="144"/>
                            <a:pt x="0" y="147"/>
                          </a:cubicBezTo>
                          <a:cubicBezTo>
                            <a:pt x="2" y="147"/>
                            <a:pt x="4" y="147"/>
                            <a:pt x="6" y="147"/>
                          </a:cubicBezTo>
                          <a:cubicBezTo>
                            <a:pt x="44" y="147"/>
                            <a:pt x="74" y="114"/>
                            <a:pt x="74" y="74"/>
                          </a:cubicBezTo>
                          <a:cubicBezTo>
                            <a:pt x="74" y="33"/>
                            <a:pt x="44" y="0"/>
                            <a:pt x="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96" name="Freeform 16"/>
                    <p:cNvSpPr/>
                    <p:nvPr/>
                  </p:nvSpPr>
                  <p:spPr bwMode="auto">
                    <a:xfrm>
                      <a:off x="6153150" y="3228976"/>
                      <a:ext cx="204788" cy="407988"/>
                    </a:xfrm>
                    <a:custGeom>
                      <a:gdLst>
                        <a:gd fmla="*/ 4 w 54" name="T0"/>
                        <a:gd fmla="*/ 0 h 107" name="T1"/>
                        <a:gd fmla="*/ 0 w 54" name="T2"/>
                        <a:gd fmla="*/ 1 h 107" name="T3"/>
                        <a:gd fmla="*/ 45 w 54" name="T4"/>
                        <a:gd fmla="*/ 54 h 107" name="T5"/>
                        <a:gd fmla="*/ 0 w 54" name="T6"/>
                        <a:gd fmla="*/ 107 h 107" name="T7"/>
                        <a:gd fmla="*/ 4 w 54" name="T8"/>
                        <a:gd fmla="*/ 107 h 107" name="T9"/>
                        <a:gd fmla="*/ 54 w 54" name="T10"/>
                        <a:gd fmla="*/ 54 h 107" name="T11"/>
                        <a:gd fmla="*/ 4 w 54" name="T12"/>
                        <a:gd fmla="*/ 0 h 107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107" w="54">
                          <a:moveTo>
                            <a:pt x="4" y="0"/>
                          </a:moveTo>
                          <a:cubicBezTo>
                            <a:pt x="2" y="0"/>
                            <a:pt x="1" y="0"/>
                            <a:pt x="0" y="1"/>
                          </a:cubicBezTo>
                          <a:cubicBezTo>
                            <a:pt x="25" y="3"/>
                            <a:pt x="45" y="26"/>
                            <a:pt x="45" y="54"/>
                          </a:cubicBezTo>
                          <a:cubicBezTo>
                            <a:pt x="45" y="82"/>
                            <a:pt x="25" y="105"/>
                            <a:pt x="0" y="107"/>
                          </a:cubicBezTo>
                          <a:cubicBezTo>
                            <a:pt x="1" y="107"/>
                            <a:pt x="2" y="107"/>
                            <a:pt x="4" y="107"/>
                          </a:cubicBezTo>
                          <a:cubicBezTo>
                            <a:pt x="31" y="107"/>
                            <a:pt x="54" y="83"/>
                            <a:pt x="54" y="54"/>
                          </a:cubicBezTo>
                          <a:cubicBezTo>
                            <a:pt x="54" y="24"/>
                            <a:pt x="31" y="0"/>
                            <a:pt x="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97" name="Freeform 17"/>
                    <p:cNvSpPr/>
                    <p:nvPr/>
                  </p:nvSpPr>
                  <p:spPr bwMode="auto">
                    <a:xfrm>
                      <a:off x="6153150" y="3319463"/>
                      <a:ext cx="114300" cy="230188"/>
                    </a:xfrm>
                    <a:custGeom>
                      <a:gdLst>
                        <a:gd fmla="*/ 2 w 30" name="T0"/>
                        <a:gd fmla="*/ 0 h 60" name="T1"/>
                        <a:gd fmla="*/ 0 w 30" name="T2"/>
                        <a:gd fmla="*/ 0 h 60" name="T3"/>
                        <a:gd fmla="*/ 25 w 30" name="T4"/>
                        <a:gd fmla="*/ 30 h 60" name="T5"/>
                        <a:gd fmla="*/ 0 w 30" name="T6"/>
                        <a:gd fmla="*/ 60 h 60" name="T7"/>
                        <a:gd fmla="*/ 2 w 30" name="T8"/>
                        <a:gd fmla="*/ 60 h 60" name="T9"/>
                        <a:gd fmla="*/ 30 w 30" name="T10"/>
                        <a:gd fmla="*/ 30 h 60" name="T11"/>
                        <a:gd fmla="*/ 2 w 30" name="T12"/>
                        <a:gd fmla="*/ 0 h 60" name="T1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b="b" l="0" r="r" t="0"/>
                      <a:pathLst>
                        <a:path h="60" w="30">
                          <a:moveTo>
                            <a:pt x="2" y="0"/>
                          </a:moveTo>
                          <a:cubicBezTo>
                            <a:pt x="1" y="0"/>
                            <a:pt x="0" y="0"/>
                            <a:pt x="0" y="0"/>
                          </a:cubicBezTo>
                          <a:cubicBezTo>
                            <a:pt x="14" y="1"/>
                            <a:pt x="25" y="14"/>
                            <a:pt x="25" y="30"/>
                          </a:cubicBezTo>
                          <a:cubicBezTo>
                            <a:pt x="25" y="46"/>
                            <a:pt x="14" y="59"/>
                            <a:pt x="0" y="60"/>
                          </a:cubicBezTo>
                          <a:cubicBezTo>
                            <a:pt x="0" y="60"/>
                            <a:pt x="1" y="60"/>
                            <a:pt x="2" y="60"/>
                          </a:cubicBezTo>
                          <a:cubicBezTo>
                            <a:pt x="18" y="60"/>
                            <a:pt x="30" y="47"/>
                            <a:pt x="30" y="30"/>
                          </a:cubicBezTo>
                          <a:cubicBezTo>
                            <a:pt x="30" y="13"/>
                            <a:pt x="18" y="0"/>
                            <a:pt x="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  <p:grpSp>
                <p:nvGrpSpPr>
                  <p:cNvPr id="191" name="组合 190"/>
                  <p:cNvGrpSpPr/>
                  <p:nvPr/>
                </p:nvGrpSpPr>
                <p:grpSpPr>
                  <a:xfrm>
                    <a:off x="3641460" y="5522543"/>
                    <a:ext cx="561975" cy="741363"/>
                    <a:chOff x="5761038" y="3071813"/>
                    <a:chExt cx="561975" cy="741363"/>
                  </a:xfrm>
                  <a:solidFill>
                    <a:srgbClr val="FFFFFF"/>
                  </a:solidFill>
                </p:grpSpPr>
                <p:sp>
                  <p:nvSpPr>
                    <p:cNvPr id="192" name="Freeform 25"/>
                    <p:cNvSpPr/>
                    <p:nvPr/>
                  </p:nvSpPr>
                  <p:spPr bwMode="auto">
                    <a:xfrm>
                      <a:off x="5969000" y="3071813"/>
                      <a:ext cx="150813" cy="231775"/>
                    </a:xfrm>
                    <a:custGeom>
                      <a:gdLst>
                        <a:gd fmla="*/ 37 w 39" name="T0"/>
                        <a:gd fmla="*/ 46 h 61" name="T1"/>
                        <a:gd fmla="*/ 31 w 39" name="T2"/>
                        <a:gd fmla="*/ 59 h 61" name="T3"/>
                        <a:gd fmla="*/ 31 w 39" name="T4"/>
                        <a:gd fmla="*/ 59 h 61" name="T5"/>
                        <a:gd fmla="*/ 18 w 39" name="T6"/>
                        <a:gd fmla="*/ 54 h 61" name="T7"/>
                        <a:gd fmla="*/ 2 w 39" name="T8"/>
                        <a:gd fmla="*/ 15 h 61" name="T9"/>
                        <a:gd fmla="*/ 8 w 39" name="T10"/>
                        <a:gd fmla="*/ 2 h 61" name="T11"/>
                        <a:gd fmla="*/ 8 w 39" name="T12"/>
                        <a:gd fmla="*/ 2 h 61" name="T13"/>
                        <a:gd fmla="*/ 21 w 39" name="T14"/>
                        <a:gd fmla="*/ 7 h 61" name="T15"/>
                        <a:gd fmla="*/ 37 w 39" name="T16"/>
                        <a:gd fmla="*/ 46 h 61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1" w="39">
                          <a:moveTo>
                            <a:pt x="37" y="46"/>
                          </a:moveTo>
                          <a:cubicBezTo>
                            <a:pt x="39" y="51"/>
                            <a:pt x="37" y="57"/>
                            <a:pt x="31" y="59"/>
                          </a:cubicBezTo>
                          <a:cubicBezTo>
                            <a:pt x="31" y="59"/>
                            <a:pt x="31" y="59"/>
                            <a:pt x="31" y="59"/>
                          </a:cubicBezTo>
                          <a:cubicBezTo>
                            <a:pt x="26" y="61"/>
                            <a:pt x="20" y="59"/>
                            <a:pt x="18" y="54"/>
                          </a:cubicBezTo>
                          <a:cubicBezTo>
                            <a:pt x="2" y="15"/>
                            <a:pt x="2" y="15"/>
                            <a:pt x="2" y="15"/>
                          </a:cubicBezTo>
                          <a:cubicBezTo>
                            <a:pt x="0" y="10"/>
                            <a:pt x="2" y="4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3" y="0"/>
                            <a:pt x="19" y="2"/>
                            <a:pt x="21" y="7"/>
                          </a:cubicBezTo>
                          <a:lnTo>
                            <a:pt x="37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93" name="Freeform 26"/>
                    <p:cNvSpPr/>
                    <p:nvPr/>
                  </p:nvSpPr>
                  <p:spPr bwMode="auto">
                    <a:xfrm>
                      <a:off x="6169025" y="3551238"/>
                      <a:ext cx="153988" cy="234950"/>
                    </a:xfrm>
                    <a:custGeom>
                      <a:gdLst>
                        <a:gd fmla="*/ 38 w 40" name="T0"/>
                        <a:gd fmla="*/ 46 h 62" name="T1"/>
                        <a:gd fmla="*/ 32 w 40" name="T2"/>
                        <a:gd fmla="*/ 59 h 62" name="T3"/>
                        <a:gd fmla="*/ 32 w 40" name="T4"/>
                        <a:gd fmla="*/ 59 h 62" name="T5"/>
                        <a:gd fmla="*/ 19 w 40" name="T6"/>
                        <a:gd fmla="*/ 54 h 62" name="T7"/>
                        <a:gd fmla="*/ 3 w 40" name="T8"/>
                        <a:gd fmla="*/ 16 h 62" name="T9"/>
                        <a:gd fmla="*/ 8 w 40" name="T10"/>
                        <a:gd fmla="*/ 2 h 62" name="T11"/>
                        <a:gd fmla="*/ 8 w 40" name="T12"/>
                        <a:gd fmla="*/ 2 h 62" name="T13"/>
                        <a:gd fmla="*/ 22 w 40" name="T14"/>
                        <a:gd fmla="*/ 8 h 62" name="T15"/>
                        <a:gd fmla="*/ 38 w 40" name="T16"/>
                        <a:gd fmla="*/ 46 h 62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2" w="40">
                          <a:moveTo>
                            <a:pt x="38" y="46"/>
                          </a:moveTo>
                          <a:cubicBezTo>
                            <a:pt x="40" y="51"/>
                            <a:pt x="37" y="57"/>
                            <a:pt x="32" y="59"/>
                          </a:cubicBezTo>
                          <a:cubicBezTo>
                            <a:pt x="32" y="59"/>
                            <a:pt x="32" y="59"/>
                            <a:pt x="32" y="59"/>
                          </a:cubicBezTo>
                          <a:cubicBezTo>
                            <a:pt x="27" y="62"/>
                            <a:pt x="21" y="59"/>
                            <a:pt x="19" y="54"/>
                          </a:cubicBezTo>
                          <a:cubicBezTo>
                            <a:pt x="3" y="16"/>
                            <a:pt x="3" y="16"/>
                            <a:pt x="3" y="16"/>
                          </a:cubicBezTo>
                          <a:cubicBezTo>
                            <a:pt x="0" y="11"/>
                            <a:pt x="3" y="5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4" y="0"/>
                            <a:pt x="20" y="3"/>
                            <a:pt x="22" y="8"/>
                          </a:cubicBezTo>
                          <a:lnTo>
                            <a:pt x="38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94" name="Freeform 27"/>
                    <p:cNvSpPr/>
                    <p:nvPr/>
                  </p:nvSpPr>
                  <p:spPr bwMode="auto">
                    <a:xfrm>
                      <a:off x="5761038" y="3121026"/>
                      <a:ext cx="465138" cy="692150"/>
                    </a:xfrm>
                    <a:custGeom>
                      <a:gdLst>
                        <a:gd fmla="*/ 121 w 121" name="T0"/>
                        <a:gd fmla="*/ 175 h 182" name="T1"/>
                        <a:gd fmla="*/ 47 w 121" name="T2"/>
                        <a:gd fmla="*/ 0 h 182" name="T3"/>
                        <a:gd fmla="*/ 68 w 121" name="T4"/>
                        <a:gd fmla="*/ 51 h 182" name="T5"/>
                        <a:gd fmla="*/ 100 w 121" name="T6"/>
                        <a:gd fmla="*/ 125 h 182" name="T7"/>
                        <a:gd fmla="*/ 121 w 121" name="T8"/>
                        <a:gd fmla="*/ 175 h 182" name="T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b="b" l="0" r="r" t="0"/>
                      <a:pathLst>
                        <a:path h="182" w="120">
                          <a:moveTo>
                            <a:pt x="121" y="175"/>
                          </a:moveTo>
                          <a:cubicBezTo>
                            <a:pt x="61" y="182"/>
                            <a:pt x="0" y="39"/>
                            <a:pt x="47" y="0"/>
                          </a:cubicBezTo>
                          <a:cubicBezTo>
                            <a:pt x="68" y="51"/>
                            <a:pt x="68" y="51"/>
                            <a:pt x="68" y="51"/>
                          </a:cubicBezTo>
                          <a:cubicBezTo>
                            <a:pt x="49" y="54"/>
                            <a:pt x="89" y="139"/>
                            <a:pt x="100" y="125"/>
                          </a:cubicBezTo>
                          <a:lnTo>
                            <a:pt x="121" y="1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</p:grpSp>
        </p:grpSp>
      </p:grpSp>
      <p:grpSp>
        <p:nvGrpSpPr>
          <p:cNvPr id="144" name="组合 143"/>
          <p:cNvGrpSpPr/>
          <p:nvPr/>
        </p:nvGrpSpPr>
        <p:grpSpPr>
          <a:xfrm>
            <a:off x="-1257263" y="5783608"/>
            <a:ext cx="1074384" cy="1074392"/>
            <a:chOff x="7895939" y="4721888"/>
            <a:chExt cx="149260" cy="149260"/>
          </a:xfrm>
        </p:grpSpPr>
        <p:sp>
          <p:nvSpPr>
            <p:cNvPr id="145" name="椭圆 144"/>
            <p:cNvSpPr/>
            <p:nvPr/>
          </p:nvSpPr>
          <p:spPr>
            <a:xfrm>
              <a:off x="7895939" y="4721888"/>
              <a:ext cx="149260" cy="149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47" name="组合 146"/>
            <p:cNvGrpSpPr/>
            <p:nvPr/>
          </p:nvGrpSpPr>
          <p:grpSpPr>
            <a:xfrm flipH="1">
              <a:off x="7929083" y="4756507"/>
              <a:ext cx="82973" cy="80023"/>
              <a:chOff x="1382554" y="704135"/>
              <a:chExt cx="1798024" cy="1734094"/>
            </a:xfrm>
          </p:grpSpPr>
          <p:sp>
            <p:nvSpPr>
              <p:cNvPr id="148" name="椭圆 147"/>
              <p:cNvSpPr/>
              <p:nvPr/>
            </p:nvSpPr>
            <p:spPr>
              <a:xfrm>
                <a:off x="1797997" y="704135"/>
                <a:ext cx="967137" cy="976931"/>
              </a:xfrm>
              <a:prstGeom prst="ellipse">
                <a:avLst/>
              </a:prstGeom>
              <a:noFill/>
              <a:ln w="9525">
                <a:solidFill>
                  <a:srgbClr val="59B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382554" y="1700660"/>
                <a:ext cx="1798024" cy="737569"/>
              </a:xfrm>
              <a:custGeom>
                <a:gdLst>
                  <a:gd fmla="*/ 1298417 w 2596834" name="connsiteX0"/>
                  <a:gd fmla="*/ 0 h 841375" name="connsiteY0"/>
                  <a:gd fmla="*/ 2579941 w 2596834" name="connsiteX1"/>
                  <a:gd fmla="*/ 725047 h 841375" name="connsiteY1"/>
                  <a:gd fmla="*/ 2596834 w 2596834" name="connsiteX2"/>
                  <a:gd fmla="*/ 841375 h 841375" name="connsiteY2"/>
                  <a:gd fmla="*/ 0 w 2596834" name="connsiteX3"/>
                  <a:gd fmla="*/ 841375 h 841375" name="connsiteY3"/>
                  <a:gd fmla="*/ 16893 w 2596834" name="connsiteX4"/>
                  <a:gd fmla="*/ 725047 h 841375" name="connsiteY4"/>
                  <a:gd fmla="*/ 1298417 w 2596834" name="connsiteX5"/>
                  <a:gd fmla="*/ 0 h 84137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41375" w="2596834">
                    <a:moveTo>
                      <a:pt x="1298417" y="0"/>
                    </a:moveTo>
                    <a:cubicBezTo>
                      <a:pt x="1930556" y="0"/>
                      <a:pt x="2457966" y="311264"/>
                      <a:pt x="2579941" y="725047"/>
                    </a:cubicBezTo>
                    <a:lnTo>
                      <a:pt x="2596834" y="841375"/>
                    </a:lnTo>
                    <a:lnTo>
                      <a:pt x="0" y="841375"/>
                    </a:lnTo>
                    <a:lnTo>
                      <a:pt x="16893" y="725047"/>
                    </a:lnTo>
                    <a:cubicBezTo>
                      <a:pt x="138869" y="311264"/>
                      <a:pt x="666279" y="0"/>
                      <a:pt x="1298417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59B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6" name="AutoShape 3"/>
          <p:cNvSpPr>
            <a:spLocks noChangeArrowheads="1" noChangeAspect="1" noTextEdit="1"/>
          </p:cNvSpPr>
          <p:nvPr/>
        </p:nvSpPr>
        <p:spPr bwMode="auto">
          <a:xfrm>
            <a:off x="-2932113" y="6357938"/>
            <a:ext cx="14366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-2938463" y="6351588"/>
            <a:ext cx="1449388" cy="14462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-2419350" y="6691313"/>
            <a:ext cx="423863" cy="434975"/>
          </a:xfrm>
          <a:prstGeom prst="ellipse">
            <a:avLst/>
          </a:prstGeom>
          <a:noFill/>
          <a:ln cap="flat" w="12700">
            <a:solidFill>
              <a:srgbClr val="59B8DB"/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7"/>
          <p:cNvSpPr/>
          <p:nvPr/>
        </p:nvSpPr>
        <p:spPr bwMode="auto">
          <a:xfrm>
            <a:off x="-2611438" y="7138988"/>
            <a:ext cx="808038" cy="331787"/>
          </a:xfrm>
          <a:custGeom>
            <a:gdLst>
              <a:gd fmla="*/ 504 w 1008" name="T0"/>
              <a:gd fmla="*/ 0 h 416" name="T1"/>
              <a:gd fmla="*/ 7 w 1008" name="T2"/>
              <a:gd fmla="*/ 359 h 416" name="T3"/>
              <a:gd fmla="*/ 0 w 1008" name="T4"/>
              <a:gd fmla="*/ 416 h 416" name="T5"/>
              <a:gd fmla="*/ 1008 w 1008" name="T6"/>
              <a:gd fmla="*/ 416 h 416" name="T7"/>
              <a:gd fmla="*/ 1002 w 1008" name="T8"/>
              <a:gd fmla="*/ 359 h 416" name="T9"/>
              <a:gd fmla="*/ 504 w 1008" name="T10"/>
              <a:gd fmla="*/ 0 h 41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16" w="1006">
                <a:moveTo>
                  <a:pt x="504" y="0"/>
                </a:moveTo>
                <a:cubicBezTo>
                  <a:pt x="259" y="0"/>
                  <a:pt x="54" y="154"/>
                  <a:pt x="7" y="359"/>
                </a:cubicBezTo>
                <a:lnTo>
                  <a:pt x="0" y="416"/>
                </a:lnTo>
                <a:lnTo>
                  <a:pt x="1008" y="416"/>
                </a:lnTo>
                <a:lnTo>
                  <a:pt x="1002" y="359"/>
                </a:lnTo>
                <a:cubicBezTo>
                  <a:pt x="955" y="154"/>
                  <a:pt x="750" y="0"/>
                  <a:pt x="504" y="0"/>
                </a:cubicBezTo>
                <a:close/>
              </a:path>
            </a:pathLst>
          </a:custGeom>
          <a:noFill/>
          <a:ln cap="flat" w="12700">
            <a:solidFill>
              <a:srgbClr val="59B8DB"/>
            </a:solidFill>
            <a:prstDash val="solid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0" name="组合 69"/>
          <p:cNvGrpSpPr/>
          <p:nvPr/>
        </p:nvGrpSpPr>
        <p:grpSpPr>
          <a:xfrm>
            <a:off x="4177386" y="2358367"/>
            <a:ext cx="2747082" cy="2177973"/>
            <a:chOff x="2448105" y="2627316"/>
            <a:chExt cx="3014509" cy="2389998"/>
          </a:xfrm>
        </p:grpSpPr>
        <p:grpSp>
          <p:nvGrpSpPr>
            <p:cNvPr id="68" name="组合 67"/>
            <p:cNvGrpSpPr/>
            <p:nvPr/>
          </p:nvGrpSpPr>
          <p:grpSpPr>
            <a:xfrm>
              <a:off x="2632699" y="2627316"/>
              <a:ext cx="2829915" cy="2293139"/>
              <a:chOff x="2632699" y="2627316"/>
              <a:chExt cx="2829915" cy="2293139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2691792" y="2627316"/>
                <a:ext cx="2714768" cy="2004825"/>
                <a:chOff x="2691792" y="2627316"/>
                <a:chExt cx="2714768" cy="2004825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>
                  <a:off x="2691792" y="2627316"/>
                  <a:ext cx="2434933" cy="2004825"/>
                  <a:chOff x="2691792" y="2627316"/>
                  <a:chExt cx="2434933" cy="2004825"/>
                </a:xfrm>
              </p:grpSpPr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3208752" y="2627316"/>
                    <a:ext cx="1917165" cy="1660990"/>
                    <a:chOff x="3206371" y="2593982"/>
                    <a:chExt cx="1917165" cy="1660990"/>
                  </a:xfrm>
                </p:grpSpPr>
                <p:grpSp>
                  <p:nvGrpSpPr>
                    <p:cNvPr id="52" name="组合 51"/>
                    <p:cNvGrpSpPr/>
                    <p:nvPr/>
                  </p:nvGrpSpPr>
                  <p:grpSpPr>
                    <a:xfrm>
                      <a:off x="4208486" y="2709993"/>
                      <a:ext cx="915050" cy="1544979"/>
                      <a:chOff x="1449588" y="2784278"/>
                      <a:chExt cx="915050" cy="1544979"/>
                    </a:xfrm>
                  </p:grpSpPr>
                  <p:grpSp>
                    <p:nvGrpSpPr>
                      <p:cNvPr id="49" name="组合 48"/>
                      <p:cNvGrpSpPr/>
                      <p:nvPr/>
                    </p:nvGrpSpPr>
                    <p:grpSpPr>
                      <a:xfrm>
                        <a:off x="2135763" y="2879276"/>
                        <a:ext cx="228875" cy="1449981"/>
                        <a:chOff x="2164461" y="2874514"/>
                        <a:chExt cx="228875" cy="1449981"/>
                      </a:xfrm>
                    </p:grpSpPr>
                    <p:sp>
                      <p:nvSpPr>
                        <p:cNvPr id="24" name="左中括号 23"/>
                        <p:cNvSpPr/>
                        <p:nvPr/>
                      </p:nvSpPr>
                      <p:spPr>
                        <a:xfrm rot="5400000">
                          <a:off x="2237437" y="2801539"/>
                          <a:ext cx="82744" cy="228693"/>
                        </a:xfrm>
                        <a:prstGeom prst="leftBracket">
                          <a:avLst>
                            <a:gd fmla="val 138193" name="adj"/>
                          </a:avLst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 rtlCol="0"/>
                        <a:lstStyle/>
                        <a:p>
                          <a:pPr algn="ctr"/>
                          <a:endParaRPr altLang="en-US" lang="zh-CN"/>
                        </a:p>
                      </p:txBody>
                    </p:sp>
                    <p:cxnSp>
                      <p:nvCxnSpPr>
                        <p:cNvPr id="48" name="直接连接符 47"/>
                        <p:cNvCxnSpPr/>
                        <p:nvPr/>
                      </p:nvCxnSpPr>
                      <p:spPr>
                        <a:xfrm flipH="1">
                          <a:off x="2164461" y="2954495"/>
                          <a:ext cx="0" cy="1255438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直接连接符 127"/>
                        <p:cNvCxnSpPr/>
                        <p:nvPr/>
                      </p:nvCxnSpPr>
                      <p:spPr>
                        <a:xfrm flipH="1">
                          <a:off x="2393336" y="2954495"/>
                          <a:ext cx="0" cy="137000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0" name="组合 129"/>
                      <p:cNvGrpSpPr/>
                      <p:nvPr/>
                    </p:nvGrpSpPr>
                    <p:grpSpPr>
                      <a:xfrm>
                        <a:off x="1678192" y="2880736"/>
                        <a:ext cx="228875" cy="1335419"/>
                        <a:chOff x="2164461" y="2874514"/>
                        <a:chExt cx="228875" cy="1335419"/>
                      </a:xfrm>
                    </p:grpSpPr>
                    <p:sp>
                      <p:nvSpPr>
                        <p:cNvPr id="131" name="左中括号 130"/>
                        <p:cNvSpPr/>
                        <p:nvPr/>
                      </p:nvSpPr>
                      <p:spPr>
                        <a:xfrm rot="5400000">
                          <a:off x="2237437" y="2801539"/>
                          <a:ext cx="82744" cy="228693"/>
                        </a:xfrm>
                        <a:prstGeom prst="leftBracket">
                          <a:avLst>
                            <a:gd fmla="val 138193" name="adj"/>
                          </a:avLst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 rtlCol="0"/>
                        <a:lstStyle/>
                        <a:p>
                          <a:pPr algn="ctr"/>
                          <a:endParaRPr altLang="en-US" lang="zh-CN"/>
                        </a:p>
                      </p:txBody>
                    </p:sp>
                    <p:cxnSp>
                      <p:nvCxnSpPr>
                        <p:cNvPr id="135" name="直接连接符 134"/>
                        <p:cNvCxnSpPr/>
                        <p:nvPr/>
                      </p:nvCxnSpPr>
                      <p:spPr>
                        <a:xfrm flipH="1">
                          <a:off x="2164461" y="2954495"/>
                          <a:ext cx="0" cy="1255438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6" name="直接连接符 135"/>
                        <p:cNvCxnSpPr/>
                        <p:nvPr/>
                      </p:nvCxnSpPr>
                      <p:spPr>
                        <a:xfrm flipH="1">
                          <a:off x="2393336" y="2954495"/>
                          <a:ext cx="0" cy="1255438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454C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7" name="左中括号 136"/>
                      <p:cNvSpPr/>
                      <p:nvPr/>
                    </p:nvSpPr>
                    <p:spPr>
                      <a:xfrm flipV="1" rot="16200000">
                        <a:off x="1980740" y="4140174"/>
                        <a:ext cx="82744" cy="228693"/>
                      </a:xfrm>
                      <a:prstGeom prst="leftBracket">
                        <a:avLst>
                          <a:gd fmla="val 138193" name="adj"/>
                        </a:avLst>
                      </a:prstGeom>
                      <a:ln w="19050">
                        <a:solidFill>
                          <a:srgbClr val="454C5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138" name="左中括号 137"/>
                      <p:cNvSpPr/>
                      <p:nvPr/>
                    </p:nvSpPr>
                    <p:spPr>
                      <a:xfrm flipV="1" rot="16200000">
                        <a:off x="1522563" y="4140174"/>
                        <a:ext cx="82744" cy="228693"/>
                      </a:xfrm>
                      <a:prstGeom prst="leftBracket">
                        <a:avLst>
                          <a:gd fmla="val 138193" name="adj"/>
                        </a:avLst>
                      </a:prstGeom>
                      <a:ln w="19050">
                        <a:solidFill>
                          <a:srgbClr val="454C5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cxnSp>
                    <p:nvCxnSpPr>
                      <p:cNvPr id="51" name="直接连接符 50"/>
                      <p:cNvCxnSpPr/>
                      <p:nvPr/>
                    </p:nvCxnSpPr>
                    <p:spPr>
                      <a:xfrm flipV="1">
                        <a:off x="1449589" y="2784278"/>
                        <a:ext cx="9393" cy="1431252"/>
                      </a:xfrm>
                      <a:prstGeom prst="line">
                        <a:avLst/>
                      </a:prstGeom>
                      <a:ln w="19050">
                        <a:solidFill>
                          <a:srgbClr val="454C5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3" name="左中括号 52"/>
                    <p:cNvSpPr/>
                    <p:nvPr/>
                  </p:nvSpPr>
                  <p:spPr>
                    <a:xfrm flipH="1" rot="16200000">
                      <a:off x="3651232" y="2149121"/>
                      <a:ext cx="120618" cy="1010340"/>
                    </a:xfrm>
                    <a:prstGeom prst="leftBracket">
                      <a:avLst>
                        <a:gd fmla="val 70169" name="adj"/>
                      </a:avLst>
                    </a:prstGeom>
                    <a:ln w="19050">
                      <a:solidFill>
                        <a:srgbClr val="454C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58" name="左中括号 57"/>
                  <p:cNvSpPr/>
                  <p:nvPr/>
                </p:nvSpPr>
                <p:spPr>
                  <a:xfrm rot="16200000">
                    <a:off x="4043127" y="3371315"/>
                    <a:ext cx="173342" cy="1993854"/>
                  </a:xfrm>
                  <a:prstGeom prst="leftBracket">
                    <a:avLst>
                      <a:gd fmla="val 81588" name="adj"/>
                    </a:avLst>
                  </a:prstGeom>
                  <a:ln w="19050">
                    <a:solidFill>
                      <a:srgbClr val="454C5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73" name="左中括号 172"/>
                  <p:cNvSpPr/>
                  <p:nvPr/>
                </p:nvSpPr>
                <p:spPr>
                  <a:xfrm flipV="1" rot="5400000">
                    <a:off x="3204993" y="3945598"/>
                    <a:ext cx="173342" cy="1199743"/>
                  </a:xfrm>
                  <a:prstGeom prst="leftBracket">
                    <a:avLst>
                      <a:gd fmla="val 81588" name="adj"/>
                    </a:avLst>
                  </a:prstGeom>
                  <a:ln w="19050">
                    <a:solidFill>
                      <a:srgbClr val="454C5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63" name="任意多边形 62"/>
                <p:cNvSpPr/>
                <p:nvPr/>
              </p:nvSpPr>
              <p:spPr>
                <a:xfrm>
                  <a:off x="5127949" y="4290589"/>
                  <a:ext cx="278611" cy="326231"/>
                </a:xfrm>
                <a:custGeom>
                  <a:gdLst>
                    <a:gd fmla="*/ 0 w 278611" name="connsiteX0"/>
                    <a:gd fmla="*/ 0 h 326231" name="connsiteY0"/>
                    <a:gd fmla="*/ 2381 w 278611" name="connsiteX1"/>
                    <a:gd fmla="*/ 50006 h 326231" name="connsiteY1"/>
                    <a:gd fmla="*/ 16669 w 278611" name="connsiteX2"/>
                    <a:gd fmla="*/ 78581 h 326231" name="connsiteY2"/>
                    <a:gd fmla="*/ 21431 w 278611" name="connsiteX3"/>
                    <a:gd fmla="*/ 85725 h 326231" name="connsiteY3"/>
                    <a:gd fmla="*/ 33337 w 278611" name="connsiteX4"/>
                    <a:gd fmla="*/ 104775 h 326231" name="connsiteY4"/>
                    <a:gd fmla="*/ 45244 w 278611" name="connsiteX5"/>
                    <a:gd fmla="*/ 116681 h 326231" name="connsiteY5"/>
                    <a:gd fmla="*/ 57150 w 278611" name="connsiteX6"/>
                    <a:gd fmla="*/ 130969 h 326231" name="connsiteY6"/>
                    <a:gd fmla="*/ 71437 w 278611" name="connsiteX7"/>
                    <a:gd fmla="*/ 140494 h 326231" name="connsiteY7"/>
                    <a:gd fmla="*/ 78581 w 278611" name="connsiteX8"/>
                    <a:gd fmla="*/ 145256 h 326231" name="connsiteY8"/>
                    <a:gd fmla="*/ 95250 w 278611" name="connsiteX9"/>
                    <a:gd fmla="*/ 159544 h 326231" name="connsiteY9"/>
                    <a:gd fmla="*/ 109537 w 278611" name="connsiteX10"/>
                    <a:gd fmla="*/ 164306 h 326231" name="connsiteY10"/>
                    <a:gd fmla="*/ 116681 w 278611" name="connsiteX11"/>
                    <a:gd fmla="*/ 166687 h 326231" name="connsiteY11"/>
                    <a:gd fmla="*/ 123825 w 278611" name="connsiteX12"/>
                    <a:gd fmla="*/ 171450 h 326231" name="connsiteY12"/>
                    <a:gd fmla="*/ 138112 w 278611" name="connsiteX13"/>
                    <a:gd fmla="*/ 176212 h 326231" name="connsiteY13"/>
                    <a:gd fmla="*/ 145256 w 278611" name="connsiteX14"/>
                    <a:gd fmla="*/ 178594 h 326231" name="connsiteY14"/>
                    <a:gd fmla="*/ 152400 w 278611" name="connsiteX15"/>
                    <a:gd fmla="*/ 180975 h 326231" name="connsiteY15"/>
                    <a:gd fmla="*/ 159544 w 278611" name="connsiteX16"/>
                    <a:gd fmla="*/ 183356 h 326231" name="connsiteY16"/>
                    <a:gd fmla="*/ 169069 w 278611" name="connsiteX17"/>
                    <a:gd fmla="*/ 185737 h 326231" name="connsiteY17"/>
                    <a:gd fmla="*/ 214312 w 278611" name="connsiteX18"/>
                    <a:gd fmla="*/ 188119 h 326231" name="connsiteY18"/>
                    <a:gd fmla="*/ 233362 w 278611" name="connsiteX19"/>
                    <a:gd fmla="*/ 192881 h 326231" name="connsiteY19"/>
                    <a:gd fmla="*/ 240506 w 278611" name="connsiteX20"/>
                    <a:gd fmla="*/ 197644 h 326231" name="connsiteY20"/>
                    <a:gd fmla="*/ 250031 w 278611" name="connsiteX21"/>
                    <a:gd fmla="*/ 209550 h 326231" name="connsiteY21"/>
                    <a:gd fmla="*/ 252412 w 278611" name="connsiteX22"/>
                    <a:gd fmla="*/ 216694 h 326231" name="connsiteY22"/>
                    <a:gd fmla="*/ 257175 w 278611" name="connsiteX23"/>
                    <a:gd fmla="*/ 223837 h 326231" name="connsiteY23"/>
                    <a:gd fmla="*/ 259556 w 278611" name="connsiteX24"/>
                    <a:gd fmla="*/ 230981 h 326231" name="connsiteY24"/>
                    <a:gd fmla="*/ 264319 w 278611" name="connsiteX25"/>
                    <a:gd fmla="*/ 238125 h 326231" name="connsiteY25"/>
                    <a:gd fmla="*/ 266700 w 278611" name="connsiteX26"/>
                    <a:gd fmla="*/ 247650 h 326231" name="connsiteY26"/>
                    <a:gd fmla="*/ 269081 w 278611" name="connsiteX27"/>
                    <a:gd fmla="*/ 254794 h 326231" name="connsiteY27"/>
                    <a:gd fmla="*/ 273844 w 278611" name="connsiteX28"/>
                    <a:gd fmla="*/ 276225 h 326231" name="connsiteY28"/>
                    <a:gd fmla="*/ 278606 w 278611" name="connsiteX29"/>
                    <a:gd fmla="*/ 326231 h 326231" name="connsiteY2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b="b" l="l" r="r" t="t"/>
                  <a:pathLst>
                    <a:path h="326231" w="278611">
                      <a:moveTo>
                        <a:pt x="0" y="0"/>
                      </a:moveTo>
                      <a:cubicBezTo>
                        <a:pt x="794" y="16669"/>
                        <a:pt x="538" y="33421"/>
                        <a:pt x="2381" y="50006"/>
                      </a:cubicBezTo>
                      <a:cubicBezTo>
                        <a:pt x="3696" y="61837"/>
                        <a:pt x="10354" y="69109"/>
                        <a:pt x="16669" y="78581"/>
                      </a:cubicBezTo>
                      <a:cubicBezTo>
                        <a:pt x="18256" y="80962"/>
                        <a:pt x="20526" y="83010"/>
                        <a:pt x="21431" y="85725"/>
                      </a:cubicBezTo>
                      <a:cubicBezTo>
                        <a:pt x="27099" y="102727"/>
                        <a:pt x="22017" y="97227"/>
                        <a:pt x="33337" y="104775"/>
                      </a:cubicBezTo>
                      <a:cubicBezTo>
                        <a:pt x="46041" y="123830"/>
                        <a:pt x="29365" y="100802"/>
                        <a:pt x="45244" y="116681"/>
                      </a:cubicBezTo>
                      <a:cubicBezTo>
                        <a:pt x="59008" y="130445"/>
                        <a:pt x="39587" y="117309"/>
                        <a:pt x="57150" y="130969"/>
                      </a:cubicBezTo>
                      <a:cubicBezTo>
                        <a:pt x="61668" y="134483"/>
                        <a:pt x="66675" y="137319"/>
                        <a:pt x="71437" y="140494"/>
                      </a:cubicBezTo>
                      <a:lnTo>
                        <a:pt x="78581" y="145256"/>
                      </a:lnTo>
                      <a:cubicBezTo>
                        <a:pt x="86288" y="155532"/>
                        <a:pt x="83577" y="154875"/>
                        <a:pt x="95250" y="159544"/>
                      </a:cubicBezTo>
                      <a:cubicBezTo>
                        <a:pt x="99911" y="161408"/>
                        <a:pt x="104775" y="162719"/>
                        <a:pt x="109537" y="164306"/>
                      </a:cubicBezTo>
                      <a:lnTo>
                        <a:pt x="116681" y="166687"/>
                      </a:lnTo>
                      <a:cubicBezTo>
                        <a:pt x="119062" y="168275"/>
                        <a:pt x="121210" y="170288"/>
                        <a:pt x="123825" y="171450"/>
                      </a:cubicBezTo>
                      <a:cubicBezTo>
                        <a:pt x="128412" y="173489"/>
                        <a:pt x="133350" y="174625"/>
                        <a:pt x="138112" y="176212"/>
                      </a:cubicBezTo>
                      <a:lnTo>
                        <a:pt x="145256" y="178594"/>
                      </a:lnTo>
                      <a:lnTo>
                        <a:pt x="152400" y="180975"/>
                      </a:lnTo>
                      <a:cubicBezTo>
                        <a:pt x="154781" y="181769"/>
                        <a:pt x="157109" y="182747"/>
                        <a:pt x="159544" y="183356"/>
                      </a:cubicBezTo>
                      <a:cubicBezTo>
                        <a:pt x="162719" y="184150"/>
                        <a:pt x="165809" y="185453"/>
                        <a:pt x="169069" y="185737"/>
                      </a:cubicBezTo>
                      <a:lnTo>
                        <a:pt x="214312" y="188119"/>
                      </a:lnTo>
                      <a:cubicBezTo>
                        <a:pt x="218840" y="189024"/>
                        <a:pt x="228481" y="190440"/>
                        <a:pt x="233362" y="192881"/>
                      </a:cubicBezTo>
                      <a:cubicBezTo>
                        <a:pt x="235922" y="194161"/>
                        <a:pt x="238125" y="196056"/>
                        <a:pt x="240506" y="197644"/>
                      </a:cubicBezTo>
                      <a:cubicBezTo>
                        <a:pt x="246491" y="215599"/>
                        <a:pt x="237721" y="194162"/>
                        <a:pt x="250031" y="209550"/>
                      </a:cubicBezTo>
                      <a:cubicBezTo>
                        <a:pt x="251599" y="211510"/>
                        <a:pt x="251289" y="214449"/>
                        <a:pt x="252412" y="216694"/>
                      </a:cubicBezTo>
                      <a:cubicBezTo>
                        <a:pt x="253692" y="219254"/>
                        <a:pt x="255587" y="221456"/>
                        <a:pt x="257175" y="223837"/>
                      </a:cubicBezTo>
                      <a:cubicBezTo>
                        <a:pt x="257969" y="226218"/>
                        <a:pt x="258433" y="228736"/>
                        <a:pt x="259556" y="230981"/>
                      </a:cubicBezTo>
                      <a:cubicBezTo>
                        <a:pt x="260836" y="233541"/>
                        <a:pt x="263192" y="235494"/>
                        <a:pt x="264319" y="238125"/>
                      </a:cubicBezTo>
                      <a:cubicBezTo>
                        <a:pt x="265608" y="241133"/>
                        <a:pt x="265801" y="244503"/>
                        <a:pt x="266700" y="247650"/>
                      </a:cubicBezTo>
                      <a:cubicBezTo>
                        <a:pt x="267390" y="250064"/>
                        <a:pt x="268537" y="252344"/>
                        <a:pt x="269081" y="254794"/>
                      </a:cubicBezTo>
                      <a:cubicBezTo>
                        <a:pt x="274666" y="279929"/>
                        <a:pt x="268484" y="260148"/>
                        <a:pt x="273844" y="276225"/>
                      </a:cubicBezTo>
                      <a:cubicBezTo>
                        <a:pt x="278977" y="319859"/>
                        <a:pt x="278606" y="303119"/>
                        <a:pt x="278606" y="326231"/>
                      </a:cubicBezTo>
                    </a:path>
                  </a:pathLst>
                </a:custGeom>
                <a:noFill/>
                <a:ln w="19050">
                  <a:solidFill>
                    <a:srgbClr val="454C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2632699" y="4614635"/>
                <a:ext cx="152658" cy="305820"/>
                <a:chOff x="-651143" y="3682769"/>
                <a:chExt cx="152658" cy="305820"/>
              </a:xfrm>
            </p:grpSpPr>
            <p:sp>
              <p:nvSpPr>
                <p:cNvPr id="174" name="圆角矩形 173"/>
                <p:cNvSpPr/>
                <p:nvPr/>
              </p:nvSpPr>
              <p:spPr>
                <a:xfrm>
                  <a:off x="-565099" y="3826669"/>
                  <a:ext cx="66614" cy="112193"/>
                </a:xfrm>
                <a:prstGeom prst="roundRect">
                  <a:avLst>
                    <a:gd fmla="val 50000" name="adj"/>
                  </a:avLst>
                </a:prstGeom>
                <a:gradFill flip="none" rotWithShape="1">
                  <a:gsLst>
                    <a:gs pos="52000">
                      <a:schemeClr val="bg1">
                        <a:lumMod val="95000"/>
                      </a:schemeClr>
                    </a:gs>
                    <a:gs pos="18000">
                      <a:schemeClr val="tx1"/>
                    </a:gs>
                    <a:gs pos="88000">
                      <a:schemeClr val="tx1"/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-651143" y="3775753"/>
                  <a:ext cx="126371" cy="21283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757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6" name="圆角矩形 65"/>
                <p:cNvSpPr/>
                <p:nvPr/>
              </p:nvSpPr>
              <p:spPr>
                <a:xfrm>
                  <a:off x="-610818" y="3682769"/>
                  <a:ext cx="45719" cy="131938"/>
                </a:xfrm>
                <a:prstGeom prst="roundRect">
                  <a:avLst/>
                </a:prstGeom>
                <a:solidFill>
                  <a:srgbClr val="757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75" name="组合 174"/>
              <p:cNvGrpSpPr/>
              <p:nvPr/>
            </p:nvGrpSpPr>
            <p:grpSpPr>
              <a:xfrm flipH="1">
                <a:off x="5309956" y="4593663"/>
                <a:ext cx="152658" cy="305820"/>
                <a:chOff x="-651143" y="3682769"/>
                <a:chExt cx="152658" cy="305820"/>
              </a:xfrm>
            </p:grpSpPr>
            <p:sp>
              <p:nvSpPr>
                <p:cNvPr id="176" name="圆角矩形 175"/>
                <p:cNvSpPr/>
                <p:nvPr/>
              </p:nvSpPr>
              <p:spPr>
                <a:xfrm>
                  <a:off x="-565099" y="3826669"/>
                  <a:ext cx="66614" cy="112193"/>
                </a:xfrm>
                <a:prstGeom prst="roundRect">
                  <a:avLst>
                    <a:gd fmla="val 50000" name="adj"/>
                  </a:avLst>
                </a:prstGeom>
                <a:gradFill flip="none" rotWithShape="1">
                  <a:gsLst>
                    <a:gs pos="52000">
                      <a:schemeClr val="bg1">
                        <a:lumMod val="95000"/>
                      </a:schemeClr>
                    </a:gs>
                    <a:gs pos="18000">
                      <a:schemeClr val="tx1"/>
                    </a:gs>
                    <a:gs pos="88000">
                      <a:schemeClr val="tx1"/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7" name="圆角矩形 176"/>
                <p:cNvSpPr/>
                <p:nvPr/>
              </p:nvSpPr>
              <p:spPr>
                <a:xfrm>
                  <a:off x="-651143" y="3775753"/>
                  <a:ext cx="126371" cy="21283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757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8" name="圆角矩形 177"/>
                <p:cNvSpPr/>
                <p:nvPr/>
              </p:nvSpPr>
              <p:spPr>
                <a:xfrm>
                  <a:off x="-610818" y="3682769"/>
                  <a:ext cx="45719" cy="131938"/>
                </a:xfrm>
                <a:prstGeom prst="roundRect">
                  <a:avLst/>
                </a:prstGeom>
                <a:solidFill>
                  <a:srgbClr val="7572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60" name="组合 59"/>
            <p:cNvGrpSpPr/>
            <p:nvPr/>
          </p:nvGrpSpPr>
          <p:grpSpPr>
            <a:xfrm>
              <a:off x="2448105" y="2761900"/>
              <a:ext cx="2051220" cy="2255414"/>
              <a:chOff x="2448105" y="2761900"/>
              <a:chExt cx="2051220" cy="225541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448105" y="2761900"/>
                <a:ext cx="2051220" cy="2255414"/>
                <a:chOff x="2448105" y="2761900"/>
                <a:chExt cx="2051220" cy="2255414"/>
              </a:xfrm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2448105" y="4971595"/>
                  <a:ext cx="2051220" cy="45719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43000">
                      <a:srgbClr val="BBBBBC"/>
                    </a:gs>
                    <a:gs pos="28000">
                      <a:srgbClr val="CFD0D2"/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2887897" y="2761900"/>
                  <a:ext cx="1178076" cy="2240542"/>
                  <a:chOff x="2887897" y="2761900"/>
                  <a:chExt cx="1178076" cy="2240542"/>
                </a:xfrm>
              </p:grpSpPr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2887897" y="2761900"/>
                    <a:ext cx="1178076" cy="2240542"/>
                    <a:chOff x="2887897" y="2761900"/>
                    <a:chExt cx="1178076" cy="2240542"/>
                  </a:xfrm>
                </p:grpSpPr>
                <p:sp>
                  <p:nvSpPr>
                    <p:cNvPr id="98" name="圆角矩形 97"/>
                    <p:cNvSpPr/>
                    <p:nvPr/>
                  </p:nvSpPr>
                  <p:spPr>
                    <a:xfrm>
                      <a:off x="2887897" y="2761900"/>
                      <a:ext cx="1178076" cy="2240542"/>
                    </a:xfrm>
                    <a:prstGeom prst="roundRect">
                      <a:avLst/>
                    </a:prstGeom>
                    <a:solidFill>
                      <a:srgbClr val="454C5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>
                    <a:xfrm>
                      <a:off x="2941446" y="3097762"/>
                      <a:ext cx="1070977" cy="1599697"/>
                    </a:xfrm>
                    <a:prstGeom prst="rect">
                      <a:avLst/>
                    </a:prstGeom>
                    <a:solidFill>
                      <a:srgbClr val="ACE1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3323250" y="2865005"/>
                    <a:ext cx="300934" cy="127418"/>
                    <a:chOff x="8047325" y="4425906"/>
                    <a:chExt cx="216694" cy="91750"/>
                  </a:xfrm>
                  <a:solidFill>
                    <a:schemeClr val="tx1">
                      <a:lumMod val="85000"/>
                      <a:lumOff val="15000"/>
                    </a:schemeClr>
                  </a:solidFill>
                </p:grpSpPr>
                <p:sp>
                  <p:nvSpPr>
                    <p:cNvPr id="102" name="椭圆 101"/>
                    <p:cNvSpPr/>
                    <p:nvPr/>
                  </p:nvSpPr>
                  <p:spPr>
                    <a:xfrm>
                      <a:off x="8132813" y="4425906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105" name="圆角矩形 104"/>
                    <p:cNvSpPr/>
                    <p:nvPr/>
                  </p:nvSpPr>
                  <p:spPr>
                    <a:xfrm>
                      <a:off x="8047325" y="4488856"/>
                      <a:ext cx="216694" cy="2880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101" name="椭圆 100"/>
                  <p:cNvSpPr/>
                  <p:nvPr/>
                </p:nvSpPr>
                <p:spPr>
                  <a:xfrm>
                    <a:off x="3371200" y="4761384"/>
                    <a:ext cx="205031" cy="20503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grpSp>
            <p:nvGrpSpPr>
              <p:cNvPr id="17" name="组合 16"/>
              <p:cNvGrpSpPr/>
              <p:nvPr/>
            </p:nvGrpSpPr>
            <p:grpSpPr>
              <a:xfrm>
                <a:off x="3073348" y="3473376"/>
                <a:ext cx="833825" cy="1021503"/>
                <a:chOff x="3073348" y="3473376"/>
                <a:chExt cx="833825" cy="1021503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3348" y="3473376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55" name="图片 1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2444" y="3473376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56" name="图片 1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11541" y="3473376"/>
                  <a:ext cx="195632" cy="197028"/>
                </a:xfrm>
                <a:prstGeom prst="rect">
                  <a:avLst/>
                </a:prstGeom>
              </p:spPr>
            </p:pic>
            <p:grpSp>
              <p:nvGrpSpPr>
                <p:cNvPr id="20" name="组合 19"/>
                <p:cNvGrpSpPr/>
                <p:nvPr/>
              </p:nvGrpSpPr>
              <p:grpSpPr>
                <a:xfrm rot="21069768">
                  <a:off x="3357668" y="4184843"/>
                  <a:ext cx="232094" cy="310036"/>
                  <a:chOff x="12385102" y="5170764"/>
                  <a:chExt cx="319617" cy="426953"/>
                </a:xfrm>
              </p:grpSpPr>
              <p:sp>
                <p:nvSpPr>
                  <p:cNvPr id="169" name="Freeform 11"/>
                  <p:cNvSpPr/>
                  <p:nvPr/>
                </p:nvSpPr>
                <p:spPr bwMode="auto">
                  <a:xfrm>
                    <a:off x="12500784" y="5170764"/>
                    <a:ext cx="87060" cy="134765"/>
                  </a:xfrm>
                  <a:custGeom>
                    <a:gdLst>
                      <a:gd fmla="*/ 28 w 30" name="T0"/>
                      <a:gd fmla="*/ 35 h 47" name="T1"/>
                      <a:gd fmla="*/ 24 w 30" name="T2"/>
                      <a:gd fmla="*/ 45 h 47" name="T3"/>
                      <a:gd fmla="*/ 24 w 30" name="T4"/>
                      <a:gd fmla="*/ 45 h 47" name="T5"/>
                      <a:gd fmla="*/ 14 w 30" name="T6"/>
                      <a:gd fmla="*/ 41 h 47" name="T7"/>
                      <a:gd fmla="*/ 2 w 30" name="T8"/>
                      <a:gd fmla="*/ 12 h 47" name="T9"/>
                      <a:gd fmla="*/ 6 w 30" name="T10"/>
                      <a:gd fmla="*/ 2 h 47" name="T11"/>
                      <a:gd fmla="*/ 6 w 30" name="T12"/>
                      <a:gd fmla="*/ 2 h 47" name="T13"/>
                      <a:gd fmla="*/ 16 w 30" name="T14"/>
                      <a:gd fmla="*/ 6 h 47" name="T15"/>
                      <a:gd fmla="*/ 28 w 30" name="T16"/>
                      <a:gd fmla="*/ 35 h 4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7" w="30">
                        <a:moveTo>
                          <a:pt x="28" y="35"/>
                        </a:moveTo>
                        <a:cubicBezTo>
                          <a:pt x="30" y="39"/>
                          <a:pt x="28" y="44"/>
                          <a:pt x="24" y="45"/>
                        </a:cubicBezTo>
                        <a:cubicBezTo>
                          <a:pt x="24" y="45"/>
                          <a:pt x="24" y="45"/>
                          <a:pt x="24" y="45"/>
                        </a:cubicBezTo>
                        <a:cubicBezTo>
                          <a:pt x="20" y="47"/>
                          <a:pt x="16" y="45"/>
                          <a:pt x="14" y="4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0" y="8"/>
                          <a:pt x="2" y="3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10" y="0"/>
                          <a:pt x="15" y="2"/>
                          <a:pt x="16" y="6"/>
                        </a:cubicBezTo>
                        <a:lnTo>
                          <a:pt x="28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70" name="Freeform 12"/>
                  <p:cNvSpPr/>
                  <p:nvPr/>
                </p:nvSpPr>
                <p:spPr bwMode="auto">
                  <a:xfrm>
                    <a:off x="12617659" y="5448641"/>
                    <a:ext cx="87060" cy="134765"/>
                  </a:xfrm>
                  <a:custGeom>
                    <a:gdLst>
                      <a:gd fmla="*/ 28 w 30" name="T0"/>
                      <a:gd fmla="*/ 35 h 47" name="T1"/>
                      <a:gd fmla="*/ 24 w 30" name="T2"/>
                      <a:gd fmla="*/ 45 h 47" name="T3"/>
                      <a:gd fmla="*/ 24 w 30" name="T4"/>
                      <a:gd fmla="*/ 45 h 47" name="T5"/>
                      <a:gd fmla="*/ 14 w 30" name="T6"/>
                      <a:gd fmla="*/ 41 h 47" name="T7"/>
                      <a:gd fmla="*/ 2 w 30" name="T8"/>
                      <a:gd fmla="*/ 12 h 47" name="T9"/>
                      <a:gd fmla="*/ 6 w 30" name="T10"/>
                      <a:gd fmla="*/ 1 h 47" name="T11"/>
                      <a:gd fmla="*/ 6 w 30" name="T12"/>
                      <a:gd fmla="*/ 1 h 47" name="T13"/>
                      <a:gd fmla="*/ 16 w 30" name="T14"/>
                      <a:gd fmla="*/ 6 h 47" name="T15"/>
                      <a:gd fmla="*/ 28 w 30" name="T16"/>
                      <a:gd fmla="*/ 35 h 4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7" w="30">
                        <a:moveTo>
                          <a:pt x="28" y="35"/>
                        </a:moveTo>
                        <a:cubicBezTo>
                          <a:pt x="30" y="39"/>
                          <a:pt x="28" y="43"/>
                          <a:pt x="24" y="45"/>
                        </a:cubicBezTo>
                        <a:cubicBezTo>
                          <a:pt x="24" y="45"/>
                          <a:pt x="24" y="45"/>
                          <a:pt x="24" y="45"/>
                        </a:cubicBezTo>
                        <a:cubicBezTo>
                          <a:pt x="20" y="47"/>
                          <a:pt x="16" y="45"/>
                          <a:pt x="14" y="41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0" y="8"/>
                          <a:pt x="2" y="3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10" y="0"/>
                          <a:pt x="15" y="2"/>
                          <a:pt x="16" y="6"/>
                        </a:cubicBezTo>
                        <a:lnTo>
                          <a:pt x="28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71" name="Freeform 13"/>
                  <p:cNvSpPr/>
                  <p:nvPr/>
                </p:nvSpPr>
                <p:spPr bwMode="auto">
                  <a:xfrm>
                    <a:off x="12385102" y="5199386"/>
                    <a:ext cx="263566" cy="398331"/>
                  </a:xfrm>
                  <a:custGeom>
                    <a:gdLst>
                      <a:gd fmla="*/ 91 w 91" name="T0"/>
                      <a:gd fmla="*/ 134 h 139" name="T1"/>
                      <a:gd fmla="*/ 36 w 91" name="T2"/>
                      <a:gd fmla="*/ 0 h 139" name="T3"/>
                      <a:gd fmla="*/ 52 w 91" name="T4"/>
                      <a:gd fmla="*/ 39 h 139" name="T5"/>
                      <a:gd fmla="*/ 75 w 91" name="T6"/>
                      <a:gd fmla="*/ 96 h 139" name="T7"/>
                      <a:gd fmla="*/ 91 w 91" name="T8"/>
                      <a:gd fmla="*/ 134 h 13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9" w="91">
                        <a:moveTo>
                          <a:pt x="91" y="134"/>
                        </a:moveTo>
                        <a:cubicBezTo>
                          <a:pt x="47" y="139"/>
                          <a:pt x="0" y="30"/>
                          <a:pt x="36" y="0"/>
                        </a:cubicBezTo>
                        <a:cubicBezTo>
                          <a:pt x="52" y="39"/>
                          <a:pt x="52" y="39"/>
                          <a:pt x="52" y="39"/>
                        </a:cubicBezTo>
                        <a:cubicBezTo>
                          <a:pt x="37" y="41"/>
                          <a:pt x="68" y="106"/>
                          <a:pt x="75" y="96"/>
                        </a:cubicBezTo>
                        <a:lnTo>
                          <a:pt x="91" y="1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</p:grpSp>
      </p:grpSp>
      <p:grpSp>
        <p:nvGrpSpPr>
          <p:cNvPr id="72" name="组合 71"/>
          <p:cNvGrpSpPr/>
          <p:nvPr/>
        </p:nvGrpSpPr>
        <p:grpSpPr>
          <a:xfrm>
            <a:off x="967303" y="2107374"/>
            <a:ext cx="458747" cy="648090"/>
            <a:chOff x="1082670" y="4996655"/>
            <a:chExt cx="733430" cy="1036145"/>
          </a:xfrm>
        </p:grpSpPr>
        <p:sp>
          <p:nvSpPr>
            <p:cNvPr id="179" name="Freeform 5"/>
            <p:cNvSpPr/>
            <p:nvPr/>
          </p:nvSpPr>
          <p:spPr bwMode="auto">
            <a:xfrm>
              <a:off x="1082670" y="5362953"/>
              <a:ext cx="733430" cy="669847"/>
            </a:xfrm>
            <a:custGeom>
              <a:gdLst>
                <a:gd fmla="*/ 112 w 112" name="T0"/>
                <a:gd fmla="*/ 3 h 115" name="T1"/>
                <a:gd fmla="*/ 112 w 112" name="T2"/>
                <a:gd fmla="*/ 0 h 115" name="T3"/>
                <a:gd fmla="*/ 93 w 112" name="T4"/>
                <a:gd fmla="*/ 0 h 115" name="T5"/>
                <a:gd fmla="*/ 93 w 112" name="T6"/>
                <a:gd fmla="*/ 3 h 115" name="T7"/>
                <a:gd fmla="*/ 56 w 112" name="T8"/>
                <a:gd fmla="*/ 41 h 115" name="T9"/>
                <a:gd fmla="*/ 18 w 112" name="T10"/>
                <a:gd fmla="*/ 3 h 115" name="T11"/>
                <a:gd fmla="*/ 19 w 112" name="T12"/>
                <a:gd fmla="*/ 0 h 115" name="T13"/>
                <a:gd fmla="*/ 0 w 112" name="T14"/>
                <a:gd fmla="*/ 0 h 115" name="T15"/>
                <a:gd fmla="*/ 0 w 112" name="T16"/>
                <a:gd fmla="*/ 3 h 115" name="T17"/>
                <a:gd fmla="*/ 46 w 112" name="T18"/>
                <a:gd fmla="*/ 59 h 115" name="T19"/>
                <a:gd fmla="*/ 46 w 112" name="T20"/>
                <a:gd fmla="*/ 94 h 115" name="T21"/>
                <a:gd fmla="*/ 33 w 112" name="T22"/>
                <a:gd fmla="*/ 94 h 115" name="T23"/>
                <a:gd fmla="*/ 33 w 112" name="T24"/>
                <a:gd fmla="*/ 115 h 115" name="T25"/>
                <a:gd fmla="*/ 79 w 112" name="T26"/>
                <a:gd fmla="*/ 115 h 115" name="T27"/>
                <a:gd fmla="*/ 79 w 112" name="T28"/>
                <a:gd fmla="*/ 94 h 115" name="T29"/>
                <a:gd fmla="*/ 66 w 112" name="T30"/>
                <a:gd fmla="*/ 94 h 115" name="T31"/>
                <a:gd fmla="*/ 66 w 112" name="T32"/>
                <a:gd fmla="*/ 59 h 115" name="T33"/>
                <a:gd fmla="*/ 112 w 112" name="T34"/>
                <a:gd fmla="*/ 3 h 1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5" w="112">
                  <a:moveTo>
                    <a:pt x="112" y="3"/>
                  </a:moveTo>
                  <a:cubicBezTo>
                    <a:pt x="112" y="2"/>
                    <a:pt x="112" y="1"/>
                    <a:pt x="1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2"/>
                    <a:pt x="93" y="3"/>
                  </a:cubicBezTo>
                  <a:cubicBezTo>
                    <a:pt x="93" y="24"/>
                    <a:pt x="77" y="41"/>
                    <a:pt x="56" y="41"/>
                  </a:cubicBezTo>
                  <a:cubicBezTo>
                    <a:pt x="35" y="41"/>
                    <a:pt x="18" y="24"/>
                    <a:pt x="18" y="3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1"/>
                    <a:pt x="20" y="54"/>
                    <a:pt x="46" y="59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92" y="54"/>
                    <a:pt x="112" y="31"/>
                    <a:pt x="112" y="3"/>
                  </a:cubicBezTo>
                  <a:close/>
                </a:path>
              </a:pathLst>
            </a:custGeom>
            <a:solidFill>
              <a:srgbClr val="00ACF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6"/>
            <p:cNvSpPr/>
            <p:nvPr/>
          </p:nvSpPr>
          <p:spPr bwMode="auto">
            <a:xfrm>
              <a:off x="1272213" y="4996655"/>
              <a:ext cx="354344" cy="543645"/>
            </a:xfrm>
            <a:custGeom>
              <a:gdLst>
                <a:gd fmla="*/ 60 w 60" name="T0"/>
                <a:gd fmla="*/ 63 h 93" name="T1"/>
                <a:gd fmla="*/ 30 w 60" name="T2"/>
                <a:gd fmla="*/ 93 h 93" name="T3"/>
                <a:gd fmla="*/ 30 w 60" name="T4"/>
                <a:gd fmla="*/ 93 h 93" name="T5"/>
                <a:gd fmla="*/ 0 w 60" name="T6"/>
                <a:gd fmla="*/ 63 h 93" name="T7"/>
                <a:gd fmla="*/ 0 w 60" name="T8"/>
                <a:gd fmla="*/ 30 h 93" name="T9"/>
                <a:gd fmla="*/ 30 w 60" name="T10"/>
                <a:gd fmla="*/ 0 h 93" name="T11"/>
                <a:gd fmla="*/ 30 w 60" name="T12"/>
                <a:gd fmla="*/ 0 h 93" name="T13"/>
                <a:gd fmla="*/ 60 w 60" name="T14"/>
                <a:gd fmla="*/ 30 h 93" name="T15"/>
                <a:gd fmla="*/ 60 w 60" name="T16"/>
                <a:gd fmla="*/ 6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60">
                  <a:moveTo>
                    <a:pt x="60" y="63"/>
                  </a:moveTo>
                  <a:cubicBezTo>
                    <a:pt x="60" y="80"/>
                    <a:pt x="47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13" y="93"/>
                    <a:pt x="0" y="80"/>
                    <a:pt x="0" y="6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lnTo>
                    <a:pt x="60" y="63"/>
                  </a:lnTo>
                  <a:close/>
                </a:path>
              </a:pathLst>
            </a:custGeom>
            <a:solidFill>
              <a:srgbClr val="00ACF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1594084" y="2206444"/>
            <a:ext cx="17229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多人视频</a:t>
            </a:r>
          </a:p>
        </p:txBody>
      </p:sp>
      <p:sp>
        <p:nvSpPr>
          <p:cNvPr id="182" name="文本框 181"/>
          <p:cNvSpPr txBox="1"/>
          <p:nvPr/>
        </p:nvSpPr>
        <p:spPr>
          <a:xfrm>
            <a:off x="782100" y="2796903"/>
            <a:ext cx="396193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不用会议室，轻松召开语音会议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792102" y="3330242"/>
            <a:ext cx="299257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QQ讨论组多人通话，</a:t>
            </a:r>
          </a:p>
          <a:p>
            <a:pPr>
              <a:lnSpc>
                <a:spcPct val="150000"/>
              </a:lnSpc>
            </a:pPr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手机电脑无缝接入实时通话</a:t>
            </a:r>
          </a:p>
        </p:txBody>
      </p:sp>
    </p:spTree>
    <p:extLst>
      <p:ext uri="{BB962C8B-B14F-4D97-AF65-F5344CB8AC3E}">
        <p14:creationId val="216184294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9DD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0" y="7073672"/>
            <a:ext cx="11601450" cy="5172075"/>
          </a:xfrm>
          <a:prstGeom prst="rect">
            <a:avLst/>
          </a:prstGeom>
        </p:spPr>
      </p:pic>
      <p:grpSp>
        <p:nvGrpSpPr>
          <p:cNvPr id="133" name="组合 132"/>
          <p:cNvGrpSpPr/>
          <p:nvPr/>
        </p:nvGrpSpPr>
        <p:grpSpPr>
          <a:xfrm>
            <a:off x="3249233" y="2203177"/>
            <a:ext cx="3969657" cy="2849789"/>
            <a:chOff x="7665981" y="3517900"/>
            <a:chExt cx="3969657" cy="2849789"/>
          </a:xfrm>
        </p:grpSpPr>
        <p:grpSp>
          <p:nvGrpSpPr>
            <p:cNvPr id="3" name="组合 2"/>
            <p:cNvGrpSpPr/>
            <p:nvPr/>
          </p:nvGrpSpPr>
          <p:grpSpPr>
            <a:xfrm>
              <a:off x="7665981" y="3517900"/>
              <a:ext cx="3969657" cy="2849789"/>
              <a:chOff x="6700781" y="1676400"/>
              <a:chExt cx="3969657" cy="284978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6700781" y="1676400"/>
                <a:ext cx="3969657" cy="2849789"/>
                <a:chOff x="6700781" y="1676400"/>
                <a:chExt cx="3969657" cy="2849789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139837" y="4478961"/>
                  <a:ext cx="3091543" cy="4722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28000">
                      <a:srgbClr val="CFD0D2"/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" name="梯形 9"/>
                <p:cNvSpPr/>
                <p:nvPr/>
              </p:nvSpPr>
              <p:spPr>
                <a:xfrm>
                  <a:off x="8286750" y="3911600"/>
                  <a:ext cx="800100" cy="508000"/>
                </a:xfrm>
                <a:prstGeom prst="trapezoid">
                  <a:avLst>
                    <a:gd fmla="val 37500" name="adj"/>
                  </a:avLst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8403432" y="4064476"/>
                  <a:ext cx="5643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ffectLst>
                  <a:outerShdw algn="t" blurRad="241300" dir="5400000" dist="381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6700781" y="1676400"/>
                  <a:ext cx="3969657" cy="2425700"/>
                  <a:chOff x="6858000" y="1676400"/>
                  <a:chExt cx="3467100" cy="2425700"/>
                </a:xfrm>
              </p:grpSpPr>
              <p:sp>
                <p:nvSpPr>
                  <p:cNvPr id="14" name="圆角矩形 13"/>
                  <p:cNvSpPr/>
                  <p:nvPr/>
                </p:nvSpPr>
                <p:spPr>
                  <a:xfrm>
                    <a:off x="6858000" y="1676400"/>
                    <a:ext cx="3467100" cy="2425700"/>
                  </a:xfrm>
                  <a:prstGeom prst="roundRect">
                    <a:avLst>
                      <a:gd fmla="val 1993" name="adj"/>
                    </a:avLst>
                  </a:prstGeom>
                  <a:solidFill>
                    <a:srgbClr val="454E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950863" y="1758950"/>
                    <a:ext cx="3289300" cy="2070100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3" name="圆角矩形 12"/>
                <p:cNvSpPr/>
                <p:nvPr/>
              </p:nvSpPr>
              <p:spPr>
                <a:xfrm>
                  <a:off x="7921625" y="4417219"/>
                  <a:ext cx="1530350" cy="94456"/>
                </a:xfrm>
                <a:prstGeom prst="roundRect">
                  <a:avLst/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5" name="椭圆 4"/>
              <p:cNvSpPr/>
              <p:nvPr/>
            </p:nvSpPr>
            <p:spPr>
              <a:xfrm>
                <a:off x="8594077" y="3905175"/>
                <a:ext cx="130214" cy="1302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0438530" y="3934922"/>
                <a:ext cx="70720" cy="70720"/>
              </a:xfrm>
              <a:prstGeom prst="ellipse">
                <a:avLst/>
              </a:prstGeom>
              <a:solidFill>
                <a:srgbClr val="76C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343080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270992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612040" y="3920443"/>
              <a:ext cx="2154902" cy="1520808"/>
              <a:chOff x="4403638" y="4351663"/>
              <a:chExt cx="1720396" cy="12141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03638" y="4351663"/>
                <a:ext cx="1720396" cy="1214158"/>
              </a:xfrm>
              <a:prstGeom prst="rect">
                <a:avLst/>
              </a:prstGeom>
              <a:solidFill>
                <a:srgbClr val="E2ED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403638" y="4566697"/>
                <a:ext cx="1365809" cy="999124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434436" y="4565601"/>
                <a:ext cx="1304926" cy="747192"/>
              </a:xfrm>
              <a:prstGeom prst="rect">
                <a:avLst/>
              </a:prstGeom>
              <a:solidFill>
                <a:srgbClr val="ABE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4919000" y="4743968"/>
                <a:ext cx="335797" cy="390459"/>
                <a:chOff x="1883229" y="2481943"/>
                <a:chExt cx="1135393" cy="1320214"/>
              </a:xfrm>
            </p:grpSpPr>
            <p:grpSp>
              <p:nvGrpSpPr>
                <p:cNvPr id="102" name="组合 101"/>
                <p:cNvGrpSpPr/>
                <p:nvPr/>
              </p:nvGrpSpPr>
              <p:grpSpPr>
                <a:xfrm>
                  <a:off x="1883229" y="2481943"/>
                  <a:ext cx="1135393" cy="1135393"/>
                  <a:chOff x="1883229" y="2481943"/>
                  <a:chExt cx="1135393" cy="1135393"/>
                </a:xfrm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1883229" y="2481943"/>
                    <a:ext cx="1135393" cy="1135393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5" name="椭圆 104"/>
                  <p:cNvSpPr/>
                  <p:nvPr/>
                </p:nvSpPr>
                <p:spPr>
                  <a:xfrm>
                    <a:off x="2042615" y="2641329"/>
                    <a:ext cx="816620" cy="816620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2218588" y="2817302"/>
                    <a:ext cx="464674" cy="464674"/>
                  </a:xfrm>
                  <a:prstGeom prst="ellipse">
                    <a:avLst/>
                  </a:pr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2323796" y="2895442"/>
                    <a:ext cx="129782" cy="129782"/>
                  </a:xfrm>
                  <a:prstGeom prst="ellipse">
                    <a:avLst/>
                  </a:prstGeom>
                  <a:solidFill>
                    <a:srgbClr val="E2EDF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03" name="任意多边形 102"/>
                <p:cNvSpPr/>
                <p:nvPr/>
              </p:nvSpPr>
              <p:spPr>
                <a:xfrm>
                  <a:off x="2054744" y="3617110"/>
                  <a:ext cx="843225" cy="185047"/>
                </a:xfrm>
                <a:custGeom>
                  <a:gdLst>
                    <a:gd fmla="*/ 421612 w 843225" name="connsiteX0"/>
                    <a:gd fmla="*/ 0 h 185047" name="connsiteY0"/>
                    <a:gd fmla="*/ 830177 w 843225" name="connsiteX1"/>
                    <a:gd fmla="*/ 169233 h 185047" name="connsiteY1"/>
                    <a:gd fmla="*/ 843225 w 843225" name="connsiteX2"/>
                    <a:gd fmla="*/ 185047 h 185047" name="connsiteY2"/>
                    <a:gd fmla="*/ 641654 w 843225" name="connsiteX3"/>
                    <a:gd fmla="*/ 185047 h 185047" name="connsiteY3"/>
                    <a:gd fmla="*/ 597623 w 843225" name="connsiteX4"/>
                    <a:gd fmla="*/ 161148 h 185047" name="connsiteY4"/>
                    <a:gd fmla="*/ 421612 w 843225" name="connsiteX5"/>
                    <a:gd fmla="*/ 125613 h 185047" name="connsiteY5"/>
                    <a:gd fmla="*/ 245601 w 843225" name="connsiteX6"/>
                    <a:gd fmla="*/ 161148 h 185047" name="connsiteY6"/>
                    <a:gd fmla="*/ 201571 w 843225" name="connsiteX7"/>
                    <a:gd fmla="*/ 185047 h 185047" name="connsiteY7"/>
                    <a:gd fmla="*/ 0 w 843225" name="connsiteX8"/>
                    <a:gd fmla="*/ 185047 h 185047" name="connsiteY8"/>
                    <a:gd fmla="*/ 13047 w 843225" name="connsiteX9"/>
                    <a:gd fmla="*/ 169233 h 185047" name="connsiteY9"/>
                    <a:gd fmla="*/ 421612 w 843225" name="connsiteX10"/>
                    <a:gd fmla="*/ 0 h 185047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185047" w="843224">
                      <a:moveTo>
                        <a:pt x="421612" y="0"/>
                      </a:moveTo>
                      <a:cubicBezTo>
                        <a:pt x="581167" y="0"/>
                        <a:pt x="725616" y="64672"/>
                        <a:pt x="830177" y="169233"/>
                      </a:cubicBezTo>
                      <a:lnTo>
                        <a:pt x="843225" y="185047"/>
                      </a:lnTo>
                      <a:lnTo>
                        <a:pt x="641654" y="185047"/>
                      </a:lnTo>
                      <a:lnTo>
                        <a:pt x="597623" y="161148"/>
                      </a:lnTo>
                      <a:cubicBezTo>
                        <a:pt x="543524" y="138266"/>
                        <a:pt x="484046" y="125613"/>
                        <a:pt x="421612" y="125613"/>
                      </a:cubicBezTo>
                      <a:cubicBezTo>
                        <a:pt x="359178" y="125613"/>
                        <a:pt x="299700" y="138266"/>
                        <a:pt x="245601" y="161148"/>
                      </a:cubicBezTo>
                      <a:lnTo>
                        <a:pt x="201571" y="185047"/>
                      </a:lnTo>
                      <a:lnTo>
                        <a:pt x="0" y="185047"/>
                      </a:lnTo>
                      <a:lnTo>
                        <a:pt x="13047" y="169233"/>
                      </a:lnTo>
                      <a:cubicBezTo>
                        <a:pt x="117608" y="64672"/>
                        <a:pt x="262058" y="0"/>
                        <a:pt x="421612" y="0"/>
                      </a:cubicBezTo>
                      <a:close/>
                    </a:path>
                  </a:pathLst>
                </a:custGeom>
                <a:solidFill>
                  <a:srgbClr val="90D1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5790373" y="4566697"/>
                <a:ext cx="322697" cy="248516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4434436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94" name="矩形 93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95" name="组合 94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96" name="组合 95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98" name="椭圆 97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9" name="椭圆 98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100" name="椭圆 99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101" name="椭圆 100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97" name="任意多边形 96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" name="组合 22"/>
              <p:cNvGrpSpPr/>
              <p:nvPr/>
            </p:nvGrpSpPr>
            <p:grpSpPr>
              <a:xfrm>
                <a:off x="4655052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2" name="椭圆 91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89" name="任意多边形 88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" name="组合 23"/>
              <p:cNvGrpSpPr/>
              <p:nvPr/>
            </p:nvGrpSpPr>
            <p:grpSpPr>
              <a:xfrm>
                <a:off x="4875667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82" name="椭圆 81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3" name="椭圆 82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81" name="任意多边形 80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" name="组合 24"/>
              <p:cNvGrpSpPr/>
              <p:nvPr/>
            </p:nvGrpSpPr>
            <p:grpSpPr>
              <a:xfrm>
                <a:off x="5096282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70" name="矩形 69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74" name="椭圆 73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75" name="椭圆 74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76" name="椭圆 75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77" name="椭圆 76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73" name="任意多边形 72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" name="组合 25"/>
              <p:cNvGrpSpPr/>
              <p:nvPr/>
            </p:nvGrpSpPr>
            <p:grpSpPr>
              <a:xfrm>
                <a:off x="5316898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62" name="矩形 61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63" name="组合 62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66" name="椭圆 65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67" name="椭圆 66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68" name="椭圆 67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69" name="椭圆 68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7" name="组合 26"/>
              <p:cNvGrpSpPr/>
              <p:nvPr/>
            </p:nvGrpSpPr>
            <p:grpSpPr>
              <a:xfrm>
                <a:off x="5537513" y="5333263"/>
                <a:ext cx="199312" cy="144876"/>
                <a:chOff x="772885" y="4446524"/>
                <a:chExt cx="576944" cy="419369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772885" y="4446524"/>
                  <a:ext cx="576944" cy="419369"/>
                </a:xfrm>
                <a:prstGeom prst="rect">
                  <a:avLst/>
                </a:prstGeom>
                <a:solidFill>
                  <a:srgbClr val="ABE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55" name="组合 54"/>
                <p:cNvGrpSpPr/>
                <p:nvPr/>
              </p:nvGrpSpPr>
              <p:grpSpPr>
                <a:xfrm>
                  <a:off x="937573" y="4489740"/>
                  <a:ext cx="247568" cy="287867"/>
                  <a:chOff x="1883229" y="2481943"/>
                  <a:chExt cx="1135393" cy="1320214"/>
                </a:xfrm>
              </p:grpSpPr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1883229" y="2481943"/>
                    <a:ext cx="1135393" cy="1135393"/>
                    <a:chOff x="1883229" y="2481943"/>
                    <a:chExt cx="1135393" cy="1135393"/>
                  </a:xfrm>
                </p:grpSpPr>
                <p:sp>
                  <p:nvSpPr>
                    <p:cNvPr id="58" name="椭圆 57"/>
                    <p:cNvSpPr/>
                    <p:nvPr/>
                  </p:nvSpPr>
                  <p:spPr>
                    <a:xfrm>
                      <a:off x="1883229" y="2481943"/>
                      <a:ext cx="1135393" cy="1135393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59" name="椭圆 58"/>
                    <p:cNvSpPr/>
                    <p:nvPr/>
                  </p:nvSpPr>
                  <p:spPr>
                    <a:xfrm>
                      <a:off x="2042615" y="2641329"/>
                      <a:ext cx="816620" cy="816620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60" name="椭圆 59"/>
                    <p:cNvSpPr/>
                    <p:nvPr/>
                  </p:nvSpPr>
                  <p:spPr>
                    <a:xfrm>
                      <a:off x="2218588" y="2817302"/>
                      <a:ext cx="464674" cy="464674"/>
                    </a:xfrm>
                    <a:prstGeom prst="ellipse">
                      <a:avLst/>
                    </a:prstGeom>
                    <a:solidFill>
                      <a:srgbClr val="90D1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61" name="椭圆 60"/>
                    <p:cNvSpPr/>
                    <p:nvPr/>
                  </p:nvSpPr>
                  <p:spPr>
                    <a:xfrm>
                      <a:off x="2323796" y="2895442"/>
                      <a:ext cx="129782" cy="129782"/>
                    </a:xfrm>
                    <a:prstGeom prst="ellipse">
                      <a:avLst/>
                    </a:prstGeom>
                    <a:solidFill>
                      <a:srgbClr val="E2EDF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sp>
                <p:nvSpPr>
                  <p:cNvPr id="57" name="任意多边形 56"/>
                  <p:cNvSpPr/>
                  <p:nvPr/>
                </p:nvSpPr>
                <p:spPr>
                  <a:xfrm>
                    <a:off x="2054744" y="3617110"/>
                    <a:ext cx="843225" cy="185047"/>
                  </a:xfrm>
                  <a:custGeom>
                    <a:gdLst>
                      <a:gd fmla="*/ 421612 w 843225" name="connsiteX0"/>
                      <a:gd fmla="*/ 0 h 185047" name="connsiteY0"/>
                      <a:gd fmla="*/ 830177 w 843225" name="connsiteX1"/>
                      <a:gd fmla="*/ 169233 h 185047" name="connsiteY1"/>
                      <a:gd fmla="*/ 843225 w 843225" name="connsiteX2"/>
                      <a:gd fmla="*/ 185047 h 185047" name="connsiteY2"/>
                      <a:gd fmla="*/ 641654 w 843225" name="connsiteX3"/>
                      <a:gd fmla="*/ 185047 h 185047" name="connsiteY3"/>
                      <a:gd fmla="*/ 597623 w 843225" name="connsiteX4"/>
                      <a:gd fmla="*/ 161148 h 185047" name="connsiteY4"/>
                      <a:gd fmla="*/ 421612 w 843225" name="connsiteX5"/>
                      <a:gd fmla="*/ 125613 h 185047" name="connsiteY5"/>
                      <a:gd fmla="*/ 245601 w 843225" name="connsiteX6"/>
                      <a:gd fmla="*/ 161148 h 185047" name="connsiteY6"/>
                      <a:gd fmla="*/ 201571 w 843225" name="connsiteX7"/>
                      <a:gd fmla="*/ 185047 h 185047" name="connsiteY7"/>
                      <a:gd fmla="*/ 0 w 843225" name="connsiteX8"/>
                      <a:gd fmla="*/ 185047 h 185047" name="connsiteY8"/>
                      <a:gd fmla="*/ 13047 w 843225" name="connsiteX9"/>
                      <a:gd fmla="*/ 169233 h 185047" name="connsiteY9"/>
                      <a:gd fmla="*/ 421612 w 843225" name="connsiteX10"/>
                      <a:gd fmla="*/ 0 h 185047" name="connsiteY10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b="b" l="l" r="r" t="t"/>
                    <a:pathLst>
                      <a:path h="185047" w="843224">
                        <a:moveTo>
                          <a:pt x="421612" y="0"/>
                        </a:moveTo>
                        <a:cubicBezTo>
                          <a:pt x="581167" y="0"/>
                          <a:pt x="725616" y="64672"/>
                          <a:pt x="830177" y="169233"/>
                        </a:cubicBezTo>
                        <a:lnTo>
                          <a:pt x="843225" y="185047"/>
                        </a:lnTo>
                        <a:lnTo>
                          <a:pt x="641654" y="185047"/>
                        </a:lnTo>
                        <a:lnTo>
                          <a:pt x="597623" y="161148"/>
                        </a:lnTo>
                        <a:cubicBezTo>
                          <a:pt x="543524" y="138266"/>
                          <a:pt x="484046" y="125613"/>
                          <a:pt x="421612" y="125613"/>
                        </a:cubicBezTo>
                        <a:cubicBezTo>
                          <a:pt x="359178" y="125613"/>
                          <a:pt x="299700" y="138266"/>
                          <a:pt x="245601" y="161148"/>
                        </a:cubicBezTo>
                        <a:lnTo>
                          <a:pt x="201571" y="185047"/>
                        </a:lnTo>
                        <a:lnTo>
                          <a:pt x="0" y="185047"/>
                        </a:lnTo>
                        <a:lnTo>
                          <a:pt x="13047" y="169233"/>
                        </a:lnTo>
                        <a:cubicBezTo>
                          <a:pt x="117608" y="64672"/>
                          <a:pt x="262058" y="0"/>
                          <a:pt x="421612" y="0"/>
                        </a:cubicBezTo>
                        <a:close/>
                      </a:path>
                    </a:pathLst>
                  </a:custGeom>
                  <a:solidFill>
                    <a:srgbClr val="90D1F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8" name="矩形 27"/>
              <p:cNvSpPr/>
              <p:nvPr/>
            </p:nvSpPr>
            <p:spPr>
              <a:xfrm>
                <a:off x="4434436" y="5495603"/>
                <a:ext cx="56893" cy="56893"/>
              </a:xfrm>
              <a:prstGeom prst="rect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516591" y="5495603"/>
                <a:ext cx="56893" cy="56893"/>
              </a:xfrm>
              <a:prstGeom prst="rect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606487" y="5495603"/>
                <a:ext cx="56893" cy="56893"/>
              </a:xfrm>
              <a:prstGeom prst="rect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416417" y="4369971"/>
                <a:ext cx="384744" cy="5016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416417" y="4443554"/>
                <a:ext cx="527706" cy="303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416417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508504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600591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692678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784764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876851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968938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061026" y="4497809"/>
                <a:ext cx="46466" cy="464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790373" y="4843151"/>
                <a:ext cx="42302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858105" y="4843151"/>
                <a:ext cx="254966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790373" y="4907586"/>
                <a:ext cx="42302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858105" y="4907586"/>
                <a:ext cx="254966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790373" y="4971702"/>
                <a:ext cx="42302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858105" y="4971702"/>
                <a:ext cx="254966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790373" y="5044416"/>
                <a:ext cx="42302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858105" y="5044416"/>
                <a:ext cx="254966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790373" y="5116623"/>
                <a:ext cx="42302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858105" y="5116623"/>
                <a:ext cx="254966" cy="42302"/>
              </a:xfrm>
              <a:prstGeom prst="rect">
                <a:avLst/>
              </a:prstGeom>
              <a:solidFill>
                <a:srgbClr val="59B8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5878526" y="4650086"/>
                <a:ext cx="149673" cy="78786"/>
                <a:chOff x="4807563" y="2466975"/>
                <a:chExt cx="587545" cy="309276"/>
              </a:xfrm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807563" y="2466975"/>
                  <a:ext cx="401951" cy="309276"/>
                </a:xfrm>
                <a:prstGeom prst="rect">
                  <a:avLst/>
                </a:prstGeom>
                <a:solidFill>
                  <a:srgbClr val="E2ED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3" name="梯形 52"/>
                <p:cNvSpPr/>
                <p:nvPr/>
              </p:nvSpPr>
              <p:spPr>
                <a:xfrm rot="16200000">
                  <a:off x="5165504" y="2534105"/>
                  <a:ext cx="273614" cy="185594"/>
                </a:xfrm>
                <a:prstGeom prst="trapezoid">
                  <a:avLst/>
                </a:prstGeom>
                <a:solidFill>
                  <a:srgbClr val="E2ED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131" name="组合 130"/>
          <p:cNvGrpSpPr/>
          <p:nvPr/>
        </p:nvGrpSpPr>
        <p:grpSpPr>
          <a:xfrm>
            <a:off x="589289" y="1805034"/>
            <a:ext cx="2517050" cy="3236218"/>
            <a:chOff x="3008202" y="3215477"/>
            <a:chExt cx="2517050" cy="323621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3474032" y="4211153"/>
              <a:ext cx="2051220" cy="2240542"/>
              <a:chOff x="3474032" y="4211153"/>
              <a:chExt cx="2051220" cy="2240542"/>
            </a:xfrm>
          </p:grpSpPr>
          <p:sp>
            <p:nvSpPr>
              <p:cNvPr id="148" name="椭圆 147"/>
              <p:cNvSpPr/>
              <p:nvPr/>
            </p:nvSpPr>
            <p:spPr>
              <a:xfrm>
                <a:off x="3474032" y="6405976"/>
                <a:ext cx="2051220" cy="4571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1000"/>
                    </a:schemeClr>
                  </a:gs>
                  <a:gs pos="43000">
                    <a:srgbClr val="BBBBBC"/>
                  </a:gs>
                  <a:gs pos="28000">
                    <a:srgbClr val="CFD0D2"/>
                  </a:gs>
                  <a:gs pos="100000">
                    <a:schemeClr val="bg1">
                      <a:lumMod val="65000"/>
                      <a:alpha val="89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>
                <a:off x="3900992" y="4211153"/>
                <a:ext cx="1178076" cy="2240542"/>
                <a:chOff x="3900992" y="4211153"/>
                <a:chExt cx="1178076" cy="2240542"/>
              </a:xfrm>
            </p:grpSpPr>
            <p:grpSp>
              <p:nvGrpSpPr>
                <p:cNvPr id="140" name="组合 139"/>
                <p:cNvGrpSpPr/>
                <p:nvPr/>
              </p:nvGrpSpPr>
              <p:grpSpPr>
                <a:xfrm>
                  <a:off x="3900992" y="4211153"/>
                  <a:ext cx="1178076" cy="2240542"/>
                  <a:chOff x="2887897" y="2761900"/>
                  <a:chExt cx="1178076" cy="2240542"/>
                </a:xfrm>
              </p:grpSpPr>
              <p:sp>
                <p:nvSpPr>
                  <p:cNvPr id="152" name="圆角矩形 151"/>
                  <p:cNvSpPr/>
                  <p:nvPr/>
                </p:nvSpPr>
                <p:spPr>
                  <a:xfrm>
                    <a:off x="2887897" y="2761900"/>
                    <a:ext cx="1178076" cy="2240542"/>
                  </a:xfrm>
                  <a:prstGeom prst="roundRect">
                    <a:avLst/>
                  </a:prstGeom>
                  <a:solidFill>
                    <a:srgbClr val="454C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53" name="矩形 152"/>
                  <p:cNvSpPr/>
                  <p:nvPr/>
                </p:nvSpPr>
                <p:spPr>
                  <a:xfrm>
                    <a:off x="2941446" y="3097762"/>
                    <a:ext cx="1070977" cy="1599697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41" name="组合 140"/>
                <p:cNvGrpSpPr/>
                <p:nvPr/>
              </p:nvGrpSpPr>
              <p:grpSpPr>
                <a:xfrm>
                  <a:off x="4336345" y="4314258"/>
                  <a:ext cx="300934" cy="127418"/>
                  <a:chOff x="8047325" y="4425906"/>
                  <a:chExt cx="216694" cy="9175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0" name="椭圆 149"/>
                  <p:cNvSpPr/>
                  <p:nvPr/>
                </p:nvSpPr>
                <p:spPr>
                  <a:xfrm>
                    <a:off x="8132813" y="442590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51" name="圆角矩形 150"/>
                  <p:cNvSpPr/>
                  <p:nvPr/>
                </p:nvSpPr>
                <p:spPr>
                  <a:xfrm>
                    <a:off x="8047325" y="4488856"/>
                    <a:ext cx="216694" cy="28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42" name="椭圆 141"/>
                <p:cNvSpPr/>
                <p:nvPr/>
              </p:nvSpPr>
              <p:spPr>
                <a:xfrm>
                  <a:off x="4384295" y="6210637"/>
                  <a:ext cx="205031" cy="20503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4086443" y="4922629"/>
                <a:ext cx="834808" cy="1142413"/>
                <a:chOff x="4086443" y="4922629"/>
                <a:chExt cx="834808" cy="1142413"/>
              </a:xfrm>
            </p:grpSpPr>
            <p:pic>
              <p:nvPicPr>
                <p:cNvPr id="143" name="图片 1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6443" y="4922629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44" name="图片 1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5539" y="4922629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45" name="图片 1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636" y="4922629"/>
                  <a:ext cx="195632" cy="197028"/>
                </a:xfrm>
                <a:prstGeom prst="rect">
                  <a:avLst/>
                </a:prstGeom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</p:pic>
            <p:pic>
              <p:nvPicPr>
                <p:cNvPr id="154" name="图片 1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86443" y="5254785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55" name="图片 1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5539" y="5254785"/>
                  <a:ext cx="195632" cy="197028"/>
                </a:xfrm>
                <a:prstGeom prst="rect">
                  <a:avLst/>
                </a:prstGeom>
              </p:spPr>
            </p:pic>
            <p:pic>
              <p:nvPicPr>
                <p:cNvPr id="156" name="图片 1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636" y="5254785"/>
                  <a:ext cx="195632" cy="197028"/>
                </a:xfrm>
                <a:prstGeom prst="rect">
                  <a:avLst/>
                </a:prstGeom>
              </p:spPr>
            </p:pic>
            <p:grpSp>
              <p:nvGrpSpPr>
                <p:cNvPr id="121" name="组合 120"/>
                <p:cNvGrpSpPr/>
                <p:nvPr/>
              </p:nvGrpSpPr>
              <p:grpSpPr>
                <a:xfrm>
                  <a:off x="4307056" y="5926874"/>
                  <a:ext cx="359508" cy="138168"/>
                  <a:chOff x="8003497" y="5511567"/>
                  <a:chExt cx="280872" cy="107946"/>
                </a:xfrm>
              </p:grpSpPr>
              <p:sp>
                <p:nvSpPr>
                  <p:cNvPr id="122" name="圆角矩形 121"/>
                  <p:cNvSpPr/>
                  <p:nvPr/>
                </p:nvSpPr>
                <p:spPr>
                  <a:xfrm>
                    <a:off x="8003497" y="5512594"/>
                    <a:ext cx="280872" cy="10691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55A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123" name="组合 122"/>
                  <p:cNvGrpSpPr/>
                  <p:nvPr/>
                </p:nvGrpSpPr>
                <p:grpSpPr>
                  <a:xfrm rot="6743171">
                    <a:off x="8106286" y="5495976"/>
                    <a:ext cx="96830" cy="128012"/>
                    <a:chOff x="871538" y="5154613"/>
                    <a:chExt cx="561975" cy="742949"/>
                  </a:xfrm>
                  <a:solidFill>
                    <a:schemeClr val="bg1"/>
                  </a:solidFill>
                </p:grpSpPr>
                <p:sp>
                  <p:nvSpPr>
                    <p:cNvPr id="124" name="Freeform 5"/>
                    <p:cNvSpPr/>
                    <p:nvPr/>
                  </p:nvSpPr>
                  <p:spPr bwMode="auto">
                    <a:xfrm>
                      <a:off x="1079500" y="5154613"/>
                      <a:ext cx="150813" cy="231775"/>
                    </a:xfrm>
                    <a:custGeom>
                      <a:gdLst>
                        <a:gd fmla="*/ 37 w 39" name="T0"/>
                        <a:gd fmla="*/ 46 h 61" name="T1"/>
                        <a:gd fmla="*/ 31 w 39" name="T2"/>
                        <a:gd fmla="*/ 59 h 61" name="T3"/>
                        <a:gd fmla="*/ 31 w 39" name="T4"/>
                        <a:gd fmla="*/ 59 h 61" name="T5"/>
                        <a:gd fmla="*/ 18 w 39" name="T6"/>
                        <a:gd fmla="*/ 54 h 61" name="T7"/>
                        <a:gd fmla="*/ 2 w 39" name="T8"/>
                        <a:gd fmla="*/ 15 h 61" name="T9"/>
                        <a:gd fmla="*/ 8 w 39" name="T10"/>
                        <a:gd fmla="*/ 2 h 61" name="T11"/>
                        <a:gd fmla="*/ 8 w 39" name="T12"/>
                        <a:gd fmla="*/ 2 h 61" name="T13"/>
                        <a:gd fmla="*/ 21 w 39" name="T14"/>
                        <a:gd fmla="*/ 7 h 61" name="T15"/>
                        <a:gd fmla="*/ 37 w 39" name="T16"/>
                        <a:gd fmla="*/ 46 h 61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1" w="39">
                          <a:moveTo>
                            <a:pt x="37" y="46"/>
                          </a:moveTo>
                          <a:cubicBezTo>
                            <a:pt x="39" y="51"/>
                            <a:pt x="37" y="57"/>
                            <a:pt x="31" y="59"/>
                          </a:cubicBezTo>
                          <a:cubicBezTo>
                            <a:pt x="31" y="59"/>
                            <a:pt x="31" y="59"/>
                            <a:pt x="31" y="59"/>
                          </a:cubicBezTo>
                          <a:cubicBezTo>
                            <a:pt x="26" y="61"/>
                            <a:pt x="20" y="59"/>
                            <a:pt x="18" y="54"/>
                          </a:cubicBezTo>
                          <a:cubicBezTo>
                            <a:pt x="2" y="15"/>
                            <a:pt x="2" y="15"/>
                            <a:pt x="2" y="15"/>
                          </a:cubicBezTo>
                          <a:cubicBezTo>
                            <a:pt x="0" y="10"/>
                            <a:pt x="2" y="4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3" y="0"/>
                            <a:pt x="19" y="2"/>
                            <a:pt x="21" y="7"/>
                          </a:cubicBezTo>
                          <a:lnTo>
                            <a:pt x="37" y="46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25" name="Freeform 6"/>
                    <p:cNvSpPr/>
                    <p:nvPr/>
                  </p:nvSpPr>
                  <p:spPr bwMode="auto">
                    <a:xfrm>
                      <a:off x="1279525" y="5634038"/>
                      <a:ext cx="153988" cy="236537"/>
                    </a:xfrm>
                    <a:custGeom>
                      <a:gdLst>
                        <a:gd fmla="*/ 38 w 40" name="T0"/>
                        <a:gd fmla="*/ 46 h 62" name="T1"/>
                        <a:gd fmla="*/ 32 w 40" name="T2"/>
                        <a:gd fmla="*/ 59 h 62" name="T3"/>
                        <a:gd fmla="*/ 32 w 40" name="T4"/>
                        <a:gd fmla="*/ 59 h 62" name="T5"/>
                        <a:gd fmla="*/ 19 w 40" name="T6"/>
                        <a:gd fmla="*/ 54 h 62" name="T7"/>
                        <a:gd fmla="*/ 3 w 40" name="T8"/>
                        <a:gd fmla="*/ 16 h 62" name="T9"/>
                        <a:gd fmla="*/ 8 w 40" name="T10"/>
                        <a:gd fmla="*/ 2 h 62" name="T11"/>
                        <a:gd fmla="*/ 8 w 40" name="T12"/>
                        <a:gd fmla="*/ 2 h 62" name="T13"/>
                        <a:gd fmla="*/ 22 w 40" name="T14"/>
                        <a:gd fmla="*/ 8 h 62" name="T15"/>
                        <a:gd fmla="*/ 38 w 40" name="T16"/>
                        <a:gd fmla="*/ 46 h 62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62" w="40">
                          <a:moveTo>
                            <a:pt x="38" y="46"/>
                          </a:moveTo>
                          <a:cubicBezTo>
                            <a:pt x="40" y="51"/>
                            <a:pt x="37" y="57"/>
                            <a:pt x="32" y="59"/>
                          </a:cubicBezTo>
                          <a:cubicBezTo>
                            <a:pt x="32" y="59"/>
                            <a:pt x="32" y="59"/>
                            <a:pt x="32" y="59"/>
                          </a:cubicBezTo>
                          <a:cubicBezTo>
                            <a:pt x="27" y="62"/>
                            <a:pt x="21" y="59"/>
                            <a:pt x="19" y="54"/>
                          </a:cubicBezTo>
                          <a:cubicBezTo>
                            <a:pt x="3" y="16"/>
                            <a:pt x="3" y="16"/>
                            <a:pt x="3" y="16"/>
                          </a:cubicBezTo>
                          <a:cubicBezTo>
                            <a:pt x="0" y="11"/>
                            <a:pt x="3" y="5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14" y="0"/>
                            <a:pt x="20" y="3"/>
                            <a:pt x="22" y="8"/>
                          </a:cubicBezTo>
                          <a:lnTo>
                            <a:pt x="38" y="46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26" name="Freeform 7"/>
                    <p:cNvSpPr/>
                    <p:nvPr/>
                  </p:nvSpPr>
                  <p:spPr bwMode="auto">
                    <a:xfrm>
                      <a:off x="871538" y="5203825"/>
                      <a:ext cx="465138" cy="693737"/>
                    </a:xfrm>
                    <a:custGeom>
                      <a:gdLst>
                        <a:gd fmla="*/ 121 w 121" name="T0"/>
                        <a:gd fmla="*/ 175 h 182" name="T1"/>
                        <a:gd fmla="*/ 47 w 121" name="T2"/>
                        <a:gd fmla="*/ 0 h 182" name="T3"/>
                        <a:gd fmla="*/ 68 w 121" name="T4"/>
                        <a:gd fmla="*/ 51 h 182" name="T5"/>
                        <a:gd fmla="*/ 100 w 121" name="T6"/>
                        <a:gd fmla="*/ 125 h 182" name="T7"/>
                        <a:gd fmla="*/ 121 w 121" name="T8"/>
                        <a:gd fmla="*/ 175 h 182" name="T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b="b" l="0" r="r" t="0"/>
                      <a:pathLst>
                        <a:path h="182" w="120">
                          <a:moveTo>
                            <a:pt x="121" y="175"/>
                          </a:moveTo>
                          <a:cubicBezTo>
                            <a:pt x="61" y="182"/>
                            <a:pt x="0" y="39"/>
                            <a:pt x="47" y="0"/>
                          </a:cubicBezTo>
                          <a:cubicBezTo>
                            <a:pt x="68" y="51"/>
                            <a:pt x="68" y="51"/>
                            <a:pt x="68" y="51"/>
                          </a:cubicBezTo>
                          <a:cubicBezTo>
                            <a:pt x="49" y="54"/>
                            <a:pt x="89" y="139"/>
                            <a:pt x="100" y="125"/>
                          </a:cubicBezTo>
                          <a:lnTo>
                            <a:pt x="121" y="17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  <p:sp>
              <p:nvSpPr>
                <p:cNvPr id="136" name="Freeform 20"/>
                <p:cNvSpPr>
                  <a:spLocks noEditPoints="1"/>
                </p:cNvSpPr>
                <p:nvPr/>
              </p:nvSpPr>
              <p:spPr bwMode="auto">
                <a:xfrm>
                  <a:off x="4406577" y="5636578"/>
                  <a:ext cx="194078" cy="160972"/>
                </a:xfrm>
                <a:custGeom>
                  <a:gdLst>
                    <a:gd fmla="*/ 196 w 196" name="T0"/>
                    <a:gd fmla="*/ 78 h 162" name="T1"/>
                    <a:gd fmla="*/ 127 w 196" name="T2"/>
                    <a:gd fmla="*/ 10 h 162" name="T3"/>
                    <a:gd fmla="*/ 86 w 196" name="T4"/>
                    <a:gd fmla="*/ 0 h 162" name="T5"/>
                    <a:gd fmla="*/ 0 w 196" name="T6"/>
                    <a:gd fmla="*/ 72 h 162" name="T7"/>
                    <a:gd fmla="*/ 17 w 196" name="T8"/>
                    <a:gd fmla="*/ 117 h 162" name="T9"/>
                    <a:gd fmla="*/ 58 w 196" name="T10"/>
                    <a:gd fmla="*/ 139 h 162" name="T11"/>
                    <a:gd fmla="*/ 52 w 196" name="T12"/>
                    <a:gd fmla="*/ 162 h 162" name="T13"/>
                    <a:gd fmla="*/ 93 w 196" name="T14"/>
                    <a:gd fmla="*/ 146 h 162" name="T15"/>
                    <a:gd fmla="*/ 113 w 196" name="T16"/>
                    <a:gd fmla="*/ 147 h 162" name="T17"/>
                    <a:gd fmla="*/ 145 w 196" name="T18"/>
                    <a:gd fmla="*/ 157 h 162" name="T19"/>
                    <a:gd fmla="*/ 149 w 196" name="T20"/>
                    <a:gd fmla="*/ 157 h 162" name="T21"/>
                    <a:gd fmla="*/ 147 w 196" name="T22"/>
                    <a:gd fmla="*/ 154 h 162" name="T23"/>
                    <a:gd fmla="*/ 142 w 196" name="T24"/>
                    <a:gd fmla="*/ 143 h 162" name="T25"/>
                    <a:gd fmla="*/ 196 w 196" name="T26"/>
                    <a:gd fmla="*/ 78 h 162" name="T27"/>
                    <a:gd fmla="*/ 19 w 196" name="T28"/>
                    <a:gd fmla="*/ 115 h 162" name="T29"/>
                    <a:gd fmla="*/ 4 w 196" name="T30"/>
                    <a:gd fmla="*/ 72 h 162" name="T31"/>
                    <a:gd fmla="*/ 86 w 196" name="T32"/>
                    <a:gd fmla="*/ 4 h 162" name="T33"/>
                    <a:gd fmla="*/ 116 w 196" name="T34"/>
                    <a:gd fmla="*/ 8 h 162" name="T35"/>
                    <a:gd fmla="*/ 112 w 196" name="T36"/>
                    <a:gd fmla="*/ 8 h 162" name="T37"/>
                    <a:gd fmla="*/ 28 w 196" name="T38"/>
                    <a:gd fmla="*/ 78 h 162" name="T39"/>
                    <a:gd fmla="*/ 50 w 196" name="T40"/>
                    <a:gd fmla="*/ 124 h 162" name="T41"/>
                    <a:gd fmla="*/ 57 w 196" name="T42"/>
                    <a:gd fmla="*/ 135 h 162" name="T43"/>
                    <a:gd fmla="*/ 19 w 196" name="T44"/>
                    <a:gd fmla="*/ 115 h 162" name="T45"/>
                    <a:gd fmla="*/ 142 w 196" name="T46"/>
                    <a:gd fmla="*/ 153 h 162" name="T47"/>
                    <a:gd fmla="*/ 119 w 196" name="T48"/>
                    <a:gd fmla="*/ 146 h 162" name="T49"/>
                    <a:gd fmla="*/ 139 w 196" name="T50"/>
                    <a:gd fmla="*/ 143 h 162" name="T51"/>
                    <a:gd fmla="*/ 142 w 196" name="T52"/>
                    <a:gd fmla="*/ 153 h 162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162" w="196">
                      <a:moveTo>
                        <a:pt x="196" y="78"/>
                      </a:moveTo>
                      <a:cubicBezTo>
                        <a:pt x="196" y="44"/>
                        <a:pt x="166" y="16"/>
                        <a:pt x="127" y="10"/>
                      </a:cubicBezTo>
                      <a:cubicBezTo>
                        <a:pt x="115" y="4"/>
                        <a:pt x="101" y="0"/>
                        <a:pt x="86" y="0"/>
                      </a:cubicBezTo>
                      <a:cubicBezTo>
                        <a:pt x="39" y="0"/>
                        <a:pt x="0" y="32"/>
                        <a:pt x="0" y="72"/>
                      </a:cubicBezTo>
                      <a:cubicBezTo>
                        <a:pt x="0" y="90"/>
                        <a:pt x="6" y="105"/>
                        <a:pt x="17" y="117"/>
                      </a:cubicBezTo>
                      <a:cubicBezTo>
                        <a:pt x="28" y="129"/>
                        <a:pt x="44" y="135"/>
                        <a:pt x="58" y="139"/>
                      </a:cubicBezTo>
                      <a:cubicBezTo>
                        <a:pt x="59" y="146"/>
                        <a:pt x="57" y="154"/>
                        <a:pt x="52" y="162"/>
                      </a:cubicBezTo>
                      <a:cubicBezTo>
                        <a:pt x="70" y="160"/>
                        <a:pt x="74" y="158"/>
                        <a:pt x="93" y="146"/>
                      </a:cubicBezTo>
                      <a:cubicBezTo>
                        <a:pt x="95" y="146"/>
                        <a:pt x="103" y="147"/>
                        <a:pt x="113" y="147"/>
                      </a:cubicBezTo>
                      <a:cubicBezTo>
                        <a:pt x="125" y="154"/>
                        <a:pt x="130" y="155"/>
                        <a:pt x="145" y="157"/>
                      </a:cubicBezTo>
                      <a:cubicBezTo>
                        <a:pt x="149" y="157"/>
                        <a:pt x="149" y="157"/>
                        <a:pt x="149" y="157"/>
                      </a:cubicBezTo>
                      <a:cubicBezTo>
                        <a:pt x="147" y="154"/>
                        <a:pt x="147" y="154"/>
                        <a:pt x="147" y="154"/>
                      </a:cubicBezTo>
                      <a:cubicBezTo>
                        <a:pt x="144" y="151"/>
                        <a:pt x="143" y="147"/>
                        <a:pt x="142" y="143"/>
                      </a:cubicBezTo>
                      <a:cubicBezTo>
                        <a:pt x="169" y="136"/>
                        <a:pt x="196" y="119"/>
                        <a:pt x="196" y="78"/>
                      </a:cubicBezTo>
                      <a:close/>
                      <a:moveTo>
                        <a:pt x="19" y="115"/>
                      </a:moveTo>
                      <a:cubicBezTo>
                        <a:pt x="8" y="104"/>
                        <a:pt x="3" y="89"/>
                        <a:pt x="4" y="72"/>
                      </a:cubicBezTo>
                      <a:cubicBezTo>
                        <a:pt x="4" y="34"/>
                        <a:pt x="40" y="4"/>
                        <a:pt x="86" y="4"/>
                      </a:cubicBezTo>
                      <a:cubicBezTo>
                        <a:pt x="96" y="4"/>
                        <a:pt x="106" y="5"/>
                        <a:pt x="116" y="8"/>
                      </a:cubicBezTo>
                      <a:cubicBezTo>
                        <a:pt x="114" y="8"/>
                        <a:pt x="113" y="8"/>
                        <a:pt x="112" y="8"/>
                      </a:cubicBezTo>
                      <a:cubicBezTo>
                        <a:pt x="66" y="8"/>
                        <a:pt x="28" y="39"/>
                        <a:pt x="28" y="78"/>
                      </a:cubicBezTo>
                      <a:cubicBezTo>
                        <a:pt x="28" y="96"/>
                        <a:pt x="36" y="112"/>
                        <a:pt x="50" y="124"/>
                      </a:cubicBezTo>
                      <a:cubicBezTo>
                        <a:pt x="54" y="127"/>
                        <a:pt x="56" y="131"/>
                        <a:pt x="57" y="135"/>
                      </a:cubicBezTo>
                      <a:cubicBezTo>
                        <a:pt x="44" y="132"/>
                        <a:pt x="29" y="126"/>
                        <a:pt x="19" y="115"/>
                      </a:cubicBezTo>
                      <a:close/>
                      <a:moveTo>
                        <a:pt x="142" y="153"/>
                      </a:moveTo>
                      <a:cubicBezTo>
                        <a:pt x="132" y="152"/>
                        <a:pt x="127" y="151"/>
                        <a:pt x="119" y="146"/>
                      </a:cubicBezTo>
                      <a:cubicBezTo>
                        <a:pt x="125" y="146"/>
                        <a:pt x="132" y="145"/>
                        <a:pt x="139" y="143"/>
                      </a:cubicBezTo>
                      <a:cubicBezTo>
                        <a:pt x="139" y="147"/>
                        <a:pt x="141" y="150"/>
                        <a:pt x="142" y="153"/>
                      </a:cubicBezTo>
                      <a:close/>
                    </a:path>
                  </a:pathLst>
                </a:custGeom>
                <a:solidFill>
                  <a:srgbClr val="F2F2F2">
                    <a:alpha val="74902"/>
                  </a:srgb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7" name="Freeform 24"/>
                <p:cNvSpPr>
                  <a:spLocks noEditPoints="1"/>
                </p:cNvSpPr>
                <p:nvPr/>
              </p:nvSpPr>
              <p:spPr bwMode="auto">
                <a:xfrm>
                  <a:off x="4088288" y="5632626"/>
                  <a:ext cx="184418" cy="164924"/>
                </a:xfrm>
                <a:custGeom>
                  <a:gdLst>
                    <a:gd fmla="*/ 176 w 197" name="T0"/>
                    <a:gd fmla="*/ 93 h 176" name="T1"/>
                    <a:gd fmla="*/ 176 w 197" name="T2"/>
                    <a:gd fmla="*/ 92 h 176" name="T3"/>
                    <a:gd fmla="*/ 100 w 197" name="T4"/>
                    <a:gd fmla="*/ 15 h 176" name="T5"/>
                    <a:gd fmla="*/ 86 w 197" name="T6"/>
                    <a:gd fmla="*/ 17 h 176" name="T7"/>
                    <a:gd fmla="*/ 49 w 197" name="T8"/>
                    <a:gd fmla="*/ 0 h 176" name="T9"/>
                    <a:gd fmla="*/ 0 w 197" name="T10"/>
                    <a:gd fmla="*/ 46 h 176" name="T11"/>
                    <a:gd fmla="*/ 24 w 197" name="T12"/>
                    <a:gd fmla="*/ 85 h 176" name="T13"/>
                    <a:gd fmla="*/ 24 w 197" name="T14"/>
                    <a:gd fmla="*/ 92 h 176" name="T15"/>
                    <a:gd fmla="*/ 100 w 197" name="T16"/>
                    <a:gd fmla="*/ 168 h 176" name="T17"/>
                    <a:gd fmla="*/ 117 w 197" name="T18"/>
                    <a:gd fmla="*/ 166 h 176" name="T19"/>
                    <a:gd fmla="*/ 148 w 197" name="T20"/>
                    <a:gd fmla="*/ 176 h 176" name="T21"/>
                    <a:gd fmla="*/ 197 w 197" name="T22"/>
                    <a:gd fmla="*/ 131 h 176" name="T23"/>
                    <a:gd fmla="*/ 176 w 197" name="T24"/>
                    <a:gd fmla="*/ 93 h 176" name="T25"/>
                    <a:gd fmla="*/ 137 w 197" name="T26"/>
                    <a:gd fmla="*/ 123 h 176" name="T27"/>
                    <a:gd fmla="*/ 129 w 197" name="T28"/>
                    <a:gd fmla="*/ 134 h 176" name="T29"/>
                    <a:gd fmla="*/ 116 w 197" name="T30"/>
                    <a:gd fmla="*/ 141 h 176" name="T31"/>
                    <a:gd fmla="*/ 100 w 197" name="T32"/>
                    <a:gd fmla="*/ 144 h 176" name="T33"/>
                    <a:gd fmla="*/ 57 w 197" name="T34"/>
                    <a:gd fmla="*/ 108 h 176" name="T35"/>
                    <a:gd fmla="*/ 82 w 197" name="T36"/>
                    <a:gd fmla="*/ 108 h 176" name="T37"/>
                    <a:gd fmla="*/ 100 w 197" name="T38"/>
                    <a:gd fmla="*/ 122 h 176" name="T39"/>
                    <a:gd fmla="*/ 112 w 197" name="T40"/>
                    <a:gd fmla="*/ 118 h 176" name="T41"/>
                    <a:gd fmla="*/ 116 w 197" name="T42"/>
                    <a:gd fmla="*/ 110 h 176" name="T43"/>
                    <a:gd fmla="*/ 115 w 197" name="T44"/>
                    <a:gd fmla="*/ 107 h 176" name="T45"/>
                    <a:gd fmla="*/ 111 w 197" name="T46"/>
                    <a:gd fmla="*/ 104 h 176" name="T47"/>
                    <a:gd fmla="*/ 104 w 197" name="T48"/>
                    <a:gd fmla="*/ 101 h 176" name="T49"/>
                    <a:gd fmla="*/ 93 w 197" name="T50"/>
                    <a:gd fmla="*/ 98 h 176" name="T51"/>
                    <a:gd fmla="*/ 78 w 197" name="T52"/>
                    <a:gd fmla="*/ 93 h 176" name="T53"/>
                    <a:gd fmla="*/ 67 w 197" name="T54"/>
                    <a:gd fmla="*/ 87 h 176" name="T55"/>
                    <a:gd fmla="*/ 61 w 197" name="T56"/>
                    <a:gd fmla="*/ 78 h 176" name="T57"/>
                    <a:gd fmla="*/ 59 w 197" name="T58"/>
                    <a:gd fmla="*/ 65 h 176" name="T59"/>
                    <a:gd fmla="*/ 62 w 197" name="T60"/>
                    <a:gd fmla="*/ 52 h 176" name="T61"/>
                    <a:gd fmla="*/ 70 w 197" name="T62"/>
                    <a:gd fmla="*/ 42 h 176" name="T63"/>
                    <a:gd fmla="*/ 81 w 197" name="T64"/>
                    <a:gd fmla="*/ 35 h 176" name="T65"/>
                    <a:gd fmla="*/ 97 w 197" name="T66"/>
                    <a:gd fmla="*/ 32 h 176" name="T67"/>
                    <a:gd fmla="*/ 137 w 197" name="T68"/>
                    <a:gd fmla="*/ 65 h 176" name="T69"/>
                    <a:gd fmla="*/ 113 w 197" name="T70"/>
                    <a:gd fmla="*/ 65 h 176" name="T71"/>
                    <a:gd fmla="*/ 98 w 197" name="T72"/>
                    <a:gd fmla="*/ 55 h 176" name="T73"/>
                    <a:gd fmla="*/ 92 w 197" name="T74"/>
                    <a:gd fmla="*/ 55 h 176" name="T75"/>
                    <a:gd fmla="*/ 88 w 197" name="T76"/>
                    <a:gd fmla="*/ 57 h 176" name="T77"/>
                    <a:gd fmla="*/ 84 w 197" name="T78"/>
                    <a:gd fmla="*/ 60 h 176" name="T79"/>
                    <a:gd fmla="*/ 83 w 197" name="T80"/>
                    <a:gd fmla="*/ 63 h 176" name="T81"/>
                    <a:gd fmla="*/ 84 w 197" name="T82"/>
                    <a:gd fmla="*/ 66 h 176" name="T83"/>
                    <a:gd fmla="*/ 87 w 197" name="T84"/>
                    <a:gd fmla="*/ 69 h 176" name="T85"/>
                    <a:gd fmla="*/ 93 w 197" name="T86"/>
                    <a:gd fmla="*/ 71 h 176" name="T87"/>
                    <a:gd fmla="*/ 105 w 197" name="T88"/>
                    <a:gd fmla="*/ 74 h 176" name="T89"/>
                    <a:gd fmla="*/ 120 w 197" name="T90"/>
                    <a:gd fmla="*/ 79 h 176" name="T91"/>
                    <a:gd fmla="*/ 131 w 197" name="T92"/>
                    <a:gd fmla="*/ 86 h 176" name="T93"/>
                    <a:gd fmla="*/ 138 w 197" name="T94"/>
                    <a:gd fmla="*/ 95 h 176" name="T95"/>
                    <a:gd fmla="*/ 140 w 197" name="T96"/>
                    <a:gd fmla="*/ 109 h 176" name="T97"/>
                    <a:gd fmla="*/ 137 w 197" name="T98"/>
                    <a:gd fmla="*/ 123 h 17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176" w="197">
                      <a:moveTo>
                        <a:pt x="176" y="93"/>
                      </a:moveTo>
                      <a:cubicBezTo>
                        <a:pt x="176" y="93"/>
                        <a:pt x="176" y="92"/>
                        <a:pt x="176" y="92"/>
                      </a:cubicBezTo>
                      <a:cubicBezTo>
                        <a:pt x="176" y="50"/>
                        <a:pt x="142" y="15"/>
                        <a:pt x="100" y="15"/>
                      </a:cubicBezTo>
                      <a:cubicBezTo>
                        <a:pt x="95" y="15"/>
                        <a:pt x="91" y="16"/>
                        <a:pt x="86" y="17"/>
                      </a:cubicBezTo>
                      <a:cubicBezTo>
                        <a:pt x="77" y="7"/>
                        <a:pt x="64" y="0"/>
                        <a:pt x="49" y="0"/>
                      </a:cubicBezTo>
                      <a:cubicBezTo>
                        <a:pt x="22" y="0"/>
                        <a:pt x="0" y="21"/>
                        <a:pt x="0" y="46"/>
                      </a:cubicBezTo>
                      <a:cubicBezTo>
                        <a:pt x="0" y="63"/>
                        <a:pt x="10" y="77"/>
                        <a:pt x="24" y="85"/>
                      </a:cubicBezTo>
                      <a:cubicBezTo>
                        <a:pt x="24" y="87"/>
                        <a:pt x="24" y="90"/>
                        <a:pt x="24" y="92"/>
                      </a:cubicBezTo>
                      <a:cubicBezTo>
                        <a:pt x="24" y="134"/>
                        <a:pt x="58" y="168"/>
                        <a:pt x="100" y="168"/>
                      </a:cubicBezTo>
                      <a:cubicBezTo>
                        <a:pt x="106" y="168"/>
                        <a:pt x="112" y="167"/>
                        <a:pt x="117" y="166"/>
                      </a:cubicBezTo>
                      <a:cubicBezTo>
                        <a:pt x="126" y="172"/>
                        <a:pt x="137" y="176"/>
                        <a:pt x="148" y="176"/>
                      </a:cubicBezTo>
                      <a:cubicBezTo>
                        <a:pt x="175" y="176"/>
                        <a:pt x="197" y="156"/>
                        <a:pt x="197" y="131"/>
                      </a:cubicBezTo>
                      <a:cubicBezTo>
                        <a:pt x="197" y="115"/>
                        <a:pt x="188" y="101"/>
                        <a:pt x="176" y="93"/>
                      </a:cubicBezTo>
                      <a:close/>
                      <a:moveTo>
                        <a:pt x="137" y="123"/>
                      </a:moveTo>
                      <a:cubicBezTo>
                        <a:pt x="135" y="127"/>
                        <a:pt x="132" y="131"/>
                        <a:pt x="129" y="134"/>
                      </a:cubicBezTo>
                      <a:cubicBezTo>
                        <a:pt x="125" y="137"/>
                        <a:pt x="121" y="140"/>
                        <a:pt x="116" y="141"/>
                      </a:cubicBezTo>
                      <a:cubicBezTo>
                        <a:pt x="111" y="143"/>
                        <a:pt x="106" y="144"/>
                        <a:pt x="100" y="144"/>
                      </a:cubicBezTo>
                      <a:cubicBezTo>
                        <a:pt x="74" y="144"/>
                        <a:pt x="60" y="132"/>
                        <a:pt x="57" y="108"/>
                      </a:cubicBezTo>
                      <a:cubicBezTo>
                        <a:pt x="82" y="108"/>
                        <a:pt x="82" y="108"/>
                        <a:pt x="82" y="108"/>
                      </a:cubicBezTo>
                      <a:cubicBezTo>
                        <a:pt x="83" y="117"/>
                        <a:pt x="89" y="122"/>
                        <a:pt x="100" y="122"/>
                      </a:cubicBezTo>
                      <a:cubicBezTo>
                        <a:pt x="105" y="122"/>
                        <a:pt x="109" y="121"/>
                        <a:pt x="112" y="118"/>
                      </a:cubicBezTo>
                      <a:cubicBezTo>
                        <a:pt x="114" y="116"/>
                        <a:pt x="116" y="114"/>
                        <a:pt x="116" y="110"/>
                      </a:cubicBezTo>
                      <a:cubicBezTo>
                        <a:pt x="116" y="109"/>
                        <a:pt x="115" y="108"/>
                        <a:pt x="115" y="107"/>
                      </a:cubicBezTo>
                      <a:cubicBezTo>
                        <a:pt x="114" y="106"/>
                        <a:pt x="113" y="105"/>
                        <a:pt x="111" y="104"/>
                      </a:cubicBezTo>
                      <a:cubicBezTo>
                        <a:pt x="110" y="103"/>
                        <a:pt x="107" y="102"/>
                        <a:pt x="104" y="101"/>
                      </a:cubicBezTo>
                      <a:cubicBezTo>
                        <a:pt x="101" y="100"/>
                        <a:pt x="98" y="99"/>
                        <a:pt x="93" y="98"/>
                      </a:cubicBezTo>
                      <a:cubicBezTo>
                        <a:pt x="87" y="96"/>
                        <a:pt x="82" y="95"/>
                        <a:pt x="78" y="93"/>
                      </a:cubicBezTo>
                      <a:cubicBezTo>
                        <a:pt x="74" y="91"/>
                        <a:pt x="70" y="89"/>
                        <a:pt x="67" y="87"/>
                      </a:cubicBezTo>
                      <a:cubicBezTo>
                        <a:pt x="65" y="85"/>
                        <a:pt x="63" y="82"/>
                        <a:pt x="61" y="78"/>
                      </a:cubicBezTo>
                      <a:cubicBezTo>
                        <a:pt x="60" y="75"/>
                        <a:pt x="59" y="70"/>
                        <a:pt x="59" y="65"/>
                      </a:cubicBezTo>
                      <a:cubicBezTo>
                        <a:pt x="59" y="60"/>
                        <a:pt x="60" y="56"/>
                        <a:pt x="62" y="52"/>
                      </a:cubicBezTo>
                      <a:cubicBezTo>
                        <a:pt x="64" y="48"/>
                        <a:pt x="66" y="45"/>
                        <a:pt x="70" y="42"/>
                      </a:cubicBezTo>
                      <a:cubicBezTo>
                        <a:pt x="73" y="39"/>
                        <a:pt x="77" y="36"/>
                        <a:pt x="81" y="35"/>
                      </a:cubicBezTo>
                      <a:cubicBezTo>
                        <a:pt x="86" y="33"/>
                        <a:pt x="91" y="32"/>
                        <a:pt x="97" y="32"/>
                      </a:cubicBezTo>
                      <a:cubicBezTo>
                        <a:pt x="122" y="32"/>
                        <a:pt x="135" y="43"/>
                        <a:pt x="137" y="65"/>
                      </a:cubicBezTo>
                      <a:cubicBezTo>
                        <a:pt x="113" y="65"/>
                        <a:pt x="113" y="65"/>
                        <a:pt x="113" y="65"/>
                      </a:cubicBezTo>
                      <a:cubicBezTo>
                        <a:pt x="111" y="58"/>
                        <a:pt x="106" y="55"/>
                        <a:pt x="98" y="55"/>
                      </a:cubicBezTo>
                      <a:cubicBezTo>
                        <a:pt x="96" y="55"/>
                        <a:pt x="94" y="55"/>
                        <a:pt x="92" y="55"/>
                      </a:cubicBezTo>
                      <a:cubicBezTo>
                        <a:pt x="90" y="56"/>
                        <a:pt x="89" y="56"/>
                        <a:pt x="88" y="57"/>
                      </a:cubicBezTo>
                      <a:cubicBezTo>
                        <a:pt x="86" y="58"/>
                        <a:pt x="85" y="59"/>
                        <a:pt x="84" y="60"/>
                      </a:cubicBezTo>
                      <a:cubicBezTo>
                        <a:pt x="84" y="61"/>
                        <a:pt x="83" y="62"/>
                        <a:pt x="83" y="63"/>
                      </a:cubicBezTo>
                      <a:cubicBezTo>
                        <a:pt x="83" y="65"/>
                        <a:pt x="84" y="66"/>
                        <a:pt x="84" y="66"/>
                      </a:cubicBezTo>
                      <a:cubicBezTo>
                        <a:pt x="84" y="67"/>
                        <a:pt x="85" y="68"/>
                        <a:pt x="87" y="69"/>
                      </a:cubicBezTo>
                      <a:cubicBezTo>
                        <a:pt x="88" y="69"/>
                        <a:pt x="90" y="70"/>
                        <a:pt x="93" y="71"/>
                      </a:cubicBezTo>
                      <a:cubicBezTo>
                        <a:pt x="96" y="72"/>
                        <a:pt x="100" y="73"/>
                        <a:pt x="105" y="74"/>
                      </a:cubicBezTo>
                      <a:cubicBezTo>
                        <a:pt x="111" y="76"/>
                        <a:pt x="116" y="77"/>
                        <a:pt x="120" y="79"/>
                      </a:cubicBezTo>
                      <a:cubicBezTo>
                        <a:pt x="125" y="81"/>
                        <a:pt x="128" y="83"/>
                        <a:pt x="131" y="86"/>
                      </a:cubicBezTo>
                      <a:cubicBezTo>
                        <a:pt x="134" y="88"/>
                        <a:pt x="136" y="91"/>
                        <a:pt x="138" y="95"/>
                      </a:cubicBezTo>
                      <a:cubicBezTo>
                        <a:pt x="139" y="99"/>
                        <a:pt x="140" y="103"/>
                        <a:pt x="140" y="109"/>
                      </a:cubicBezTo>
                      <a:cubicBezTo>
                        <a:pt x="140" y="114"/>
                        <a:pt x="139" y="118"/>
                        <a:pt x="137" y="12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  <a:alpha val="74902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57" name="图片 15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8665" y="5615515"/>
                  <a:ext cx="182586" cy="1822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组合 112"/>
            <p:cNvGrpSpPr/>
            <p:nvPr/>
          </p:nvGrpSpPr>
          <p:grpSpPr>
            <a:xfrm>
              <a:off x="3008202" y="3215477"/>
              <a:ext cx="2156481" cy="1152041"/>
              <a:chOff x="389687" y="3723527"/>
              <a:chExt cx="2156481" cy="1152041"/>
            </a:xfrm>
          </p:grpSpPr>
          <p:grpSp>
            <p:nvGrpSpPr>
              <p:cNvPr id="112" name="组合 111"/>
              <p:cNvGrpSpPr/>
              <p:nvPr/>
            </p:nvGrpSpPr>
            <p:grpSpPr>
              <a:xfrm>
                <a:off x="444500" y="3723527"/>
                <a:ext cx="2101668" cy="1117618"/>
                <a:chOff x="444500" y="3723527"/>
                <a:chExt cx="2101668" cy="1117618"/>
              </a:xfrm>
            </p:grpSpPr>
            <p:sp>
              <p:nvSpPr>
                <p:cNvPr id="108" name="任意多边形 107"/>
                <p:cNvSpPr/>
                <p:nvPr/>
              </p:nvSpPr>
              <p:spPr>
                <a:xfrm>
                  <a:off x="666568" y="3723527"/>
                  <a:ext cx="1879600" cy="1117618"/>
                </a:xfrm>
                <a:custGeom>
                  <a:gdLst>
                    <a:gd fmla="*/ 1384300 w 1879600" name="connsiteX0"/>
                    <a:gd fmla="*/ 1003300 h 1117618" name="connsiteY0"/>
                    <a:gd fmla="*/ 1358900 w 1879600" name="connsiteX1"/>
                    <a:gd fmla="*/ 889000 h 1117618" name="connsiteY1"/>
                    <a:gd fmla="*/ 1333500 w 1879600" name="connsiteX2"/>
                    <a:gd fmla="*/ 812800 h 1117618" name="connsiteY2"/>
                    <a:gd fmla="*/ 1320800 w 1879600" name="connsiteX3"/>
                    <a:gd fmla="*/ 774700 h 1117618" name="connsiteY3"/>
                    <a:gd fmla="*/ 1333500 w 1879600" name="connsiteX4"/>
                    <a:gd fmla="*/ 698500 h 1117618" name="connsiteY4"/>
                    <a:gd fmla="*/ 1447800 w 1879600" name="connsiteX5"/>
                    <a:gd fmla="*/ 635000 h 1117618" name="connsiteY5"/>
                    <a:gd fmla="*/ 1562100 w 1879600" name="connsiteX6"/>
                    <a:gd fmla="*/ 596900 h 1117618" name="connsiteY6"/>
                    <a:gd fmla="*/ 1600200 w 1879600" name="connsiteX7"/>
                    <a:gd fmla="*/ 584200 h 1117618" name="connsiteY7"/>
                    <a:gd fmla="*/ 1714500 w 1879600" name="connsiteX8"/>
                    <a:gd fmla="*/ 571500 h 1117618" name="connsiteY8"/>
                    <a:gd fmla="*/ 1790700 w 1879600" name="connsiteX9"/>
                    <a:gd fmla="*/ 546100 h 1117618" name="connsiteY9"/>
                    <a:gd fmla="*/ 1828800 w 1879600" name="connsiteX10"/>
                    <a:gd fmla="*/ 533400 h 1117618" name="connsiteY10"/>
                    <a:gd fmla="*/ 1854200 w 1879600" name="connsiteX11"/>
                    <a:gd fmla="*/ 495300 h 1117618" name="connsiteY11"/>
                    <a:gd fmla="*/ 1866900 w 1879600" name="connsiteX12"/>
                    <a:gd fmla="*/ 444500 h 1117618" name="connsiteY12"/>
                    <a:gd fmla="*/ 1879600 w 1879600" name="connsiteX13"/>
                    <a:gd fmla="*/ 406400 h 1117618" name="connsiteY13"/>
                    <a:gd fmla="*/ 1866900 w 1879600" name="connsiteX14"/>
                    <a:gd fmla="*/ 165100 h 1117618" name="connsiteY14"/>
                    <a:gd fmla="*/ 1828800 w 1879600" name="connsiteX15"/>
                    <a:gd fmla="*/ 127000 h 1117618" name="connsiteY15"/>
                    <a:gd fmla="*/ 1803400 w 1879600" name="connsiteX16"/>
                    <a:gd fmla="*/ 88900 h 1117618" name="connsiteY16"/>
                    <a:gd fmla="*/ 1714500 w 1879600" name="connsiteX17"/>
                    <a:gd fmla="*/ 50800 h 1117618" name="connsiteY17"/>
                    <a:gd fmla="*/ 1676400 w 1879600" name="connsiteX18"/>
                    <a:gd fmla="*/ 38100 h 1117618" name="connsiteY18"/>
                    <a:gd fmla="*/ 1625600 w 1879600" name="connsiteX19"/>
                    <a:gd fmla="*/ 12700 h 1117618" name="connsiteY19"/>
                    <a:gd fmla="*/ 1511300 w 1879600" name="connsiteX20"/>
                    <a:gd fmla="*/ 0 h 1117618" name="connsiteY20"/>
                    <a:gd fmla="*/ 1397000 w 1879600" name="connsiteX21"/>
                    <a:gd fmla="*/ 12700 h 1117618" name="connsiteY21"/>
                    <a:gd fmla="*/ 1346200 w 1879600" name="connsiteX22"/>
                    <a:gd fmla="*/ 88900 h 1117618" name="connsiteY22"/>
                    <a:gd fmla="*/ 1333500 w 1879600" name="connsiteX23"/>
                    <a:gd fmla="*/ 139700 h 1117618" name="connsiteY23"/>
                    <a:gd fmla="*/ 1346200 w 1879600" name="connsiteX24"/>
                    <a:gd fmla="*/ 279400 h 1117618" name="connsiteY24"/>
                    <a:gd fmla="*/ 1409700 w 1879600" name="connsiteX25"/>
                    <a:gd fmla="*/ 330200 h 1117618" name="connsiteY25"/>
                    <a:gd fmla="*/ 1511300 w 1879600" name="connsiteX26"/>
                    <a:gd fmla="*/ 342900 h 1117618" name="connsiteY26"/>
                    <a:gd fmla="*/ 1587500 w 1879600" name="connsiteX27"/>
                    <a:gd fmla="*/ 406400 h 1117618" name="connsiteY27"/>
                    <a:gd fmla="*/ 1600200 w 1879600" name="connsiteX28"/>
                    <a:gd fmla="*/ 457200 h 1117618" name="connsiteY28"/>
                    <a:gd fmla="*/ 1612900 w 1879600" name="connsiteX29"/>
                    <a:gd fmla="*/ 495300 h 1117618" name="connsiteY29"/>
                    <a:gd fmla="*/ 1638300 w 1879600" name="connsiteX30"/>
                    <a:gd fmla="*/ 609600 h 1117618" name="connsiteY30"/>
                    <a:gd fmla="*/ 1625600 w 1879600" name="connsiteX31"/>
                    <a:gd fmla="*/ 673100 h 1117618" name="connsiteY31"/>
                    <a:gd fmla="*/ 1587500 w 1879600" name="connsiteX32"/>
                    <a:gd fmla="*/ 711200 h 1117618" name="connsiteY32"/>
                    <a:gd fmla="*/ 1447800 w 1879600" name="connsiteX33"/>
                    <a:gd fmla="*/ 749300 h 1117618" name="connsiteY33"/>
                    <a:gd fmla="*/ 1155700 w 1879600" name="connsiteX34"/>
                    <a:gd fmla="*/ 736600 h 1117618" name="connsiteY34"/>
                    <a:gd fmla="*/ 1104900 w 1879600" name="connsiteX35"/>
                    <a:gd fmla="*/ 723900 h 1117618" name="connsiteY35"/>
                    <a:gd fmla="*/ 1028700 w 1879600" name="connsiteX36"/>
                    <a:gd fmla="*/ 673100 h 1117618" name="connsiteY36"/>
                    <a:gd fmla="*/ 1003300 w 1879600" name="connsiteX37"/>
                    <a:gd fmla="*/ 635000 h 1117618" name="connsiteY37"/>
                    <a:gd fmla="*/ 927100 w 1879600" name="connsiteX38"/>
                    <a:gd fmla="*/ 609600 h 1117618" name="connsiteY38"/>
                    <a:gd fmla="*/ 889000 w 1879600" name="connsiteX39"/>
                    <a:gd fmla="*/ 596900 h 1117618" name="connsiteY39"/>
                    <a:gd fmla="*/ 812800 w 1879600" name="connsiteX40"/>
                    <a:gd fmla="*/ 546100 h 1117618" name="connsiteY40"/>
                    <a:gd fmla="*/ 774700 w 1879600" name="connsiteX41"/>
                    <a:gd fmla="*/ 520700 h 1117618" name="connsiteY41"/>
                    <a:gd fmla="*/ 736600 w 1879600" name="connsiteX42"/>
                    <a:gd fmla="*/ 495300 h 1117618" name="connsiteY42"/>
                    <a:gd fmla="*/ 635000 w 1879600" name="connsiteX43"/>
                    <a:gd fmla="*/ 469900 h 1117618" name="connsiteY43"/>
                    <a:gd fmla="*/ 558800 w 1879600" name="connsiteX44"/>
                    <a:gd fmla="*/ 444500 h 1117618" name="connsiteY44"/>
                    <a:gd fmla="*/ 406400 w 1879600" name="connsiteX45"/>
                    <a:gd fmla="*/ 457200 h 1117618" name="connsiteY45"/>
                    <a:gd fmla="*/ 393700 w 1879600" name="connsiteX46"/>
                    <a:gd fmla="*/ 609600 h 1117618" name="connsiteY46"/>
                    <a:gd fmla="*/ 368300 w 1879600" name="connsiteX47"/>
                    <a:gd fmla="*/ 711200 h 1117618" name="connsiteY47"/>
                    <a:gd fmla="*/ 355600 w 1879600" name="connsiteX48"/>
                    <a:gd fmla="*/ 889000 h 1117618" name="connsiteY48"/>
                    <a:gd fmla="*/ 342900 w 1879600" name="connsiteX49"/>
                    <a:gd fmla="*/ 927100 h 1117618" name="connsiteY49"/>
                    <a:gd fmla="*/ 330200 w 1879600" name="connsiteX50"/>
                    <a:gd fmla="*/ 990600 h 1117618" name="connsiteY50"/>
                    <a:gd fmla="*/ 266700 w 1879600" name="connsiteX51"/>
                    <a:gd fmla="*/ 1066800 h 1117618" name="connsiteY51"/>
                    <a:gd fmla="*/ 228600 w 1879600" name="connsiteX52"/>
                    <a:gd fmla="*/ 1079500 h 1117618" name="connsiteY52"/>
                    <a:gd fmla="*/ 190500 w 1879600" name="connsiteX53"/>
                    <a:gd fmla="*/ 1104900 h 1117618" name="connsiteY53"/>
                    <a:gd fmla="*/ 0 w 1879600" name="connsiteX54"/>
                    <a:gd fmla="*/ 1117600 h 1117618" name="connsiteY5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b="b" l="l" r="r" t="t"/>
                  <a:pathLst>
                    <a:path h="1117618" w="1879600">
                      <a:moveTo>
                        <a:pt x="1384300" y="1003300"/>
                      </a:moveTo>
                      <a:cubicBezTo>
                        <a:pt x="1377049" y="967046"/>
                        <a:pt x="1369661" y="924871"/>
                        <a:pt x="1358900" y="889000"/>
                      </a:cubicBezTo>
                      <a:cubicBezTo>
                        <a:pt x="1351207" y="863355"/>
                        <a:pt x="1341967" y="838200"/>
                        <a:pt x="1333500" y="812800"/>
                      </a:cubicBezTo>
                      <a:lnTo>
                        <a:pt x="1320800" y="774700"/>
                      </a:lnTo>
                      <a:cubicBezTo>
                        <a:pt x="1325033" y="749300"/>
                        <a:pt x="1323042" y="722031"/>
                        <a:pt x="1333500" y="698500"/>
                      </a:cubicBezTo>
                      <a:cubicBezTo>
                        <a:pt x="1353337" y="653866"/>
                        <a:pt x="1410008" y="647597"/>
                        <a:pt x="1447800" y="635000"/>
                      </a:cubicBezTo>
                      <a:lnTo>
                        <a:pt x="1562100" y="596900"/>
                      </a:lnTo>
                      <a:cubicBezTo>
                        <a:pt x="1574800" y="592667"/>
                        <a:pt x="1586895" y="585678"/>
                        <a:pt x="1600200" y="584200"/>
                      </a:cubicBezTo>
                      <a:lnTo>
                        <a:pt x="1714500" y="571500"/>
                      </a:lnTo>
                      <a:lnTo>
                        <a:pt x="1790700" y="546100"/>
                      </a:lnTo>
                      <a:lnTo>
                        <a:pt x="1828800" y="533400"/>
                      </a:lnTo>
                      <a:cubicBezTo>
                        <a:pt x="1837267" y="520700"/>
                        <a:pt x="1848187" y="509329"/>
                        <a:pt x="1854200" y="495300"/>
                      </a:cubicBezTo>
                      <a:cubicBezTo>
                        <a:pt x="1861076" y="479257"/>
                        <a:pt x="1862105" y="461283"/>
                        <a:pt x="1866900" y="444500"/>
                      </a:cubicBezTo>
                      <a:cubicBezTo>
                        <a:pt x="1870578" y="431628"/>
                        <a:pt x="1875367" y="419100"/>
                        <a:pt x="1879600" y="406400"/>
                      </a:cubicBezTo>
                      <a:cubicBezTo>
                        <a:pt x="1875367" y="325967"/>
                        <a:pt x="1881308" y="244345"/>
                        <a:pt x="1866900" y="165100"/>
                      </a:cubicBezTo>
                      <a:cubicBezTo>
                        <a:pt x="1863687" y="147429"/>
                        <a:pt x="1840298" y="140798"/>
                        <a:pt x="1828800" y="127000"/>
                      </a:cubicBezTo>
                      <a:cubicBezTo>
                        <a:pt x="1819029" y="115274"/>
                        <a:pt x="1814193" y="99693"/>
                        <a:pt x="1803400" y="88900"/>
                      </a:cubicBezTo>
                      <a:cubicBezTo>
                        <a:pt x="1772466" y="57966"/>
                        <a:pt x="1755306" y="62459"/>
                        <a:pt x="1714500" y="50800"/>
                      </a:cubicBezTo>
                      <a:cubicBezTo>
                        <a:pt x="1701628" y="47122"/>
                        <a:pt x="1688705" y="43373"/>
                        <a:pt x="1676400" y="38100"/>
                      </a:cubicBezTo>
                      <a:cubicBezTo>
                        <a:pt x="1658999" y="30642"/>
                        <a:pt x="1644047" y="16957"/>
                        <a:pt x="1625600" y="12700"/>
                      </a:cubicBezTo>
                      <a:cubicBezTo>
                        <a:pt x="1588247" y="4080"/>
                        <a:pt x="1549400" y="4233"/>
                        <a:pt x="1511300" y="0"/>
                      </a:cubicBezTo>
                      <a:cubicBezTo>
                        <a:pt x="1473200" y="4233"/>
                        <a:pt x="1430752" y="-5474"/>
                        <a:pt x="1397000" y="12700"/>
                      </a:cubicBezTo>
                      <a:cubicBezTo>
                        <a:pt x="1370122" y="27173"/>
                        <a:pt x="1346200" y="88900"/>
                        <a:pt x="1346200" y="88900"/>
                      </a:cubicBezTo>
                      <a:cubicBezTo>
                        <a:pt x="1341967" y="105833"/>
                        <a:pt x="1333500" y="122246"/>
                        <a:pt x="1333500" y="139700"/>
                      </a:cubicBezTo>
                      <a:cubicBezTo>
                        <a:pt x="1333500" y="186459"/>
                        <a:pt x="1336403" y="233679"/>
                        <a:pt x="1346200" y="279400"/>
                      </a:cubicBezTo>
                      <a:cubicBezTo>
                        <a:pt x="1353823" y="314973"/>
                        <a:pt x="1379224" y="324659"/>
                        <a:pt x="1409700" y="330200"/>
                      </a:cubicBezTo>
                      <a:cubicBezTo>
                        <a:pt x="1443280" y="336305"/>
                        <a:pt x="1477433" y="338667"/>
                        <a:pt x="1511300" y="342900"/>
                      </a:cubicBezTo>
                      <a:cubicBezTo>
                        <a:pt x="1535578" y="359085"/>
                        <a:pt x="1572456" y="380073"/>
                        <a:pt x="1587500" y="406400"/>
                      </a:cubicBezTo>
                      <a:cubicBezTo>
                        <a:pt x="1596160" y="421555"/>
                        <a:pt x="1595405" y="440417"/>
                        <a:pt x="1600200" y="457200"/>
                      </a:cubicBezTo>
                      <a:cubicBezTo>
                        <a:pt x="1603878" y="470072"/>
                        <a:pt x="1609653" y="482313"/>
                        <a:pt x="1612900" y="495300"/>
                      </a:cubicBezTo>
                      <a:cubicBezTo>
                        <a:pt x="1622366" y="533164"/>
                        <a:pt x="1629833" y="571500"/>
                        <a:pt x="1638300" y="609600"/>
                      </a:cubicBezTo>
                      <a:cubicBezTo>
                        <a:pt x="1634067" y="630767"/>
                        <a:pt x="1635253" y="653793"/>
                        <a:pt x="1625600" y="673100"/>
                      </a:cubicBezTo>
                      <a:cubicBezTo>
                        <a:pt x="1617568" y="689164"/>
                        <a:pt x="1603200" y="702478"/>
                        <a:pt x="1587500" y="711200"/>
                      </a:cubicBezTo>
                      <a:cubicBezTo>
                        <a:pt x="1551246" y="731341"/>
                        <a:pt x="1488839" y="741092"/>
                        <a:pt x="1447800" y="749300"/>
                      </a:cubicBezTo>
                      <a:cubicBezTo>
                        <a:pt x="1350433" y="745067"/>
                        <a:pt x="1252892" y="743799"/>
                        <a:pt x="1155700" y="736600"/>
                      </a:cubicBezTo>
                      <a:cubicBezTo>
                        <a:pt x="1138293" y="735311"/>
                        <a:pt x="1120512" y="731706"/>
                        <a:pt x="1104900" y="723900"/>
                      </a:cubicBezTo>
                      <a:cubicBezTo>
                        <a:pt x="1077596" y="710248"/>
                        <a:pt x="1028700" y="673100"/>
                        <a:pt x="1028700" y="673100"/>
                      </a:cubicBezTo>
                      <a:cubicBezTo>
                        <a:pt x="1020233" y="660400"/>
                        <a:pt x="1016243" y="643090"/>
                        <a:pt x="1003300" y="635000"/>
                      </a:cubicBezTo>
                      <a:cubicBezTo>
                        <a:pt x="980596" y="620810"/>
                        <a:pt x="952500" y="618067"/>
                        <a:pt x="927100" y="609600"/>
                      </a:cubicBezTo>
                      <a:cubicBezTo>
                        <a:pt x="914400" y="605367"/>
                        <a:pt x="900139" y="604326"/>
                        <a:pt x="889000" y="596900"/>
                      </a:cubicBezTo>
                      <a:lnTo>
                        <a:pt x="812800" y="546100"/>
                      </a:lnTo>
                      <a:lnTo>
                        <a:pt x="774700" y="520700"/>
                      </a:lnTo>
                      <a:cubicBezTo>
                        <a:pt x="762000" y="512233"/>
                        <a:pt x="751408" y="499002"/>
                        <a:pt x="736600" y="495300"/>
                      </a:cubicBezTo>
                      <a:cubicBezTo>
                        <a:pt x="702733" y="486833"/>
                        <a:pt x="668118" y="480939"/>
                        <a:pt x="635000" y="469900"/>
                      </a:cubicBezTo>
                      <a:lnTo>
                        <a:pt x="558800" y="444500"/>
                      </a:lnTo>
                      <a:cubicBezTo>
                        <a:pt x="508000" y="448733"/>
                        <a:pt x="442446" y="421154"/>
                        <a:pt x="406400" y="457200"/>
                      </a:cubicBezTo>
                      <a:cubicBezTo>
                        <a:pt x="370354" y="493246"/>
                        <a:pt x="401262" y="559188"/>
                        <a:pt x="393700" y="609600"/>
                      </a:cubicBezTo>
                      <a:cubicBezTo>
                        <a:pt x="388522" y="644123"/>
                        <a:pt x="368300" y="711200"/>
                        <a:pt x="368300" y="711200"/>
                      </a:cubicBezTo>
                      <a:cubicBezTo>
                        <a:pt x="364067" y="770467"/>
                        <a:pt x="362542" y="829989"/>
                        <a:pt x="355600" y="889000"/>
                      </a:cubicBezTo>
                      <a:cubicBezTo>
                        <a:pt x="354036" y="902295"/>
                        <a:pt x="346147" y="914113"/>
                        <a:pt x="342900" y="927100"/>
                      </a:cubicBezTo>
                      <a:cubicBezTo>
                        <a:pt x="337665" y="948041"/>
                        <a:pt x="337779" y="970389"/>
                        <a:pt x="330200" y="990600"/>
                      </a:cubicBezTo>
                      <a:cubicBezTo>
                        <a:pt x="322391" y="1011425"/>
                        <a:pt x="283171" y="1055819"/>
                        <a:pt x="266700" y="1066800"/>
                      </a:cubicBezTo>
                      <a:cubicBezTo>
                        <a:pt x="255561" y="1074226"/>
                        <a:pt x="240574" y="1073513"/>
                        <a:pt x="228600" y="1079500"/>
                      </a:cubicBezTo>
                      <a:cubicBezTo>
                        <a:pt x="214948" y="1086326"/>
                        <a:pt x="205467" y="1101907"/>
                        <a:pt x="190500" y="1104900"/>
                      </a:cubicBezTo>
                      <a:cubicBezTo>
                        <a:pt x="121727" y="1118655"/>
                        <a:pt x="65089" y="1117600"/>
                        <a:pt x="0" y="1117600"/>
                      </a:cubicBezTo>
                    </a:path>
                  </a:pathLst>
                </a:custGeom>
                <a:noFill/>
                <a:ln w="19050">
                  <a:solidFill>
                    <a:srgbClr val="454C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>
                  <a:off x="444500" y="4216400"/>
                  <a:ext cx="1003300" cy="317500"/>
                </a:xfrm>
                <a:custGeom>
                  <a:gdLst>
                    <a:gd fmla="*/ 1003300 w 1003300" name="connsiteX0"/>
                    <a:gd fmla="*/ 25400 h 317500" name="connsiteY0"/>
                    <a:gd fmla="*/ 927100 w 1003300" name="connsiteX1"/>
                    <a:gd fmla="*/ 12700 h 317500" name="connsiteY1"/>
                    <a:gd fmla="*/ 889000 w 1003300" name="connsiteX2"/>
                    <a:gd fmla="*/ 0 h 317500" name="connsiteY2"/>
                    <a:gd fmla="*/ 825500 w 1003300" name="connsiteX3"/>
                    <a:gd fmla="*/ 12700 h 317500" name="connsiteY3"/>
                    <a:gd fmla="*/ 787400 w 1003300" name="connsiteX4"/>
                    <a:gd fmla="*/ 38100 h 317500" name="connsiteY4"/>
                    <a:gd fmla="*/ 762000 w 1003300" name="connsiteX5"/>
                    <a:gd fmla="*/ 88900 h 317500" name="connsiteY5"/>
                    <a:gd fmla="*/ 723900 w 1003300" name="connsiteX6"/>
                    <a:gd fmla="*/ 127000 h 317500" name="connsiteY6"/>
                    <a:gd fmla="*/ 711200 w 1003300" name="connsiteX7"/>
                    <a:gd fmla="*/ 165100 h 317500" name="connsiteY7"/>
                    <a:gd fmla="*/ 609600 w 1003300" name="connsiteX8"/>
                    <a:gd fmla="*/ 279400 h 317500" name="connsiteY8"/>
                    <a:gd fmla="*/ 457200 w 1003300" name="connsiteX9"/>
                    <a:gd fmla="*/ 317500 h 317500" name="connsiteY9"/>
                    <a:gd fmla="*/ 165100 w 1003300" name="connsiteX10"/>
                    <a:gd fmla="*/ 304800 h 317500" name="connsiteY10"/>
                    <a:gd fmla="*/ 88900 w 1003300" name="connsiteX11"/>
                    <a:gd fmla="*/ 279400 h 317500" name="connsiteY11"/>
                    <a:gd fmla="*/ 0 w 1003300" name="connsiteX12"/>
                    <a:gd fmla="*/ 279400 h 317500" name="connsiteY1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b="b" l="l" r="r" t="t"/>
                  <a:pathLst>
                    <a:path h="317500" w="1003300">
                      <a:moveTo>
                        <a:pt x="1003300" y="25400"/>
                      </a:moveTo>
                      <a:cubicBezTo>
                        <a:pt x="977900" y="21167"/>
                        <a:pt x="952237" y="18286"/>
                        <a:pt x="927100" y="12700"/>
                      </a:cubicBezTo>
                      <a:cubicBezTo>
                        <a:pt x="914032" y="9796"/>
                        <a:pt x="902387" y="0"/>
                        <a:pt x="889000" y="0"/>
                      </a:cubicBezTo>
                      <a:cubicBezTo>
                        <a:pt x="867414" y="0"/>
                        <a:pt x="846667" y="8467"/>
                        <a:pt x="825500" y="12700"/>
                      </a:cubicBezTo>
                      <a:cubicBezTo>
                        <a:pt x="812800" y="21167"/>
                        <a:pt x="797171" y="26374"/>
                        <a:pt x="787400" y="38100"/>
                      </a:cubicBezTo>
                      <a:cubicBezTo>
                        <a:pt x="775280" y="52644"/>
                        <a:pt x="773004" y="73494"/>
                        <a:pt x="762000" y="88900"/>
                      </a:cubicBezTo>
                      <a:cubicBezTo>
                        <a:pt x="751561" y="103515"/>
                        <a:pt x="736600" y="114300"/>
                        <a:pt x="723900" y="127000"/>
                      </a:cubicBezTo>
                      <a:cubicBezTo>
                        <a:pt x="719667" y="139700"/>
                        <a:pt x="717187" y="153126"/>
                        <a:pt x="711200" y="165100"/>
                      </a:cubicBezTo>
                      <a:cubicBezTo>
                        <a:pt x="695038" y="197423"/>
                        <a:pt x="627959" y="276340"/>
                        <a:pt x="609600" y="279400"/>
                      </a:cubicBezTo>
                      <a:cubicBezTo>
                        <a:pt x="506990" y="296502"/>
                        <a:pt x="557829" y="283957"/>
                        <a:pt x="457200" y="317500"/>
                      </a:cubicBezTo>
                      <a:cubicBezTo>
                        <a:pt x="359833" y="313267"/>
                        <a:pt x="262041" y="314828"/>
                        <a:pt x="165100" y="304800"/>
                      </a:cubicBezTo>
                      <a:cubicBezTo>
                        <a:pt x="138468" y="302045"/>
                        <a:pt x="115674" y="279400"/>
                        <a:pt x="88900" y="279400"/>
                      </a:cubicBezTo>
                      <a:lnTo>
                        <a:pt x="0" y="279400"/>
                      </a:lnTo>
                    </a:path>
                  </a:pathLst>
                </a:custGeom>
                <a:noFill/>
                <a:ln w="19050">
                  <a:solidFill>
                    <a:srgbClr val="454C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46" name="椭圆 145"/>
              <p:cNvSpPr/>
              <p:nvPr/>
            </p:nvSpPr>
            <p:spPr>
              <a:xfrm rot="20742128">
                <a:off x="606065" y="4822855"/>
                <a:ext cx="94769" cy="52713"/>
              </a:xfrm>
              <a:prstGeom prst="ellipse">
                <a:avLst/>
              </a:prstGeom>
              <a:solidFill>
                <a:srgbClr val="454C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7" name="椭圆 146"/>
              <p:cNvSpPr/>
              <p:nvPr/>
            </p:nvSpPr>
            <p:spPr>
              <a:xfrm rot="20675680">
                <a:off x="389687" y="4482514"/>
                <a:ext cx="94769" cy="52713"/>
              </a:xfrm>
              <a:prstGeom prst="ellipse">
                <a:avLst/>
              </a:prstGeom>
              <a:solidFill>
                <a:srgbClr val="454C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10927924" y="2203177"/>
            <a:ext cx="567388" cy="659749"/>
            <a:chOff x="5464049" y="3352011"/>
            <a:chExt cx="928652" cy="1079820"/>
          </a:xfrm>
        </p:grpSpPr>
        <p:sp>
          <p:nvSpPr>
            <p:cNvPr id="161" name="椭圆 160"/>
            <p:cNvSpPr/>
            <p:nvPr/>
          </p:nvSpPr>
          <p:spPr>
            <a:xfrm>
              <a:off x="5464049" y="3352011"/>
              <a:ext cx="928652" cy="928653"/>
            </a:xfrm>
            <a:prstGeom prst="ellipse">
              <a:avLst/>
            </a:prstGeom>
            <a:solidFill>
              <a:srgbClr val="3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5594413" y="3482375"/>
              <a:ext cx="667924" cy="667924"/>
            </a:xfrm>
            <a:prstGeom prst="ellipse">
              <a:avLst/>
            </a:prstGeom>
            <a:solidFill>
              <a:srgbClr val="9DD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5738343" y="3626306"/>
              <a:ext cx="380063" cy="380063"/>
            </a:xfrm>
            <a:prstGeom prst="ellipse">
              <a:avLst/>
            </a:prstGeom>
            <a:solidFill>
              <a:srgbClr val="3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5824394" y="3690217"/>
              <a:ext cx="106150" cy="106150"/>
            </a:xfrm>
            <a:prstGeom prst="ellipse">
              <a:avLst/>
            </a:prstGeom>
            <a:solidFill>
              <a:srgbClr val="9DD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任意多边形 159"/>
            <p:cNvSpPr/>
            <p:nvPr/>
          </p:nvSpPr>
          <p:spPr>
            <a:xfrm>
              <a:off x="5604333" y="4280479"/>
              <a:ext cx="689684" cy="151352"/>
            </a:xfrm>
            <a:custGeom>
              <a:gdLst>
                <a:gd fmla="*/ 421612 w 843225" name="connsiteX0"/>
                <a:gd fmla="*/ 0 h 185047" name="connsiteY0"/>
                <a:gd fmla="*/ 830177 w 843225" name="connsiteX1"/>
                <a:gd fmla="*/ 169233 h 185047" name="connsiteY1"/>
                <a:gd fmla="*/ 843225 w 843225" name="connsiteX2"/>
                <a:gd fmla="*/ 185047 h 185047" name="connsiteY2"/>
                <a:gd fmla="*/ 641654 w 843225" name="connsiteX3"/>
                <a:gd fmla="*/ 185047 h 185047" name="connsiteY3"/>
                <a:gd fmla="*/ 597623 w 843225" name="connsiteX4"/>
                <a:gd fmla="*/ 161148 h 185047" name="connsiteY4"/>
                <a:gd fmla="*/ 421612 w 843225" name="connsiteX5"/>
                <a:gd fmla="*/ 125613 h 185047" name="connsiteY5"/>
                <a:gd fmla="*/ 245601 w 843225" name="connsiteX6"/>
                <a:gd fmla="*/ 161148 h 185047" name="connsiteY6"/>
                <a:gd fmla="*/ 201571 w 843225" name="connsiteX7"/>
                <a:gd fmla="*/ 185047 h 185047" name="connsiteY7"/>
                <a:gd fmla="*/ 0 w 843225" name="connsiteX8"/>
                <a:gd fmla="*/ 185047 h 185047" name="connsiteY8"/>
                <a:gd fmla="*/ 13047 w 843225" name="connsiteX9"/>
                <a:gd fmla="*/ 169233 h 185047" name="connsiteY9"/>
                <a:gd fmla="*/ 421612 w 843225" name="connsiteX10"/>
                <a:gd fmla="*/ 0 h 18504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85047" w="843224">
                  <a:moveTo>
                    <a:pt x="421612" y="0"/>
                  </a:moveTo>
                  <a:cubicBezTo>
                    <a:pt x="581167" y="0"/>
                    <a:pt x="725616" y="64672"/>
                    <a:pt x="830177" y="169233"/>
                  </a:cubicBezTo>
                  <a:lnTo>
                    <a:pt x="843225" y="185047"/>
                  </a:lnTo>
                  <a:lnTo>
                    <a:pt x="641654" y="185047"/>
                  </a:lnTo>
                  <a:lnTo>
                    <a:pt x="597623" y="161148"/>
                  </a:lnTo>
                  <a:cubicBezTo>
                    <a:pt x="543524" y="138266"/>
                    <a:pt x="484046" y="125613"/>
                    <a:pt x="421612" y="125613"/>
                  </a:cubicBezTo>
                  <a:cubicBezTo>
                    <a:pt x="359178" y="125613"/>
                    <a:pt x="299700" y="138266"/>
                    <a:pt x="245601" y="161148"/>
                  </a:cubicBezTo>
                  <a:lnTo>
                    <a:pt x="201571" y="185047"/>
                  </a:lnTo>
                  <a:lnTo>
                    <a:pt x="0" y="185047"/>
                  </a:lnTo>
                  <a:lnTo>
                    <a:pt x="13047" y="169233"/>
                  </a:lnTo>
                  <a:cubicBezTo>
                    <a:pt x="117608" y="64672"/>
                    <a:pt x="262058" y="0"/>
                    <a:pt x="421612" y="0"/>
                  </a:cubicBezTo>
                  <a:close/>
                </a:path>
              </a:pathLst>
            </a:custGeom>
            <a:solidFill>
              <a:srgbClr val="35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9212939" y="2318663"/>
            <a:ext cx="17229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多人视频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8327197" y="2854907"/>
            <a:ext cx="325732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随时开视频会议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和面对面交流一样高效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6581896" y="3824680"/>
            <a:ext cx="500262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视频会议不再受限于距离，可支持6路视频画面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手机电脑均可接入，畅享面对面沟通的快感</a:t>
            </a:r>
          </a:p>
        </p:txBody>
      </p:sp>
    </p:spTree>
    <p:extLst>
      <p:ext uri="{BB962C8B-B14F-4D97-AF65-F5344CB8AC3E}">
        <p14:creationId val="338280979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9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3" y="7055735"/>
            <a:ext cx="11144250" cy="5010150"/>
          </a:xfrm>
          <a:prstGeom prst="rect">
            <a:avLst/>
          </a:prstGeom>
        </p:spPr>
      </p:pic>
      <p:grpSp>
        <p:nvGrpSpPr>
          <p:cNvPr id="109" name="组合 108"/>
          <p:cNvGrpSpPr/>
          <p:nvPr/>
        </p:nvGrpSpPr>
        <p:grpSpPr>
          <a:xfrm>
            <a:off x="597693" y="2524898"/>
            <a:ext cx="609600" cy="515013"/>
            <a:chOff x="304799" y="2194575"/>
            <a:chExt cx="609600" cy="515013"/>
          </a:xfrm>
        </p:grpSpPr>
        <p:sp>
          <p:nvSpPr>
            <p:cNvPr id="107" name="任意多边形 106"/>
            <p:cNvSpPr/>
            <p:nvPr/>
          </p:nvSpPr>
          <p:spPr>
            <a:xfrm>
              <a:off x="435171" y="2433363"/>
              <a:ext cx="348855" cy="276225"/>
            </a:xfrm>
            <a:custGeom>
              <a:gdLst>
                <a:gd fmla="*/ 116142 w 348855" name="connsiteX0"/>
                <a:gd fmla="*/ 0 h 276225" name="connsiteY0"/>
                <a:gd fmla="*/ 239612 w 348855" name="connsiteX1"/>
                <a:gd fmla="*/ 0 h 276225" name="connsiteY1"/>
                <a:gd fmla="*/ 231107 w 348855" name="connsiteX2"/>
                <a:gd fmla="*/ 13220 h 276225" name="connsiteY2"/>
                <a:gd fmla="*/ 218709 w 348855" name="connsiteX3"/>
                <a:gd fmla="*/ 77569 h 276225" name="connsiteY3"/>
                <a:gd fmla="*/ 315061 w 348855" name="connsiteX4"/>
                <a:gd fmla="*/ 229896 h 276225" name="connsiteY4"/>
                <a:gd fmla="*/ 348855 w 348855" name="connsiteX5"/>
                <a:gd fmla="*/ 237045 h 276225" name="connsiteY5"/>
                <a:gd fmla="*/ 348855 w 348855" name="connsiteX6"/>
                <a:gd fmla="*/ 276225 h 276225" name="connsiteY6"/>
                <a:gd fmla="*/ 0 w 348855" name="connsiteX7"/>
                <a:gd fmla="*/ 276225 h 276225" name="connsiteY7"/>
                <a:gd fmla="*/ 0 w 348855" name="connsiteX8"/>
                <a:gd fmla="*/ 238505 h 276225" name="connsiteY8"/>
                <a:gd fmla="*/ 40693 w 348855" name="connsiteX9"/>
                <a:gd fmla="*/ 229896 h 276225" name="connsiteY9"/>
                <a:gd fmla="*/ 137045 w 348855" name="connsiteX10"/>
                <a:gd fmla="*/ 77569 h 276225" name="connsiteY10"/>
                <a:gd fmla="*/ 124648 w 348855" name="connsiteX11"/>
                <a:gd fmla="*/ 13220 h 27622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276225" w="348855">
                  <a:moveTo>
                    <a:pt x="116142" y="0"/>
                  </a:moveTo>
                  <a:lnTo>
                    <a:pt x="239612" y="0"/>
                  </a:lnTo>
                  <a:lnTo>
                    <a:pt x="231107" y="13220"/>
                  </a:lnTo>
                  <a:cubicBezTo>
                    <a:pt x="223123" y="32998"/>
                    <a:pt x="218709" y="54743"/>
                    <a:pt x="218709" y="77569"/>
                  </a:cubicBezTo>
                  <a:cubicBezTo>
                    <a:pt x="218709" y="146046"/>
                    <a:pt x="258439" y="204799"/>
                    <a:pt x="315061" y="229896"/>
                  </a:cubicBezTo>
                  <a:lnTo>
                    <a:pt x="348855" y="237045"/>
                  </a:lnTo>
                  <a:lnTo>
                    <a:pt x="348855" y="276225"/>
                  </a:lnTo>
                  <a:lnTo>
                    <a:pt x="0" y="276225"/>
                  </a:lnTo>
                  <a:lnTo>
                    <a:pt x="0" y="238505"/>
                  </a:lnTo>
                  <a:lnTo>
                    <a:pt x="40693" y="229896"/>
                  </a:lnTo>
                  <a:cubicBezTo>
                    <a:pt x="97315" y="204799"/>
                    <a:pt x="137045" y="146046"/>
                    <a:pt x="137045" y="77569"/>
                  </a:cubicBezTo>
                  <a:cubicBezTo>
                    <a:pt x="137045" y="54743"/>
                    <a:pt x="132631" y="32998"/>
                    <a:pt x="124648" y="13220"/>
                  </a:cubicBezTo>
                  <a:close/>
                </a:path>
              </a:pathLst>
            </a:custGeom>
            <a:solidFill>
              <a:srgbClr val="16B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04799" y="2194575"/>
              <a:ext cx="609600" cy="428625"/>
              <a:chOff x="304799" y="2194575"/>
              <a:chExt cx="609600" cy="428625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304799" y="2194575"/>
                <a:ext cx="609600" cy="428625"/>
              </a:xfrm>
              <a:prstGeom prst="roundRect">
                <a:avLst/>
              </a:prstGeom>
              <a:solidFill>
                <a:srgbClr val="16B3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9" name="圆角矩形 98"/>
              <p:cNvSpPr/>
              <p:nvPr/>
            </p:nvSpPr>
            <p:spPr>
              <a:xfrm>
                <a:off x="348851" y="2228060"/>
                <a:ext cx="521496" cy="361654"/>
              </a:xfrm>
              <a:prstGeom prst="roundRect">
                <a:avLst>
                  <a:gd fmla="val 8766" name="adj"/>
                </a:avLst>
              </a:prstGeom>
              <a:solidFill>
                <a:srgbClr val="D9F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8" name="右箭头 107"/>
            <p:cNvSpPr/>
            <p:nvPr/>
          </p:nvSpPr>
          <p:spPr>
            <a:xfrm>
              <a:off x="401700" y="2301500"/>
              <a:ext cx="360300" cy="254630"/>
            </a:xfrm>
            <a:custGeom>
              <a:gdLst>
                <a:gd fmla="*/ 0 w 440522" name="connsiteX0"/>
                <a:gd fmla="*/ 311324 h 311324" name="connsiteY0"/>
                <a:gd fmla="*/ 289363 w 440522" name="connsiteX1"/>
                <a:gd fmla="*/ 80756 h 311324" name="connsiteY1"/>
                <a:gd fmla="*/ 289363 w 440522" name="connsiteX2"/>
                <a:gd fmla="*/ 0 h 311324" name="connsiteY2"/>
                <a:gd fmla="*/ 440522 w 440522" name="connsiteX3"/>
                <a:gd fmla="*/ 132937 h 311324" name="connsiteY3"/>
                <a:gd fmla="*/ 289363 w 440522" name="connsiteX4"/>
                <a:gd fmla="*/ 265873 h 311324" name="connsiteY4"/>
                <a:gd fmla="*/ 289363 w 440522" name="connsiteX5"/>
                <a:gd fmla="*/ 185117 h 311324" name="connsiteY5"/>
                <a:gd fmla="*/ 0 w 440522" name="connsiteX6"/>
                <a:gd fmla="*/ 311324 h 311324" name="connsiteY6"/>
                <a:gd fmla="*/ 0 w 516723" name="connsiteX7"/>
                <a:gd fmla="*/ 80756 h 26587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11324" w="440522">
                  <a:moveTo>
                    <a:pt x="0" y="311324"/>
                  </a:moveTo>
                  <a:cubicBezTo>
                    <a:pt x="97248" y="189224"/>
                    <a:pt x="173065" y="129037"/>
                    <a:pt x="289363" y="80756"/>
                  </a:cubicBezTo>
                  <a:lnTo>
                    <a:pt x="289363" y="0"/>
                  </a:lnTo>
                  <a:lnTo>
                    <a:pt x="440522" y="132937"/>
                  </a:lnTo>
                  <a:lnTo>
                    <a:pt x="289363" y="265873"/>
                  </a:lnTo>
                  <a:lnTo>
                    <a:pt x="289363" y="185117"/>
                  </a:lnTo>
                  <a:cubicBezTo>
                    <a:pt x="173065" y="198611"/>
                    <a:pt x="111535" y="202580"/>
                    <a:pt x="0" y="311324"/>
                  </a:cubicBezTo>
                  <a:close/>
                </a:path>
              </a:pathLst>
            </a:custGeom>
            <a:solidFill>
              <a:srgbClr val="16B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-2457156" y="4743484"/>
            <a:ext cx="2240542" cy="1066470"/>
            <a:chOff x="325520" y="5562600"/>
            <a:chExt cx="2240542" cy="1066470"/>
          </a:xfrm>
        </p:grpSpPr>
        <p:grpSp>
          <p:nvGrpSpPr>
            <p:cNvPr id="130" name="组合 129"/>
            <p:cNvGrpSpPr/>
            <p:nvPr/>
          </p:nvGrpSpPr>
          <p:grpSpPr>
            <a:xfrm rot="16200000">
              <a:off x="912556" y="4975564"/>
              <a:ext cx="1066470" cy="2240542"/>
              <a:chOff x="3900992" y="4211153"/>
              <a:chExt cx="1178076" cy="2240542"/>
            </a:xfrm>
          </p:grpSpPr>
          <p:grpSp>
            <p:nvGrpSpPr>
              <p:cNvPr id="147" name="组合 146"/>
              <p:cNvGrpSpPr/>
              <p:nvPr/>
            </p:nvGrpSpPr>
            <p:grpSpPr>
              <a:xfrm>
                <a:off x="3900992" y="4211153"/>
                <a:ext cx="1178076" cy="2240542"/>
                <a:chOff x="2887897" y="2761900"/>
                <a:chExt cx="1178076" cy="2240542"/>
              </a:xfrm>
            </p:grpSpPr>
            <p:sp>
              <p:nvSpPr>
                <p:cNvPr id="152" name="圆角矩形 151"/>
                <p:cNvSpPr/>
                <p:nvPr/>
              </p:nvSpPr>
              <p:spPr>
                <a:xfrm>
                  <a:off x="2887897" y="2761900"/>
                  <a:ext cx="1178076" cy="2240542"/>
                </a:xfrm>
                <a:prstGeom prst="roundRect">
                  <a:avLst/>
                </a:prstGeom>
                <a:solidFill>
                  <a:srgbClr val="2F8B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2941446" y="3097762"/>
                  <a:ext cx="1070977" cy="15996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48" name="组合 147"/>
              <p:cNvGrpSpPr/>
              <p:nvPr/>
            </p:nvGrpSpPr>
            <p:grpSpPr>
              <a:xfrm>
                <a:off x="4336345" y="4314258"/>
                <a:ext cx="300934" cy="127418"/>
                <a:chOff x="8047325" y="4425906"/>
                <a:chExt cx="216694" cy="917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50" name="椭圆 149"/>
                <p:cNvSpPr/>
                <p:nvPr/>
              </p:nvSpPr>
              <p:spPr>
                <a:xfrm>
                  <a:off x="8132813" y="4425906"/>
                  <a:ext cx="45719" cy="4571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1" name="圆角矩形 150"/>
                <p:cNvSpPr/>
                <p:nvPr/>
              </p:nvSpPr>
              <p:spPr>
                <a:xfrm>
                  <a:off x="8047325" y="4488856"/>
                  <a:ext cx="216694" cy="288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49" name="椭圆 148"/>
              <p:cNvSpPr/>
              <p:nvPr/>
            </p:nvSpPr>
            <p:spPr>
              <a:xfrm>
                <a:off x="4384295" y="6210637"/>
                <a:ext cx="205031" cy="205031"/>
              </a:xfrm>
              <a:prstGeom prst="ellipse">
                <a:avLst/>
              </a:prstGeom>
              <a:solidFill>
                <a:srgbClr val="E7AA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>
              <a:off x="902087" y="5879209"/>
              <a:ext cx="1117600" cy="274320"/>
            </a:xfrm>
            <a:prstGeom prst="rect">
              <a:avLst/>
            </a:prstGeom>
            <a:solidFill>
              <a:srgbClr val="17A0DD"/>
            </a:solidFill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2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高效异地沟通</a:t>
              </a: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886980" y="6128292"/>
              <a:ext cx="115450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1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讨论建设方案</a:t>
              </a:r>
            </a:p>
          </p:txBody>
        </p:sp>
      </p:grpSp>
      <p:sp>
        <p:nvSpPr>
          <p:cNvPr id="221" name="文本框 220"/>
          <p:cNvSpPr txBox="1"/>
          <p:nvPr/>
        </p:nvSpPr>
        <p:spPr>
          <a:xfrm>
            <a:off x="1255863" y="2561154"/>
            <a:ext cx="1638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屏幕分享</a:t>
            </a:r>
          </a:p>
        </p:txBody>
      </p:sp>
      <p:sp>
        <p:nvSpPr>
          <p:cNvPr id="222" name="文本框 221"/>
          <p:cNvSpPr txBox="1"/>
          <p:nvPr/>
        </p:nvSpPr>
        <p:spPr>
          <a:xfrm>
            <a:off x="493648" y="3265698"/>
            <a:ext cx="4193648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远程会议同步演示PPT，胜券在握</a:t>
            </a:r>
          </a:p>
          <a:p>
            <a:endParaRPr altLang="en-US" lang="zh-CN" smtClean="0">
              <a:solidFill>
                <a:srgbClr val="E3671B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通过屏幕分享给讨论组成员演示PPT</a:t>
            </a:r>
          </a:p>
          <a:p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与会成员也可以通过手机同步直接收看演示</a:t>
            </a:r>
          </a:p>
          <a:p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提高远程会议工作效率</a:t>
            </a:r>
          </a:p>
        </p:txBody>
      </p:sp>
      <p:grpSp>
        <p:nvGrpSpPr>
          <p:cNvPr id="240" name="组合 239"/>
          <p:cNvGrpSpPr/>
          <p:nvPr/>
        </p:nvGrpSpPr>
        <p:grpSpPr>
          <a:xfrm>
            <a:off x="5820302" y="1524550"/>
            <a:ext cx="5098849" cy="3854227"/>
            <a:chOff x="5839352" y="1315000"/>
            <a:chExt cx="5098849" cy="3854227"/>
          </a:xfrm>
        </p:grpSpPr>
        <p:grpSp>
          <p:nvGrpSpPr>
            <p:cNvPr id="120" name="组合 119"/>
            <p:cNvGrpSpPr/>
            <p:nvPr/>
          </p:nvGrpSpPr>
          <p:grpSpPr>
            <a:xfrm>
              <a:off x="5839352" y="2572253"/>
              <a:ext cx="3617495" cy="2596974"/>
              <a:chOff x="748427" y="3745814"/>
              <a:chExt cx="3617495" cy="2596974"/>
            </a:xfrm>
          </p:grpSpPr>
          <p:grpSp>
            <p:nvGrpSpPr>
              <p:cNvPr id="112" name="组合 111"/>
              <p:cNvGrpSpPr/>
              <p:nvPr/>
            </p:nvGrpSpPr>
            <p:grpSpPr>
              <a:xfrm>
                <a:off x="748427" y="3745814"/>
                <a:ext cx="3617495" cy="2596974"/>
                <a:chOff x="748427" y="3745814"/>
                <a:chExt cx="3617495" cy="2596974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748427" y="3745814"/>
                  <a:ext cx="3617495" cy="2596974"/>
                  <a:chOff x="6700781" y="1676400"/>
                  <a:chExt cx="3969657" cy="2849789"/>
                </a:xfrm>
              </p:grpSpPr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6700781" y="1676400"/>
                    <a:ext cx="3969657" cy="2849789"/>
                    <a:chOff x="6700781" y="1676400"/>
                    <a:chExt cx="3969657" cy="2849789"/>
                  </a:xfrm>
                </p:grpSpPr>
                <p:grpSp>
                  <p:nvGrpSpPr>
                    <p:cNvPr id="86" name="组合 85"/>
                    <p:cNvGrpSpPr/>
                    <p:nvPr/>
                  </p:nvGrpSpPr>
                  <p:grpSpPr>
                    <a:xfrm>
                      <a:off x="6700781" y="1676400"/>
                      <a:ext cx="3969657" cy="2849789"/>
                      <a:chOff x="6700781" y="1676400"/>
                      <a:chExt cx="3969657" cy="2849789"/>
                    </a:xfrm>
                  </p:grpSpPr>
                  <p:sp>
                    <p:nvSpPr>
                      <p:cNvPr id="91" name="椭圆 90"/>
                      <p:cNvSpPr/>
                      <p:nvPr/>
                    </p:nvSpPr>
                    <p:spPr>
                      <a:xfrm>
                        <a:off x="7139837" y="4478961"/>
                        <a:ext cx="3091543" cy="47228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  <a:alpha val="71000"/>
                            </a:schemeClr>
                          </a:gs>
                          <a:gs pos="28000">
                            <a:srgbClr val="CFD0D2"/>
                          </a:gs>
                          <a:gs pos="100000">
                            <a:schemeClr val="bg1">
                              <a:lumMod val="65000"/>
                              <a:alpha val="89000"/>
                            </a:schemeClr>
                          </a:gs>
                        </a:gsLst>
                        <a:path path="circle">
                          <a:fillToRect b="50000" l="50000" r="50000" t="50000"/>
                        </a:path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92" name="梯形 91"/>
                      <p:cNvSpPr/>
                      <p:nvPr/>
                    </p:nvSpPr>
                    <p:spPr>
                      <a:xfrm>
                        <a:off x="8286750" y="3911600"/>
                        <a:ext cx="800100" cy="508000"/>
                      </a:xfrm>
                      <a:prstGeom prst="trapezoid">
                        <a:avLst>
                          <a:gd fmla="val 37500" name="adj"/>
                        </a:avLst>
                      </a:prstGeom>
                      <a:solidFill>
                        <a:srgbClr val="454E5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93" name="矩形 92"/>
                      <p:cNvSpPr/>
                      <p:nvPr/>
                    </p:nvSpPr>
                    <p:spPr>
                      <a:xfrm>
                        <a:off x="8401844" y="4062095"/>
                        <a:ext cx="564356" cy="457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5000"/>
                              <a:lumOff val="95000"/>
                              <a:alpha val="71000"/>
                            </a:schemeClr>
                          </a:gs>
                          <a:gs pos="100000">
                            <a:schemeClr val="bg1">
                              <a:lumMod val="65000"/>
                              <a:alpha val="89000"/>
                            </a:schemeClr>
                          </a:gs>
                        </a:gsLst>
                        <a:path path="circle">
                          <a:fillToRect b="50000" l="50000" r="50000" t="50000"/>
                        </a:path>
                      </a:gradFill>
                      <a:ln>
                        <a:noFill/>
                      </a:ln>
                      <a:effectLst>
                        <a:outerShdw algn="t" blurRad="241300" dir="5400000" dist="38100" rotWithShape="0">
                          <a:prstClr val="black"/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grpSp>
                    <p:nvGrpSpPr>
                      <p:cNvPr id="94" name="组合 93"/>
                      <p:cNvGrpSpPr/>
                      <p:nvPr/>
                    </p:nvGrpSpPr>
                    <p:grpSpPr>
                      <a:xfrm>
                        <a:off x="6700781" y="1676400"/>
                        <a:ext cx="3969657" cy="2425700"/>
                        <a:chOff x="6858000" y="1676400"/>
                        <a:chExt cx="3467100" cy="2425700"/>
                      </a:xfrm>
                    </p:grpSpPr>
                    <p:sp>
                      <p:nvSpPr>
                        <p:cNvPr id="96" name="圆角矩形 95"/>
                        <p:cNvSpPr/>
                        <p:nvPr/>
                      </p:nvSpPr>
                      <p:spPr>
                        <a:xfrm>
                          <a:off x="6858000" y="1676400"/>
                          <a:ext cx="3467100" cy="2425700"/>
                        </a:xfrm>
                        <a:prstGeom prst="roundRect">
                          <a:avLst>
                            <a:gd fmla="val 1993" name="adj"/>
                          </a:avLst>
                        </a:prstGeom>
                        <a:solidFill>
                          <a:srgbClr val="454E5A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 rtlCol="0"/>
                        <a:lstStyle/>
                        <a:p>
                          <a:pPr algn="ctr"/>
                          <a:endParaRPr altLang="en-US" lang="zh-CN"/>
                        </a:p>
                      </p:txBody>
                    </p:sp>
                    <p:sp>
                      <p:nvSpPr>
                        <p:cNvPr id="97" name="矩形 96"/>
                        <p:cNvSpPr/>
                        <p:nvPr/>
                      </p:nvSpPr>
                      <p:spPr>
                        <a:xfrm>
                          <a:off x="6952481" y="1758950"/>
                          <a:ext cx="3289300" cy="2070100"/>
                        </a:xfrm>
                        <a:prstGeom prst="rect">
                          <a:avLst/>
                        </a:prstGeom>
                        <a:solidFill>
                          <a:srgbClr val="ACE1F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 rtlCol="0"/>
                        <a:lstStyle/>
                        <a:p>
                          <a:pPr algn="ctr"/>
                          <a:endParaRPr altLang="en-US" lang="zh-CN"/>
                        </a:p>
                      </p:txBody>
                    </p:sp>
                  </p:grpSp>
                  <p:sp>
                    <p:nvSpPr>
                      <p:cNvPr id="95" name="圆角矩形 94"/>
                      <p:cNvSpPr/>
                      <p:nvPr/>
                    </p:nvSpPr>
                    <p:spPr>
                      <a:xfrm>
                        <a:off x="7921625" y="4417219"/>
                        <a:ext cx="1530350" cy="94456"/>
                      </a:xfrm>
                      <a:prstGeom prst="roundRect">
                        <a:avLst/>
                      </a:prstGeom>
                      <a:solidFill>
                        <a:srgbClr val="454E5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</p:grpSp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8594077" y="3905175"/>
                      <a:ext cx="130214" cy="13021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10438530" y="3934922"/>
                      <a:ext cx="70720" cy="70720"/>
                    </a:xfrm>
                    <a:prstGeom prst="ellipse">
                      <a:avLst/>
                    </a:prstGeom>
                    <a:solidFill>
                      <a:srgbClr val="76C1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9" name="椭圆 88"/>
                    <p:cNvSpPr/>
                    <p:nvPr/>
                  </p:nvSpPr>
                  <p:spPr>
                    <a:xfrm>
                      <a:off x="10343080" y="3947422"/>
                      <a:ext cx="45720" cy="4572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10270992" y="3947422"/>
                      <a:ext cx="45720" cy="4572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7483686" y="1944787"/>
                    <a:ext cx="2374818" cy="1737982"/>
                    <a:chOff x="1706871" y="2387600"/>
                    <a:chExt cx="4021461" cy="2943059"/>
                  </a:xfrm>
                </p:grpSpPr>
                <p:sp>
                  <p:nvSpPr>
                    <p:cNvPr id="6" name="矩形 5"/>
                    <p:cNvSpPr/>
                    <p:nvPr/>
                  </p:nvSpPr>
                  <p:spPr>
                    <a:xfrm>
                      <a:off x="1706871" y="2387600"/>
                      <a:ext cx="4021461" cy="2943059"/>
                    </a:xfrm>
                    <a:prstGeom prst="rect">
                      <a:avLst/>
                    </a:prstGeom>
                    <a:solidFill>
                      <a:srgbClr val="5FB0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7" name="矩形 6"/>
                    <p:cNvSpPr/>
                    <p:nvPr/>
                  </p:nvSpPr>
                  <p:spPr>
                    <a:xfrm>
                      <a:off x="1706871" y="2995186"/>
                      <a:ext cx="3192607" cy="2335473"/>
                    </a:xfrm>
                    <a:prstGeom prst="rect">
                      <a:avLst/>
                    </a:prstGeom>
                    <a:solidFill>
                      <a:srgbClr val="59B8D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8" name="矩形 7"/>
                    <p:cNvSpPr/>
                    <p:nvPr/>
                  </p:nvSpPr>
                  <p:spPr>
                    <a:xfrm>
                      <a:off x="4397214" y="2992622"/>
                      <a:ext cx="1254690" cy="2261301"/>
                    </a:xfrm>
                    <a:prstGeom prst="rect">
                      <a:avLst/>
                    </a:prstGeom>
                    <a:solidFill>
                      <a:srgbClr val="D3F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9" name="矩形 8"/>
                    <p:cNvSpPr/>
                    <p:nvPr/>
                  </p:nvSpPr>
                  <p:spPr>
                    <a:xfrm>
                      <a:off x="4834093" y="3041568"/>
                      <a:ext cx="754311" cy="585330"/>
                    </a:xfrm>
                    <a:prstGeom prst="rect">
                      <a:avLst/>
                    </a:prstGeom>
                    <a:solidFill>
                      <a:srgbClr val="59B8D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grpSp>
                  <p:nvGrpSpPr>
                    <p:cNvPr id="10" name="组合 9"/>
                    <p:cNvGrpSpPr/>
                    <p:nvPr/>
                  </p:nvGrpSpPr>
                  <p:grpSpPr>
                    <a:xfrm>
                      <a:off x="1774842" y="2808760"/>
                      <a:ext cx="1438258" cy="104068"/>
                      <a:chOff x="1736742" y="2834159"/>
                      <a:chExt cx="1501102" cy="108615"/>
                    </a:xfrm>
                  </p:grpSpPr>
                  <p:sp>
                    <p:nvSpPr>
                      <p:cNvPr id="78" name="矩形 77"/>
                      <p:cNvSpPr/>
                      <p:nvPr/>
                    </p:nvSpPr>
                    <p:spPr>
                      <a:xfrm>
                        <a:off x="1736742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9" name="矩形 78"/>
                      <p:cNvSpPr/>
                      <p:nvPr/>
                    </p:nvSpPr>
                    <p:spPr>
                      <a:xfrm>
                        <a:off x="1935669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0" name="矩形 79"/>
                      <p:cNvSpPr/>
                      <p:nvPr/>
                    </p:nvSpPr>
                    <p:spPr>
                      <a:xfrm>
                        <a:off x="2134596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1" name="矩形 80"/>
                      <p:cNvSpPr/>
                      <p:nvPr/>
                    </p:nvSpPr>
                    <p:spPr>
                      <a:xfrm>
                        <a:off x="2333523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2" name="矩形 81"/>
                      <p:cNvSpPr/>
                      <p:nvPr/>
                    </p:nvSpPr>
                    <p:spPr>
                      <a:xfrm>
                        <a:off x="2532450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2731377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4" name="矩形 83"/>
                      <p:cNvSpPr/>
                      <p:nvPr/>
                    </p:nvSpPr>
                    <p:spPr>
                      <a:xfrm>
                        <a:off x="2930304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85" name="矩形 84"/>
                      <p:cNvSpPr/>
                      <p:nvPr/>
                    </p:nvSpPr>
                    <p:spPr>
                      <a:xfrm>
                        <a:off x="3129229" y="2834159"/>
                        <a:ext cx="108615" cy="1086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</p:grpSp>
                <p:grpSp>
                  <p:nvGrpSpPr>
                    <p:cNvPr id="11" name="组合 10"/>
                    <p:cNvGrpSpPr/>
                    <p:nvPr/>
                  </p:nvGrpSpPr>
                  <p:grpSpPr>
                    <a:xfrm>
                      <a:off x="4834093" y="3755703"/>
                      <a:ext cx="754312" cy="738129"/>
                      <a:chOff x="4948393" y="3641403"/>
                      <a:chExt cx="754312" cy="738129"/>
                    </a:xfrm>
                  </p:grpSpPr>
                  <p:sp>
                    <p:nvSpPr>
                      <p:cNvPr id="68" name="矩形 67"/>
                      <p:cNvSpPr/>
                      <p:nvPr/>
                    </p:nvSpPr>
                    <p:spPr>
                      <a:xfrm>
                        <a:off x="4948393" y="3641403"/>
                        <a:ext cx="98882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69" name="矩形 68"/>
                      <p:cNvSpPr/>
                      <p:nvPr/>
                    </p:nvSpPr>
                    <p:spPr>
                      <a:xfrm>
                        <a:off x="5106717" y="3641403"/>
                        <a:ext cx="595988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0" name="矩形 69"/>
                      <p:cNvSpPr/>
                      <p:nvPr/>
                    </p:nvSpPr>
                    <p:spPr>
                      <a:xfrm>
                        <a:off x="4948393" y="3792021"/>
                        <a:ext cx="98882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1" name="矩形 70"/>
                      <p:cNvSpPr/>
                      <p:nvPr/>
                    </p:nvSpPr>
                    <p:spPr>
                      <a:xfrm>
                        <a:off x="5106717" y="3792021"/>
                        <a:ext cx="595988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2" name="矩形 71"/>
                      <p:cNvSpPr/>
                      <p:nvPr/>
                    </p:nvSpPr>
                    <p:spPr>
                      <a:xfrm>
                        <a:off x="4948393" y="3941894"/>
                        <a:ext cx="98882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3" name="矩形 72"/>
                      <p:cNvSpPr/>
                      <p:nvPr/>
                    </p:nvSpPr>
                    <p:spPr>
                      <a:xfrm>
                        <a:off x="5106717" y="3941894"/>
                        <a:ext cx="595988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4" name="矩形 73"/>
                      <p:cNvSpPr/>
                      <p:nvPr/>
                    </p:nvSpPr>
                    <p:spPr>
                      <a:xfrm>
                        <a:off x="4948393" y="4111864"/>
                        <a:ext cx="98882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5" name="矩形 74"/>
                      <p:cNvSpPr/>
                      <p:nvPr/>
                    </p:nvSpPr>
                    <p:spPr>
                      <a:xfrm>
                        <a:off x="5106717" y="4111864"/>
                        <a:ext cx="595988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6" name="矩形 75"/>
                      <p:cNvSpPr/>
                      <p:nvPr/>
                    </p:nvSpPr>
                    <p:spPr>
                      <a:xfrm>
                        <a:off x="4948393" y="4280650"/>
                        <a:ext cx="98882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sp>
                    <p:nvSpPr>
                      <p:cNvPr id="77" name="矩形 76"/>
                      <p:cNvSpPr/>
                      <p:nvPr/>
                    </p:nvSpPr>
                    <p:spPr>
                      <a:xfrm>
                        <a:off x="5106717" y="4280650"/>
                        <a:ext cx="595988" cy="98882"/>
                      </a:xfrm>
                      <a:prstGeom prst="rect">
                        <a:avLst/>
                      </a:prstGeom>
                      <a:solidFill>
                        <a:srgbClr val="ABE3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</p:grpSp>
                <p:sp>
                  <p:nvSpPr>
                    <p:cNvPr id="12" name="矩形 11"/>
                    <p:cNvSpPr/>
                    <p:nvPr/>
                  </p:nvSpPr>
                  <p:spPr>
                    <a:xfrm>
                      <a:off x="1778862" y="2992623"/>
                      <a:ext cx="2986969" cy="226130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/>
                    </a:p>
                  </p:txBody>
                </p:sp>
                <p:grpSp>
                  <p:nvGrpSpPr>
                    <p:cNvPr id="15" name="组合 14"/>
                    <p:cNvGrpSpPr/>
                    <p:nvPr/>
                  </p:nvGrpSpPr>
                  <p:grpSpPr>
                    <a:xfrm>
                      <a:off x="1794887" y="2463800"/>
                      <a:ext cx="246194" cy="246194"/>
                      <a:chOff x="457200" y="3854585"/>
                      <a:chExt cx="838200" cy="838200"/>
                    </a:xfrm>
                  </p:grpSpPr>
                  <p:sp>
                    <p:nvSpPr>
                      <p:cNvPr id="55" name="矩形 54"/>
                      <p:cNvSpPr/>
                      <p:nvPr/>
                    </p:nvSpPr>
                    <p:spPr>
                      <a:xfrm>
                        <a:off x="457200" y="3854585"/>
                        <a:ext cx="838200" cy="83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D3F0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 rtlCol="0"/>
                      <a:lstStyle/>
                      <a:p>
                        <a:pPr algn="ctr"/>
                        <a:endParaRPr altLang="en-US" lang="zh-CN"/>
                      </a:p>
                    </p:txBody>
                  </p:sp>
                  <p:cxnSp>
                    <p:nvCxnSpPr>
                      <p:cNvPr id="56" name="直接连接符 55"/>
                      <p:cNvCxnSpPr>
                        <a:stCxn id="55" idx="1"/>
                        <a:endCxn id="55" idx="3"/>
                      </p:cNvCxnSpPr>
                      <p:nvPr/>
                    </p:nvCxnSpPr>
                    <p:spPr>
                      <a:xfrm>
                        <a:off x="457200" y="4273685"/>
                        <a:ext cx="83820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D3F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直接连接符 56"/>
                      <p:cNvCxnSpPr>
                        <a:stCxn id="55" idx="0"/>
                        <a:endCxn id="55" idx="2"/>
                      </p:cNvCxnSpPr>
                      <p:nvPr/>
                    </p:nvCxnSpPr>
                    <p:spPr>
                      <a:xfrm flipH="1">
                        <a:off x="876300" y="3854585"/>
                        <a:ext cx="0" cy="838200"/>
                      </a:xfrm>
                      <a:prstGeom prst="line">
                        <a:avLst/>
                      </a:prstGeom>
                      <a:ln w="19050">
                        <a:solidFill>
                          <a:srgbClr val="D3F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组合 43"/>
                    <p:cNvGrpSpPr/>
                    <p:nvPr/>
                  </p:nvGrpSpPr>
                  <p:grpSpPr>
                    <a:xfrm>
                      <a:off x="3434724" y="3969987"/>
                      <a:ext cx="309536" cy="295778"/>
                      <a:chOff x="3641460" y="5472390"/>
                      <a:chExt cx="828330" cy="791516"/>
                    </a:xfrm>
                  </p:grpSpPr>
                  <p:grpSp>
                    <p:nvGrpSpPr>
                      <p:cNvPr id="45" name="组合 44"/>
                      <p:cNvGrpSpPr/>
                      <p:nvPr/>
                    </p:nvGrpSpPr>
                    <p:grpSpPr>
                      <a:xfrm rot="20581392">
                        <a:off x="4161814" y="5472390"/>
                        <a:ext cx="307976" cy="560388"/>
                        <a:chOff x="6153150" y="3152776"/>
                        <a:chExt cx="307976" cy="560388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50" name="Freeform 15"/>
                        <p:cNvSpPr/>
                        <p:nvPr/>
                      </p:nvSpPr>
                      <p:spPr bwMode="auto">
                        <a:xfrm>
                          <a:off x="6180138" y="3152776"/>
                          <a:ext cx="280988" cy="560388"/>
                        </a:xfrm>
                        <a:custGeom>
                          <a:gdLst>
                            <a:gd fmla="*/ 6 w 74" name="T0"/>
                            <a:gd fmla="*/ 0 h 147" name="T1"/>
                            <a:gd fmla="*/ 0 w 74" name="T2"/>
                            <a:gd fmla="*/ 1 h 147" name="T3"/>
                            <a:gd fmla="*/ 63 w 74" name="T4"/>
                            <a:gd fmla="*/ 74 h 147" name="T5"/>
                            <a:gd fmla="*/ 0 w 74" name="T6"/>
                            <a:gd fmla="*/ 147 h 147" name="T7"/>
                            <a:gd fmla="*/ 6 w 74" name="T8"/>
                            <a:gd fmla="*/ 147 h 147" name="T9"/>
                            <a:gd fmla="*/ 74 w 74" name="T10"/>
                            <a:gd fmla="*/ 74 h 147" name="T11"/>
                            <a:gd fmla="*/ 6 w 74" name="T12"/>
                            <a:gd fmla="*/ 0 h 14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47" w="74">
                              <a:moveTo>
                                <a:pt x="6" y="0"/>
                              </a:moveTo>
                              <a:cubicBezTo>
                                <a:pt x="4" y="0"/>
                                <a:pt x="2" y="1"/>
                                <a:pt x="0" y="1"/>
                              </a:cubicBezTo>
                              <a:cubicBezTo>
                                <a:pt x="35" y="4"/>
                                <a:pt x="63" y="35"/>
                                <a:pt x="63" y="74"/>
                              </a:cubicBezTo>
                              <a:cubicBezTo>
                                <a:pt x="63" y="112"/>
                                <a:pt x="35" y="144"/>
                                <a:pt x="0" y="147"/>
                              </a:cubicBezTo>
                              <a:cubicBezTo>
                                <a:pt x="2" y="147"/>
                                <a:pt x="4" y="147"/>
                                <a:pt x="6" y="147"/>
                              </a:cubicBezTo>
                              <a:cubicBezTo>
                                <a:pt x="44" y="147"/>
                                <a:pt x="74" y="114"/>
                                <a:pt x="74" y="74"/>
                              </a:cubicBezTo>
                              <a:cubicBezTo>
                                <a:pt x="74" y="33"/>
                                <a:pt x="44" y="0"/>
                                <a:pt x="6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51" name="Freeform 16"/>
                        <p:cNvSpPr/>
                        <p:nvPr/>
                      </p:nvSpPr>
                      <p:spPr bwMode="auto">
                        <a:xfrm>
                          <a:off x="6153150" y="3228976"/>
                          <a:ext cx="204788" cy="407988"/>
                        </a:xfrm>
                        <a:custGeom>
                          <a:gdLst>
                            <a:gd fmla="*/ 4 w 54" name="T0"/>
                            <a:gd fmla="*/ 0 h 107" name="T1"/>
                            <a:gd fmla="*/ 0 w 54" name="T2"/>
                            <a:gd fmla="*/ 1 h 107" name="T3"/>
                            <a:gd fmla="*/ 45 w 54" name="T4"/>
                            <a:gd fmla="*/ 54 h 107" name="T5"/>
                            <a:gd fmla="*/ 0 w 54" name="T6"/>
                            <a:gd fmla="*/ 107 h 107" name="T7"/>
                            <a:gd fmla="*/ 4 w 54" name="T8"/>
                            <a:gd fmla="*/ 107 h 107" name="T9"/>
                            <a:gd fmla="*/ 54 w 54" name="T10"/>
                            <a:gd fmla="*/ 54 h 107" name="T11"/>
                            <a:gd fmla="*/ 4 w 54" name="T12"/>
                            <a:gd fmla="*/ 0 h 10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07" w="54">
                              <a:moveTo>
                                <a:pt x="4" y="0"/>
                              </a:moveTo>
                              <a:cubicBezTo>
                                <a:pt x="2" y="0"/>
                                <a:pt x="1" y="0"/>
                                <a:pt x="0" y="1"/>
                              </a:cubicBezTo>
                              <a:cubicBezTo>
                                <a:pt x="25" y="3"/>
                                <a:pt x="45" y="26"/>
                                <a:pt x="45" y="54"/>
                              </a:cubicBezTo>
                              <a:cubicBezTo>
                                <a:pt x="45" y="82"/>
                                <a:pt x="25" y="105"/>
                                <a:pt x="0" y="107"/>
                              </a:cubicBezTo>
                              <a:cubicBezTo>
                                <a:pt x="1" y="107"/>
                                <a:pt x="2" y="107"/>
                                <a:pt x="4" y="107"/>
                              </a:cubicBezTo>
                              <a:cubicBezTo>
                                <a:pt x="31" y="107"/>
                                <a:pt x="54" y="83"/>
                                <a:pt x="54" y="54"/>
                              </a:cubicBezTo>
                              <a:cubicBezTo>
                                <a:pt x="54" y="24"/>
                                <a:pt x="31" y="0"/>
                                <a:pt x="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52" name="Freeform 17"/>
                        <p:cNvSpPr/>
                        <p:nvPr/>
                      </p:nvSpPr>
                      <p:spPr bwMode="auto">
                        <a:xfrm>
                          <a:off x="6153150" y="3319463"/>
                          <a:ext cx="114300" cy="230188"/>
                        </a:xfrm>
                        <a:custGeom>
                          <a:gdLst>
                            <a:gd fmla="*/ 2 w 30" name="T0"/>
                            <a:gd fmla="*/ 0 h 60" name="T1"/>
                            <a:gd fmla="*/ 0 w 30" name="T2"/>
                            <a:gd fmla="*/ 0 h 60" name="T3"/>
                            <a:gd fmla="*/ 25 w 30" name="T4"/>
                            <a:gd fmla="*/ 30 h 60" name="T5"/>
                            <a:gd fmla="*/ 0 w 30" name="T6"/>
                            <a:gd fmla="*/ 60 h 60" name="T7"/>
                            <a:gd fmla="*/ 2 w 30" name="T8"/>
                            <a:gd fmla="*/ 60 h 60" name="T9"/>
                            <a:gd fmla="*/ 30 w 30" name="T10"/>
                            <a:gd fmla="*/ 30 h 60" name="T11"/>
                            <a:gd fmla="*/ 2 w 30" name="T12"/>
                            <a:gd fmla="*/ 0 h 60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60" w="30">
                              <a:moveTo>
                                <a:pt x="2" y="0"/>
                              </a:moveTo>
                              <a:cubicBezTo>
                                <a:pt x="1" y="0"/>
                                <a:pt x="0" y="0"/>
                                <a:pt x="0" y="0"/>
                              </a:cubicBezTo>
                              <a:cubicBezTo>
                                <a:pt x="14" y="1"/>
                                <a:pt x="25" y="14"/>
                                <a:pt x="25" y="30"/>
                              </a:cubicBezTo>
                              <a:cubicBezTo>
                                <a:pt x="25" y="46"/>
                                <a:pt x="14" y="59"/>
                                <a:pt x="0" y="60"/>
                              </a:cubicBezTo>
                              <a:cubicBezTo>
                                <a:pt x="0" y="60"/>
                                <a:pt x="1" y="60"/>
                                <a:pt x="2" y="60"/>
                              </a:cubicBezTo>
                              <a:cubicBezTo>
                                <a:pt x="18" y="60"/>
                                <a:pt x="30" y="47"/>
                                <a:pt x="30" y="30"/>
                              </a:cubicBezTo>
                              <a:cubicBezTo>
                                <a:pt x="30" y="13"/>
                                <a:pt x="18" y="0"/>
                                <a:pt x="2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  <p:grpSp>
                    <p:nvGrpSpPr>
                      <p:cNvPr id="46" name="组合 45"/>
                      <p:cNvGrpSpPr/>
                      <p:nvPr/>
                    </p:nvGrpSpPr>
                    <p:grpSpPr>
                      <a:xfrm>
                        <a:off x="3641460" y="5522543"/>
                        <a:ext cx="561975" cy="741363"/>
                        <a:chOff x="5761038" y="3071813"/>
                        <a:chExt cx="561975" cy="741363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47" name="Freeform 25"/>
                        <p:cNvSpPr/>
                        <p:nvPr/>
                      </p:nvSpPr>
                      <p:spPr bwMode="auto">
                        <a:xfrm>
                          <a:off x="5969000" y="3071813"/>
                          <a:ext cx="150813" cy="231775"/>
                        </a:xfrm>
                        <a:custGeom>
                          <a:gdLst>
                            <a:gd fmla="*/ 37 w 39" name="T0"/>
                            <a:gd fmla="*/ 46 h 61" name="T1"/>
                            <a:gd fmla="*/ 31 w 39" name="T2"/>
                            <a:gd fmla="*/ 59 h 61" name="T3"/>
                            <a:gd fmla="*/ 31 w 39" name="T4"/>
                            <a:gd fmla="*/ 59 h 61" name="T5"/>
                            <a:gd fmla="*/ 18 w 39" name="T6"/>
                            <a:gd fmla="*/ 54 h 61" name="T7"/>
                            <a:gd fmla="*/ 2 w 39" name="T8"/>
                            <a:gd fmla="*/ 15 h 61" name="T9"/>
                            <a:gd fmla="*/ 8 w 39" name="T10"/>
                            <a:gd fmla="*/ 2 h 61" name="T11"/>
                            <a:gd fmla="*/ 8 w 39" name="T12"/>
                            <a:gd fmla="*/ 2 h 61" name="T13"/>
                            <a:gd fmla="*/ 21 w 39" name="T14"/>
                            <a:gd fmla="*/ 7 h 61" name="T15"/>
                            <a:gd fmla="*/ 37 w 39" name="T16"/>
                            <a:gd fmla="*/ 46 h 61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1" w="39">
                              <a:moveTo>
                                <a:pt x="37" y="46"/>
                              </a:moveTo>
                              <a:cubicBezTo>
                                <a:pt x="39" y="51"/>
                                <a:pt x="37" y="57"/>
                                <a:pt x="31" y="59"/>
                              </a:cubicBezTo>
                              <a:cubicBezTo>
                                <a:pt x="31" y="59"/>
                                <a:pt x="31" y="59"/>
                                <a:pt x="31" y="59"/>
                              </a:cubicBezTo>
                              <a:cubicBezTo>
                                <a:pt x="26" y="61"/>
                                <a:pt x="20" y="59"/>
                                <a:pt x="18" y="54"/>
                              </a:cubicBezTo>
                              <a:cubicBezTo>
                                <a:pt x="2" y="15"/>
                                <a:pt x="2" y="15"/>
                                <a:pt x="2" y="15"/>
                              </a:cubicBezTo>
                              <a:cubicBezTo>
                                <a:pt x="0" y="10"/>
                                <a:pt x="2" y="4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3" y="0"/>
                                <a:pt x="19" y="2"/>
                                <a:pt x="21" y="7"/>
                              </a:cubicBezTo>
                              <a:lnTo>
                                <a:pt x="37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48" name="Freeform 26"/>
                        <p:cNvSpPr/>
                        <p:nvPr/>
                      </p:nvSpPr>
                      <p:spPr bwMode="auto">
                        <a:xfrm>
                          <a:off x="6169025" y="3551238"/>
                          <a:ext cx="153988" cy="234950"/>
                        </a:xfrm>
                        <a:custGeom>
                          <a:gdLst>
                            <a:gd fmla="*/ 38 w 40" name="T0"/>
                            <a:gd fmla="*/ 46 h 62" name="T1"/>
                            <a:gd fmla="*/ 32 w 40" name="T2"/>
                            <a:gd fmla="*/ 59 h 62" name="T3"/>
                            <a:gd fmla="*/ 32 w 40" name="T4"/>
                            <a:gd fmla="*/ 59 h 62" name="T5"/>
                            <a:gd fmla="*/ 19 w 40" name="T6"/>
                            <a:gd fmla="*/ 54 h 62" name="T7"/>
                            <a:gd fmla="*/ 3 w 40" name="T8"/>
                            <a:gd fmla="*/ 16 h 62" name="T9"/>
                            <a:gd fmla="*/ 8 w 40" name="T10"/>
                            <a:gd fmla="*/ 2 h 62" name="T11"/>
                            <a:gd fmla="*/ 8 w 40" name="T12"/>
                            <a:gd fmla="*/ 2 h 62" name="T13"/>
                            <a:gd fmla="*/ 22 w 40" name="T14"/>
                            <a:gd fmla="*/ 8 h 62" name="T15"/>
                            <a:gd fmla="*/ 38 w 40" name="T16"/>
                            <a:gd fmla="*/ 46 h 62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2" w="40">
                              <a:moveTo>
                                <a:pt x="38" y="46"/>
                              </a:moveTo>
                              <a:cubicBezTo>
                                <a:pt x="40" y="51"/>
                                <a:pt x="37" y="57"/>
                                <a:pt x="32" y="59"/>
                              </a:cubicBezTo>
                              <a:cubicBezTo>
                                <a:pt x="32" y="59"/>
                                <a:pt x="32" y="59"/>
                                <a:pt x="32" y="59"/>
                              </a:cubicBezTo>
                              <a:cubicBezTo>
                                <a:pt x="27" y="62"/>
                                <a:pt x="21" y="59"/>
                                <a:pt x="19" y="54"/>
                              </a:cubicBezTo>
                              <a:cubicBezTo>
                                <a:pt x="3" y="16"/>
                                <a:pt x="3" y="16"/>
                                <a:pt x="3" y="16"/>
                              </a:cubicBezTo>
                              <a:cubicBezTo>
                                <a:pt x="0" y="11"/>
                                <a:pt x="3" y="5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4" y="0"/>
                                <a:pt x="20" y="3"/>
                                <a:pt x="22" y="8"/>
                              </a:cubicBezTo>
                              <a:lnTo>
                                <a:pt x="38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49" name="Freeform 27"/>
                        <p:cNvSpPr/>
                        <p:nvPr/>
                      </p:nvSpPr>
                      <p:spPr bwMode="auto">
                        <a:xfrm>
                          <a:off x="5761038" y="3121026"/>
                          <a:ext cx="465138" cy="692150"/>
                        </a:xfrm>
                        <a:custGeom>
                          <a:gdLst>
                            <a:gd fmla="*/ 121 w 121" name="T0"/>
                            <a:gd fmla="*/ 175 h 182" name="T1"/>
                            <a:gd fmla="*/ 47 w 121" name="T2"/>
                            <a:gd fmla="*/ 0 h 182" name="T3"/>
                            <a:gd fmla="*/ 68 w 121" name="T4"/>
                            <a:gd fmla="*/ 51 h 182" name="T5"/>
                            <a:gd fmla="*/ 100 w 121" name="T6"/>
                            <a:gd fmla="*/ 125 h 182" name="T7"/>
                            <a:gd fmla="*/ 121 w 121" name="T8"/>
                            <a:gd fmla="*/ 175 h 182" name="T9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b="b" l="0" r="r" t="0"/>
                          <a:pathLst>
                            <a:path h="182" w="120">
                              <a:moveTo>
                                <a:pt x="121" y="175"/>
                              </a:moveTo>
                              <a:cubicBezTo>
                                <a:pt x="61" y="182"/>
                                <a:pt x="0" y="39"/>
                                <a:pt x="47" y="0"/>
                              </a:cubicBezTo>
                              <a:cubicBezTo>
                                <a:pt x="68" y="51"/>
                                <a:pt x="68" y="51"/>
                                <a:pt x="68" y="51"/>
                              </a:cubicBezTo>
                              <a:cubicBezTo>
                                <a:pt x="49" y="54"/>
                                <a:pt x="89" y="139"/>
                                <a:pt x="100" y="125"/>
                              </a:cubicBezTo>
                              <a:lnTo>
                                <a:pt x="121" y="17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</p:grpSp>
                <p:grpSp>
                  <p:nvGrpSpPr>
                    <p:cNvPr id="32" name="组合 31"/>
                    <p:cNvGrpSpPr/>
                    <p:nvPr/>
                  </p:nvGrpSpPr>
                  <p:grpSpPr>
                    <a:xfrm>
                      <a:off x="2665160" y="4113122"/>
                      <a:ext cx="467983" cy="447184"/>
                      <a:chOff x="3641460" y="5472390"/>
                      <a:chExt cx="828330" cy="791516"/>
                    </a:xfrm>
                  </p:grpSpPr>
                  <p:grpSp>
                    <p:nvGrpSpPr>
                      <p:cNvPr id="33" name="组合 32"/>
                      <p:cNvGrpSpPr/>
                      <p:nvPr/>
                    </p:nvGrpSpPr>
                    <p:grpSpPr>
                      <a:xfrm rot="20581392">
                        <a:off x="4161814" y="5472390"/>
                        <a:ext cx="307976" cy="560388"/>
                        <a:chOff x="6153150" y="3152776"/>
                        <a:chExt cx="307976" cy="560388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38" name="Freeform 15"/>
                        <p:cNvSpPr/>
                        <p:nvPr/>
                      </p:nvSpPr>
                      <p:spPr bwMode="auto">
                        <a:xfrm>
                          <a:off x="6180138" y="3152776"/>
                          <a:ext cx="280988" cy="560388"/>
                        </a:xfrm>
                        <a:custGeom>
                          <a:gdLst>
                            <a:gd fmla="*/ 6 w 74" name="T0"/>
                            <a:gd fmla="*/ 0 h 147" name="T1"/>
                            <a:gd fmla="*/ 0 w 74" name="T2"/>
                            <a:gd fmla="*/ 1 h 147" name="T3"/>
                            <a:gd fmla="*/ 63 w 74" name="T4"/>
                            <a:gd fmla="*/ 74 h 147" name="T5"/>
                            <a:gd fmla="*/ 0 w 74" name="T6"/>
                            <a:gd fmla="*/ 147 h 147" name="T7"/>
                            <a:gd fmla="*/ 6 w 74" name="T8"/>
                            <a:gd fmla="*/ 147 h 147" name="T9"/>
                            <a:gd fmla="*/ 74 w 74" name="T10"/>
                            <a:gd fmla="*/ 74 h 147" name="T11"/>
                            <a:gd fmla="*/ 6 w 74" name="T12"/>
                            <a:gd fmla="*/ 0 h 14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47" w="74">
                              <a:moveTo>
                                <a:pt x="6" y="0"/>
                              </a:moveTo>
                              <a:cubicBezTo>
                                <a:pt x="4" y="0"/>
                                <a:pt x="2" y="1"/>
                                <a:pt x="0" y="1"/>
                              </a:cubicBezTo>
                              <a:cubicBezTo>
                                <a:pt x="35" y="4"/>
                                <a:pt x="63" y="35"/>
                                <a:pt x="63" y="74"/>
                              </a:cubicBezTo>
                              <a:cubicBezTo>
                                <a:pt x="63" y="112"/>
                                <a:pt x="35" y="144"/>
                                <a:pt x="0" y="147"/>
                              </a:cubicBezTo>
                              <a:cubicBezTo>
                                <a:pt x="2" y="147"/>
                                <a:pt x="4" y="147"/>
                                <a:pt x="6" y="147"/>
                              </a:cubicBezTo>
                              <a:cubicBezTo>
                                <a:pt x="44" y="147"/>
                                <a:pt x="74" y="114"/>
                                <a:pt x="74" y="74"/>
                              </a:cubicBezTo>
                              <a:cubicBezTo>
                                <a:pt x="74" y="33"/>
                                <a:pt x="44" y="0"/>
                                <a:pt x="6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39" name="Freeform 16"/>
                        <p:cNvSpPr/>
                        <p:nvPr/>
                      </p:nvSpPr>
                      <p:spPr bwMode="auto">
                        <a:xfrm>
                          <a:off x="6153150" y="3228976"/>
                          <a:ext cx="204788" cy="407988"/>
                        </a:xfrm>
                        <a:custGeom>
                          <a:gdLst>
                            <a:gd fmla="*/ 4 w 54" name="T0"/>
                            <a:gd fmla="*/ 0 h 107" name="T1"/>
                            <a:gd fmla="*/ 0 w 54" name="T2"/>
                            <a:gd fmla="*/ 1 h 107" name="T3"/>
                            <a:gd fmla="*/ 45 w 54" name="T4"/>
                            <a:gd fmla="*/ 54 h 107" name="T5"/>
                            <a:gd fmla="*/ 0 w 54" name="T6"/>
                            <a:gd fmla="*/ 107 h 107" name="T7"/>
                            <a:gd fmla="*/ 4 w 54" name="T8"/>
                            <a:gd fmla="*/ 107 h 107" name="T9"/>
                            <a:gd fmla="*/ 54 w 54" name="T10"/>
                            <a:gd fmla="*/ 54 h 107" name="T11"/>
                            <a:gd fmla="*/ 4 w 54" name="T12"/>
                            <a:gd fmla="*/ 0 h 10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07" w="54">
                              <a:moveTo>
                                <a:pt x="4" y="0"/>
                              </a:moveTo>
                              <a:cubicBezTo>
                                <a:pt x="2" y="0"/>
                                <a:pt x="1" y="0"/>
                                <a:pt x="0" y="1"/>
                              </a:cubicBezTo>
                              <a:cubicBezTo>
                                <a:pt x="25" y="3"/>
                                <a:pt x="45" y="26"/>
                                <a:pt x="45" y="54"/>
                              </a:cubicBezTo>
                              <a:cubicBezTo>
                                <a:pt x="45" y="82"/>
                                <a:pt x="25" y="105"/>
                                <a:pt x="0" y="107"/>
                              </a:cubicBezTo>
                              <a:cubicBezTo>
                                <a:pt x="1" y="107"/>
                                <a:pt x="2" y="107"/>
                                <a:pt x="4" y="107"/>
                              </a:cubicBezTo>
                              <a:cubicBezTo>
                                <a:pt x="31" y="107"/>
                                <a:pt x="54" y="83"/>
                                <a:pt x="54" y="54"/>
                              </a:cubicBezTo>
                              <a:cubicBezTo>
                                <a:pt x="54" y="24"/>
                                <a:pt x="31" y="0"/>
                                <a:pt x="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40" name="Freeform 17"/>
                        <p:cNvSpPr/>
                        <p:nvPr/>
                      </p:nvSpPr>
                      <p:spPr bwMode="auto">
                        <a:xfrm>
                          <a:off x="6153150" y="3319463"/>
                          <a:ext cx="114300" cy="230188"/>
                        </a:xfrm>
                        <a:custGeom>
                          <a:gdLst>
                            <a:gd fmla="*/ 2 w 30" name="T0"/>
                            <a:gd fmla="*/ 0 h 60" name="T1"/>
                            <a:gd fmla="*/ 0 w 30" name="T2"/>
                            <a:gd fmla="*/ 0 h 60" name="T3"/>
                            <a:gd fmla="*/ 25 w 30" name="T4"/>
                            <a:gd fmla="*/ 30 h 60" name="T5"/>
                            <a:gd fmla="*/ 0 w 30" name="T6"/>
                            <a:gd fmla="*/ 60 h 60" name="T7"/>
                            <a:gd fmla="*/ 2 w 30" name="T8"/>
                            <a:gd fmla="*/ 60 h 60" name="T9"/>
                            <a:gd fmla="*/ 30 w 30" name="T10"/>
                            <a:gd fmla="*/ 30 h 60" name="T11"/>
                            <a:gd fmla="*/ 2 w 30" name="T12"/>
                            <a:gd fmla="*/ 0 h 60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60" w="30">
                              <a:moveTo>
                                <a:pt x="2" y="0"/>
                              </a:moveTo>
                              <a:cubicBezTo>
                                <a:pt x="1" y="0"/>
                                <a:pt x="0" y="0"/>
                                <a:pt x="0" y="0"/>
                              </a:cubicBezTo>
                              <a:cubicBezTo>
                                <a:pt x="14" y="1"/>
                                <a:pt x="25" y="14"/>
                                <a:pt x="25" y="30"/>
                              </a:cubicBezTo>
                              <a:cubicBezTo>
                                <a:pt x="25" y="46"/>
                                <a:pt x="14" y="59"/>
                                <a:pt x="0" y="60"/>
                              </a:cubicBezTo>
                              <a:cubicBezTo>
                                <a:pt x="0" y="60"/>
                                <a:pt x="1" y="60"/>
                                <a:pt x="2" y="60"/>
                              </a:cubicBezTo>
                              <a:cubicBezTo>
                                <a:pt x="18" y="60"/>
                                <a:pt x="30" y="47"/>
                                <a:pt x="30" y="30"/>
                              </a:cubicBezTo>
                              <a:cubicBezTo>
                                <a:pt x="30" y="13"/>
                                <a:pt x="18" y="0"/>
                                <a:pt x="2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  <p:grpSp>
                    <p:nvGrpSpPr>
                      <p:cNvPr id="34" name="组合 33"/>
                      <p:cNvGrpSpPr/>
                      <p:nvPr/>
                    </p:nvGrpSpPr>
                    <p:grpSpPr>
                      <a:xfrm>
                        <a:off x="3641460" y="5522543"/>
                        <a:ext cx="561975" cy="741363"/>
                        <a:chOff x="5761038" y="3071813"/>
                        <a:chExt cx="561975" cy="741363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35" name="Freeform 25"/>
                        <p:cNvSpPr/>
                        <p:nvPr/>
                      </p:nvSpPr>
                      <p:spPr bwMode="auto">
                        <a:xfrm>
                          <a:off x="5969000" y="3071813"/>
                          <a:ext cx="150813" cy="231775"/>
                        </a:xfrm>
                        <a:custGeom>
                          <a:gdLst>
                            <a:gd fmla="*/ 37 w 39" name="T0"/>
                            <a:gd fmla="*/ 46 h 61" name="T1"/>
                            <a:gd fmla="*/ 31 w 39" name="T2"/>
                            <a:gd fmla="*/ 59 h 61" name="T3"/>
                            <a:gd fmla="*/ 31 w 39" name="T4"/>
                            <a:gd fmla="*/ 59 h 61" name="T5"/>
                            <a:gd fmla="*/ 18 w 39" name="T6"/>
                            <a:gd fmla="*/ 54 h 61" name="T7"/>
                            <a:gd fmla="*/ 2 w 39" name="T8"/>
                            <a:gd fmla="*/ 15 h 61" name="T9"/>
                            <a:gd fmla="*/ 8 w 39" name="T10"/>
                            <a:gd fmla="*/ 2 h 61" name="T11"/>
                            <a:gd fmla="*/ 8 w 39" name="T12"/>
                            <a:gd fmla="*/ 2 h 61" name="T13"/>
                            <a:gd fmla="*/ 21 w 39" name="T14"/>
                            <a:gd fmla="*/ 7 h 61" name="T15"/>
                            <a:gd fmla="*/ 37 w 39" name="T16"/>
                            <a:gd fmla="*/ 46 h 61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1" w="39">
                              <a:moveTo>
                                <a:pt x="37" y="46"/>
                              </a:moveTo>
                              <a:cubicBezTo>
                                <a:pt x="39" y="51"/>
                                <a:pt x="37" y="57"/>
                                <a:pt x="31" y="59"/>
                              </a:cubicBezTo>
                              <a:cubicBezTo>
                                <a:pt x="31" y="59"/>
                                <a:pt x="31" y="59"/>
                                <a:pt x="31" y="59"/>
                              </a:cubicBezTo>
                              <a:cubicBezTo>
                                <a:pt x="26" y="61"/>
                                <a:pt x="20" y="59"/>
                                <a:pt x="18" y="54"/>
                              </a:cubicBezTo>
                              <a:cubicBezTo>
                                <a:pt x="2" y="15"/>
                                <a:pt x="2" y="15"/>
                                <a:pt x="2" y="15"/>
                              </a:cubicBezTo>
                              <a:cubicBezTo>
                                <a:pt x="0" y="10"/>
                                <a:pt x="2" y="4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3" y="0"/>
                                <a:pt x="19" y="2"/>
                                <a:pt x="21" y="7"/>
                              </a:cubicBezTo>
                              <a:lnTo>
                                <a:pt x="37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36" name="Freeform 26"/>
                        <p:cNvSpPr/>
                        <p:nvPr/>
                      </p:nvSpPr>
                      <p:spPr bwMode="auto">
                        <a:xfrm>
                          <a:off x="6169025" y="3551238"/>
                          <a:ext cx="153988" cy="234950"/>
                        </a:xfrm>
                        <a:custGeom>
                          <a:gdLst>
                            <a:gd fmla="*/ 38 w 40" name="T0"/>
                            <a:gd fmla="*/ 46 h 62" name="T1"/>
                            <a:gd fmla="*/ 32 w 40" name="T2"/>
                            <a:gd fmla="*/ 59 h 62" name="T3"/>
                            <a:gd fmla="*/ 32 w 40" name="T4"/>
                            <a:gd fmla="*/ 59 h 62" name="T5"/>
                            <a:gd fmla="*/ 19 w 40" name="T6"/>
                            <a:gd fmla="*/ 54 h 62" name="T7"/>
                            <a:gd fmla="*/ 3 w 40" name="T8"/>
                            <a:gd fmla="*/ 16 h 62" name="T9"/>
                            <a:gd fmla="*/ 8 w 40" name="T10"/>
                            <a:gd fmla="*/ 2 h 62" name="T11"/>
                            <a:gd fmla="*/ 8 w 40" name="T12"/>
                            <a:gd fmla="*/ 2 h 62" name="T13"/>
                            <a:gd fmla="*/ 22 w 40" name="T14"/>
                            <a:gd fmla="*/ 8 h 62" name="T15"/>
                            <a:gd fmla="*/ 38 w 40" name="T16"/>
                            <a:gd fmla="*/ 46 h 62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2" w="40">
                              <a:moveTo>
                                <a:pt x="38" y="46"/>
                              </a:moveTo>
                              <a:cubicBezTo>
                                <a:pt x="40" y="51"/>
                                <a:pt x="37" y="57"/>
                                <a:pt x="32" y="59"/>
                              </a:cubicBezTo>
                              <a:cubicBezTo>
                                <a:pt x="32" y="59"/>
                                <a:pt x="32" y="59"/>
                                <a:pt x="32" y="59"/>
                              </a:cubicBezTo>
                              <a:cubicBezTo>
                                <a:pt x="27" y="62"/>
                                <a:pt x="21" y="59"/>
                                <a:pt x="19" y="54"/>
                              </a:cubicBezTo>
                              <a:cubicBezTo>
                                <a:pt x="3" y="16"/>
                                <a:pt x="3" y="16"/>
                                <a:pt x="3" y="16"/>
                              </a:cubicBezTo>
                              <a:cubicBezTo>
                                <a:pt x="0" y="11"/>
                                <a:pt x="3" y="5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4" y="0"/>
                                <a:pt x="20" y="3"/>
                                <a:pt x="22" y="8"/>
                              </a:cubicBezTo>
                              <a:lnTo>
                                <a:pt x="38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37" name="Freeform 27"/>
                        <p:cNvSpPr/>
                        <p:nvPr/>
                      </p:nvSpPr>
                      <p:spPr bwMode="auto">
                        <a:xfrm>
                          <a:off x="5761038" y="3121026"/>
                          <a:ext cx="465138" cy="692150"/>
                        </a:xfrm>
                        <a:custGeom>
                          <a:gdLst>
                            <a:gd fmla="*/ 121 w 121" name="T0"/>
                            <a:gd fmla="*/ 175 h 182" name="T1"/>
                            <a:gd fmla="*/ 47 w 121" name="T2"/>
                            <a:gd fmla="*/ 0 h 182" name="T3"/>
                            <a:gd fmla="*/ 68 w 121" name="T4"/>
                            <a:gd fmla="*/ 51 h 182" name="T5"/>
                            <a:gd fmla="*/ 100 w 121" name="T6"/>
                            <a:gd fmla="*/ 125 h 182" name="T7"/>
                            <a:gd fmla="*/ 121 w 121" name="T8"/>
                            <a:gd fmla="*/ 175 h 182" name="T9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b="b" l="0" r="r" t="0"/>
                          <a:pathLst>
                            <a:path h="182" w="120">
                              <a:moveTo>
                                <a:pt x="121" y="175"/>
                              </a:moveTo>
                              <a:cubicBezTo>
                                <a:pt x="61" y="182"/>
                                <a:pt x="0" y="39"/>
                                <a:pt x="47" y="0"/>
                              </a:cubicBezTo>
                              <a:cubicBezTo>
                                <a:pt x="68" y="51"/>
                                <a:pt x="68" y="51"/>
                                <a:pt x="68" y="51"/>
                              </a:cubicBezTo>
                              <a:cubicBezTo>
                                <a:pt x="49" y="54"/>
                                <a:pt x="89" y="139"/>
                                <a:pt x="100" y="125"/>
                              </a:cubicBezTo>
                              <a:lnTo>
                                <a:pt x="121" y="17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</p:grpSp>
                <p:grpSp>
                  <p:nvGrpSpPr>
                    <p:cNvPr id="20" name="组合 19"/>
                    <p:cNvGrpSpPr/>
                    <p:nvPr/>
                  </p:nvGrpSpPr>
                  <p:grpSpPr>
                    <a:xfrm>
                      <a:off x="2867417" y="3564657"/>
                      <a:ext cx="264513" cy="252756"/>
                      <a:chOff x="3641460" y="5472390"/>
                      <a:chExt cx="828330" cy="791516"/>
                    </a:xfrm>
                  </p:grpSpPr>
                  <p:grpSp>
                    <p:nvGrpSpPr>
                      <p:cNvPr id="21" name="组合 20"/>
                      <p:cNvGrpSpPr/>
                      <p:nvPr/>
                    </p:nvGrpSpPr>
                    <p:grpSpPr>
                      <a:xfrm rot="20581392">
                        <a:off x="4161814" y="5472390"/>
                        <a:ext cx="307976" cy="560388"/>
                        <a:chOff x="6153150" y="3152776"/>
                        <a:chExt cx="307976" cy="560388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26" name="Freeform 15"/>
                        <p:cNvSpPr/>
                        <p:nvPr/>
                      </p:nvSpPr>
                      <p:spPr bwMode="auto">
                        <a:xfrm>
                          <a:off x="6180138" y="3152776"/>
                          <a:ext cx="280988" cy="560388"/>
                        </a:xfrm>
                        <a:custGeom>
                          <a:gdLst>
                            <a:gd fmla="*/ 6 w 74" name="T0"/>
                            <a:gd fmla="*/ 0 h 147" name="T1"/>
                            <a:gd fmla="*/ 0 w 74" name="T2"/>
                            <a:gd fmla="*/ 1 h 147" name="T3"/>
                            <a:gd fmla="*/ 63 w 74" name="T4"/>
                            <a:gd fmla="*/ 74 h 147" name="T5"/>
                            <a:gd fmla="*/ 0 w 74" name="T6"/>
                            <a:gd fmla="*/ 147 h 147" name="T7"/>
                            <a:gd fmla="*/ 6 w 74" name="T8"/>
                            <a:gd fmla="*/ 147 h 147" name="T9"/>
                            <a:gd fmla="*/ 74 w 74" name="T10"/>
                            <a:gd fmla="*/ 74 h 147" name="T11"/>
                            <a:gd fmla="*/ 6 w 74" name="T12"/>
                            <a:gd fmla="*/ 0 h 14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47" w="74">
                              <a:moveTo>
                                <a:pt x="6" y="0"/>
                              </a:moveTo>
                              <a:cubicBezTo>
                                <a:pt x="4" y="0"/>
                                <a:pt x="2" y="1"/>
                                <a:pt x="0" y="1"/>
                              </a:cubicBezTo>
                              <a:cubicBezTo>
                                <a:pt x="35" y="4"/>
                                <a:pt x="63" y="35"/>
                                <a:pt x="63" y="74"/>
                              </a:cubicBezTo>
                              <a:cubicBezTo>
                                <a:pt x="63" y="112"/>
                                <a:pt x="35" y="144"/>
                                <a:pt x="0" y="147"/>
                              </a:cubicBezTo>
                              <a:cubicBezTo>
                                <a:pt x="2" y="147"/>
                                <a:pt x="4" y="147"/>
                                <a:pt x="6" y="147"/>
                              </a:cubicBezTo>
                              <a:cubicBezTo>
                                <a:pt x="44" y="147"/>
                                <a:pt x="74" y="114"/>
                                <a:pt x="74" y="74"/>
                              </a:cubicBezTo>
                              <a:cubicBezTo>
                                <a:pt x="74" y="33"/>
                                <a:pt x="44" y="0"/>
                                <a:pt x="6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27" name="Freeform 16"/>
                        <p:cNvSpPr/>
                        <p:nvPr/>
                      </p:nvSpPr>
                      <p:spPr bwMode="auto">
                        <a:xfrm>
                          <a:off x="6153150" y="3228976"/>
                          <a:ext cx="204788" cy="407988"/>
                        </a:xfrm>
                        <a:custGeom>
                          <a:gdLst>
                            <a:gd fmla="*/ 4 w 54" name="T0"/>
                            <a:gd fmla="*/ 0 h 107" name="T1"/>
                            <a:gd fmla="*/ 0 w 54" name="T2"/>
                            <a:gd fmla="*/ 1 h 107" name="T3"/>
                            <a:gd fmla="*/ 45 w 54" name="T4"/>
                            <a:gd fmla="*/ 54 h 107" name="T5"/>
                            <a:gd fmla="*/ 0 w 54" name="T6"/>
                            <a:gd fmla="*/ 107 h 107" name="T7"/>
                            <a:gd fmla="*/ 4 w 54" name="T8"/>
                            <a:gd fmla="*/ 107 h 107" name="T9"/>
                            <a:gd fmla="*/ 54 w 54" name="T10"/>
                            <a:gd fmla="*/ 54 h 107" name="T11"/>
                            <a:gd fmla="*/ 4 w 54" name="T12"/>
                            <a:gd fmla="*/ 0 h 107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107" w="54">
                              <a:moveTo>
                                <a:pt x="4" y="0"/>
                              </a:moveTo>
                              <a:cubicBezTo>
                                <a:pt x="2" y="0"/>
                                <a:pt x="1" y="0"/>
                                <a:pt x="0" y="1"/>
                              </a:cubicBezTo>
                              <a:cubicBezTo>
                                <a:pt x="25" y="3"/>
                                <a:pt x="45" y="26"/>
                                <a:pt x="45" y="54"/>
                              </a:cubicBezTo>
                              <a:cubicBezTo>
                                <a:pt x="45" y="82"/>
                                <a:pt x="25" y="105"/>
                                <a:pt x="0" y="107"/>
                              </a:cubicBezTo>
                              <a:cubicBezTo>
                                <a:pt x="1" y="107"/>
                                <a:pt x="2" y="107"/>
                                <a:pt x="4" y="107"/>
                              </a:cubicBezTo>
                              <a:cubicBezTo>
                                <a:pt x="31" y="107"/>
                                <a:pt x="54" y="83"/>
                                <a:pt x="54" y="54"/>
                              </a:cubicBezTo>
                              <a:cubicBezTo>
                                <a:pt x="54" y="24"/>
                                <a:pt x="31" y="0"/>
                                <a:pt x="4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28" name="Freeform 17"/>
                        <p:cNvSpPr/>
                        <p:nvPr/>
                      </p:nvSpPr>
                      <p:spPr bwMode="auto">
                        <a:xfrm>
                          <a:off x="6153150" y="3319463"/>
                          <a:ext cx="114300" cy="230188"/>
                        </a:xfrm>
                        <a:custGeom>
                          <a:gdLst>
                            <a:gd fmla="*/ 2 w 30" name="T0"/>
                            <a:gd fmla="*/ 0 h 60" name="T1"/>
                            <a:gd fmla="*/ 0 w 30" name="T2"/>
                            <a:gd fmla="*/ 0 h 60" name="T3"/>
                            <a:gd fmla="*/ 25 w 30" name="T4"/>
                            <a:gd fmla="*/ 30 h 60" name="T5"/>
                            <a:gd fmla="*/ 0 w 30" name="T6"/>
                            <a:gd fmla="*/ 60 h 60" name="T7"/>
                            <a:gd fmla="*/ 2 w 30" name="T8"/>
                            <a:gd fmla="*/ 60 h 60" name="T9"/>
                            <a:gd fmla="*/ 30 w 30" name="T10"/>
                            <a:gd fmla="*/ 30 h 60" name="T11"/>
                            <a:gd fmla="*/ 2 w 30" name="T12"/>
                            <a:gd fmla="*/ 0 h 60" name="T13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b="b" l="0" r="r" t="0"/>
                          <a:pathLst>
                            <a:path h="60" w="30">
                              <a:moveTo>
                                <a:pt x="2" y="0"/>
                              </a:moveTo>
                              <a:cubicBezTo>
                                <a:pt x="1" y="0"/>
                                <a:pt x="0" y="0"/>
                                <a:pt x="0" y="0"/>
                              </a:cubicBezTo>
                              <a:cubicBezTo>
                                <a:pt x="14" y="1"/>
                                <a:pt x="25" y="14"/>
                                <a:pt x="25" y="30"/>
                              </a:cubicBezTo>
                              <a:cubicBezTo>
                                <a:pt x="25" y="46"/>
                                <a:pt x="14" y="59"/>
                                <a:pt x="0" y="60"/>
                              </a:cubicBezTo>
                              <a:cubicBezTo>
                                <a:pt x="0" y="60"/>
                                <a:pt x="1" y="60"/>
                                <a:pt x="2" y="60"/>
                              </a:cubicBezTo>
                              <a:cubicBezTo>
                                <a:pt x="18" y="60"/>
                                <a:pt x="30" y="47"/>
                                <a:pt x="30" y="30"/>
                              </a:cubicBezTo>
                              <a:cubicBezTo>
                                <a:pt x="30" y="13"/>
                                <a:pt x="18" y="0"/>
                                <a:pt x="2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  <p:grpSp>
                    <p:nvGrpSpPr>
                      <p:cNvPr id="22" name="组合 21"/>
                      <p:cNvGrpSpPr/>
                      <p:nvPr/>
                    </p:nvGrpSpPr>
                    <p:grpSpPr>
                      <a:xfrm>
                        <a:off x="3641460" y="5522543"/>
                        <a:ext cx="561975" cy="741363"/>
                        <a:chOff x="5761038" y="3071813"/>
                        <a:chExt cx="561975" cy="741363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23" name="Freeform 25"/>
                        <p:cNvSpPr/>
                        <p:nvPr/>
                      </p:nvSpPr>
                      <p:spPr bwMode="auto">
                        <a:xfrm>
                          <a:off x="5969000" y="3071813"/>
                          <a:ext cx="150813" cy="231775"/>
                        </a:xfrm>
                        <a:custGeom>
                          <a:gdLst>
                            <a:gd fmla="*/ 37 w 39" name="T0"/>
                            <a:gd fmla="*/ 46 h 61" name="T1"/>
                            <a:gd fmla="*/ 31 w 39" name="T2"/>
                            <a:gd fmla="*/ 59 h 61" name="T3"/>
                            <a:gd fmla="*/ 31 w 39" name="T4"/>
                            <a:gd fmla="*/ 59 h 61" name="T5"/>
                            <a:gd fmla="*/ 18 w 39" name="T6"/>
                            <a:gd fmla="*/ 54 h 61" name="T7"/>
                            <a:gd fmla="*/ 2 w 39" name="T8"/>
                            <a:gd fmla="*/ 15 h 61" name="T9"/>
                            <a:gd fmla="*/ 8 w 39" name="T10"/>
                            <a:gd fmla="*/ 2 h 61" name="T11"/>
                            <a:gd fmla="*/ 8 w 39" name="T12"/>
                            <a:gd fmla="*/ 2 h 61" name="T13"/>
                            <a:gd fmla="*/ 21 w 39" name="T14"/>
                            <a:gd fmla="*/ 7 h 61" name="T15"/>
                            <a:gd fmla="*/ 37 w 39" name="T16"/>
                            <a:gd fmla="*/ 46 h 61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1" w="39">
                              <a:moveTo>
                                <a:pt x="37" y="46"/>
                              </a:moveTo>
                              <a:cubicBezTo>
                                <a:pt x="39" y="51"/>
                                <a:pt x="37" y="57"/>
                                <a:pt x="31" y="59"/>
                              </a:cubicBezTo>
                              <a:cubicBezTo>
                                <a:pt x="31" y="59"/>
                                <a:pt x="31" y="59"/>
                                <a:pt x="31" y="59"/>
                              </a:cubicBezTo>
                              <a:cubicBezTo>
                                <a:pt x="26" y="61"/>
                                <a:pt x="20" y="59"/>
                                <a:pt x="18" y="54"/>
                              </a:cubicBezTo>
                              <a:cubicBezTo>
                                <a:pt x="2" y="15"/>
                                <a:pt x="2" y="15"/>
                                <a:pt x="2" y="15"/>
                              </a:cubicBezTo>
                              <a:cubicBezTo>
                                <a:pt x="0" y="10"/>
                                <a:pt x="2" y="4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3" y="0"/>
                                <a:pt x="19" y="2"/>
                                <a:pt x="21" y="7"/>
                              </a:cubicBezTo>
                              <a:lnTo>
                                <a:pt x="37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24" name="Freeform 26"/>
                        <p:cNvSpPr/>
                        <p:nvPr/>
                      </p:nvSpPr>
                      <p:spPr bwMode="auto">
                        <a:xfrm>
                          <a:off x="6169025" y="3551238"/>
                          <a:ext cx="153988" cy="234950"/>
                        </a:xfrm>
                        <a:custGeom>
                          <a:gdLst>
                            <a:gd fmla="*/ 38 w 40" name="T0"/>
                            <a:gd fmla="*/ 46 h 62" name="T1"/>
                            <a:gd fmla="*/ 32 w 40" name="T2"/>
                            <a:gd fmla="*/ 59 h 62" name="T3"/>
                            <a:gd fmla="*/ 32 w 40" name="T4"/>
                            <a:gd fmla="*/ 59 h 62" name="T5"/>
                            <a:gd fmla="*/ 19 w 40" name="T6"/>
                            <a:gd fmla="*/ 54 h 62" name="T7"/>
                            <a:gd fmla="*/ 3 w 40" name="T8"/>
                            <a:gd fmla="*/ 16 h 62" name="T9"/>
                            <a:gd fmla="*/ 8 w 40" name="T10"/>
                            <a:gd fmla="*/ 2 h 62" name="T11"/>
                            <a:gd fmla="*/ 8 w 40" name="T12"/>
                            <a:gd fmla="*/ 2 h 62" name="T13"/>
                            <a:gd fmla="*/ 22 w 40" name="T14"/>
                            <a:gd fmla="*/ 8 h 62" name="T15"/>
                            <a:gd fmla="*/ 38 w 40" name="T16"/>
                            <a:gd fmla="*/ 46 h 62" name="T17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b="b" l="0" r="r" t="0"/>
                          <a:pathLst>
                            <a:path h="62" w="40">
                              <a:moveTo>
                                <a:pt x="38" y="46"/>
                              </a:moveTo>
                              <a:cubicBezTo>
                                <a:pt x="40" y="51"/>
                                <a:pt x="37" y="57"/>
                                <a:pt x="32" y="59"/>
                              </a:cubicBezTo>
                              <a:cubicBezTo>
                                <a:pt x="32" y="59"/>
                                <a:pt x="32" y="59"/>
                                <a:pt x="32" y="59"/>
                              </a:cubicBezTo>
                              <a:cubicBezTo>
                                <a:pt x="27" y="62"/>
                                <a:pt x="21" y="59"/>
                                <a:pt x="19" y="54"/>
                              </a:cubicBezTo>
                              <a:cubicBezTo>
                                <a:pt x="3" y="16"/>
                                <a:pt x="3" y="16"/>
                                <a:pt x="3" y="16"/>
                              </a:cubicBezTo>
                              <a:cubicBezTo>
                                <a:pt x="0" y="11"/>
                                <a:pt x="3" y="5"/>
                                <a:pt x="8" y="2"/>
                              </a:cubicBezTo>
                              <a:cubicBezTo>
                                <a:pt x="8" y="2"/>
                                <a:pt x="8" y="2"/>
                                <a:pt x="8" y="2"/>
                              </a:cubicBezTo>
                              <a:cubicBezTo>
                                <a:pt x="14" y="0"/>
                                <a:pt x="20" y="3"/>
                                <a:pt x="22" y="8"/>
                              </a:cubicBezTo>
                              <a:lnTo>
                                <a:pt x="38" y="46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  <p:sp>
                      <p:nvSpPr>
                        <p:cNvPr id="25" name="Freeform 27"/>
                        <p:cNvSpPr/>
                        <p:nvPr/>
                      </p:nvSpPr>
                      <p:spPr bwMode="auto">
                        <a:xfrm>
                          <a:off x="5761038" y="3121026"/>
                          <a:ext cx="465138" cy="692150"/>
                        </a:xfrm>
                        <a:custGeom>
                          <a:gdLst>
                            <a:gd fmla="*/ 121 w 121" name="T0"/>
                            <a:gd fmla="*/ 175 h 182" name="T1"/>
                            <a:gd fmla="*/ 47 w 121" name="T2"/>
                            <a:gd fmla="*/ 0 h 182" name="T3"/>
                            <a:gd fmla="*/ 68 w 121" name="T4"/>
                            <a:gd fmla="*/ 51 h 182" name="T5"/>
                            <a:gd fmla="*/ 100 w 121" name="T6"/>
                            <a:gd fmla="*/ 125 h 182" name="T7"/>
                            <a:gd fmla="*/ 121 w 121" name="T8"/>
                            <a:gd fmla="*/ 175 h 182" name="T9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b="b" l="0" r="r" t="0"/>
                          <a:pathLst>
                            <a:path h="182" w="120">
                              <a:moveTo>
                                <a:pt x="121" y="175"/>
                              </a:moveTo>
                              <a:cubicBezTo>
                                <a:pt x="61" y="182"/>
                                <a:pt x="0" y="39"/>
                                <a:pt x="47" y="0"/>
                              </a:cubicBezTo>
                              <a:cubicBezTo>
                                <a:pt x="68" y="51"/>
                                <a:pt x="68" y="51"/>
                                <a:pt x="68" y="51"/>
                              </a:cubicBezTo>
                              <a:cubicBezTo>
                                <a:pt x="49" y="54"/>
                                <a:pt x="89" y="139"/>
                                <a:pt x="100" y="125"/>
                              </a:cubicBezTo>
                              <a:lnTo>
                                <a:pt x="121" y="175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anchor="t" anchorCtr="0" bIns="45720" compatLnSpc="1" lIns="91440" numCol="1" rIns="91440" tIns="45720" vert="horz" wrap="square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altLang="en-US" lang="zh-CN"/>
                        </a:p>
                      </p:txBody>
                    </p:sp>
                  </p:grpSp>
                </p:grpSp>
              </p:grpSp>
            </p:grpSp>
            <p:sp>
              <p:nvSpPr>
                <p:cNvPr id="110" name="文本框 109"/>
                <p:cNvSpPr txBox="1"/>
                <p:nvPr/>
              </p:nvSpPr>
              <p:spPr>
                <a:xfrm>
                  <a:off x="1752599" y="4665346"/>
                  <a:ext cx="1117600" cy="274320"/>
                </a:xfrm>
                <a:prstGeom prst="rect">
                  <a:avLst/>
                </a:prstGeom>
                <a:solidFill>
                  <a:srgbClr val="17A0DD"/>
                </a:solidFill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b="1" lang="zh-CN" smtClean="0" sz="1200">
                      <a:solidFill>
                        <a:schemeClr val="bg1">
                          <a:lumMod val="9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高效异地沟通</a:t>
                  </a:r>
                </a:p>
              </p:txBody>
            </p:sp>
            <p:sp>
              <p:nvSpPr>
                <p:cNvPr id="111" name="文本框 110"/>
                <p:cNvSpPr txBox="1"/>
                <p:nvPr/>
              </p:nvSpPr>
              <p:spPr>
                <a:xfrm>
                  <a:off x="1737494" y="4914429"/>
                  <a:ext cx="1154501" cy="259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b="1" lang="zh-CN" smtClean="0" sz="1100">
                      <a:solidFill>
                        <a:schemeClr val="bg1">
                          <a:lumMod val="50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讨论建设方案</a:t>
                  </a:r>
                </a:p>
              </p:txBody>
            </p:sp>
          </p:grpSp>
          <p:grpSp>
            <p:nvGrpSpPr>
              <p:cNvPr id="119" name="组合 118"/>
              <p:cNvGrpSpPr/>
              <p:nvPr/>
            </p:nvGrpSpPr>
            <p:grpSpPr>
              <a:xfrm>
                <a:off x="3243764" y="4416208"/>
                <a:ext cx="197936" cy="167224"/>
                <a:chOff x="4537815" y="4495402"/>
                <a:chExt cx="276070" cy="233234"/>
              </a:xfrm>
            </p:grpSpPr>
            <p:sp>
              <p:nvSpPr>
                <p:cNvPr id="114" name="任意多边形 113"/>
                <p:cNvSpPr/>
                <p:nvPr/>
              </p:nvSpPr>
              <p:spPr>
                <a:xfrm>
                  <a:off x="4596857" y="4603542"/>
                  <a:ext cx="157986" cy="125094"/>
                </a:xfrm>
                <a:custGeom>
                  <a:gdLst>
                    <a:gd fmla="*/ 116142 w 348855" name="connsiteX0"/>
                    <a:gd fmla="*/ 0 h 276225" name="connsiteY0"/>
                    <a:gd fmla="*/ 239612 w 348855" name="connsiteX1"/>
                    <a:gd fmla="*/ 0 h 276225" name="connsiteY1"/>
                    <a:gd fmla="*/ 231107 w 348855" name="connsiteX2"/>
                    <a:gd fmla="*/ 13220 h 276225" name="connsiteY2"/>
                    <a:gd fmla="*/ 218709 w 348855" name="connsiteX3"/>
                    <a:gd fmla="*/ 77569 h 276225" name="connsiteY3"/>
                    <a:gd fmla="*/ 315061 w 348855" name="connsiteX4"/>
                    <a:gd fmla="*/ 229896 h 276225" name="connsiteY4"/>
                    <a:gd fmla="*/ 348855 w 348855" name="connsiteX5"/>
                    <a:gd fmla="*/ 237045 h 276225" name="connsiteY5"/>
                    <a:gd fmla="*/ 348855 w 348855" name="connsiteX6"/>
                    <a:gd fmla="*/ 276225 h 276225" name="connsiteY6"/>
                    <a:gd fmla="*/ 0 w 348855" name="connsiteX7"/>
                    <a:gd fmla="*/ 276225 h 276225" name="connsiteY7"/>
                    <a:gd fmla="*/ 0 w 348855" name="connsiteX8"/>
                    <a:gd fmla="*/ 238505 h 276225" name="connsiteY8"/>
                    <a:gd fmla="*/ 40693 w 348855" name="connsiteX9"/>
                    <a:gd fmla="*/ 229896 h 276225" name="connsiteY9"/>
                    <a:gd fmla="*/ 137045 w 348855" name="connsiteX10"/>
                    <a:gd fmla="*/ 77569 h 276225" name="connsiteY10"/>
                    <a:gd fmla="*/ 124648 w 348855" name="connsiteX11"/>
                    <a:gd fmla="*/ 13220 h 276225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76225" w="348855">
                      <a:moveTo>
                        <a:pt x="116142" y="0"/>
                      </a:moveTo>
                      <a:lnTo>
                        <a:pt x="239612" y="0"/>
                      </a:lnTo>
                      <a:lnTo>
                        <a:pt x="231107" y="13220"/>
                      </a:lnTo>
                      <a:cubicBezTo>
                        <a:pt x="223123" y="32998"/>
                        <a:pt x="218709" y="54743"/>
                        <a:pt x="218709" y="77569"/>
                      </a:cubicBezTo>
                      <a:cubicBezTo>
                        <a:pt x="218709" y="146046"/>
                        <a:pt x="258439" y="204799"/>
                        <a:pt x="315061" y="229896"/>
                      </a:cubicBezTo>
                      <a:lnTo>
                        <a:pt x="348855" y="237045"/>
                      </a:lnTo>
                      <a:lnTo>
                        <a:pt x="348855" y="276225"/>
                      </a:lnTo>
                      <a:lnTo>
                        <a:pt x="0" y="276225"/>
                      </a:lnTo>
                      <a:lnTo>
                        <a:pt x="0" y="238505"/>
                      </a:lnTo>
                      <a:lnTo>
                        <a:pt x="40693" y="229896"/>
                      </a:lnTo>
                      <a:cubicBezTo>
                        <a:pt x="97315" y="204799"/>
                        <a:pt x="137045" y="146046"/>
                        <a:pt x="137045" y="77569"/>
                      </a:cubicBezTo>
                      <a:cubicBezTo>
                        <a:pt x="137045" y="54743"/>
                        <a:pt x="132631" y="32998"/>
                        <a:pt x="124648" y="1322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>
                  <a:off x="4537815" y="4495402"/>
                  <a:ext cx="276070" cy="194111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8" name="圆角矩形 117"/>
                <p:cNvSpPr/>
                <p:nvPr/>
              </p:nvSpPr>
              <p:spPr>
                <a:xfrm>
                  <a:off x="4557765" y="4510566"/>
                  <a:ext cx="236170" cy="163782"/>
                </a:xfrm>
                <a:prstGeom prst="roundRect">
                  <a:avLst>
                    <a:gd fmla="val 8766" name="adj"/>
                  </a:avLst>
                </a:prstGeom>
                <a:solidFill>
                  <a:srgbClr val="59B8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6" name="右箭头 107"/>
                <p:cNvSpPr/>
                <p:nvPr/>
              </p:nvSpPr>
              <p:spPr>
                <a:xfrm>
                  <a:off x="4581699" y="4543825"/>
                  <a:ext cx="163169" cy="115314"/>
                </a:xfrm>
                <a:custGeom>
                  <a:gdLst>
                    <a:gd fmla="*/ 0 w 440522" name="connsiteX0"/>
                    <a:gd fmla="*/ 311324 h 311324" name="connsiteY0"/>
                    <a:gd fmla="*/ 289363 w 440522" name="connsiteX1"/>
                    <a:gd fmla="*/ 80756 h 311324" name="connsiteY1"/>
                    <a:gd fmla="*/ 289363 w 440522" name="connsiteX2"/>
                    <a:gd fmla="*/ 0 h 311324" name="connsiteY2"/>
                    <a:gd fmla="*/ 440522 w 440522" name="connsiteX3"/>
                    <a:gd fmla="*/ 132937 h 311324" name="connsiteY3"/>
                    <a:gd fmla="*/ 289363 w 440522" name="connsiteX4"/>
                    <a:gd fmla="*/ 265873 h 311324" name="connsiteY4"/>
                    <a:gd fmla="*/ 289363 w 440522" name="connsiteX5"/>
                    <a:gd fmla="*/ 185117 h 311324" name="connsiteY5"/>
                    <a:gd fmla="*/ 0 w 440522" name="connsiteX6"/>
                    <a:gd fmla="*/ 311324 h 311324" name="connsiteY6"/>
                    <a:gd fmla="*/ 0 w 516723" name="connsiteX7"/>
                    <a:gd fmla="*/ 80756 h 265873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311324" w="440522">
                      <a:moveTo>
                        <a:pt x="0" y="311324"/>
                      </a:moveTo>
                      <a:cubicBezTo>
                        <a:pt x="97248" y="189224"/>
                        <a:pt x="173065" y="129037"/>
                        <a:pt x="289363" y="80756"/>
                      </a:cubicBezTo>
                      <a:lnTo>
                        <a:pt x="289363" y="0"/>
                      </a:lnTo>
                      <a:lnTo>
                        <a:pt x="440522" y="132937"/>
                      </a:lnTo>
                      <a:lnTo>
                        <a:pt x="289363" y="265873"/>
                      </a:lnTo>
                      <a:lnTo>
                        <a:pt x="289363" y="185117"/>
                      </a:lnTo>
                      <a:cubicBezTo>
                        <a:pt x="173065" y="198611"/>
                        <a:pt x="111535" y="202580"/>
                        <a:pt x="0" y="31132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76" name="组合 175"/>
            <p:cNvGrpSpPr/>
            <p:nvPr/>
          </p:nvGrpSpPr>
          <p:grpSpPr>
            <a:xfrm>
              <a:off x="6571460" y="1315000"/>
              <a:ext cx="856404" cy="856404"/>
              <a:chOff x="-342122" y="3721850"/>
              <a:chExt cx="2782104" cy="2782104"/>
            </a:xfrm>
          </p:grpSpPr>
          <p:pic>
            <p:nvPicPr>
              <p:cNvPr id="162" name="图片 161"/>
              <p:cNvPicPr>
                <a:picLocks noChangeAspect="1"/>
              </p:cNvPicPr>
              <p:nvPr/>
            </p:nvPicPr>
            <p:blipFill>
              <a:blip r:embed="rId3"/>
              <a:srcRect b="24943" l="31404" r="28423" t="26674"/>
              <a:stretch>
                <a:fillRect/>
              </a:stretch>
            </p:blipFill>
            <p:spPr>
              <a:xfrm>
                <a:off x="-325371" y="3727539"/>
                <a:ext cx="2762890" cy="2762890"/>
              </a:xfrm>
              <a:custGeom>
                <a:gdLst>
                  <a:gd fmla="*/ 1381445 w 2762890" name="connsiteX0"/>
                  <a:gd fmla="*/ 0 h 2762890" name="connsiteY0"/>
                  <a:gd fmla="*/ 2762890 w 2762890" name="connsiteX1"/>
                  <a:gd fmla="*/ 1381445 h 2762890" name="connsiteY1"/>
                  <a:gd fmla="*/ 1381445 w 2762890" name="connsiteX2"/>
                  <a:gd fmla="*/ 2762890 h 2762890" name="connsiteY2"/>
                  <a:gd fmla="*/ 0 w 2762890" name="connsiteX3"/>
                  <a:gd fmla="*/ 1381445 h 2762890" name="connsiteY3"/>
                  <a:gd fmla="*/ 1381445 w 2762890" name="connsiteX4"/>
                  <a:gd fmla="*/ 0 h 276289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762890" w="2762890">
                    <a:moveTo>
                      <a:pt x="1381445" y="0"/>
                    </a:moveTo>
                    <a:cubicBezTo>
                      <a:pt x="2144396" y="0"/>
                      <a:pt x="2762890" y="618494"/>
                      <a:pt x="2762890" y="1381445"/>
                    </a:cubicBezTo>
                    <a:cubicBezTo>
                      <a:pt x="2762890" y="2144396"/>
                      <a:pt x="2144396" y="2762890"/>
                      <a:pt x="1381445" y="2762890"/>
                    </a:cubicBezTo>
                    <a:cubicBezTo>
                      <a:pt x="618494" y="2762890"/>
                      <a:pt x="0" y="2144396"/>
                      <a:pt x="0" y="1381445"/>
                    </a:cubicBezTo>
                    <a:cubicBezTo>
                      <a:pt x="0" y="618494"/>
                      <a:pt x="618494" y="0"/>
                      <a:pt x="1381445" y="0"/>
                    </a:cubicBezTo>
                    <a:close/>
                  </a:path>
                </a:pathLst>
              </a:custGeom>
            </p:spPr>
          </p:pic>
          <p:sp>
            <p:nvSpPr>
              <p:cNvPr id="175" name="椭圆 174"/>
              <p:cNvSpPr/>
              <p:nvPr/>
            </p:nvSpPr>
            <p:spPr>
              <a:xfrm>
                <a:off x="-342122" y="3721850"/>
                <a:ext cx="2782104" cy="278210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10081797" y="1715849"/>
              <a:ext cx="856404" cy="856404"/>
              <a:chOff x="-342122" y="3721850"/>
              <a:chExt cx="2782104" cy="2782104"/>
            </a:xfrm>
          </p:grpSpPr>
          <p:pic>
            <p:nvPicPr>
              <p:cNvPr id="178" name="图片 177"/>
              <p:cNvPicPr>
                <a:picLocks noChangeAspect="1"/>
              </p:cNvPicPr>
              <p:nvPr/>
            </p:nvPicPr>
            <p:blipFill>
              <a:blip r:embed="rId3"/>
              <a:srcRect b="24943" l="31404" r="28423" t="26674"/>
              <a:stretch>
                <a:fillRect/>
              </a:stretch>
            </p:blipFill>
            <p:spPr>
              <a:xfrm>
                <a:off x="-325371" y="3727539"/>
                <a:ext cx="2762890" cy="2762890"/>
              </a:xfrm>
              <a:custGeom>
                <a:gdLst>
                  <a:gd fmla="*/ 1381445 w 2762890" name="connsiteX0"/>
                  <a:gd fmla="*/ 0 h 2762890" name="connsiteY0"/>
                  <a:gd fmla="*/ 2762890 w 2762890" name="connsiteX1"/>
                  <a:gd fmla="*/ 1381445 h 2762890" name="connsiteY1"/>
                  <a:gd fmla="*/ 1381445 w 2762890" name="connsiteX2"/>
                  <a:gd fmla="*/ 2762890 h 2762890" name="connsiteY2"/>
                  <a:gd fmla="*/ 0 w 2762890" name="connsiteX3"/>
                  <a:gd fmla="*/ 1381445 h 2762890" name="connsiteY3"/>
                  <a:gd fmla="*/ 1381445 w 2762890" name="connsiteX4"/>
                  <a:gd fmla="*/ 0 h 276289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762890" w="2762890">
                    <a:moveTo>
                      <a:pt x="1381445" y="0"/>
                    </a:moveTo>
                    <a:cubicBezTo>
                      <a:pt x="2144396" y="0"/>
                      <a:pt x="2762890" y="618494"/>
                      <a:pt x="2762890" y="1381445"/>
                    </a:cubicBezTo>
                    <a:cubicBezTo>
                      <a:pt x="2762890" y="2144396"/>
                      <a:pt x="2144396" y="2762890"/>
                      <a:pt x="1381445" y="2762890"/>
                    </a:cubicBezTo>
                    <a:cubicBezTo>
                      <a:pt x="618494" y="2762890"/>
                      <a:pt x="0" y="2144396"/>
                      <a:pt x="0" y="1381445"/>
                    </a:cubicBezTo>
                    <a:cubicBezTo>
                      <a:pt x="0" y="618494"/>
                      <a:pt x="618494" y="0"/>
                      <a:pt x="1381445" y="0"/>
                    </a:cubicBezTo>
                    <a:close/>
                  </a:path>
                </a:pathLst>
              </a:custGeom>
            </p:spPr>
          </p:pic>
          <p:sp>
            <p:nvSpPr>
              <p:cNvPr id="179" name="椭圆 178"/>
              <p:cNvSpPr/>
              <p:nvPr/>
            </p:nvSpPr>
            <p:spPr>
              <a:xfrm>
                <a:off x="-342122" y="3721850"/>
                <a:ext cx="2782104" cy="278210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9950743" y="3766775"/>
              <a:ext cx="856404" cy="856404"/>
              <a:chOff x="-342122" y="3721850"/>
              <a:chExt cx="2782104" cy="2782104"/>
            </a:xfrm>
          </p:grpSpPr>
          <p:pic>
            <p:nvPicPr>
              <p:cNvPr id="181" name="图片 180"/>
              <p:cNvPicPr>
                <a:picLocks noChangeAspect="1"/>
              </p:cNvPicPr>
              <p:nvPr/>
            </p:nvPicPr>
            <p:blipFill>
              <a:blip r:embed="rId3"/>
              <a:srcRect b="24943" l="31404" r="28423" t="26674"/>
              <a:stretch>
                <a:fillRect/>
              </a:stretch>
            </p:blipFill>
            <p:spPr>
              <a:xfrm>
                <a:off x="-325371" y="3727539"/>
                <a:ext cx="2762890" cy="2762890"/>
              </a:xfrm>
              <a:custGeom>
                <a:gdLst>
                  <a:gd fmla="*/ 1381445 w 2762890" name="connsiteX0"/>
                  <a:gd fmla="*/ 0 h 2762890" name="connsiteY0"/>
                  <a:gd fmla="*/ 2762890 w 2762890" name="connsiteX1"/>
                  <a:gd fmla="*/ 1381445 h 2762890" name="connsiteY1"/>
                  <a:gd fmla="*/ 1381445 w 2762890" name="connsiteX2"/>
                  <a:gd fmla="*/ 2762890 h 2762890" name="connsiteY2"/>
                  <a:gd fmla="*/ 0 w 2762890" name="connsiteX3"/>
                  <a:gd fmla="*/ 1381445 h 2762890" name="connsiteY3"/>
                  <a:gd fmla="*/ 1381445 w 2762890" name="connsiteX4"/>
                  <a:gd fmla="*/ 0 h 276289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762890" w="2762890">
                    <a:moveTo>
                      <a:pt x="1381445" y="0"/>
                    </a:moveTo>
                    <a:cubicBezTo>
                      <a:pt x="2144396" y="0"/>
                      <a:pt x="2762890" y="618494"/>
                      <a:pt x="2762890" y="1381445"/>
                    </a:cubicBezTo>
                    <a:cubicBezTo>
                      <a:pt x="2762890" y="2144396"/>
                      <a:pt x="2144396" y="2762890"/>
                      <a:pt x="1381445" y="2762890"/>
                    </a:cubicBezTo>
                    <a:cubicBezTo>
                      <a:pt x="618494" y="2762890"/>
                      <a:pt x="0" y="2144396"/>
                      <a:pt x="0" y="1381445"/>
                    </a:cubicBezTo>
                    <a:cubicBezTo>
                      <a:pt x="0" y="618494"/>
                      <a:pt x="618494" y="0"/>
                      <a:pt x="1381445" y="0"/>
                    </a:cubicBezTo>
                    <a:close/>
                  </a:path>
                </a:pathLst>
              </a:custGeom>
            </p:spPr>
          </p:pic>
          <p:sp>
            <p:nvSpPr>
              <p:cNvPr id="182" name="椭圆 181"/>
              <p:cNvSpPr/>
              <p:nvPr/>
            </p:nvSpPr>
            <p:spPr>
              <a:xfrm>
                <a:off x="-342122" y="3721850"/>
                <a:ext cx="2782104" cy="278210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6447400" y="2189266"/>
              <a:ext cx="552262" cy="359508"/>
              <a:chOff x="6666413" y="2279229"/>
              <a:chExt cx="435820" cy="283707"/>
            </a:xfrm>
          </p:grpSpPr>
          <p:cxnSp>
            <p:nvCxnSpPr>
              <p:cNvPr id="227" name="直接连接符 226"/>
              <p:cNvCxnSpPr/>
              <p:nvPr/>
            </p:nvCxnSpPr>
            <p:spPr>
              <a:xfrm flipH="1" flipV="1">
                <a:off x="6670088" y="2419892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/>
              <p:cNvCxnSpPr/>
              <p:nvPr/>
            </p:nvCxnSpPr>
            <p:spPr>
              <a:xfrm>
                <a:off x="6666413" y="2422273"/>
                <a:ext cx="435820" cy="0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/>
              <p:cNvCxnSpPr/>
              <p:nvPr/>
            </p:nvCxnSpPr>
            <p:spPr>
              <a:xfrm flipH="1" flipV="1">
                <a:off x="7101146" y="2279229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组合 231"/>
            <p:cNvGrpSpPr/>
            <p:nvPr/>
          </p:nvGrpSpPr>
          <p:grpSpPr>
            <a:xfrm flipH="1" rot="5400000">
              <a:off x="9572718" y="2106998"/>
              <a:ext cx="438140" cy="558623"/>
              <a:chOff x="6666413" y="2279229"/>
              <a:chExt cx="435820" cy="283707"/>
            </a:xfrm>
          </p:grpSpPr>
          <p:cxnSp>
            <p:nvCxnSpPr>
              <p:cNvPr id="233" name="直接连接符 232"/>
              <p:cNvCxnSpPr/>
              <p:nvPr/>
            </p:nvCxnSpPr>
            <p:spPr>
              <a:xfrm flipH="1" flipV="1">
                <a:off x="6670088" y="2419892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>
                <a:off x="6666413" y="2422273"/>
                <a:ext cx="435820" cy="0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/>
              <p:nvPr/>
            </p:nvCxnSpPr>
            <p:spPr>
              <a:xfrm flipH="1" flipV="1">
                <a:off x="7101146" y="2279229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组合 235"/>
            <p:cNvGrpSpPr/>
            <p:nvPr/>
          </p:nvGrpSpPr>
          <p:grpSpPr>
            <a:xfrm flipH="1" flipV="1" rot="16200000">
              <a:off x="9489756" y="3751742"/>
              <a:ext cx="438140" cy="468649"/>
              <a:chOff x="6666413" y="2279229"/>
              <a:chExt cx="435820" cy="283707"/>
            </a:xfrm>
          </p:grpSpPr>
          <p:cxnSp>
            <p:nvCxnSpPr>
              <p:cNvPr id="237" name="直接连接符 236"/>
              <p:cNvCxnSpPr/>
              <p:nvPr/>
            </p:nvCxnSpPr>
            <p:spPr>
              <a:xfrm flipH="1" flipV="1">
                <a:off x="6670088" y="2419892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/>
              <p:cNvCxnSpPr/>
              <p:nvPr/>
            </p:nvCxnSpPr>
            <p:spPr>
              <a:xfrm>
                <a:off x="6666413" y="2422273"/>
                <a:ext cx="435820" cy="0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/>
              <p:cNvCxnSpPr/>
              <p:nvPr/>
            </p:nvCxnSpPr>
            <p:spPr>
              <a:xfrm flipH="1" flipV="1">
                <a:off x="7101146" y="2279229"/>
                <a:ext cx="0" cy="143044"/>
              </a:xfrm>
              <a:prstGeom prst="line">
                <a:avLst/>
              </a:prstGeom>
              <a:ln w="19050">
                <a:solidFill>
                  <a:srgbClr val="5FB0E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2" name="组合 241"/>
          <p:cNvGrpSpPr/>
          <p:nvPr/>
        </p:nvGrpSpPr>
        <p:grpSpPr>
          <a:xfrm>
            <a:off x="5904503" y="1691812"/>
            <a:ext cx="423566" cy="700168"/>
            <a:chOff x="5820869" y="1315000"/>
            <a:chExt cx="423566" cy="700168"/>
          </a:xfrm>
        </p:grpSpPr>
        <p:grpSp>
          <p:nvGrpSpPr>
            <p:cNvPr id="191" name="组合 190"/>
            <p:cNvGrpSpPr/>
            <p:nvPr/>
          </p:nvGrpSpPr>
          <p:grpSpPr>
            <a:xfrm>
              <a:off x="5820869" y="1315000"/>
              <a:ext cx="423566" cy="612258"/>
              <a:chOff x="3489325" y="590550"/>
              <a:chExt cx="977900" cy="1413540"/>
            </a:xfrm>
          </p:grpSpPr>
          <p:sp>
            <p:nvSpPr>
              <p:cNvPr id="189" name="任意多边形 188"/>
              <p:cNvSpPr/>
              <p:nvPr/>
            </p:nvSpPr>
            <p:spPr>
              <a:xfrm>
                <a:off x="3489325" y="590550"/>
                <a:ext cx="977900" cy="1413540"/>
              </a:xfrm>
              <a:custGeom>
                <a:gdLst>
                  <a:gd fmla="*/ 488950 w 977900" name="connsiteX0"/>
                  <a:gd fmla="*/ 0 h 1413540" name="connsiteY0"/>
                  <a:gd fmla="*/ 977900 w 977900" name="connsiteX1"/>
                  <a:gd fmla="*/ 488950 h 1413540" name="connsiteY1"/>
                  <a:gd fmla="*/ 939476 w 977900" name="connsiteX2"/>
                  <a:gd fmla="*/ 679272 h 1413540" name="connsiteY2"/>
                  <a:gd fmla="*/ 909114 w 977900" name="connsiteX3"/>
                  <a:gd fmla="*/ 735209 h 1413540" name="connsiteY3"/>
                  <a:gd fmla="*/ 913606 w 977900" name="connsiteX4"/>
                  <a:gd fmla="*/ 735209 h 1413540" name="connsiteY4"/>
                  <a:gd fmla="*/ 492125 w 977900" name="connsiteX5"/>
                  <a:gd fmla="*/ 1413540 h 1413540" name="connsiteY5"/>
                  <a:gd fmla="*/ 99659 w 977900" name="connsiteX6"/>
                  <a:gd fmla="*/ 781906 h 1413540" name="connsiteY6"/>
                  <a:gd fmla="*/ 83505 w 977900" name="connsiteX7"/>
                  <a:gd fmla="*/ 762327 h 1413540" name="connsiteY7"/>
                  <a:gd fmla="*/ 0 w 977900" name="connsiteX8"/>
                  <a:gd fmla="*/ 488950 h 1413540" name="connsiteY8"/>
                  <a:gd fmla="*/ 488950 w 977900" name="connsiteX9"/>
                  <a:gd fmla="*/ 0 h 141354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413540" w="977900">
                    <a:moveTo>
                      <a:pt x="488950" y="0"/>
                    </a:moveTo>
                    <a:cubicBezTo>
                      <a:pt x="758990" y="0"/>
                      <a:pt x="977900" y="218910"/>
                      <a:pt x="977900" y="488950"/>
                    </a:cubicBezTo>
                    <a:cubicBezTo>
                      <a:pt x="977900" y="556460"/>
                      <a:pt x="964218" y="620774"/>
                      <a:pt x="939476" y="679272"/>
                    </a:cubicBezTo>
                    <a:lnTo>
                      <a:pt x="909114" y="735209"/>
                    </a:lnTo>
                    <a:lnTo>
                      <a:pt x="913606" y="735209"/>
                    </a:lnTo>
                    <a:lnTo>
                      <a:pt x="492125" y="1413540"/>
                    </a:lnTo>
                    <a:lnTo>
                      <a:pt x="99659" y="781906"/>
                    </a:lnTo>
                    <a:lnTo>
                      <a:pt x="83505" y="762327"/>
                    </a:lnTo>
                    <a:cubicBezTo>
                      <a:pt x="30784" y="684290"/>
                      <a:pt x="0" y="590215"/>
                      <a:pt x="0" y="488950"/>
                    </a:cubicBezTo>
                    <a:cubicBezTo>
                      <a:pt x="0" y="218910"/>
                      <a:pt x="218910" y="0"/>
                      <a:pt x="488950" y="0"/>
                    </a:cubicBezTo>
                    <a:close/>
                  </a:path>
                </a:pathLst>
              </a:cu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3632743" y="748539"/>
                <a:ext cx="691063" cy="691064"/>
              </a:xfrm>
              <a:prstGeom prst="ellipse">
                <a:avLst/>
              </a:prstGeom>
              <a:solidFill>
                <a:srgbClr val="D9F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0" name="椭圆 189"/>
              <p:cNvSpPr/>
              <p:nvPr/>
            </p:nvSpPr>
            <p:spPr>
              <a:xfrm>
                <a:off x="3802701" y="918496"/>
                <a:ext cx="351149" cy="351149"/>
              </a:xfrm>
              <a:prstGeom prst="ellipse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1" name="椭圆 240"/>
            <p:cNvSpPr/>
            <p:nvPr/>
          </p:nvSpPr>
          <p:spPr>
            <a:xfrm>
              <a:off x="5928039" y="1935826"/>
              <a:ext cx="215219" cy="79342"/>
            </a:xfrm>
            <a:prstGeom prst="ellipse">
              <a:avLst/>
            </a:prstGeom>
            <a:solidFill>
              <a:srgbClr val="B3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9455451" y="1411504"/>
            <a:ext cx="423566" cy="700168"/>
            <a:chOff x="5820869" y="1315000"/>
            <a:chExt cx="423566" cy="700168"/>
          </a:xfrm>
        </p:grpSpPr>
        <p:grpSp>
          <p:nvGrpSpPr>
            <p:cNvPr id="244" name="组合 243"/>
            <p:cNvGrpSpPr/>
            <p:nvPr/>
          </p:nvGrpSpPr>
          <p:grpSpPr>
            <a:xfrm>
              <a:off x="5820869" y="1315000"/>
              <a:ext cx="423566" cy="612258"/>
              <a:chOff x="3489325" y="590550"/>
              <a:chExt cx="977900" cy="1413540"/>
            </a:xfrm>
          </p:grpSpPr>
          <p:sp>
            <p:nvSpPr>
              <p:cNvPr id="246" name="任意多边形 245"/>
              <p:cNvSpPr/>
              <p:nvPr/>
            </p:nvSpPr>
            <p:spPr>
              <a:xfrm>
                <a:off x="3489325" y="590550"/>
                <a:ext cx="977900" cy="1413540"/>
              </a:xfrm>
              <a:custGeom>
                <a:gdLst>
                  <a:gd fmla="*/ 488950 w 977900" name="connsiteX0"/>
                  <a:gd fmla="*/ 0 h 1413540" name="connsiteY0"/>
                  <a:gd fmla="*/ 977900 w 977900" name="connsiteX1"/>
                  <a:gd fmla="*/ 488950 h 1413540" name="connsiteY1"/>
                  <a:gd fmla="*/ 939476 w 977900" name="connsiteX2"/>
                  <a:gd fmla="*/ 679272 h 1413540" name="connsiteY2"/>
                  <a:gd fmla="*/ 909114 w 977900" name="connsiteX3"/>
                  <a:gd fmla="*/ 735209 h 1413540" name="connsiteY3"/>
                  <a:gd fmla="*/ 913606 w 977900" name="connsiteX4"/>
                  <a:gd fmla="*/ 735209 h 1413540" name="connsiteY4"/>
                  <a:gd fmla="*/ 492125 w 977900" name="connsiteX5"/>
                  <a:gd fmla="*/ 1413540 h 1413540" name="connsiteY5"/>
                  <a:gd fmla="*/ 99659 w 977900" name="connsiteX6"/>
                  <a:gd fmla="*/ 781906 h 1413540" name="connsiteY6"/>
                  <a:gd fmla="*/ 83505 w 977900" name="connsiteX7"/>
                  <a:gd fmla="*/ 762327 h 1413540" name="connsiteY7"/>
                  <a:gd fmla="*/ 0 w 977900" name="connsiteX8"/>
                  <a:gd fmla="*/ 488950 h 1413540" name="connsiteY8"/>
                  <a:gd fmla="*/ 488950 w 977900" name="connsiteX9"/>
                  <a:gd fmla="*/ 0 h 141354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413540" w="977900">
                    <a:moveTo>
                      <a:pt x="488950" y="0"/>
                    </a:moveTo>
                    <a:cubicBezTo>
                      <a:pt x="758990" y="0"/>
                      <a:pt x="977900" y="218910"/>
                      <a:pt x="977900" y="488950"/>
                    </a:cubicBezTo>
                    <a:cubicBezTo>
                      <a:pt x="977900" y="556460"/>
                      <a:pt x="964218" y="620774"/>
                      <a:pt x="939476" y="679272"/>
                    </a:cubicBezTo>
                    <a:lnTo>
                      <a:pt x="909114" y="735209"/>
                    </a:lnTo>
                    <a:lnTo>
                      <a:pt x="913606" y="735209"/>
                    </a:lnTo>
                    <a:lnTo>
                      <a:pt x="492125" y="1413540"/>
                    </a:lnTo>
                    <a:lnTo>
                      <a:pt x="99659" y="781906"/>
                    </a:lnTo>
                    <a:lnTo>
                      <a:pt x="83505" y="762327"/>
                    </a:lnTo>
                    <a:cubicBezTo>
                      <a:pt x="30784" y="684290"/>
                      <a:pt x="0" y="590215"/>
                      <a:pt x="0" y="488950"/>
                    </a:cubicBezTo>
                    <a:cubicBezTo>
                      <a:pt x="0" y="218910"/>
                      <a:pt x="218910" y="0"/>
                      <a:pt x="488950" y="0"/>
                    </a:cubicBezTo>
                    <a:close/>
                  </a:path>
                </a:pathLst>
              </a:cu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632743" y="748539"/>
                <a:ext cx="691063" cy="691064"/>
              </a:xfrm>
              <a:prstGeom prst="ellipse">
                <a:avLst/>
              </a:prstGeom>
              <a:solidFill>
                <a:srgbClr val="D9F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3802701" y="918496"/>
                <a:ext cx="351149" cy="351149"/>
              </a:xfrm>
              <a:prstGeom prst="ellipse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5" name="椭圆 244"/>
            <p:cNvSpPr/>
            <p:nvPr/>
          </p:nvSpPr>
          <p:spPr>
            <a:xfrm>
              <a:off x="5928039" y="1935826"/>
              <a:ext cx="215219" cy="79342"/>
            </a:xfrm>
            <a:prstGeom prst="ellipse">
              <a:avLst/>
            </a:prstGeom>
            <a:solidFill>
              <a:srgbClr val="B3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11375652" y="3914721"/>
            <a:ext cx="423566" cy="700168"/>
            <a:chOff x="5820869" y="1315000"/>
            <a:chExt cx="423566" cy="700168"/>
          </a:xfrm>
        </p:grpSpPr>
        <p:grpSp>
          <p:nvGrpSpPr>
            <p:cNvPr id="250" name="组合 249"/>
            <p:cNvGrpSpPr/>
            <p:nvPr/>
          </p:nvGrpSpPr>
          <p:grpSpPr>
            <a:xfrm>
              <a:off x="5820869" y="1315000"/>
              <a:ext cx="423566" cy="612258"/>
              <a:chOff x="3489325" y="590550"/>
              <a:chExt cx="977900" cy="1413540"/>
            </a:xfrm>
          </p:grpSpPr>
          <p:sp>
            <p:nvSpPr>
              <p:cNvPr id="252" name="任意多边形 251"/>
              <p:cNvSpPr/>
              <p:nvPr/>
            </p:nvSpPr>
            <p:spPr>
              <a:xfrm>
                <a:off x="3489325" y="590550"/>
                <a:ext cx="977900" cy="1413540"/>
              </a:xfrm>
              <a:custGeom>
                <a:gdLst>
                  <a:gd fmla="*/ 488950 w 977900" name="connsiteX0"/>
                  <a:gd fmla="*/ 0 h 1413540" name="connsiteY0"/>
                  <a:gd fmla="*/ 977900 w 977900" name="connsiteX1"/>
                  <a:gd fmla="*/ 488950 h 1413540" name="connsiteY1"/>
                  <a:gd fmla="*/ 939476 w 977900" name="connsiteX2"/>
                  <a:gd fmla="*/ 679272 h 1413540" name="connsiteY2"/>
                  <a:gd fmla="*/ 909114 w 977900" name="connsiteX3"/>
                  <a:gd fmla="*/ 735209 h 1413540" name="connsiteY3"/>
                  <a:gd fmla="*/ 913606 w 977900" name="connsiteX4"/>
                  <a:gd fmla="*/ 735209 h 1413540" name="connsiteY4"/>
                  <a:gd fmla="*/ 492125 w 977900" name="connsiteX5"/>
                  <a:gd fmla="*/ 1413540 h 1413540" name="connsiteY5"/>
                  <a:gd fmla="*/ 99659 w 977900" name="connsiteX6"/>
                  <a:gd fmla="*/ 781906 h 1413540" name="connsiteY6"/>
                  <a:gd fmla="*/ 83505 w 977900" name="connsiteX7"/>
                  <a:gd fmla="*/ 762327 h 1413540" name="connsiteY7"/>
                  <a:gd fmla="*/ 0 w 977900" name="connsiteX8"/>
                  <a:gd fmla="*/ 488950 h 1413540" name="connsiteY8"/>
                  <a:gd fmla="*/ 488950 w 977900" name="connsiteX9"/>
                  <a:gd fmla="*/ 0 h 141354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413540" w="977900">
                    <a:moveTo>
                      <a:pt x="488950" y="0"/>
                    </a:moveTo>
                    <a:cubicBezTo>
                      <a:pt x="758990" y="0"/>
                      <a:pt x="977900" y="218910"/>
                      <a:pt x="977900" y="488950"/>
                    </a:cubicBezTo>
                    <a:cubicBezTo>
                      <a:pt x="977900" y="556460"/>
                      <a:pt x="964218" y="620774"/>
                      <a:pt x="939476" y="679272"/>
                    </a:cubicBezTo>
                    <a:lnTo>
                      <a:pt x="909114" y="735209"/>
                    </a:lnTo>
                    <a:lnTo>
                      <a:pt x="913606" y="735209"/>
                    </a:lnTo>
                    <a:lnTo>
                      <a:pt x="492125" y="1413540"/>
                    </a:lnTo>
                    <a:lnTo>
                      <a:pt x="99659" y="781906"/>
                    </a:lnTo>
                    <a:lnTo>
                      <a:pt x="83505" y="762327"/>
                    </a:lnTo>
                    <a:cubicBezTo>
                      <a:pt x="30784" y="684290"/>
                      <a:pt x="0" y="590215"/>
                      <a:pt x="0" y="488950"/>
                    </a:cubicBezTo>
                    <a:cubicBezTo>
                      <a:pt x="0" y="218910"/>
                      <a:pt x="218910" y="0"/>
                      <a:pt x="488950" y="0"/>
                    </a:cubicBezTo>
                    <a:close/>
                  </a:path>
                </a:pathLst>
              </a:cu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3632743" y="748539"/>
                <a:ext cx="691063" cy="691064"/>
              </a:xfrm>
              <a:prstGeom prst="ellipse">
                <a:avLst/>
              </a:prstGeom>
              <a:solidFill>
                <a:srgbClr val="D9F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3802701" y="918496"/>
                <a:ext cx="351149" cy="351149"/>
              </a:xfrm>
              <a:prstGeom prst="ellipse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1" name="椭圆 250"/>
            <p:cNvSpPr/>
            <p:nvPr/>
          </p:nvSpPr>
          <p:spPr>
            <a:xfrm>
              <a:off x="5928039" y="1935826"/>
              <a:ext cx="215219" cy="79342"/>
            </a:xfrm>
            <a:prstGeom prst="ellipse">
              <a:avLst/>
            </a:prstGeom>
            <a:solidFill>
              <a:srgbClr val="B3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5198337" y="3304097"/>
            <a:ext cx="423566" cy="700168"/>
            <a:chOff x="5820869" y="1315000"/>
            <a:chExt cx="423566" cy="700168"/>
          </a:xfrm>
        </p:grpSpPr>
        <p:grpSp>
          <p:nvGrpSpPr>
            <p:cNvPr id="256" name="组合 255"/>
            <p:cNvGrpSpPr/>
            <p:nvPr/>
          </p:nvGrpSpPr>
          <p:grpSpPr>
            <a:xfrm>
              <a:off x="5820869" y="1315000"/>
              <a:ext cx="423566" cy="612258"/>
              <a:chOff x="3489325" y="590550"/>
              <a:chExt cx="977900" cy="1413540"/>
            </a:xfrm>
          </p:grpSpPr>
          <p:sp>
            <p:nvSpPr>
              <p:cNvPr id="258" name="任意多边形 257"/>
              <p:cNvSpPr/>
              <p:nvPr/>
            </p:nvSpPr>
            <p:spPr>
              <a:xfrm>
                <a:off x="3489325" y="590550"/>
                <a:ext cx="977900" cy="1413540"/>
              </a:xfrm>
              <a:custGeom>
                <a:gdLst>
                  <a:gd fmla="*/ 488950 w 977900" name="connsiteX0"/>
                  <a:gd fmla="*/ 0 h 1413540" name="connsiteY0"/>
                  <a:gd fmla="*/ 977900 w 977900" name="connsiteX1"/>
                  <a:gd fmla="*/ 488950 h 1413540" name="connsiteY1"/>
                  <a:gd fmla="*/ 939476 w 977900" name="connsiteX2"/>
                  <a:gd fmla="*/ 679272 h 1413540" name="connsiteY2"/>
                  <a:gd fmla="*/ 909114 w 977900" name="connsiteX3"/>
                  <a:gd fmla="*/ 735209 h 1413540" name="connsiteY3"/>
                  <a:gd fmla="*/ 913606 w 977900" name="connsiteX4"/>
                  <a:gd fmla="*/ 735209 h 1413540" name="connsiteY4"/>
                  <a:gd fmla="*/ 492125 w 977900" name="connsiteX5"/>
                  <a:gd fmla="*/ 1413540 h 1413540" name="connsiteY5"/>
                  <a:gd fmla="*/ 99659 w 977900" name="connsiteX6"/>
                  <a:gd fmla="*/ 781906 h 1413540" name="connsiteY6"/>
                  <a:gd fmla="*/ 83505 w 977900" name="connsiteX7"/>
                  <a:gd fmla="*/ 762327 h 1413540" name="connsiteY7"/>
                  <a:gd fmla="*/ 0 w 977900" name="connsiteX8"/>
                  <a:gd fmla="*/ 488950 h 1413540" name="connsiteY8"/>
                  <a:gd fmla="*/ 488950 w 977900" name="connsiteX9"/>
                  <a:gd fmla="*/ 0 h 141354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413540" w="977900">
                    <a:moveTo>
                      <a:pt x="488950" y="0"/>
                    </a:moveTo>
                    <a:cubicBezTo>
                      <a:pt x="758990" y="0"/>
                      <a:pt x="977900" y="218910"/>
                      <a:pt x="977900" y="488950"/>
                    </a:cubicBezTo>
                    <a:cubicBezTo>
                      <a:pt x="977900" y="556460"/>
                      <a:pt x="964218" y="620774"/>
                      <a:pt x="939476" y="679272"/>
                    </a:cubicBezTo>
                    <a:lnTo>
                      <a:pt x="909114" y="735209"/>
                    </a:lnTo>
                    <a:lnTo>
                      <a:pt x="913606" y="735209"/>
                    </a:lnTo>
                    <a:lnTo>
                      <a:pt x="492125" y="1413540"/>
                    </a:lnTo>
                    <a:lnTo>
                      <a:pt x="99659" y="781906"/>
                    </a:lnTo>
                    <a:lnTo>
                      <a:pt x="83505" y="762327"/>
                    </a:lnTo>
                    <a:cubicBezTo>
                      <a:pt x="30784" y="684290"/>
                      <a:pt x="0" y="590215"/>
                      <a:pt x="0" y="488950"/>
                    </a:cubicBezTo>
                    <a:cubicBezTo>
                      <a:pt x="0" y="218910"/>
                      <a:pt x="218910" y="0"/>
                      <a:pt x="488950" y="0"/>
                    </a:cubicBezTo>
                    <a:close/>
                  </a:path>
                </a:pathLst>
              </a:cu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9" name="椭圆 258"/>
              <p:cNvSpPr/>
              <p:nvPr/>
            </p:nvSpPr>
            <p:spPr>
              <a:xfrm>
                <a:off x="3632743" y="748539"/>
                <a:ext cx="691063" cy="691064"/>
              </a:xfrm>
              <a:prstGeom prst="ellipse">
                <a:avLst/>
              </a:prstGeom>
              <a:solidFill>
                <a:srgbClr val="D9F0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3802701" y="918496"/>
                <a:ext cx="351149" cy="351149"/>
              </a:xfrm>
              <a:prstGeom prst="ellipse">
                <a:avLst/>
              </a:prstGeom>
              <a:solidFill>
                <a:srgbClr val="E7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7" name="椭圆 256"/>
            <p:cNvSpPr/>
            <p:nvPr/>
          </p:nvSpPr>
          <p:spPr>
            <a:xfrm>
              <a:off x="5928039" y="1935826"/>
              <a:ext cx="215219" cy="79342"/>
            </a:xfrm>
            <a:prstGeom prst="ellipse">
              <a:avLst/>
            </a:prstGeom>
            <a:solidFill>
              <a:srgbClr val="B3C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61" name="文本框 260"/>
          <p:cNvSpPr txBox="1"/>
          <p:nvPr/>
        </p:nvSpPr>
        <p:spPr>
          <a:xfrm>
            <a:off x="8884850" y="1795658"/>
            <a:ext cx="7134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北京</a:t>
            </a:r>
          </a:p>
        </p:txBody>
      </p:sp>
      <p:sp>
        <p:nvSpPr>
          <p:cNvPr id="262" name="文本框 261"/>
          <p:cNvSpPr txBox="1"/>
          <p:nvPr/>
        </p:nvSpPr>
        <p:spPr>
          <a:xfrm>
            <a:off x="5272234" y="2048503"/>
            <a:ext cx="7134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成都</a:t>
            </a:r>
          </a:p>
        </p:txBody>
      </p:sp>
      <p:sp>
        <p:nvSpPr>
          <p:cNvPr id="263" name="文本框 262"/>
          <p:cNvSpPr txBox="1"/>
          <p:nvPr/>
        </p:nvSpPr>
        <p:spPr>
          <a:xfrm>
            <a:off x="4566557" y="3653322"/>
            <a:ext cx="7134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深圳</a:t>
            </a:r>
          </a:p>
        </p:txBody>
      </p:sp>
      <p:sp>
        <p:nvSpPr>
          <p:cNvPr id="264" name="文本框 263"/>
          <p:cNvSpPr txBox="1"/>
          <p:nvPr/>
        </p:nvSpPr>
        <p:spPr>
          <a:xfrm>
            <a:off x="10768288" y="4293909"/>
            <a:ext cx="7134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上海</a:t>
            </a:r>
          </a:p>
        </p:txBody>
      </p:sp>
    </p:spTree>
    <p:extLst>
      <p:ext uri="{BB962C8B-B14F-4D97-AF65-F5344CB8AC3E}">
        <p14:creationId val="261669395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C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梯形 72"/>
          <p:cNvSpPr/>
          <p:nvPr/>
        </p:nvSpPr>
        <p:spPr>
          <a:xfrm>
            <a:off x="0" y="3906973"/>
            <a:ext cx="12192000" cy="2951027"/>
          </a:xfrm>
          <a:prstGeom prst="trapezoid">
            <a:avLst>
              <a:gd fmla="val 72849" name="adj"/>
            </a:avLst>
          </a:prstGeom>
          <a:solidFill>
            <a:srgbClr val="A6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2" name="图片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1544"/>
            <a:ext cx="12117575" cy="4645070"/>
          </a:xfrm>
          <a:prstGeom prst="rect">
            <a:avLst/>
          </a:prstGeom>
        </p:spPr>
      </p:pic>
      <p:grpSp>
        <p:nvGrpSpPr>
          <p:cNvPr id="219" name="组合 218"/>
          <p:cNvGrpSpPr/>
          <p:nvPr/>
        </p:nvGrpSpPr>
        <p:grpSpPr>
          <a:xfrm>
            <a:off x="-2032358" y="2624603"/>
            <a:ext cx="1729839" cy="995722"/>
            <a:chOff x="3453130" y="3520876"/>
            <a:chExt cx="1275196" cy="761698"/>
          </a:xfrm>
        </p:grpSpPr>
        <p:sp>
          <p:nvSpPr>
            <p:cNvPr id="226" name="矩形 225"/>
            <p:cNvSpPr/>
            <p:nvPr/>
          </p:nvSpPr>
          <p:spPr>
            <a:xfrm>
              <a:off x="3453130" y="3520876"/>
              <a:ext cx="1275196" cy="761698"/>
            </a:xfrm>
            <a:prstGeom prst="rect">
              <a:avLst/>
            </a:prstGeom>
            <a:solidFill>
              <a:srgbClr val="E0F2FD"/>
            </a:solidFill>
            <a:ln>
              <a:solidFill>
                <a:srgbClr val="B3D5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27" name="组合 226"/>
            <p:cNvGrpSpPr/>
            <p:nvPr/>
          </p:nvGrpSpPr>
          <p:grpSpPr>
            <a:xfrm>
              <a:off x="3453130" y="3533576"/>
              <a:ext cx="1275196" cy="729948"/>
              <a:chOff x="3453130" y="3552626"/>
              <a:chExt cx="1275196" cy="729948"/>
            </a:xfrm>
          </p:grpSpPr>
          <p:sp>
            <p:nvSpPr>
              <p:cNvPr id="228" name="任意多边形 227"/>
              <p:cNvSpPr/>
              <p:nvPr/>
            </p:nvSpPr>
            <p:spPr>
              <a:xfrm>
                <a:off x="3453130" y="3761873"/>
                <a:ext cx="1275196" cy="520701"/>
              </a:xfrm>
              <a:custGeom>
                <a:gdLst>
                  <a:gd fmla="*/ 0 w 733425" name="connsiteX0"/>
                  <a:gd fmla="*/ 321152 h 321152" name="connsiteY0"/>
                  <a:gd fmla="*/ 47625 w 733425" name="connsiteX1"/>
                  <a:gd fmla="*/ 257652 h 321152" name="connsiteY1"/>
                  <a:gd fmla="*/ 174625 w 733425" name="connsiteX2"/>
                  <a:gd fmla="*/ 159227 h 321152" name="connsiteY2"/>
                  <a:gd fmla="*/ 288925 w 733425" name="connsiteX3"/>
                  <a:gd fmla="*/ 156052 h 321152" name="connsiteY3"/>
                  <a:gd fmla="*/ 441325 w 733425" name="connsiteX4"/>
                  <a:gd fmla="*/ 89377 h 321152" name="connsiteY4"/>
                  <a:gd fmla="*/ 650875 w 733425" name="connsiteX5"/>
                  <a:gd fmla="*/ 76677 h 321152" name="connsiteY5"/>
                  <a:gd fmla="*/ 733425 w 733425" name="connsiteX6"/>
                  <a:gd fmla="*/ 321152 h 321152" name="connsiteY6"/>
                  <a:gd fmla="*/ 0 w 733425" name="connsiteX7"/>
                  <a:gd fmla="*/ 321152 h 32115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21152" w="733425">
                    <a:moveTo>
                      <a:pt x="0" y="321152"/>
                    </a:moveTo>
                    <a:cubicBezTo>
                      <a:pt x="15875" y="288344"/>
                      <a:pt x="31221" y="268765"/>
                      <a:pt x="47625" y="257652"/>
                    </a:cubicBezTo>
                    <a:cubicBezTo>
                      <a:pt x="118004" y="294165"/>
                      <a:pt x="147108" y="188860"/>
                      <a:pt x="174625" y="159227"/>
                    </a:cubicBezTo>
                    <a:cubicBezTo>
                      <a:pt x="219075" y="72444"/>
                      <a:pt x="282575" y="119010"/>
                      <a:pt x="288925" y="156052"/>
                    </a:cubicBezTo>
                    <a:cubicBezTo>
                      <a:pt x="390525" y="305277"/>
                      <a:pt x="400050" y="117952"/>
                      <a:pt x="441325" y="89377"/>
                    </a:cubicBezTo>
                    <a:cubicBezTo>
                      <a:pt x="490008" y="-10106"/>
                      <a:pt x="605367" y="-42915"/>
                      <a:pt x="650875" y="76677"/>
                    </a:cubicBezTo>
                    <a:cubicBezTo>
                      <a:pt x="674158" y="113719"/>
                      <a:pt x="722842" y="239660"/>
                      <a:pt x="733425" y="321152"/>
                    </a:cubicBezTo>
                    <a:lnTo>
                      <a:pt x="0" y="321152"/>
                    </a:lnTo>
                    <a:close/>
                  </a:path>
                </a:pathLst>
              </a:custGeom>
              <a:solidFill>
                <a:srgbClr val="94D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29" name="组合 228"/>
              <p:cNvGrpSpPr/>
              <p:nvPr/>
            </p:nvGrpSpPr>
            <p:grpSpPr>
              <a:xfrm>
                <a:off x="4316153" y="3552626"/>
                <a:ext cx="234836" cy="248617"/>
                <a:chOff x="3738293" y="3759504"/>
                <a:chExt cx="1007944" cy="1067094"/>
              </a:xfrm>
            </p:grpSpPr>
            <p:sp>
              <p:nvSpPr>
                <p:cNvPr id="230" name="等腰三角形 229"/>
                <p:cNvSpPr/>
                <p:nvPr/>
              </p:nvSpPr>
              <p:spPr>
                <a:xfrm>
                  <a:off x="3957803" y="3759504"/>
                  <a:ext cx="568925" cy="240996"/>
                </a:xfrm>
                <a:prstGeom prst="triangle">
                  <a:avLst/>
                </a:prstGeom>
                <a:solidFill>
                  <a:srgbClr val="94D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1" name="等腰三角形 230"/>
                <p:cNvSpPr/>
                <p:nvPr/>
              </p:nvSpPr>
              <p:spPr>
                <a:xfrm>
                  <a:off x="3738293" y="3960327"/>
                  <a:ext cx="1007944" cy="426964"/>
                </a:xfrm>
                <a:prstGeom prst="triangle">
                  <a:avLst/>
                </a:prstGeom>
                <a:solidFill>
                  <a:srgbClr val="94D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2" name="矩形 231"/>
                <p:cNvSpPr/>
                <p:nvPr/>
              </p:nvSpPr>
              <p:spPr>
                <a:xfrm>
                  <a:off x="4176041" y="4237072"/>
                  <a:ext cx="132447" cy="589526"/>
                </a:xfrm>
                <a:prstGeom prst="rect">
                  <a:avLst/>
                </a:prstGeom>
                <a:solidFill>
                  <a:srgbClr val="94D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96" name="组合 95"/>
          <p:cNvGrpSpPr/>
          <p:nvPr/>
        </p:nvGrpSpPr>
        <p:grpSpPr>
          <a:xfrm>
            <a:off x="1223548" y="1642122"/>
            <a:ext cx="3975232" cy="2948567"/>
            <a:chOff x="1375948" y="1642122"/>
            <a:chExt cx="3975232" cy="2948567"/>
          </a:xfrm>
        </p:grpSpPr>
        <p:grpSp>
          <p:nvGrpSpPr>
            <p:cNvPr id="243" name="组合 242"/>
            <p:cNvGrpSpPr/>
            <p:nvPr/>
          </p:nvGrpSpPr>
          <p:grpSpPr>
            <a:xfrm>
              <a:off x="1375948" y="1740900"/>
              <a:ext cx="3969657" cy="2849789"/>
              <a:chOff x="6700781" y="1676400"/>
              <a:chExt cx="3969657" cy="2849789"/>
            </a:xfrm>
          </p:grpSpPr>
          <p:grpSp>
            <p:nvGrpSpPr>
              <p:cNvPr id="336" name="组合 335"/>
              <p:cNvGrpSpPr/>
              <p:nvPr/>
            </p:nvGrpSpPr>
            <p:grpSpPr>
              <a:xfrm>
                <a:off x="6700781" y="1676400"/>
                <a:ext cx="3969657" cy="2849789"/>
                <a:chOff x="6700781" y="1676400"/>
                <a:chExt cx="3969657" cy="2849789"/>
              </a:xfrm>
            </p:grpSpPr>
            <p:sp>
              <p:nvSpPr>
                <p:cNvPr id="341" name="椭圆 340"/>
                <p:cNvSpPr/>
                <p:nvPr/>
              </p:nvSpPr>
              <p:spPr>
                <a:xfrm>
                  <a:off x="7139837" y="4478961"/>
                  <a:ext cx="3091543" cy="4722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28000">
                      <a:srgbClr val="CFD0D2"/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2" name="梯形 341"/>
                <p:cNvSpPr/>
                <p:nvPr/>
              </p:nvSpPr>
              <p:spPr>
                <a:xfrm>
                  <a:off x="8286750" y="3911600"/>
                  <a:ext cx="800100" cy="508000"/>
                </a:xfrm>
                <a:prstGeom prst="trapezoid">
                  <a:avLst>
                    <a:gd fmla="val 37500" name="adj"/>
                  </a:avLst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3" name="矩形 342"/>
                <p:cNvSpPr/>
                <p:nvPr/>
              </p:nvSpPr>
              <p:spPr>
                <a:xfrm>
                  <a:off x="8403432" y="4064476"/>
                  <a:ext cx="5643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ffectLst>
                  <a:outerShdw algn="t" blurRad="241300" dir="5400000" dist="381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344" name="组合 343"/>
                <p:cNvGrpSpPr/>
                <p:nvPr/>
              </p:nvGrpSpPr>
              <p:grpSpPr>
                <a:xfrm>
                  <a:off x="6700781" y="1676400"/>
                  <a:ext cx="3969657" cy="2425700"/>
                  <a:chOff x="6858000" y="1676400"/>
                  <a:chExt cx="3467100" cy="2425700"/>
                </a:xfrm>
              </p:grpSpPr>
              <p:sp>
                <p:nvSpPr>
                  <p:cNvPr id="346" name="圆角矩形 345"/>
                  <p:cNvSpPr/>
                  <p:nvPr/>
                </p:nvSpPr>
                <p:spPr>
                  <a:xfrm>
                    <a:off x="6858000" y="1676400"/>
                    <a:ext cx="3467100" cy="2425700"/>
                  </a:xfrm>
                  <a:prstGeom prst="roundRect">
                    <a:avLst>
                      <a:gd fmla="val 1993" name="adj"/>
                    </a:avLst>
                  </a:prstGeom>
                  <a:solidFill>
                    <a:srgbClr val="454E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>
                  <a:xfrm>
                    <a:off x="6950863" y="1758950"/>
                    <a:ext cx="3289300" cy="2070100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45" name="圆角矩形 344"/>
                <p:cNvSpPr/>
                <p:nvPr/>
              </p:nvSpPr>
              <p:spPr>
                <a:xfrm>
                  <a:off x="7921625" y="4417219"/>
                  <a:ext cx="1530350" cy="94456"/>
                </a:xfrm>
                <a:prstGeom prst="roundRect">
                  <a:avLst/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37" name="椭圆 336"/>
              <p:cNvSpPr/>
              <p:nvPr/>
            </p:nvSpPr>
            <p:spPr>
              <a:xfrm>
                <a:off x="8594077" y="3905175"/>
                <a:ext cx="130214" cy="1302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8" name="椭圆 337"/>
              <p:cNvSpPr/>
              <p:nvPr/>
            </p:nvSpPr>
            <p:spPr>
              <a:xfrm>
                <a:off x="10438530" y="3934922"/>
                <a:ext cx="70720" cy="70720"/>
              </a:xfrm>
              <a:prstGeom prst="ellipse">
                <a:avLst/>
              </a:prstGeom>
              <a:solidFill>
                <a:srgbClr val="76C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10343080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10270992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907986" y="1984632"/>
              <a:ext cx="2668571" cy="1351542"/>
              <a:chOff x="4031973" y="2374671"/>
              <a:chExt cx="5825882" cy="2950616"/>
            </a:xfrm>
          </p:grpSpPr>
          <p:sp>
            <p:nvSpPr>
              <p:cNvPr id="212" name="矩形 211"/>
              <p:cNvSpPr/>
              <p:nvPr/>
            </p:nvSpPr>
            <p:spPr>
              <a:xfrm>
                <a:off x="4031973" y="2374671"/>
                <a:ext cx="5825882" cy="2950616"/>
              </a:xfrm>
              <a:prstGeom prst="rect">
                <a:avLst/>
              </a:prstGeom>
              <a:solidFill>
                <a:srgbClr val="E4EE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4091422" y="3180354"/>
                <a:ext cx="5692352" cy="2052046"/>
              </a:xfrm>
              <a:prstGeom prst="rect">
                <a:avLst/>
              </a:prstGeom>
              <a:solidFill>
                <a:srgbClr val="F9F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14" name="矩形 213"/>
              <p:cNvSpPr/>
              <p:nvPr/>
            </p:nvSpPr>
            <p:spPr>
              <a:xfrm>
                <a:off x="5159352" y="2717875"/>
                <a:ext cx="1390348" cy="391120"/>
              </a:xfrm>
              <a:prstGeom prst="rect">
                <a:avLst/>
              </a:prstGeom>
              <a:solidFill>
                <a:srgbClr val="F9F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altLang="zh-CN" lang="en-US" smtClean="0" sz="300">
                    <a:solidFill>
                      <a:schemeClr val="bg1">
                        <a:lumMod val="50000"/>
                      </a:schemeClr>
                    </a:solidFill>
                  </a:rPr>
                  <a:t>http://www.qq.com/ X</a:t>
                </a:r>
              </a:p>
            </p:txBody>
          </p:sp>
          <p:grpSp>
            <p:nvGrpSpPr>
              <p:cNvPr id="215" name="组合 214"/>
              <p:cNvGrpSpPr/>
              <p:nvPr/>
            </p:nvGrpSpPr>
            <p:grpSpPr>
              <a:xfrm>
                <a:off x="4186904" y="2693113"/>
                <a:ext cx="439670" cy="439670"/>
                <a:chOff x="791571" y="2047164"/>
                <a:chExt cx="832513" cy="832513"/>
              </a:xfrm>
            </p:grpSpPr>
            <p:sp>
              <p:nvSpPr>
                <p:cNvPr id="237" name="椭圆 236"/>
                <p:cNvSpPr/>
                <p:nvPr/>
              </p:nvSpPr>
              <p:spPr>
                <a:xfrm>
                  <a:off x="791571" y="2047164"/>
                  <a:ext cx="832513" cy="832513"/>
                </a:xfrm>
                <a:prstGeom prst="ellipse">
                  <a:avLst/>
                </a:prstGeom>
                <a:solidFill>
                  <a:srgbClr val="B3D5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8" name="左箭头 24"/>
                <p:cNvSpPr/>
                <p:nvPr/>
              </p:nvSpPr>
              <p:spPr>
                <a:xfrm>
                  <a:off x="889709" y="2183640"/>
                  <a:ext cx="636236" cy="559559"/>
                </a:xfrm>
                <a:custGeom>
                  <a:gdLst>
                    <a:gd fmla="*/ 0 w 630179" name="connsiteX0"/>
                    <a:gd fmla="*/ 279780 h 559559" name="connsiteY0"/>
                    <a:gd fmla="*/ 293427 w 630179" name="connsiteX1"/>
                    <a:gd fmla="*/ 0 h 559559" name="connsiteY1"/>
                    <a:gd fmla="*/ 322003 w 630179" name="connsiteX2"/>
                    <a:gd fmla="*/ 39522 h 559559" name="connsiteY2"/>
                    <a:gd fmla="*/ 121977 w 630179" name="connsiteX3"/>
                    <a:gd fmla="*/ 246867 h 559559" name="connsiteY3"/>
                    <a:gd fmla="*/ 620836 w 630179" name="connsiteX4"/>
                    <a:gd fmla="*/ 246868 h 559559" name="connsiteY4"/>
                    <a:gd fmla="*/ 630179 w 630179" name="connsiteX5"/>
                    <a:gd fmla="*/ 312691 h 559559" name="connsiteY5"/>
                    <a:gd fmla="*/ 126739 w 630179" name="connsiteX6"/>
                    <a:gd fmla="*/ 312692 h 559559" name="connsiteY6"/>
                    <a:gd fmla="*/ 322003 w 630179" name="connsiteX7"/>
                    <a:gd fmla="*/ 530060 h 559559" name="connsiteY7"/>
                    <a:gd fmla="*/ 293427 w 630179" name="connsiteX8"/>
                    <a:gd fmla="*/ 559559 h 559559" name="connsiteY8"/>
                    <a:gd fmla="*/ 0 w 630179" name="connsiteX9"/>
                    <a:gd fmla="*/ 279780 h 559559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559559" w="630179">
                      <a:moveTo>
                        <a:pt x="0" y="279780"/>
                      </a:moveTo>
                      <a:lnTo>
                        <a:pt x="293427" y="0"/>
                      </a:lnTo>
                      <a:lnTo>
                        <a:pt x="322003" y="39522"/>
                      </a:lnTo>
                      <a:lnTo>
                        <a:pt x="121977" y="246867"/>
                      </a:lnTo>
                      <a:lnTo>
                        <a:pt x="620836" y="246868"/>
                      </a:lnTo>
                      <a:lnTo>
                        <a:pt x="630179" y="312691"/>
                      </a:lnTo>
                      <a:lnTo>
                        <a:pt x="126739" y="312692"/>
                      </a:lnTo>
                      <a:lnTo>
                        <a:pt x="322003" y="530060"/>
                      </a:lnTo>
                      <a:lnTo>
                        <a:pt x="293427" y="559559"/>
                      </a:lnTo>
                      <a:lnTo>
                        <a:pt x="0" y="2797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16" name="组合 215"/>
              <p:cNvGrpSpPr/>
              <p:nvPr/>
            </p:nvGrpSpPr>
            <p:grpSpPr>
              <a:xfrm flipH="1">
                <a:off x="4747842" y="2737590"/>
                <a:ext cx="350716" cy="350718"/>
                <a:chOff x="791571" y="2047164"/>
                <a:chExt cx="832513" cy="832513"/>
              </a:xfrm>
            </p:grpSpPr>
            <p:sp>
              <p:nvSpPr>
                <p:cNvPr id="235" name="椭圆 234"/>
                <p:cNvSpPr/>
                <p:nvPr/>
              </p:nvSpPr>
              <p:spPr>
                <a:xfrm>
                  <a:off x="791571" y="2047164"/>
                  <a:ext cx="832513" cy="832513"/>
                </a:xfrm>
                <a:prstGeom prst="ellipse">
                  <a:avLst/>
                </a:prstGeom>
                <a:solidFill>
                  <a:srgbClr val="B3D5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6" name="左箭头 24"/>
                <p:cNvSpPr/>
                <p:nvPr/>
              </p:nvSpPr>
              <p:spPr>
                <a:xfrm>
                  <a:off x="889709" y="2183640"/>
                  <a:ext cx="636236" cy="559559"/>
                </a:xfrm>
                <a:custGeom>
                  <a:gdLst>
                    <a:gd fmla="*/ 0 w 630179" name="connsiteX0"/>
                    <a:gd fmla="*/ 279780 h 559559" name="connsiteY0"/>
                    <a:gd fmla="*/ 293427 w 630179" name="connsiteX1"/>
                    <a:gd fmla="*/ 0 h 559559" name="connsiteY1"/>
                    <a:gd fmla="*/ 322003 w 630179" name="connsiteX2"/>
                    <a:gd fmla="*/ 39522 h 559559" name="connsiteY2"/>
                    <a:gd fmla="*/ 121977 w 630179" name="connsiteX3"/>
                    <a:gd fmla="*/ 246867 h 559559" name="connsiteY3"/>
                    <a:gd fmla="*/ 620836 w 630179" name="connsiteX4"/>
                    <a:gd fmla="*/ 246868 h 559559" name="connsiteY4"/>
                    <a:gd fmla="*/ 630179 w 630179" name="connsiteX5"/>
                    <a:gd fmla="*/ 312691 h 559559" name="connsiteY5"/>
                    <a:gd fmla="*/ 126739 w 630179" name="connsiteX6"/>
                    <a:gd fmla="*/ 312692 h 559559" name="connsiteY6"/>
                    <a:gd fmla="*/ 322003 w 630179" name="connsiteX7"/>
                    <a:gd fmla="*/ 530060 h 559559" name="connsiteY7"/>
                    <a:gd fmla="*/ 293427 w 630179" name="connsiteX8"/>
                    <a:gd fmla="*/ 559559 h 559559" name="connsiteY8"/>
                    <a:gd fmla="*/ 0 w 630179" name="connsiteX9"/>
                    <a:gd fmla="*/ 279780 h 559559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559559" w="630179">
                      <a:moveTo>
                        <a:pt x="0" y="279780"/>
                      </a:moveTo>
                      <a:lnTo>
                        <a:pt x="293427" y="0"/>
                      </a:lnTo>
                      <a:lnTo>
                        <a:pt x="322003" y="39522"/>
                      </a:lnTo>
                      <a:lnTo>
                        <a:pt x="121977" y="246867"/>
                      </a:lnTo>
                      <a:lnTo>
                        <a:pt x="620836" y="246868"/>
                      </a:lnTo>
                      <a:lnTo>
                        <a:pt x="630179" y="312691"/>
                      </a:lnTo>
                      <a:lnTo>
                        <a:pt x="126739" y="312692"/>
                      </a:lnTo>
                      <a:lnTo>
                        <a:pt x="322003" y="530060"/>
                      </a:lnTo>
                      <a:lnTo>
                        <a:pt x="293427" y="559559"/>
                      </a:lnTo>
                      <a:lnTo>
                        <a:pt x="0" y="2797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17" name="组合 216"/>
              <p:cNvGrpSpPr/>
              <p:nvPr/>
            </p:nvGrpSpPr>
            <p:grpSpPr>
              <a:xfrm>
                <a:off x="8237498" y="2710556"/>
                <a:ext cx="318527" cy="341290"/>
                <a:chOff x="5654709" y="3594100"/>
                <a:chExt cx="977896" cy="1047772"/>
              </a:xfrm>
            </p:grpSpPr>
            <p:sp>
              <p:nvSpPr>
                <p:cNvPr id="233" name="任意多边形 232"/>
                <p:cNvSpPr/>
                <p:nvPr/>
              </p:nvSpPr>
              <p:spPr>
                <a:xfrm>
                  <a:off x="5654709" y="3594100"/>
                  <a:ext cx="977896" cy="1047772"/>
                </a:xfrm>
                <a:custGeom>
                  <a:gdLst>
                    <a:gd fmla="*/ 0 w 977900" name="connsiteX0"/>
                    <a:gd fmla="*/ 0 h 1047772" name="connsiteY0"/>
                    <a:gd fmla="*/ 977900 w 977900" name="connsiteX1"/>
                    <a:gd fmla="*/ 0 h 1047772" name="connsiteY1"/>
                    <a:gd fmla="*/ 977900 w 977900" name="connsiteX2"/>
                    <a:gd fmla="*/ 1047772 h 1047772" name="connsiteY2"/>
                    <a:gd fmla="*/ 488950 w 977900" name="connsiteX3"/>
                    <a:gd fmla="*/ 859510 h 1047772" name="connsiteY3"/>
                    <a:gd fmla="*/ 0 w 977900" name="connsiteX4"/>
                    <a:gd fmla="*/ 1047772 h 1047772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47772" w="977900">
                      <a:moveTo>
                        <a:pt x="0" y="0"/>
                      </a:moveTo>
                      <a:lnTo>
                        <a:pt x="977900" y="0"/>
                      </a:lnTo>
                      <a:lnTo>
                        <a:pt x="977900" y="1047772"/>
                      </a:lnTo>
                      <a:lnTo>
                        <a:pt x="488950" y="859510"/>
                      </a:lnTo>
                      <a:lnTo>
                        <a:pt x="0" y="1047772"/>
                      </a:lnTo>
                      <a:close/>
                    </a:path>
                  </a:pathLst>
                </a:custGeom>
                <a:solidFill>
                  <a:srgbClr val="63B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34" name="五角星 233"/>
                <p:cNvSpPr/>
                <p:nvPr/>
              </p:nvSpPr>
              <p:spPr>
                <a:xfrm>
                  <a:off x="5831712" y="3745399"/>
                  <a:ext cx="623884" cy="623888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21" name="矩形 220"/>
              <p:cNvSpPr/>
              <p:nvPr/>
            </p:nvSpPr>
            <p:spPr>
              <a:xfrm>
                <a:off x="4400968" y="3782327"/>
                <a:ext cx="3112046" cy="169133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4405940" y="4030859"/>
                <a:ext cx="3112046" cy="169133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3" name="矩形 222"/>
              <p:cNvSpPr/>
              <p:nvPr/>
            </p:nvSpPr>
            <p:spPr>
              <a:xfrm>
                <a:off x="4405940" y="4315682"/>
                <a:ext cx="3112046" cy="169133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4" name="矩形 223"/>
              <p:cNvSpPr/>
              <p:nvPr/>
            </p:nvSpPr>
            <p:spPr>
              <a:xfrm>
                <a:off x="4405940" y="4607247"/>
                <a:ext cx="3112046" cy="169133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4400968" y="4934947"/>
                <a:ext cx="4208485" cy="169133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185050" y="2767463"/>
                <a:ext cx="261008" cy="290616"/>
              </a:xfrm>
              <a:prstGeom prst="rect">
                <a:avLst/>
              </a:prstGeom>
            </p:spPr>
          </p:pic>
          <p:sp>
            <p:nvSpPr>
              <p:cNvPr id="239" name="矩形 238"/>
              <p:cNvSpPr/>
              <p:nvPr/>
            </p:nvSpPr>
            <p:spPr>
              <a:xfrm>
                <a:off x="6629918" y="2717875"/>
                <a:ext cx="1453028" cy="462478"/>
              </a:xfrm>
              <a:prstGeom prst="rect">
                <a:avLst/>
              </a:prstGeom>
              <a:solidFill>
                <a:srgbClr val="F9F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altLang="zh-CN" lang="en-US" smtClean="0" sz="300">
                    <a:solidFill>
                      <a:schemeClr val="bg1">
                        <a:lumMod val="50000"/>
                      </a:schemeClr>
                    </a:solidFill>
                  </a:rPr>
                  <a:t>http://www.qq.com/    X</a:t>
                </a:r>
              </a:p>
            </p:txBody>
          </p:sp>
          <p:pic>
            <p:nvPicPr>
              <p:cNvPr id="240" name="图片 23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665719" y="2767463"/>
                <a:ext cx="274009" cy="290616"/>
              </a:xfrm>
              <a:prstGeom prst="rect">
                <a:avLst/>
              </a:prstGeom>
            </p:spPr>
          </p:pic>
          <p:sp>
            <p:nvSpPr>
              <p:cNvPr id="241" name="矩形 240"/>
              <p:cNvSpPr/>
              <p:nvPr/>
            </p:nvSpPr>
            <p:spPr>
              <a:xfrm>
                <a:off x="4626574" y="3502263"/>
                <a:ext cx="3112046" cy="169133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2584966" y="2420284"/>
              <a:ext cx="2245857" cy="1284936"/>
              <a:chOff x="3206749" y="2448904"/>
              <a:chExt cx="5778501" cy="330609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206749" y="2448904"/>
                <a:ext cx="5778501" cy="3306090"/>
              </a:xfrm>
              <a:prstGeom prst="rect">
                <a:avLst/>
              </a:prstGeom>
              <a:solidFill>
                <a:srgbClr val="E4EE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3265716" y="3248035"/>
                <a:ext cx="5646058" cy="2441567"/>
              </a:xfrm>
              <a:prstGeom prst="rect">
                <a:avLst/>
              </a:prstGeom>
              <a:solidFill>
                <a:srgbClr val="F9F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441371" y="2732632"/>
                <a:ext cx="2561892" cy="387939"/>
              </a:xfrm>
              <a:prstGeom prst="rect">
                <a:avLst/>
              </a:prstGeom>
              <a:solidFill>
                <a:srgbClr val="F9FC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altLang="zh-CN" lang="en-US" smtClean="0" sz="500">
                    <a:solidFill>
                      <a:schemeClr val="bg1">
                        <a:lumMod val="50000"/>
                      </a:schemeClr>
                    </a:solidFill>
                  </a:rPr>
                  <a:t>http://www.qq.com/</a:t>
                </a: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360420" y="2708071"/>
                <a:ext cx="436094" cy="436094"/>
                <a:chOff x="791571" y="2047164"/>
                <a:chExt cx="832513" cy="832513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91571" y="2047164"/>
                  <a:ext cx="832513" cy="832513"/>
                </a:xfrm>
                <a:prstGeom prst="ellipse">
                  <a:avLst/>
                </a:prstGeom>
                <a:solidFill>
                  <a:srgbClr val="B3D5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5" name="左箭头 24"/>
                <p:cNvSpPr/>
                <p:nvPr/>
              </p:nvSpPr>
              <p:spPr>
                <a:xfrm>
                  <a:off x="889709" y="2183640"/>
                  <a:ext cx="636236" cy="559559"/>
                </a:xfrm>
                <a:custGeom>
                  <a:gdLst>
                    <a:gd fmla="*/ 0 w 630179" name="connsiteX0"/>
                    <a:gd fmla="*/ 279780 h 559559" name="connsiteY0"/>
                    <a:gd fmla="*/ 293427 w 630179" name="connsiteX1"/>
                    <a:gd fmla="*/ 0 h 559559" name="connsiteY1"/>
                    <a:gd fmla="*/ 322003 w 630179" name="connsiteX2"/>
                    <a:gd fmla="*/ 39522 h 559559" name="connsiteY2"/>
                    <a:gd fmla="*/ 121977 w 630179" name="connsiteX3"/>
                    <a:gd fmla="*/ 246867 h 559559" name="connsiteY3"/>
                    <a:gd fmla="*/ 620836 w 630179" name="connsiteX4"/>
                    <a:gd fmla="*/ 246868 h 559559" name="connsiteY4"/>
                    <a:gd fmla="*/ 630179 w 630179" name="connsiteX5"/>
                    <a:gd fmla="*/ 312691 h 559559" name="connsiteY5"/>
                    <a:gd fmla="*/ 126739 w 630179" name="connsiteX6"/>
                    <a:gd fmla="*/ 312692 h 559559" name="connsiteY6"/>
                    <a:gd fmla="*/ 322003 w 630179" name="connsiteX7"/>
                    <a:gd fmla="*/ 530060 h 559559" name="connsiteY7"/>
                    <a:gd fmla="*/ 293427 w 630179" name="connsiteX8"/>
                    <a:gd fmla="*/ 559559 h 559559" name="connsiteY8"/>
                    <a:gd fmla="*/ 0 w 630179" name="connsiteX9"/>
                    <a:gd fmla="*/ 279780 h 559559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559559" w="630179">
                      <a:moveTo>
                        <a:pt x="0" y="279780"/>
                      </a:moveTo>
                      <a:lnTo>
                        <a:pt x="293427" y="0"/>
                      </a:lnTo>
                      <a:lnTo>
                        <a:pt x="322003" y="39522"/>
                      </a:lnTo>
                      <a:lnTo>
                        <a:pt x="121977" y="246867"/>
                      </a:lnTo>
                      <a:lnTo>
                        <a:pt x="620836" y="246868"/>
                      </a:lnTo>
                      <a:lnTo>
                        <a:pt x="630179" y="312691"/>
                      </a:lnTo>
                      <a:lnTo>
                        <a:pt x="126739" y="312692"/>
                      </a:lnTo>
                      <a:lnTo>
                        <a:pt x="322003" y="530060"/>
                      </a:lnTo>
                      <a:lnTo>
                        <a:pt x="293427" y="559559"/>
                      </a:lnTo>
                      <a:lnTo>
                        <a:pt x="0" y="2797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 flipH="1">
                <a:off x="3916796" y="2752186"/>
                <a:ext cx="347864" cy="347866"/>
                <a:chOff x="791571" y="2047164"/>
                <a:chExt cx="832513" cy="832513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791571" y="2047164"/>
                  <a:ext cx="832513" cy="832513"/>
                </a:xfrm>
                <a:prstGeom prst="ellipse">
                  <a:avLst/>
                </a:prstGeom>
                <a:solidFill>
                  <a:srgbClr val="B3D5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7" name="左箭头 24"/>
                <p:cNvSpPr/>
                <p:nvPr/>
              </p:nvSpPr>
              <p:spPr>
                <a:xfrm>
                  <a:off x="889709" y="2183640"/>
                  <a:ext cx="636236" cy="559559"/>
                </a:xfrm>
                <a:custGeom>
                  <a:gdLst>
                    <a:gd fmla="*/ 0 w 630179" name="connsiteX0"/>
                    <a:gd fmla="*/ 279780 h 559559" name="connsiteY0"/>
                    <a:gd fmla="*/ 293427 w 630179" name="connsiteX1"/>
                    <a:gd fmla="*/ 0 h 559559" name="connsiteY1"/>
                    <a:gd fmla="*/ 322003 w 630179" name="connsiteX2"/>
                    <a:gd fmla="*/ 39522 h 559559" name="connsiteY2"/>
                    <a:gd fmla="*/ 121977 w 630179" name="connsiteX3"/>
                    <a:gd fmla="*/ 246867 h 559559" name="connsiteY3"/>
                    <a:gd fmla="*/ 620836 w 630179" name="connsiteX4"/>
                    <a:gd fmla="*/ 246868 h 559559" name="connsiteY4"/>
                    <a:gd fmla="*/ 630179 w 630179" name="connsiteX5"/>
                    <a:gd fmla="*/ 312691 h 559559" name="connsiteY5"/>
                    <a:gd fmla="*/ 126739 w 630179" name="connsiteX6"/>
                    <a:gd fmla="*/ 312692 h 559559" name="connsiteY6"/>
                    <a:gd fmla="*/ 322003 w 630179" name="connsiteX7"/>
                    <a:gd fmla="*/ 530060 h 559559" name="connsiteY7"/>
                    <a:gd fmla="*/ 293427 w 630179" name="connsiteX8"/>
                    <a:gd fmla="*/ 559559 h 559559" name="connsiteY8"/>
                    <a:gd fmla="*/ 0 w 630179" name="connsiteX9"/>
                    <a:gd fmla="*/ 279780 h 559559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559559" w="630179">
                      <a:moveTo>
                        <a:pt x="0" y="279780"/>
                      </a:moveTo>
                      <a:lnTo>
                        <a:pt x="293427" y="0"/>
                      </a:lnTo>
                      <a:lnTo>
                        <a:pt x="322003" y="39522"/>
                      </a:lnTo>
                      <a:lnTo>
                        <a:pt x="121977" y="246867"/>
                      </a:lnTo>
                      <a:lnTo>
                        <a:pt x="620836" y="246868"/>
                      </a:lnTo>
                      <a:lnTo>
                        <a:pt x="630179" y="312691"/>
                      </a:lnTo>
                      <a:lnTo>
                        <a:pt x="126739" y="312692"/>
                      </a:lnTo>
                      <a:lnTo>
                        <a:pt x="322003" y="530060"/>
                      </a:lnTo>
                      <a:lnTo>
                        <a:pt x="293427" y="559559"/>
                      </a:lnTo>
                      <a:lnTo>
                        <a:pt x="0" y="2797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7155471" y="2782057"/>
                <a:ext cx="315938" cy="338514"/>
                <a:chOff x="4965700" y="3594100"/>
                <a:chExt cx="977900" cy="1047772"/>
              </a:xfrm>
            </p:grpSpPr>
            <p:sp>
              <p:nvSpPr>
                <p:cNvPr id="204" name="任意多边形 203"/>
                <p:cNvSpPr/>
                <p:nvPr/>
              </p:nvSpPr>
              <p:spPr>
                <a:xfrm>
                  <a:off x="4965700" y="3594100"/>
                  <a:ext cx="977900" cy="1047772"/>
                </a:xfrm>
                <a:custGeom>
                  <a:gdLst>
                    <a:gd fmla="*/ 0 w 977900" name="connsiteX0"/>
                    <a:gd fmla="*/ 0 h 1047772" name="connsiteY0"/>
                    <a:gd fmla="*/ 977900 w 977900" name="connsiteX1"/>
                    <a:gd fmla="*/ 0 h 1047772" name="connsiteY1"/>
                    <a:gd fmla="*/ 977900 w 977900" name="connsiteX2"/>
                    <a:gd fmla="*/ 1047772 h 1047772" name="connsiteY2"/>
                    <a:gd fmla="*/ 488950 w 977900" name="connsiteX3"/>
                    <a:gd fmla="*/ 859510 h 1047772" name="connsiteY3"/>
                    <a:gd fmla="*/ 0 w 977900" name="connsiteX4"/>
                    <a:gd fmla="*/ 1047772 h 1047772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47772" w="977900">
                      <a:moveTo>
                        <a:pt x="0" y="0"/>
                      </a:moveTo>
                      <a:lnTo>
                        <a:pt x="977900" y="0"/>
                      </a:lnTo>
                      <a:lnTo>
                        <a:pt x="977900" y="1047772"/>
                      </a:lnTo>
                      <a:lnTo>
                        <a:pt x="488950" y="859510"/>
                      </a:lnTo>
                      <a:lnTo>
                        <a:pt x="0" y="1047772"/>
                      </a:lnTo>
                      <a:close/>
                    </a:path>
                  </a:pathLst>
                </a:custGeom>
                <a:solidFill>
                  <a:srgbClr val="63B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2" name="五角星 61"/>
                <p:cNvSpPr/>
                <p:nvPr/>
              </p:nvSpPr>
              <p:spPr>
                <a:xfrm>
                  <a:off x="5142708" y="3745397"/>
                  <a:ext cx="623884" cy="623884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26728" y="2767215"/>
                <a:ext cx="314354" cy="314354"/>
              </a:xfrm>
              <a:prstGeom prst="rect">
                <a:avLst/>
              </a:prstGeom>
            </p:spPr>
          </p:pic>
          <p:grpSp>
            <p:nvGrpSpPr>
              <p:cNvPr id="83" name="组合 82"/>
              <p:cNvGrpSpPr/>
              <p:nvPr/>
            </p:nvGrpSpPr>
            <p:grpSpPr>
              <a:xfrm>
                <a:off x="3572743" y="3849447"/>
                <a:ext cx="1715770" cy="987624"/>
                <a:chOff x="3453130" y="3520876"/>
                <a:chExt cx="1275196" cy="761698"/>
              </a:xfrm>
            </p:grpSpPr>
            <p:sp>
              <p:nvSpPr>
                <p:cNvPr id="76" name="矩形 75"/>
                <p:cNvSpPr/>
                <p:nvPr/>
              </p:nvSpPr>
              <p:spPr>
                <a:xfrm>
                  <a:off x="3453130" y="3520876"/>
                  <a:ext cx="1275196" cy="761698"/>
                </a:xfrm>
                <a:prstGeom prst="rect">
                  <a:avLst/>
                </a:prstGeom>
                <a:solidFill>
                  <a:srgbClr val="E0F2FD"/>
                </a:solidFill>
                <a:ln>
                  <a:solidFill>
                    <a:srgbClr val="B3D5F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82" name="组合 81"/>
                <p:cNvGrpSpPr/>
                <p:nvPr/>
              </p:nvGrpSpPr>
              <p:grpSpPr>
                <a:xfrm>
                  <a:off x="3453130" y="3533576"/>
                  <a:ext cx="1275196" cy="729948"/>
                  <a:chOff x="3453130" y="3552626"/>
                  <a:chExt cx="1275196" cy="729948"/>
                </a:xfrm>
              </p:grpSpPr>
              <p:sp>
                <p:nvSpPr>
                  <p:cNvPr id="77" name="任意多边形 76"/>
                  <p:cNvSpPr/>
                  <p:nvPr/>
                </p:nvSpPr>
                <p:spPr>
                  <a:xfrm>
                    <a:off x="3453130" y="3761873"/>
                    <a:ext cx="1275196" cy="520701"/>
                  </a:xfrm>
                  <a:custGeom>
                    <a:gdLst>
                      <a:gd fmla="*/ 0 w 733425" name="connsiteX0"/>
                      <a:gd fmla="*/ 321152 h 321152" name="connsiteY0"/>
                      <a:gd fmla="*/ 47625 w 733425" name="connsiteX1"/>
                      <a:gd fmla="*/ 257652 h 321152" name="connsiteY1"/>
                      <a:gd fmla="*/ 174625 w 733425" name="connsiteX2"/>
                      <a:gd fmla="*/ 159227 h 321152" name="connsiteY2"/>
                      <a:gd fmla="*/ 288925 w 733425" name="connsiteX3"/>
                      <a:gd fmla="*/ 156052 h 321152" name="connsiteY3"/>
                      <a:gd fmla="*/ 441325 w 733425" name="connsiteX4"/>
                      <a:gd fmla="*/ 89377 h 321152" name="connsiteY4"/>
                      <a:gd fmla="*/ 650875 w 733425" name="connsiteX5"/>
                      <a:gd fmla="*/ 76677 h 321152" name="connsiteY5"/>
                      <a:gd fmla="*/ 733425 w 733425" name="connsiteX6"/>
                      <a:gd fmla="*/ 321152 h 321152" name="connsiteY6"/>
                      <a:gd fmla="*/ 0 w 733425" name="connsiteX7"/>
                      <a:gd fmla="*/ 321152 h 321152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321152" w="733425">
                        <a:moveTo>
                          <a:pt x="0" y="321152"/>
                        </a:moveTo>
                        <a:cubicBezTo>
                          <a:pt x="15875" y="288344"/>
                          <a:pt x="31221" y="268765"/>
                          <a:pt x="47625" y="257652"/>
                        </a:cubicBezTo>
                        <a:cubicBezTo>
                          <a:pt x="118004" y="294165"/>
                          <a:pt x="147108" y="188860"/>
                          <a:pt x="174625" y="159227"/>
                        </a:cubicBezTo>
                        <a:cubicBezTo>
                          <a:pt x="219075" y="72444"/>
                          <a:pt x="282575" y="119010"/>
                          <a:pt x="288925" y="156052"/>
                        </a:cubicBezTo>
                        <a:cubicBezTo>
                          <a:pt x="390525" y="305277"/>
                          <a:pt x="400050" y="117952"/>
                          <a:pt x="441325" y="89377"/>
                        </a:cubicBezTo>
                        <a:cubicBezTo>
                          <a:pt x="490008" y="-10106"/>
                          <a:pt x="605367" y="-42915"/>
                          <a:pt x="650875" y="76677"/>
                        </a:cubicBezTo>
                        <a:cubicBezTo>
                          <a:pt x="674158" y="113719"/>
                          <a:pt x="722842" y="239660"/>
                          <a:pt x="733425" y="321152"/>
                        </a:cubicBezTo>
                        <a:lnTo>
                          <a:pt x="0" y="321152"/>
                        </a:lnTo>
                        <a:close/>
                      </a:path>
                    </a:pathLst>
                  </a:cu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4316153" y="3552626"/>
                    <a:ext cx="234836" cy="248617"/>
                    <a:chOff x="3738293" y="3759504"/>
                    <a:chExt cx="1007944" cy="1067094"/>
                  </a:xfrm>
                </p:grpSpPr>
                <p:sp>
                  <p:nvSpPr>
                    <p:cNvPr id="78" name="等腰三角形 77"/>
                    <p:cNvSpPr/>
                    <p:nvPr/>
                  </p:nvSpPr>
                  <p:spPr>
                    <a:xfrm>
                      <a:off x="3957803" y="3759504"/>
                      <a:ext cx="568925" cy="240996"/>
                    </a:xfrm>
                    <a:prstGeom prst="triangle">
                      <a:avLst/>
                    </a:prstGeom>
                    <a:solidFill>
                      <a:srgbClr val="94D4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205" name="等腰三角形 204"/>
                    <p:cNvSpPr/>
                    <p:nvPr/>
                  </p:nvSpPr>
                  <p:spPr>
                    <a:xfrm>
                      <a:off x="3738293" y="3960327"/>
                      <a:ext cx="1007944" cy="426964"/>
                    </a:xfrm>
                    <a:prstGeom prst="triangle">
                      <a:avLst/>
                    </a:prstGeom>
                    <a:solidFill>
                      <a:srgbClr val="94D4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79" name="矩形 78"/>
                    <p:cNvSpPr/>
                    <p:nvPr/>
                  </p:nvSpPr>
                  <p:spPr>
                    <a:xfrm>
                      <a:off x="4176041" y="4237072"/>
                      <a:ext cx="132447" cy="589526"/>
                    </a:xfrm>
                    <a:prstGeom prst="rect">
                      <a:avLst/>
                    </a:prstGeom>
                    <a:solidFill>
                      <a:srgbClr val="94D4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</p:grpSp>
          </p:grpSp>
          <p:sp>
            <p:nvSpPr>
              <p:cNvPr id="84" name="矩形 83"/>
              <p:cNvSpPr/>
              <p:nvPr/>
            </p:nvSpPr>
            <p:spPr>
              <a:xfrm>
                <a:off x="5012844" y="3409545"/>
                <a:ext cx="1511300" cy="291920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5523864" y="3845112"/>
                <a:ext cx="3086736" cy="167757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7" name="矩形 206"/>
              <p:cNvSpPr/>
              <p:nvPr/>
            </p:nvSpPr>
            <p:spPr>
              <a:xfrm>
                <a:off x="5528795" y="4091623"/>
                <a:ext cx="3086736" cy="167757"/>
              </a:xfrm>
              <a:prstGeom prst="rect">
                <a:avLst/>
              </a:prstGeom>
              <a:solidFill>
                <a:srgbClr val="CEE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5528795" y="4374129"/>
                <a:ext cx="3086736" cy="167757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9" name="矩形 208"/>
              <p:cNvSpPr/>
              <p:nvPr/>
            </p:nvSpPr>
            <p:spPr>
              <a:xfrm>
                <a:off x="5528795" y="4663323"/>
                <a:ext cx="3086736" cy="167757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10" name="矩形 209"/>
              <p:cNvSpPr/>
              <p:nvPr/>
            </p:nvSpPr>
            <p:spPr>
              <a:xfrm>
                <a:off x="3572743" y="4988358"/>
                <a:ext cx="4174258" cy="167757"/>
              </a:xfrm>
              <a:prstGeom prst="rect">
                <a:avLst/>
              </a:prstGeom>
              <a:solidFill>
                <a:srgbClr val="E9E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4053169" y="1642122"/>
              <a:ext cx="1298011" cy="1079820"/>
              <a:chOff x="4757050" y="2858297"/>
              <a:chExt cx="1694546" cy="1409700"/>
            </a:xfr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等腰三角形 89"/>
              <p:cNvSpPr/>
              <p:nvPr/>
            </p:nvSpPr>
            <p:spPr>
              <a:xfrm rot="16200000">
                <a:off x="4855293" y="3386162"/>
                <a:ext cx="272360" cy="4688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5041896" y="2858297"/>
                <a:ext cx="1409700" cy="1409700"/>
              </a:xfrm>
              <a:prstGeom prst="ellipse">
                <a:avLst/>
              </a:prstGeom>
              <a:solidFill>
                <a:srgbClr val="D7EAF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5389252" y="3109705"/>
                <a:ext cx="714985" cy="935395"/>
                <a:chOff x="5307920" y="3103986"/>
                <a:chExt cx="714985" cy="935395"/>
              </a:xfrm>
            </p:grpSpPr>
            <p:sp>
              <p:nvSpPr>
                <p:cNvPr id="348" name="任意多边形 347"/>
                <p:cNvSpPr/>
                <p:nvPr/>
              </p:nvSpPr>
              <p:spPr>
                <a:xfrm>
                  <a:off x="5307920" y="3103986"/>
                  <a:ext cx="714985" cy="935395"/>
                </a:xfrm>
                <a:custGeom>
                  <a:gdLst>
                    <a:gd fmla="*/ 0 w 977900" name="connsiteX0"/>
                    <a:gd fmla="*/ 0 h 1047772" name="connsiteY0"/>
                    <a:gd fmla="*/ 977900 w 977900" name="connsiteX1"/>
                    <a:gd fmla="*/ 0 h 1047772" name="connsiteY1"/>
                    <a:gd fmla="*/ 977900 w 977900" name="connsiteX2"/>
                    <a:gd fmla="*/ 1047772 h 1047772" name="connsiteY2"/>
                    <a:gd fmla="*/ 488950 w 977900" name="connsiteX3"/>
                    <a:gd fmla="*/ 859510 h 1047772" name="connsiteY3"/>
                    <a:gd fmla="*/ 0 w 977900" name="connsiteX4"/>
                    <a:gd fmla="*/ 1047772 h 1047772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1047772" w="977900">
                      <a:moveTo>
                        <a:pt x="0" y="0"/>
                      </a:moveTo>
                      <a:lnTo>
                        <a:pt x="977900" y="0"/>
                      </a:lnTo>
                      <a:lnTo>
                        <a:pt x="977900" y="1047772"/>
                      </a:lnTo>
                      <a:lnTo>
                        <a:pt x="488950" y="859510"/>
                      </a:lnTo>
                      <a:lnTo>
                        <a:pt x="0" y="1047772"/>
                      </a:lnTo>
                      <a:close/>
                    </a:path>
                  </a:pathLst>
                </a:custGeom>
                <a:solidFill>
                  <a:srgbClr val="18B4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9" name="五角星 348"/>
                <p:cNvSpPr/>
                <p:nvPr/>
              </p:nvSpPr>
              <p:spPr>
                <a:xfrm>
                  <a:off x="5388731" y="3215007"/>
                  <a:ext cx="556967" cy="556974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383" name="组合 382"/>
          <p:cNvGrpSpPr/>
          <p:nvPr/>
        </p:nvGrpSpPr>
        <p:grpSpPr>
          <a:xfrm>
            <a:off x="-2122977" y="-162433"/>
            <a:ext cx="2051220" cy="2240542"/>
            <a:chOff x="5603956" y="2685495"/>
            <a:chExt cx="2051220" cy="2240542"/>
          </a:xfrm>
        </p:grpSpPr>
        <p:sp>
          <p:nvSpPr>
            <p:cNvPr id="384" name="椭圆 383"/>
            <p:cNvSpPr/>
            <p:nvPr/>
          </p:nvSpPr>
          <p:spPr>
            <a:xfrm>
              <a:off x="5603956" y="4880318"/>
              <a:ext cx="2051220" cy="4571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71000"/>
                  </a:schemeClr>
                </a:gs>
                <a:gs pos="43000">
                  <a:srgbClr val="BBBBBC"/>
                </a:gs>
                <a:gs pos="28000">
                  <a:srgbClr val="CFD0D2"/>
                </a:gs>
                <a:gs pos="100000">
                  <a:schemeClr val="bg1">
                    <a:lumMod val="65000"/>
                    <a:alpha val="8900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5" name="组合 384"/>
            <p:cNvGrpSpPr/>
            <p:nvPr/>
          </p:nvGrpSpPr>
          <p:grpSpPr>
            <a:xfrm>
              <a:off x="6030916" y="2685495"/>
              <a:ext cx="1178076" cy="2240542"/>
              <a:chOff x="3900992" y="4211153"/>
              <a:chExt cx="1178076" cy="2240542"/>
            </a:xfrm>
          </p:grpSpPr>
          <p:grpSp>
            <p:nvGrpSpPr>
              <p:cNvPr id="386" name="组合 385"/>
              <p:cNvGrpSpPr/>
              <p:nvPr/>
            </p:nvGrpSpPr>
            <p:grpSpPr>
              <a:xfrm>
                <a:off x="3900992" y="4211153"/>
                <a:ext cx="1178076" cy="2240542"/>
                <a:chOff x="2887897" y="2761900"/>
                <a:chExt cx="1178076" cy="2240542"/>
              </a:xfrm>
            </p:grpSpPr>
            <p:sp>
              <p:nvSpPr>
                <p:cNvPr id="391" name="圆角矩形 390"/>
                <p:cNvSpPr/>
                <p:nvPr/>
              </p:nvSpPr>
              <p:spPr>
                <a:xfrm>
                  <a:off x="2887897" y="2761900"/>
                  <a:ext cx="1178076" cy="2240542"/>
                </a:xfrm>
                <a:prstGeom prst="roundRect">
                  <a:avLst/>
                </a:prstGeom>
                <a:solidFill>
                  <a:srgbClr val="454C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2" name="矩形 391"/>
                <p:cNvSpPr/>
                <p:nvPr/>
              </p:nvSpPr>
              <p:spPr>
                <a:xfrm>
                  <a:off x="2941446" y="3097762"/>
                  <a:ext cx="1070977" cy="1599697"/>
                </a:xfrm>
                <a:prstGeom prst="rect">
                  <a:avLst/>
                </a:prstGeom>
                <a:solidFill>
                  <a:srgbClr val="ACE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87" name="组合 386"/>
              <p:cNvGrpSpPr/>
              <p:nvPr/>
            </p:nvGrpSpPr>
            <p:grpSpPr>
              <a:xfrm>
                <a:off x="4336345" y="4314258"/>
                <a:ext cx="300934" cy="127418"/>
                <a:chOff x="8047325" y="4425906"/>
                <a:chExt cx="216694" cy="917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89" name="椭圆 388"/>
                <p:cNvSpPr/>
                <p:nvPr/>
              </p:nvSpPr>
              <p:spPr>
                <a:xfrm>
                  <a:off x="8132813" y="442590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0" name="圆角矩形 389"/>
                <p:cNvSpPr/>
                <p:nvPr/>
              </p:nvSpPr>
              <p:spPr>
                <a:xfrm>
                  <a:off x="8047325" y="4488856"/>
                  <a:ext cx="216694" cy="28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88" name="椭圆 387"/>
              <p:cNvSpPr/>
              <p:nvPr/>
            </p:nvSpPr>
            <p:spPr>
              <a:xfrm>
                <a:off x="4384295" y="6210637"/>
                <a:ext cx="205031" cy="205031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03" name="组合 402"/>
          <p:cNvGrpSpPr/>
          <p:nvPr/>
        </p:nvGrpSpPr>
        <p:grpSpPr>
          <a:xfrm>
            <a:off x="11127930" y="1703756"/>
            <a:ext cx="547674" cy="716506"/>
            <a:chOff x="5595931" y="5852652"/>
            <a:chExt cx="547674" cy="716506"/>
          </a:xfrm>
        </p:grpSpPr>
        <p:sp>
          <p:nvSpPr>
            <p:cNvPr id="404" name="任意多边形 403"/>
            <p:cNvSpPr/>
            <p:nvPr/>
          </p:nvSpPr>
          <p:spPr>
            <a:xfrm>
              <a:off x="5595931" y="5852652"/>
              <a:ext cx="547674" cy="716506"/>
            </a:xfrm>
            <a:custGeom>
              <a:gdLst>
                <a:gd fmla="*/ 0 w 977900" name="connsiteX0"/>
                <a:gd fmla="*/ 0 h 1047772" name="connsiteY0"/>
                <a:gd fmla="*/ 977900 w 977900" name="connsiteX1"/>
                <a:gd fmla="*/ 0 h 1047772" name="connsiteY1"/>
                <a:gd fmla="*/ 977900 w 977900" name="connsiteX2"/>
                <a:gd fmla="*/ 1047772 h 1047772" name="connsiteY2"/>
                <a:gd fmla="*/ 488950 w 977900" name="connsiteX3"/>
                <a:gd fmla="*/ 859510 h 1047772" name="connsiteY3"/>
                <a:gd fmla="*/ 0 w 977900" name="connsiteX4"/>
                <a:gd fmla="*/ 1047772 h 104777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7772" w="977900">
                  <a:moveTo>
                    <a:pt x="0" y="0"/>
                  </a:moveTo>
                  <a:lnTo>
                    <a:pt x="977900" y="0"/>
                  </a:lnTo>
                  <a:lnTo>
                    <a:pt x="977900" y="1047772"/>
                  </a:lnTo>
                  <a:lnTo>
                    <a:pt x="488950" y="859510"/>
                  </a:lnTo>
                  <a:lnTo>
                    <a:pt x="0" y="1047772"/>
                  </a:lnTo>
                  <a:close/>
                </a:path>
              </a:pathLst>
            </a:custGeom>
            <a:solidFill>
              <a:srgbClr val="18B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5" name="五角星 404"/>
            <p:cNvSpPr/>
            <p:nvPr/>
          </p:nvSpPr>
          <p:spPr>
            <a:xfrm>
              <a:off x="5657832" y="5937693"/>
              <a:ext cx="426633" cy="4266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03956" y="2685495"/>
            <a:ext cx="2051220" cy="2240542"/>
            <a:chOff x="5603956" y="2685495"/>
            <a:chExt cx="2051220" cy="2240542"/>
          </a:xfrm>
        </p:grpSpPr>
        <p:grpSp>
          <p:nvGrpSpPr>
            <p:cNvPr id="97" name="组合 96"/>
            <p:cNvGrpSpPr/>
            <p:nvPr/>
          </p:nvGrpSpPr>
          <p:grpSpPr>
            <a:xfrm>
              <a:off x="5603956" y="2685495"/>
              <a:ext cx="2051220" cy="2240542"/>
              <a:chOff x="5603956" y="2685495"/>
              <a:chExt cx="2051220" cy="2240542"/>
            </a:xfrm>
          </p:grpSpPr>
          <p:sp>
            <p:nvSpPr>
              <p:cNvPr id="358" name="椭圆 357"/>
              <p:cNvSpPr/>
              <p:nvPr/>
            </p:nvSpPr>
            <p:spPr>
              <a:xfrm>
                <a:off x="5603956" y="4880318"/>
                <a:ext cx="2051220" cy="45719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1000"/>
                    </a:schemeClr>
                  </a:gs>
                  <a:gs pos="43000">
                    <a:srgbClr val="BBBBBC"/>
                  </a:gs>
                  <a:gs pos="28000">
                    <a:srgbClr val="CFD0D2"/>
                  </a:gs>
                  <a:gs pos="100000">
                    <a:schemeClr val="bg1">
                      <a:lumMod val="65000"/>
                      <a:alpha val="89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59" name="组合 358"/>
              <p:cNvGrpSpPr/>
              <p:nvPr/>
            </p:nvGrpSpPr>
            <p:grpSpPr>
              <a:xfrm>
                <a:off x="6030916" y="2685495"/>
                <a:ext cx="1178076" cy="2240542"/>
                <a:chOff x="3900992" y="4211153"/>
                <a:chExt cx="1178076" cy="2240542"/>
              </a:xfrm>
            </p:grpSpPr>
            <p:grpSp>
              <p:nvGrpSpPr>
                <p:cNvPr id="376" name="组合 375"/>
                <p:cNvGrpSpPr/>
                <p:nvPr/>
              </p:nvGrpSpPr>
              <p:grpSpPr>
                <a:xfrm>
                  <a:off x="3900992" y="4211153"/>
                  <a:ext cx="1178076" cy="2240542"/>
                  <a:chOff x="2887897" y="2761900"/>
                  <a:chExt cx="1178076" cy="2240542"/>
                </a:xfrm>
              </p:grpSpPr>
              <p:sp>
                <p:nvSpPr>
                  <p:cNvPr id="381" name="圆角矩形 380"/>
                  <p:cNvSpPr/>
                  <p:nvPr/>
                </p:nvSpPr>
                <p:spPr>
                  <a:xfrm>
                    <a:off x="2887897" y="2761900"/>
                    <a:ext cx="1178076" cy="2240542"/>
                  </a:xfrm>
                  <a:prstGeom prst="roundRect">
                    <a:avLst/>
                  </a:prstGeom>
                  <a:solidFill>
                    <a:srgbClr val="454C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82" name="矩形 381"/>
                  <p:cNvSpPr/>
                  <p:nvPr/>
                </p:nvSpPr>
                <p:spPr>
                  <a:xfrm>
                    <a:off x="2941446" y="3097762"/>
                    <a:ext cx="1070977" cy="1599697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377" name="组合 376"/>
                <p:cNvGrpSpPr/>
                <p:nvPr/>
              </p:nvGrpSpPr>
              <p:grpSpPr>
                <a:xfrm>
                  <a:off x="4336345" y="4314258"/>
                  <a:ext cx="300934" cy="127418"/>
                  <a:chOff x="8047325" y="4425906"/>
                  <a:chExt cx="216694" cy="9175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79" name="椭圆 378"/>
                  <p:cNvSpPr/>
                  <p:nvPr/>
                </p:nvSpPr>
                <p:spPr>
                  <a:xfrm>
                    <a:off x="8132813" y="442590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80" name="圆角矩形 379"/>
                  <p:cNvSpPr/>
                  <p:nvPr/>
                </p:nvSpPr>
                <p:spPr>
                  <a:xfrm>
                    <a:off x="8047325" y="4488856"/>
                    <a:ext cx="216694" cy="28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78" name="椭圆 377"/>
                <p:cNvSpPr/>
                <p:nvPr/>
              </p:nvSpPr>
              <p:spPr>
                <a:xfrm>
                  <a:off x="4384295" y="6210637"/>
                  <a:ext cx="205031" cy="20503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06" name="组合 105"/>
            <p:cNvGrpSpPr/>
            <p:nvPr/>
          </p:nvGrpSpPr>
          <p:grpSpPr>
            <a:xfrm>
              <a:off x="6178261" y="3474693"/>
              <a:ext cx="898237" cy="517039"/>
              <a:chOff x="5783563" y="3407261"/>
              <a:chExt cx="1203283" cy="692628"/>
            </a:xfrm>
          </p:grpSpPr>
          <p:sp>
            <p:nvSpPr>
              <p:cNvPr id="394" name="矩形 393"/>
              <p:cNvSpPr/>
              <p:nvPr/>
            </p:nvSpPr>
            <p:spPr>
              <a:xfrm>
                <a:off x="5783563" y="3407261"/>
                <a:ext cx="1203283" cy="692628"/>
              </a:xfrm>
              <a:prstGeom prst="rect">
                <a:avLst/>
              </a:prstGeom>
              <a:solidFill>
                <a:srgbClr val="E0F2F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95" name="组合 394"/>
              <p:cNvGrpSpPr/>
              <p:nvPr/>
            </p:nvGrpSpPr>
            <p:grpSpPr>
              <a:xfrm>
                <a:off x="5783563" y="3418809"/>
                <a:ext cx="1203283" cy="663757"/>
                <a:chOff x="3453130" y="3552626"/>
                <a:chExt cx="1275196" cy="729948"/>
              </a:xfrm>
            </p:grpSpPr>
            <p:sp>
              <p:nvSpPr>
                <p:cNvPr id="396" name="任意多边形 395"/>
                <p:cNvSpPr/>
                <p:nvPr/>
              </p:nvSpPr>
              <p:spPr>
                <a:xfrm>
                  <a:off x="3453130" y="3761873"/>
                  <a:ext cx="1275196" cy="520701"/>
                </a:xfrm>
                <a:custGeom>
                  <a:gdLst>
                    <a:gd fmla="*/ 0 w 733425" name="connsiteX0"/>
                    <a:gd fmla="*/ 321152 h 321152" name="connsiteY0"/>
                    <a:gd fmla="*/ 47625 w 733425" name="connsiteX1"/>
                    <a:gd fmla="*/ 257652 h 321152" name="connsiteY1"/>
                    <a:gd fmla="*/ 174625 w 733425" name="connsiteX2"/>
                    <a:gd fmla="*/ 159227 h 321152" name="connsiteY2"/>
                    <a:gd fmla="*/ 288925 w 733425" name="connsiteX3"/>
                    <a:gd fmla="*/ 156052 h 321152" name="connsiteY3"/>
                    <a:gd fmla="*/ 441325 w 733425" name="connsiteX4"/>
                    <a:gd fmla="*/ 89377 h 321152" name="connsiteY4"/>
                    <a:gd fmla="*/ 650875 w 733425" name="connsiteX5"/>
                    <a:gd fmla="*/ 76677 h 321152" name="connsiteY5"/>
                    <a:gd fmla="*/ 733425 w 733425" name="connsiteX6"/>
                    <a:gd fmla="*/ 321152 h 321152" name="connsiteY6"/>
                    <a:gd fmla="*/ 0 w 733425" name="connsiteX7"/>
                    <a:gd fmla="*/ 321152 h 321152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321152" w="733425">
                      <a:moveTo>
                        <a:pt x="0" y="321152"/>
                      </a:moveTo>
                      <a:cubicBezTo>
                        <a:pt x="15875" y="288344"/>
                        <a:pt x="31221" y="268765"/>
                        <a:pt x="47625" y="257652"/>
                      </a:cubicBezTo>
                      <a:cubicBezTo>
                        <a:pt x="118004" y="294165"/>
                        <a:pt x="147108" y="188860"/>
                        <a:pt x="174625" y="159227"/>
                      </a:cubicBezTo>
                      <a:cubicBezTo>
                        <a:pt x="219075" y="72444"/>
                        <a:pt x="282575" y="119010"/>
                        <a:pt x="288925" y="156052"/>
                      </a:cubicBezTo>
                      <a:cubicBezTo>
                        <a:pt x="390525" y="305277"/>
                        <a:pt x="400050" y="117952"/>
                        <a:pt x="441325" y="89377"/>
                      </a:cubicBezTo>
                      <a:cubicBezTo>
                        <a:pt x="490008" y="-10106"/>
                        <a:pt x="605367" y="-42915"/>
                        <a:pt x="650875" y="76677"/>
                      </a:cubicBezTo>
                      <a:cubicBezTo>
                        <a:pt x="674158" y="113719"/>
                        <a:pt x="722842" y="239660"/>
                        <a:pt x="733425" y="321152"/>
                      </a:cubicBezTo>
                      <a:lnTo>
                        <a:pt x="0" y="321152"/>
                      </a:lnTo>
                      <a:close/>
                    </a:path>
                  </a:pathLst>
                </a:custGeom>
                <a:solidFill>
                  <a:srgbClr val="94D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397" name="组合 396"/>
                <p:cNvGrpSpPr/>
                <p:nvPr/>
              </p:nvGrpSpPr>
              <p:grpSpPr>
                <a:xfrm>
                  <a:off x="4316153" y="3552626"/>
                  <a:ext cx="234836" cy="248617"/>
                  <a:chOff x="3738293" y="3759504"/>
                  <a:chExt cx="1007944" cy="1067094"/>
                </a:xfrm>
              </p:grpSpPr>
              <p:sp>
                <p:nvSpPr>
                  <p:cNvPr id="398" name="等腰三角形 397"/>
                  <p:cNvSpPr/>
                  <p:nvPr/>
                </p:nvSpPr>
                <p:spPr>
                  <a:xfrm>
                    <a:off x="3957803" y="3759504"/>
                    <a:ext cx="568925" cy="240996"/>
                  </a:xfrm>
                  <a:prstGeom prst="triangle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99" name="等腰三角形 398"/>
                  <p:cNvSpPr/>
                  <p:nvPr/>
                </p:nvSpPr>
                <p:spPr>
                  <a:xfrm>
                    <a:off x="3738293" y="3960327"/>
                    <a:ext cx="1007944" cy="426964"/>
                  </a:xfrm>
                  <a:prstGeom prst="triangle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00" name="矩形 399"/>
                  <p:cNvSpPr/>
                  <p:nvPr/>
                </p:nvSpPr>
                <p:spPr>
                  <a:xfrm>
                    <a:off x="4176041" y="4237072"/>
                    <a:ext cx="132447" cy="589526"/>
                  </a:xfrm>
                  <a:prstGeom prst="rect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</p:grpSp>
        <p:grpSp>
          <p:nvGrpSpPr>
            <p:cNvPr id="107" name="组合 106"/>
            <p:cNvGrpSpPr/>
            <p:nvPr/>
          </p:nvGrpSpPr>
          <p:grpSpPr>
            <a:xfrm>
              <a:off x="6115285" y="3058739"/>
              <a:ext cx="158335" cy="207145"/>
              <a:chOff x="5595931" y="5852652"/>
              <a:chExt cx="547674" cy="716506"/>
            </a:xfrm>
          </p:grpSpPr>
          <p:sp>
            <p:nvSpPr>
              <p:cNvPr id="401" name="任意多边形 400"/>
              <p:cNvSpPr/>
              <p:nvPr/>
            </p:nvSpPr>
            <p:spPr>
              <a:xfrm>
                <a:off x="5595931" y="5852652"/>
                <a:ext cx="547674" cy="716506"/>
              </a:xfrm>
              <a:custGeom>
                <a:gdLst>
                  <a:gd fmla="*/ 0 w 977900" name="connsiteX0"/>
                  <a:gd fmla="*/ 0 h 1047772" name="connsiteY0"/>
                  <a:gd fmla="*/ 977900 w 977900" name="connsiteX1"/>
                  <a:gd fmla="*/ 0 h 1047772" name="connsiteY1"/>
                  <a:gd fmla="*/ 977900 w 977900" name="connsiteX2"/>
                  <a:gd fmla="*/ 1047772 h 1047772" name="connsiteY2"/>
                  <a:gd fmla="*/ 488950 w 977900" name="connsiteX3"/>
                  <a:gd fmla="*/ 859510 h 1047772" name="connsiteY3"/>
                  <a:gd fmla="*/ 0 w 977900" name="connsiteX4"/>
                  <a:gd fmla="*/ 1047772 h 104777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047772" w="977900">
                    <a:moveTo>
                      <a:pt x="0" y="0"/>
                    </a:moveTo>
                    <a:lnTo>
                      <a:pt x="977900" y="0"/>
                    </a:lnTo>
                    <a:lnTo>
                      <a:pt x="977900" y="1047772"/>
                    </a:lnTo>
                    <a:lnTo>
                      <a:pt x="488950" y="859510"/>
                    </a:lnTo>
                    <a:lnTo>
                      <a:pt x="0" y="1047772"/>
                    </a:lnTo>
                    <a:close/>
                  </a:path>
                </a:pathLst>
              </a:custGeom>
              <a:solidFill>
                <a:srgbClr val="18B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02" name="五角星 401"/>
              <p:cNvSpPr/>
              <p:nvPr/>
            </p:nvSpPr>
            <p:spPr>
              <a:xfrm>
                <a:off x="5657832" y="5937693"/>
                <a:ext cx="426633" cy="426638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4" name="矩形 123"/>
            <p:cNvSpPr/>
            <p:nvPr/>
          </p:nvSpPr>
          <p:spPr>
            <a:xfrm>
              <a:off x="6324420" y="3206668"/>
              <a:ext cx="802878" cy="45719"/>
            </a:xfrm>
            <a:prstGeom prst="rect">
              <a:avLst/>
            </a:prstGeom>
            <a:solidFill>
              <a:srgbClr val="A4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6" name="矩形 405"/>
            <p:cNvSpPr/>
            <p:nvPr/>
          </p:nvSpPr>
          <p:spPr>
            <a:xfrm>
              <a:off x="6133181" y="3297436"/>
              <a:ext cx="994117" cy="45719"/>
            </a:xfrm>
            <a:prstGeom prst="rect">
              <a:avLst/>
            </a:prstGeom>
            <a:solidFill>
              <a:srgbClr val="A4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7" name="矩形 406"/>
            <p:cNvSpPr/>
            <p:nvPr/>
          </p:nvSpPr>
          <p:spPr>
            <a:xfrm>
              <a:off x="6133181" y="4125276"/>
              <a:ext cx="994117" cy="45719"/>
            </a:xfrm>
            <a:prstGeom prst="rect">
              <a:avLst/>
            </a:prstGeom>
            <a:solidFill>
              <a:srgbClr val="A4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8" name="矩形 407"/>
            <p:cNvSpPr/>
            <p:nvPr/>
          </p:nvSpPr>
          <p:spPr>
            <a:xfrm>
              <a:off x="6133181" y="4229276"/>
              <a:ext cx="943317" cy="45719"/>
            </a:xfrm>
            <a:prstGeom prst="rect">
              <a:avLst/>
            </a:prstGeom>
            <a:solidFill>
              <a:srgbClr val="A4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9" name="矩形 408"/>
            <p:cNvSpPr/>
            <p:nvPr/>
          </p:nvSpPr>
          <p:spPr>
            <a:xfrm>
              <a:off x="6133181" y="4333276"/>
              <a:ext cx="994117" cy="45719"/>
            </a:xfrm>
            <a:prstGeom prst="rect">
              <a:avLst/>
            </a:prstGeom>
            <a:solidFill>
              <a:srgbClr val="A4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pic>
          <p:nvPicPr>
            <p:cNvPr id="419" name="图片 418"/>
            <p:cNvPicPr>
              <a:picLocks noChangeAspect="1"/>
            </p:cNvPicPr>
            <p:nvPr/>
          </p:nvPicPr>
          <p:blipFill>
            <a:blip r:embed="rId7"/>
            <a:srcRect b="22731"/>
            <a:stretch>
              <a:fillRect/>
            </a:stretch>
          </p:blipFill>
          <p:spPr>
            <a:xfrm>
              <a:off x="6178261" y="4464036"/>
              <a:ext cx="932769" cy="154019"/>
            </a:xfrm>
            <a:custGeom>
              <a:gdLst>
                <a:gd fmla="*/ 0 w 932769" name="connsiteX0"/>
                <a:gd fmla="*/ 0 h 197851" name="connsiteY0"/>
                <a:gd fmla="*/ 932769 w 932769" name="connsiteX1"/>
                <a:gd fmla="*/ 0 h 197851" name="connsiteY1"/>
                <a:gd fmla="*/ 932769 w 932769" name="connsiteX2"/>
                <a:gd fmla="*/ 197851 h 197851" name="connsiteY2"/>
                <a:gd fmla="*/ 0 w 932769" name="connsiteX3"/>
                <a:gd fmla="*/ 197851 h 19785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97851" w="932769">
                  <a:moveTo>
                    <a:pt x="0" y="0"/>
                  </a:moveTo>
                  <a:lnTo>
                    <a:pt x="932769" y="0"/>
                  </a:lnTo>
                  <a:lnTo>
                    <a:pt x="932769" y="197851"/>
                  </a:lnTo>
                  <a:lnTo>
                    <a:pt x="0" y="197851"/>
                  </a:lnTo>
                  <a:close/>
                </a:path>
              </a:pathLst>
            </a:custGeom>
          </p:spPr>
        </p:pic>
      </p:grpSp>
      <p:sp>
        <p:nvSpPr>
          <p:cNvPr id="420" name="文本框 419"/>
          <p:cNvSpPr txBox="1"/>
          <p:nvPr/>
        </p:nvSpPr>
        <p:spPr>
          <a:xfrm>
            <a:off x="9520582" y="1778967"/>
            <a:ext cx="16383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我的收藏</a:t>
            </a:r>
          </a:p>
        </p:txBody>
      </p:sp>
      <p:sp>
        <p:nvSpPr>
          <p:cNvPr id="421" name="文本框 420"/>
          <p:cNvSpPr txBox="1"/>
          <p:nvPr/>
        </p:nvSpPr>
        <p:spPr>
          <a:xfrm>
            <a:off x="6864428" y="2633900"/>
            <a:ext cx="4918441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精彩内容随时查阅，永远先人一步</a:t>
            </a:r>
          </a:p>
          <a:p>
            <a:pPr algn="r"/>
            <a:endParaRPr altLang="en-US" lang="zh-CN" smtClean="0">
              <a:solidFill>
                <a:srgbClr val="E3671B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重要的聊天消息保存，网页浏览到好文章怕错过</a:t>
            </a: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都可以通过“我的收藏”轻松储存</a:t>
            </a: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登录QQ，在手机和电脑里轻松查阅</a:t>
            </a:r>
          </a:p>
        </p:txBody>
      </p:sp>
      <p:grpSp>
        <p:nvGrpSpPr>
          <p:cNvPr id="442" name="组合 441"/>
          <p:cNvGrpSpPr/>
          <p:nvPr/>
        </p:nvGrpSpPr>
        <p:grpSpPr>
          <a:xfrm>
            <a:off x="5273247" y="2693155"/>
            <a:ext cx="676922" cy="676922"/>
            <a:chOff x="5837297" y="731079"/>
            <a:chExt cx="676922" cy="676922"/>
          </a:xfrm>
        </p:grpSpPr>
        <p:sp>
          <p:nvSpPr>
            <p:cNvPr id="429" name="椭圆 428"/>
            <p:cNvSpPr/>
            <p:nvPr/>
          </p:nvSpPr>
          <p:spPr>
            <a:xfrm>
              <a:off x="5837297" y="731079"/>
              <a:ext cx="676922" cy="6769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B4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440" name="组合 439"/>
            <p:cNvGrpSpPr/>
            <p:nvPr/>
          </p:nvGrpSpPr>
          <p:grpSpPr>
            <a:xfrm>
              <a:off x="6053133" y="813224"/>
              <a:ext cx="269541" cy="512631"/>
              <a:chOff x="2780044" y="-1723989"/>
              <a:chExt cx="1178076" cy="2240542"/>
            </a:xfrm>
          </p:grpSpPr>
          <p:sp>
            <p:nvSpPr>
              <p:cNvPr id="438" name="圆角矩形 437"/>
              <p:cNvSpPr/>
              <p:nvPr/>
            </p:nvSpPr>
            <p:spPr>
              <a:xfrm>
                <a:off x="2780044" y="-1723989"/>
                <a:ext cx="1178076" cy="22405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9" name="矩形 438"/>
              <p:cNvSpPr/>
              <p:nvPr/>
            </p:nvSpPr>
            <p:spPr>
              <a:xfrm>
                <a:off x="2833593" y="-1388127"/>
                <a:ext cx="1070977" cy="15996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28" name="组合 427"/>
            <p:cNvGrpSpPr/>
            <p:nvPr/>
          </p:nvGrpSpPr>
          <p:grpSpPr>
            <a:xfrm>
              <a:off x="5904455" y="957838"/>
              <a:ext cx="274145" cy="233620"/>
              <a:chOff x="5155105" y="703350"/>
              <a:chExt cx="448851" cy="382500"/>
            </a:xfrm>
          </p:grpSpPr>
          <p:sp>
            <p:nvSpPr>
              <p:cNvPr id="427" name="任意多边形 426"/>
              <p:cNvSpPr/>
              <p:nvPr/>
            </p:nvSpPr>
            <p:spPr>
              <a:xfrm>
                <a:off x="5155105" y="895350"/>
                <a:ext cx="448851" cy="190500"/>
              </a:xfrm>
              <a:custGeom>
                <a:gdLst>
                  <a:gd fmla="*/ 0 w 448851" name="connsiteX0"/>
                  <a:gd fmla="*/ 0 h 190500" name="connsiteY0"/>
                  <a:gd fmla="*/ 448851 w 448851" name="connsiteX1"/>
                  <a:gd fmla="*/ 0 h 190500" name="connsiteY1"/>
                  <a:gd fmla="*/ 258351 w 448851" name="connsiteX2"/>
                  <a:gd fmla="*/ 190500 h 190500" name="connsiteY2"/>
                  <a:gd fmla="*/ 258351 w 448851" name="connsiteX3"/>
                  <a:gd fmla="*/ 95250 h 190500" name="connsiteY3"/>
                  <a:gd fmla="*/ 0 w 448851" name="connsiteX4"/>
                  <a:gd fmla="*/ 95250 h 190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90500" w="448850">
                    <a:moveTo>
                      <a:pt x="0" y="0"/>
                    </a:moveTo>
                    <a:lnTo>
                      <a:pt x="448851" y="0"/>
                    </a:lnTo>
                    <a:lnTo>
                      <a:pt x="258351" y="190500"/>
                    </a:lnTo>
                    <a:lnTo>
                      <a:pt x="258351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18B4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426" name="任意多边形 425"/>
              <p:cNvSpPr/>
              <p:nvPr/>
            </p:nvSpPr>
            <p:spPr>
              <a:xfrm>
                <a:off x="5155105" y="703350"/>
                <a:ext cx="448851" cy="192000"/>
              </a:xfrm>
              <a:custGeom>
                <a:gdLst>
                  <a:gd fmla="*/ 258351 w 448851" name="connsiteX0"/>
                  <a:gd fmla="*/ 0 h 192000" name="connsiteY0"/>
                  <a:gd fmla="*/ 448851 w 448851" name="connsiteX1"/>
                  <a:gd fmla="*/ 190500 h 192000" name="connsiteY1"/>
                  <a:gd fmla="*/ 447351 w 448851" name="connsiteX2"/>
                  <a:gd fmla="*/ 192000 h 192000" name="connsiteY2"/>
                  <a:gd fmla="*/ 0 w 448851" name="connsiteX3"/>
                  <a:gd fmla="*/ 192000 h 192000" name="connsiteY3"/>
                  <a:gd fmla="*/ 0 w 448851" name="connsiteX4"/>
                  <a:gd fmla="*/ 95250 h 192000" name="connsiteY4"/>
                  <a:gd fmla="*/ 258351 w 448851" name="connsiteX5"/>
                  <a:gd fmla="*/ 95250 h 19200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92000" w="448850">
                    <a:moveTo>
                      <a:pt x="258351" y="0"/>
                    </a:moveTo>
                    <a:lnTo>
                      <a:pt x="448851" y="190500"/>
                    </a:lnTo>
                    <a:lnTo>
                      <a:pt x="447351" y="192000"/>
                    </a:lnTo>
                    <a:lnTo>
                      <a:pt x="0" y="192000"/>
                    </a:lnTo>
                    <a:lnTo>
                      <a:pt x="0" y="95250"/>
                    </a:lnTo>
                    <a:lnTo>
                      <a:pt x="258351" y="95250"/>
                    </a:lnTo>
                    <a:close/>
                  </a:path>
                </a:pathLst>
              </a:custGeom>
              <a:solidFill>
                <a:srgbClr val="63B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7172674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9C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4303333" y="2088877"/>
            <a:ext cx="3969657" cy="2835275"/>
            <a:chOff x="6700781" y="1676400"/>
            <a:chExt cx="3969657" cy="2835275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700781" y="1676400"/>
              <a:ext cx="3969657" cy="2835275"/>
              <a:chOff x="6700781" y="1676400"/>
              <a:chExt cx="3969657" cy="283527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7139837" y="4456927"/>
                <a:ext cx="3091543" cy="4722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28000">
                    <a:schemeClr val="tx1">
                      <a:lumMod val="50000"/>
                      <a:lumOff val="50000"/>
                      <a:alpha val="52000"/>
                    </a:schemeClr>
                  </a:gs>
                  <a:gs pos="100000">
                    <a:schemeClr val="tx1">
                      <a:lumMod val="75000"/>
                      <a:lumOff val="25000"/>
                      <a:alpha val="43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8" name="梯形 127"/>
              <p:cNvSpPr/>
              <p:nvPr/>
            </p:nvSpPr>
            <p:spPr>
              <a:xfrm>
                <a:off x="8286750" y="3911600"/>
                <a:ext cx="800100" cy="508000"/>
              </a:xfrm>
              <a:prstGeom prst="trapezoid">
                <a:avLst>
                  <a:gd fmla="val 37500" name="adj"/>
                </a:avLst>
              </a:prstGeom>
              <a:solidFill>
                <a:srgbClr val="454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8403432" y="4064476"/>
                <a:ext cx="564356" cy="4571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1000"/>
                    </a:schemeClr>
                  </a:gs>
                  <a:gs pos="100000">
                    <a:schemeClr val="bg1">
                      <a:lumMod val="65000"/>
                      <a:alpha val="89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t" blurRad="241300" dir="5400000" dist="381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6700781" y="1676400"/>
                <a:ext cx="3969657" cy="2425700"/>
                <a:chOff x="6858000" y="1676400"/>
                <a:chExt cx="3467100" cy="2425700"/>
              </a:xfrm>
            </p:grpSpPr>
            <p:sp>
              <p:nvSpPr>
                <p:cNvPr id="132" name="圆角矩形 131"/>
                <p:cNvSpPr/>
                <p:nvPr/>
              </p:nvSpPr>
              <p:spPr>
                <a:xfrm>
                  <a:off x="6858000" y="1676400"/>
                  <a:ext cx="3467100" cy="2425700"/>
                </a:xfrm>
                <a:prstGeom prst="roundRect">
                  <a:avLst>
                    <a:gd fmla="val 1993" name="adj"/>
                  </a:avLst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6950863" y="1758950"/>
                  <a:ext cx="3289300" cy="2070100"/>
                </a:xfrm>
                <a:prstGeom prst="rect">
                  <a:avLst/>
                </a:prstGeom>
                <a:solidFill>
                  <a:srgbClr val="ACE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31" name="圆角矩形 130"/>
              <p:cNvSpPr/>
              <p:nvPr/>
            </p:nvSpPr>
            <p:spPr>
              <a:xfrm>
                <a:off x="7921625" y="4417219"/>
                <a:ext cx="1530350" cy="94456"/>
              </a:xfrm>
              <a:prstGeom prst="roundRect">
                <a:avLst/>
              </a:prstGeom>
              <a:solidFill>
                <a:srgbClr val="454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8594077" y="3905175"/>
              <a:ext cx="130214" cy="130214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0438530" y="3934922"/>
              <a:ext cx="70720" cy="70720"/>
            </a:xfrm>
            <a:prstGeom prst="ellipse">
              <a:avLst/>
            </a:prstGeom>
            <a:solidFill>
              <a:srgbClr val="76C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10343080" y="3947422"/>
              <a:ext cx="45720" cy="457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0270992" y="3947422"/>
              <a:ext cx="45720" cy="4572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0" y="7139691"/>
            <a:ext cx="10925175" cy="49053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686915" y="2306851"/>
            <a:ext cx="1279856" cy="1793241"/>
            <a:chOff x="5401938" y="3504539"/>
            <a:chExt cx="1615440" cy="2263437"/>
          </a:xfrm>
        </p:grpSpPr>
        <p:sp>
          <p:nvSpPr>
            <p:cNvPr id="20" name="矩形 19"/>
            <p:cNvSpPr/>
            <p:nvPr/>
          </p:nvSpPr>
          <p:spPr>
            <a:xfrm>
              <a:off x="5401938" y="3676053"/>
              <a:ext cx="1615440" cy="2091923"/>
            </a:xfrm>
            <a:prstGeom prst="rect">
              <a:avLst/>
            </a:prstGeom>
            <a:solidFill>
              <a:srgbClr val="ED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5401938" y="3504539"/>
              <a:ext cx="1615440" cy="177290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b="1" lang="zh-CN" smtClean="0" sz="600"/>
                <a:t>我的手机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22360" y="2887175"/>
            <a:ext cx="714385" cy="611290"/>
            <a:chOff x="3649980" y="3509914"/>
            <a:chExt cx="901700" cy="771573"/>
          </a:xfrm>
        </p:grpSpPr>
        <p:sp>
          <p:nvSpPr>
            <p:cNvPr id="23" name="任意多边形 22"/>
            <p:cNvSpPr/>
            <p:nvPr/>
          </p:nvSpPr>
          <p:spPr>
            <a:xfrm>
              <a:off x="3726180" y="3646487"/>
              <a:ext cx="825500" cy="635000"/>
            </a:xfrm>
            <a:custGeom>
              <a:gdLst>
                <a:gd fmla="*/ 0 w 863600" name="connsiteX0"/>
                <a:gd fmla="*/ 0 h 635000" name="connsiteY0"/>
                <a:gd fmla="*/ 863600 w 863600" name="connsiteX1"/>
                <a:gd fmla="*/ 0 h 635000" name="connsiteY1"/>
                <a:gd fmla="*/ 863600 w 863600" name="connsiteX2"/>
                <a:gd fmla="*/ 635000 h 635000" name="connsiteY2"/>
                <a:gd fmla="*/ 480173 w 863600" name="connsiteX3"/>
                <a:gd fmla="*/ 635000 h 635000" name="connsiteY3"/>
                <a:gd fmla="*/ 493921 w 863600" name="connsiteX4"/>
                <a:gd fmla="*/ 600578 h 635000" name="connsiteY4"/>
                <a:gd fmla="*/ 0 w 863600" name="connsiteX5"/>
                <a:gd fmla="*/ 403311 h 6350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35000" w="863600">
                  <a:moveTo>
                    <a:pt x="0" y="0"/>
                  </a:moveTo>
                  <a:lnTo>
                    <a:pt x="863600" y="0"/>
                  </a:lnTo>
                  <a:lnTo>
                    <a:pt x="863600" y="635000"/>
                  </a:lnTo>
                  <a:lnTo>
                    <a:pt x="480173" y="635000"/>
                  </a:lnTo>
                  <a:lnTo>
                    <a:pt x="493921" y="600578"/>
                  </a:lnTo>
                  <a:lnTo>
                    <a:pt x="0" y="403311"/>
                  </a:lnTo>
                  <a:close/>
                </a:path>
              </a:pathLst>
            </a:custGeom>
            <a:solidFill>
              <a:srgbClr val="98D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769360" y="3509914"/>
              <a:ext cx="736600" cy="635000"/>
              <a:chOff x="3738880" y="3464194"/>
              <a:chExt cx="736600" cy="635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738880" y="3464194"/>
                <a:ext cx="736600" cy="63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4121098" y="3680959"/>
                <a:ext cx="312455" cy="172357"/>
                <a:chOff x="3453130" y="3552626"/>
                <a:chExt cx="1275196" cy="729948"/>
              </a:xfrm>
              <a:solidFill>
                <a:srgbClr val="00A5E0"/>
              </a:solidFill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453130" y="3761873"/>
                  <a:ext cx="1275196" cy="520701"/>
                </a:xfrm>
                <a:custGeom>
                  <a:gdLst>
                    <a:gd fmla="*/ 0 w 733425" name="connsiteX0"/>
                    <a:gd fmla="*/ 321152 h 321152" name="connsiteY0"/>
                    <a:gd fmla="*/ 47625 w 733425" name="connsiteX1"/>
                    <a:gd fmla="*/ 257652 h 321152" name="connsiteY1"/>
                    <a:gd fmla="*/ 174625 w 733425" name="connsiteX2"/>
                    <a:gd fmla="*/ 159227 h 321152" name="connsiteY2"/>
                    <a:gd fmla="*/ 288925 w 733425" name="connsiteX3"/>
                    <a:gd fmla="*/ 156052 h 321152" name="connsiteY3"/>
                    <a:gd fmla="*/ 441325 w 733425" name="connsiteX4"/>
                    <a:gd fmla="*/ 89377 h 321152" name="connsiteY4"/>
                    <a:gd fmla="*/ 650875 w 733425" name="connsiteX5"/>
                    <a:gd fmla="*/ 76677 h 321152" name="connsiteY5"/>
                    <a:gd fmla="*/ 733425 w 733425" name="connsiteX6"/>
                    <a:gd fmla="*/ 321152 h 321152" name="connsiteY6"/>
                    <a:gd fmla="*/ 0 w 733425" name="connsiteX7"/>
                    <a:gd fmla="*/ 321152 h 321152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321152" w="733425">
                      <a:moveTo>
                        <a:pt x="0" y="321152"/>
                      </a:moveTo>
                      <a:cubicBezTo>
                        <a:pt x="15875" y="288344"/>
                        <a:pt x="31221" y="268765"/>
                        <a:pt x="47625" y="257652"/>
                      </a:cubicBezTo>
                      <a:cubicBezTo>
                        <a:pt x="118004" y="294165"/>
                        <a:pt x="147108" y="188860"/>
                        <a:pt x="174625" y="159227"/>
                      </a:cubicBezTo>
                      <a:cubicBezTo>
                        <a:pt x="219075" y="72444"/>
                        <a:pt x="282575" y="119010"/>
                        <a:pt x="288925" y="156052"/>
                      </a:cubicBezTo>
                      <a:cubicBezTo>
                        <a:pt x="390525" y="305277"/>
                        <a:pt x="400050" y="117952"/>
                        <a:pt x="441325" y="89377"/>
                      </a:cubicBezTo>
                      <a:cubicBezTo>
                        <a:pt x="490008" y="-10106"/>
                        <a:pt x="605367" y="-42915"/>
                        <a:pt x="650875" y="76677"/>
                      </a:cubicBezTo>
                      <a:cubicBezTo>
                        <a:pt x="674158" y="113719"/>
                        <a:pt x="722842" y="239660"/>
                        <a:pt x="733425" y="321152"/>
                      </a:cubicBezTo>
                      <a:lnTo>
                        <a:pt x="0" y="3211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4316153" y="3552626"/>
                  <a:ext cx="234836" cy="248617"/>
                  <a:chOff x="3738293" y="3759504"/>
                  <a:chExt cx="1007944" cy="1067094"/>
                </a:xfrm>
                <a:grpFill/>
              </p:grpSpPr>
              <p:sp>
                <p:nvSpPr>
                  <p:cNvPr id="12" name="等腰三角形 11"/>
                  <p:cNvSpPr/>
                  <p:nvPr/>
                </p:nvSpPr>
                <p:spPr>
                  <a:xfrm>
                    <a:off x="3957803" y="3759504"/>
                    <a:ext cx="568925" cy="24099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3" name="等腰三角形 12"/>
                  <p:cNvSpPr/>
                  <p:nvPr/>
                </p:nvSpPr>
                <p:spPr>
                  <a:xfrm>
                    <a:off x="3738293" y="3960327"/>
                    <a:ext cx="1007944" cy="426964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4176041" y="4237072"/>
                    <a:ext cx="132447" cy="58952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15" name="矩形 14"/>
              <p:cNvSpPr/>
              <p:nvPr/>
            </p:nvSpPr>
            <p:spPr>
              <a:xfrm>
                <a:off x="3773145" y="3502978"/>
                <a:ext cx="297180" cy="45719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773145" y="3583168"/>
                <a:ext cx="554310" cy="45719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778250" y="3667048"/>
                <a:ext cx="44394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773145" y="3668371"/>
                <a:ext cx="443941" cy="45719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773145" y="3751427"/>
                <a:ext cx="347953" cy="52480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平行四边形 2"/>
            <p:cNvSpPr/>
            <p:nvPr/>
          </p:nvSpPr>
          <p:spPr>
            <a:xfrm flipH="1">
              <a:off x="3649980" y="3887787"/>
              <a:ext cx="889000" cy="393700"/>
            </a:xfrm>
            <a:prstGeom prst="parallelogram">
              <a:avLst>
                <a:gd fmla="val 24355" name="adj"/>
              </a:avLst>
            </a:prstGeom>
            <a:solidFill>
              <a:srgbClr val="AB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9858959" y="2676090"/>
            <a:ext cx="1974851" cy="2240542"/>
            <a:chOff x="8804859" y="2790390"/>
            <a:chExt cx="1974851" cy="2240542"/>
          </a:xfrm>
        </p:grpSpPr>
        <p:grpSp>
          <p:nvGrpSpPr>
            <p:cNvPr id="168" name="组合 167"/>
            <p:cNvGrpSpPr/>
            <p:nvPr/>
          </p:nvGrpSpPr>
          <p:grpSpPr>
            <a:xfrm>
              <a:off x="8804859" y="2790390"/>
              <a:ext cx="1974851" cy="2240542"/>
              <a:chOff x="8356599" y="2882130"/>
              <a:chExt cx="1974851" cy="2240542"/>
            </a:xfrm>
          </p:grpSpPr>
          <p:sp>
            <p:nvSpPr>
              <p:cNvPr id="167" name="椭圆 166"/>
              <p:cNvSpPr/>
              <p:nvPr/>
            </p:nvSpPr>
            <p:spPr>
              <a:xfrm>
                <a:off x="8356599" y="5075444"/>
                <a:ext cx="1974851" cy="4722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28000">
                    <a:schemeClr val="tx1">
                      <a:lumMod val="50000"/>
                      <a:lumOff val="50000"/>
                      <a:alpha val="52000"/>
                    </a:schemeClr>
                  </a:gs>
                  <a:gs pos="100000">
                    <a:schemeClr val="tx1">
                      <a:lumMod val="75000"/>
                      <a:lumOff val="25000"/>
                      <a:alpha val="43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8786513" y="2882130"/>
                <a:ext cx="1178076" cy="2240542"/>
                <a:chOff x="3900992" y="4211153"/>
                <a:chExt cx="1178076" cy="2240542"/>
              </a:xfrm>
            </p:grpSpPr>
            <p:grpSp>
              <p:nvGrpSpPr>
                <p:cNvPr id="160" name="组合 159"/>
                <p:cNvGrpSpPr/>
                <p:nvPr/>
              </p:nvGrpSpPr>
              <p:grpSpPr>
                <a:xfrm>
                  <a:off x="3900992" y="4211153"/>
                  <a:ext cx="1178076" cy="2240542"/>
                  <a:chOff x="2887897" y="2761900"/>
                  <a:chExt cx="1178076" cy="2240542"/>
                </a:xfrm>
              </p:grpSpPr>
              <p:sp>
                <p:nvSpPr>
                  <p:cNvPr id="165" name="圆角矩形 164"/>
                  <p:cNvSpPr/>
                  <p:nvPr/>
                </p:nvSpPr>
                <p:spPr>
                  <a:xfrm>
                    <a:off x="2887897" y="2761900"/>
                    <a:ext cx="1178076" cy="2240542"/>
                  </a:xfrm>
                  <a:prstGeom prst="roundRect">
                    <a:avLst/>
                  </a:prstGeom>
                  <a:solidFill>
                    <a:srgbClr val="454C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66" name="矩形 165"/>
                  <p:cNvSpPr/>
                  <p:nvPr/>
                </p:nvSpPr>
                <p:spPr>
                  <a:xfrm>
                    <a:off x="2941446" y="3097762"/>
                    <a:ext cx="1070977" cy="1599697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61" name="组合 160"/>
                <p:cNvGrpSpPr/>
                <p:nvPr/>
              </p:nvGrpSpPr>
              <p:grpSpPr>
                <a:xfrm>
                  <a:off x="4336345" y="4314258"/>
                  <a:ext cx="300934" cy="127418"/>
                  <a:chOff x="8047325" y="4425906"/>
                  <a:chExt cx="216694" cy="9175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3" name="椭圆 162"/>
                  <p:cNvSpPr/>
                  <p:nvPr/>
                </p:nvSpPr>
                <p:spPr>
                  <a:xfrm>
                    <a:off x="8132813" y="442590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64" name="圆角矩形 163"/>
                  <p:cNvSpPr/>
                  <p:nvPr/>
                </p:nvSpPr>
                <p:spPr>
                  <a:xfrm>
                    <a:off x="8047325" y="4488856"/>
                    <a:ext cx="216694" cy="28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62" name="椭圆 161"/>
                <p:cNvSpPr/>
                <p:nvPr/>
              </p:nvSpPr>
              <p:spPr>
                <a:xfrm>
                  <a:off x="4384295" y="6210637"/>
                  <a:ext cx="205031" cy="20503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85" name="组合 184"/>
            <p:cNvGrpSpPr/>
            <p:nvPr/>
          </p:nvGrpSpPr>
          <p:grpSpPr>
            <a:xfrm>
              <a:off x="9537713" y="3523613"/>
              <a:ext cx="540369" cy="462387"/>
              <a:chOff x="7906768" y="3385713"/>
              <a:chExt cx="714385" cy="611290"/>
            </a:xfrm>
          </p:grpSpPr>
          <p:sp>
            <p:nvSpPr>
              <p:cNvPr id="170" name="任意多边形 169"/>
              <p:cNvSpPr/>
              <p:nvPr/>
            </p:nvSpPr>
            <p:spPr>
              <a:xfrm>
                <a:off x="7967139" y="3493915"/>
                <a:ext cx="654014" cy="503088"/>
              </a:xfrm>
              <a:custGeom>
                <a:gdLst>
                  <a:gd fmla="*/ 0 w 863600" name="connsiteX0"/>
                  <a:gd fmla="*/ 0 h 635000" name="connsiteY0"/>
                  <a:gd fmla="*/ 863600 w 863600" name="connsiteX1"/>
                  <a:gd fmla="*/ 0 h 635000" name="connsiteY1"/>
                  <a:gd fmla="*/ 863600 w 863600" name="connsiteX2"/>
                  <a:gd fmla="*/ 635000 h 635000" name="connsiteY2"/>
                  <a:gd fmla="*/ 480173 w 863600" name="connsiteX3"/>
                  <a:gd fmla="*/ 635000 h 635000" name="connsiteY3"/>
                  <a:gd fmla="*/ 493921 w 863600" name="connsiteX4"/>
                  <a:gd fmla="*/ 600578 h 635000" name="connsiteY4"/>
                  <a:gd fmla="*/ 0 w 863600" name="connsiteX5"/>
                  <a:gd fmla="*/ 403311 h 63500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635000" w="863600">
                    <a:moveTo>
                      <a:pt x="0" y="0"/>
                    </a:moveTo>
                    <a:lnTo>
                      <a:pt x="863600" y="0"/>
                    </a:lnTo>
                    <a:lnTo>
                      <a:pt x="863600" y="635000"/>
                    </a:lnTo>
                    <a:lnTo>
                      <a:pt x="480173" y="635000"/>
                    </a:lnTo>
                    <a:lnTo>
                      <a:pt x="493921" y="600578"/>
                    </a:lnTo>
                    <a:lnTo>
                      <a:pt x="0" y="403311"/>
                    </a:lnTo>
                    <a:close/>
                  </a:path>
                </a:pathLst>
              </a:cu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71" name="组合 170"/>
              <p:cNvGrpSpPr/>
              <p:nvPr/>
            </p:nvGrpSpPr>
            <p:grpSpPr>
              <a:xfrm>
                <a:off x="8001349" y="3385713"/>
                <a:ext cx="583582" cy="503088"/>
                <a:chOff x="3738880" y="3464194"/>
                <a:chExt cx="736600" cy="635000"/>
              </a:xfrm>
            </p:grpSpPr>
            <p:sp>
              <p:nvSpPr>
                <p:cNvPr id="173" name="矩形 172"/>
                <p:cNvSpPr/>
                <p:nvPr/>
              </p:nvSpPr>
              <p:spPr>
                <a:xfrm>
                  <a:off x="3738880" y="3464194"/>
                  <a:ext cx="736600" cy="635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74" name="组合 173"/>
                <p:cNvGrpSpPr/>
                <p:nvPr/>
              </p:nvGrpSpPr>
              <p:grpSpPr>
                <a:xfrm>
                  <a:off x="4121098" y="3680959"/>
                  <a:ext cx="312455" cy="172357"/>
                  <a:chOff x="3453130" y="3552626"/>
                  <a:chExt cx="1275196" cy="729948"/>
                </a:xfrm>
                <a:solidFill>
                  <a:srgbClr val="00A5E0"/>
                </a:solidFill>
              </p:grpSpPr>
              <p:sp>
                <p:nvSpPr>
                  <p:cNvPr id="180" name="任意多边形 179"/>
                  <p:cNvSpPr/>
                  <p:nvPr/>
                </p:nvSpPr>
                <p:spPr>
                  <a:xfrm>
                    <a:off x="3453130" y="3761873"/>
                    <a:ext cx="1275196" cy="520701"/>
                  </a:xfrm>
                  <a:custGeom>
                    <a:gdLst>
                      <a:gd fmla="*/ 0 w 733425" name="connsiteX0"/>
                      <a:gd fmla="*/ 321152 h 321152" name="connsiteY0"/>
                      <a:gd fmla="*/ 47625 w 733425" name="connsiteX1"/>
                      <a:gd fmla="*/ 257652 h 321152" name="connsiteY1"/>
                      <a:gd fmla="*/ 174625 w 733425" name="connsiteX2"/>
                      <a:gd fmla="*/ 159227 h 321152" name="connsiteY2"/>
                      <a:gd fmla="*/ 288925 w 733425" name="connsiteX3"/>
                      <a:gd fmla="*/ 156052 h 321152" name="connsiteY3"/>
                      <a:gd fmla="*/ 441325 w 733425" name="connsiteX4"/>
                      <a:gd fmla="*/ 89377 h 321152" name="connsiteY4"/>
                      <a:gd fmla="*/ 650875 w 733425" name="connsiteX5"/>
                      <a:gd fmla="*/ 76677 h 321152" name="connsiteY5"/>
                      <a:gd fmla="*/ 733425 w 733425" name="connsiteX6"/>
                      <a:gd fmla="*/ 321152 h 321152" name="connsiteY6"/>
                      <a:gd fmla="*/ 0 w 733425" name="connsiteX7"/>
                      <a:gd fmla="*/ 321152 h 321152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321152" w="733425">
                        <a:moveTo>
                          <a:pt x="0" y="321152"/>
                        </a:moveTo>
                        <a:cubicBezTo>
                          <a:pt x="15875" y="288344"/>
                          <a:pt x="31221" y="268765"/>
                          <a:pt x="47625" y="257652"/>
                        </a:cubicBezTo>
                        <a:cubicBezTo>
                          <a:pt x="118004" y="294165"/>
                          <a:pt x="147108" y="188860"/>
                          <a:pt x="174625" y="159227"/>
                        </a:cubicBezTo>
                        <a:cubicBezTo>
                          <a:pt x="219075" y="72444"/>
                          <a:pt x="282575" y="119010"/>
                          <a:pt x="288925" y="156052"/>
                        </a:cubicBezTo>
                        <a:cubicBezTo>
                          <a:pt x="390525" y="305277"/>
                          <a:pt x="400050" y="117952"/>
                          <a:pt x="441325" y="89377"/>
                        </a:cubicBezTo>
                        <a:cubicBezTo>
                          <a:pt x="490008" y="-10106"/>
                          <a:pt x="605367" y="-42915"/>
                          <a:pt x="650875" y="76677"/>
                        </a:cubicBezTo>
                        <a:cubicBezTo>
                          <a:pt x="674158" y="113719"/>
                          <a:pt x="722842" y="239660"/>
                          <a:pt x="733425" y="321152"/>
                        </a:cubicBezTo>
                        <a:lnTo>
                          <a:pt x="0" y="3211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181" name="组合 180"/>
                  <p:cNvGrpSpPr/>
                  <p:nvPr/>
                </p:nvGrpSpPr>
                <p:grpSpPr>
                  <a:xfrm>
                    <a:off x="4316153" y="3552626"/>
                    <a:ext cx="234836" cy="248617"/>
                    <a:chOff x="3738293" y="3759504"/>
                    <a:chExt cx="1007944" cy="1067094"/>
                  </a:xfrm>
                  <a:grpFill/>
                </p:grpSpPr>
                <p:sp>
                  <p:nvSpPr>
                    <p:cNvPr id="182" name="等腰三角形 181"/>
                    <p:cNvSpPr/>
                    <p:nvPr/>
                  </p:nvSpPr>
                  <p:spPr>
                    <a:xfrm>
                      <a:off x="3957803" y="3759504"/>
                      <a:ext cx="568925" cy="240996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183" name="等腰三角形 182"/>
                    <p:cNvSpPr/>
                    <p:nvPr/>
                  </p:nvSpPr>
                  <p:spPr>
                    <a:xfrm>
                      <a:off x="3738293" y="3960327"/>
                      <a:ext cx="1007944" cy="426964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184" name="矩形 183"/>
                    <p:cNvSpPr/>
                    <p:nvPr/>
                  </p:nvSpPr>
                  <p:spPr>
                    <a:xfrm>
                      <a:off x="4176041" y="4237072"/>
                      <a:ext cx="132447" cy="58952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altLang="en-US" lang="zh-CN"/>
                    </a:p>
                  </p:txBody>
                </p:sp>
              </p:grpSp>
            </p:grpSp>
            <p:sp>
              <p:nvSpPr>
                <p:cNvPr id="175" name="矩形 174"/>
                <p:cNvSpPr/>
                <p:nvPr/>
              </p:nvSpPr>
              <p:spPr>
                <a:xfrm>
                  <a:off x="3773145" y="3502978"/>
                  <a:ext cx="297180" cy="45719"/>
                </a:xfrm>
                <a:prstGeom prst="rect">
                  <a:avLst/>
                </a:prstGeom>
                <a:solidFill>
                  <a:srgbClr val="00A5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3773145" y="3583168"/>
                  <a:ext cx="554310" cy="45719"/>
                </a:xfrm>
                <a:prstGeom prst="rect">
                  <a:avLst/>
                </a:prstGeom>
                <a:solidFill>
                  <a:srgbClr val="00A5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3778250" y="3667048"/>
                  <a:ext cx="443941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3773145" y="3668371"/>
                  <a:ext cx="443941" cy="45719"/>
                </a:xfrm>
                <a:prstGeom prst="rect">
                  <a:avLst/>
                </a:prstGeom>
                <a:solidFill>
                  <a:srgbClr val="00A5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9" name="矩形 178"/>
                <p:cNvSpPr/>
                <p:nvPr/>
              </p:nvSpPr>
              <p:spPr>
                <a:xfrm>
                  <a:off x="3773145" y="3751427"/>
                  <a:ext cx="347953" cy="52480"/>
                </a:xfrm>
                <a:prstGeom prst="rect">
                  <a:avLst/>
                </a:prstGeom>
                <a:solidFill>
                  <a:srgbClr val="00A5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72" name="平行四边形 171"/>
              <p:cNvSpPr/>
              <p:nvPr/>
            </p:nvSpPr>
            <p:spPr>
              <a:xfrm flipH="1">
                <a:off x="7906768" y="3685088"/>
                <a:ext cx="704323" cy="311915"/>
              </a:xfrm>
              <a:prstGeom prst="parallelogram">
                <a:avLst>
                  <a:gd fmla="val 24355" name="adj"/>
                </a:avLst>
              </a:prstGeom>
              <a:solidFill>
                <a:srgbClr val="43C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6" name="矩形 185"/>
            <p:cNvSpPr/>
            <p:nvPr/>
          </p:nvSpPr>
          <p:spPr>
            <a:xfrm>
              <a:off x="9288322" y="3126252"/>
              <a:ext cx="1070977" cy="174598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z="700"/>
                <a:t>我的电脑</a:t>
              </a:r>
            </a:p>
          </p:txBody>
        </p:sp>
        <p:sp>
          <p:nvSpPr>
            <p:cNvPr id="187" name="矩形 186"/>
            <p:cNvSpPr/>
            <p:nvPr/>
          </p:nvSpPr>
          <p:spPr>
            <a:xfrm>
              <a:off x="9288322" y="4143375"/>
              <a:ext cx="1070977" cy="582574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1" name="组合 210"/>
            <p:cNvGrpSpPr/>
            <p:nvPr/>
          </p:nvGrpSpPr>
          <p:grpSpPr>
            <a:xfrm>
              <a:off x="9410578" y="4476795"/>
              <a:ext cx="156584" cy="156584"/>
              <a:chOff x="6886870" y="5584261"/>
              <a:chExt cx="571500" cy="571500"/>
            </a:xfrm>
          </p:grpSpPr>
          <p:sp>
            <p:nvSpPr>
              <p:cNvPr id="191" name="圆角矩形 190"/>
              <p:cNvSpPr/>
              <p:nvPr/>
            </p:nvSpPr>
            <p:spPr>
              <a:xfrm>
                <a:off x="6886870" y="5584261"/>
                <a:ext cx="571500" cy="571500"/>
              </a:xfrm>
              <a:prstGeom prst="roundRect">
                <a:avLst/>
              </a:prstGeom>
              <a:solidFill>
                <a:srgbClr val="F8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92" name="组合 191"/>
              <p:cNvGrpSpPr/>
              <p:nvPr/>
            </p:nvGrpSpPr>
            <p:grpSpPr>
              <a:xfrm>
                <a:off x="6974218" y="5717555"/>
                <a:ext cx="396804" cy="304912"/>
                <a:chOff x="3032449" y="4627984"/>
                <a:chExt cx="886408" cy="681134"/>
              </a:xfrm>
              <a:noFill/>
            </p:grpSpPr>
            <p:sp>
              <p:nvSpPr>
                <p:cNvPr id="193" name="任意多边形 192"/>
                <p:cNvSpPr/>
                <p:nvPr/>
              </p:nvSpPr>
              <p:spPr>
                <a:xfrm>
                  <a:off x="3032449" y="4627984"/>
                  <a:ext cx="886408" cy="681134"/>
                </a:xfrm>
                <a:custGeom>
                  <a:gdLst>
                    <a:gd fmla="*/ 48211 w 886408" name="connsiteX0"/>
                    <a:gd fmla="*/ 0 h 681134" name="connsiteY0"/>
                    <a:gd fmla="*/ 365061 w 886408" name="connsiteX1"/>
                    <a:gd fmla="*/ 0 h 681134" name="connsiteY1"/>
                    <a:gd fmla="*/ 459533 w 886408" name="connsiteX2"/>
                    <a:gd fmla="*/ 116632 h 681134" name="connsiteY2"/>
                    <a:gd fmla="*/ 886408 w 886408" name="connsiteX3"/>
                    <a:gd fmla="*/ 116632 h 681134" name="connsiteY3"/>
                    <a:gd fmla="*/ 886408 w 886408" name="connsiteX4"/>
                    <a:gd fmla="*/ 632923 h 681134" name="connsiteY4"/>
                    <a:gd fmla="*/ 838197 w 886408" name="connsiteX5"/>
                    <a:gd fmla="*/ 681134 h 681134" name="connsiteY5"/>
                    <a:gd fmla="*/ 48211 w 886408" name="connsiteX6"/>
                    <a:gd fmla="*/ 681134 h 681134" name="connsiteY6"/>
                    <a:gd fmla="*/ 0 w 886408" name="connsiteX7"/>
                    <a:gd fmla="*/ 632923 h 681134" name="connsiteY7"/>
                    <a:gd fmla="*/ 0 w 886408" name="connsiteX8"/>
                    <a:gd fmla="*/ 48211 h 681134" name="connsiteY8"/>
                    <a:gd fmla="*/ 48211 w 886408" name="connsiteX9"/>
                    <a:gd fmla="*/ 0 h 681134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681134" w="886408">
                      <a:moveTo>
                        <a:pt x="48211" y="0"/>
                      </a:moveTo>
                      <a:lnTo>
                        <a:pt x="365061" y="0"/>
                      </a:lnTo>
                      <a:lnTo>
                        <a:pt x="459533" y="116632"/>
                      </a:lnTo>
                      <a:lnTo>
                        <a:pt x="886408" y="116632"/>
                      </a:lnTo>
                      <a:lnTo>
                        <a:pt x="886408" y="632923"/>
                      </a:lnTo>
                      <a:cubicBezTo>
                        <a:pt x="886408" y="659549"/>
                        <a:pt x="864823" y="681134"/>
                        <a:pt x="838197" y="681134"/>
                      </a:cubicBezTo>
                      <a:lnTo>
                        <a:pt x="48211" y="681134"/>
                      </a:lnTo>
                      <a:cubicBezTo>
                        <a:pt x="21585" y="681134"/>
                        <a:pt x="0" y="659549"/>
                        <a:pt x="0" y="632923"/>
                      </a:cubicBezTo>
                      <a:lnTo>
                        <a:pt x="0" y="48211"/>
                      </a:lnTo>
                      <a:cubicBezTo>
                        <a:pt x="0" y="21585"/>
                        <a:pt x="21585" y="0"/>
                        <a:pt x="4821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4" name="任意多边形 193"/>
                <p:cNvSpPr/>
                <p:nvPr/>
              </p:nvSpPr>
              <p:spPr>
                <a:xfrm>
                  <a:off x="3475771" y="4627984"/>
                  <a:ext cx="443086" cy="45719"/>
                </a:xfrm>
                <a:custGeom>
                  <a:gdLst>
                    <a:gd fmla="*/ 0 w 443086" name="connsiteX0"/>
                    <a:gd fmla="*/ 0 h 45719" name="connsiteY0"/>
                    <a:gd fmla="*/ 443086 w 443086" name="connsiteX1"/>
                    <a:gd fmla="*/ 0 h 45719" name="connsiteY1"/>
                    <a:gd fmla="*/ 443086 w 443086" name="connsiteX2"/>
                    <a:gd fmla="*/ 45719 h 45719" name="connsiteY2"/>
                    <a:gd fmla="*/ 32733 w 443086" name="connsiteX3"/>
                    <a:gd fmla="*/ 45719 h 45719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5719" w="443086">
                      <a:moveTo>
                        <a:pt x="0" y="0"/>
                      </a:moveTo>
                      <a:lnTo>
                        <a:pt x="443086" y="0"/>
                      </a:lnTo>
                      <a:lnTo>
                        <a:pt x="443086" y="45719"/>
                      </a:lnTo>
                      <a:lnTo>
                        <a:pt x="32733" y="4571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3862387" y="4627984"/>
                  <a:ext cx="56469" cy="9403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14" name="组合 213"/>
            <p:cNvGrpSpPr/>
            <p:nvPr/>
          </p:nvGrpSpPr>
          <p:grpSpPr>
            <a:xfrm>
              <a:off x="9402566" y="4240580"/>
              <a:ext cx="156584" cy="156584"/>
              <a:chOff x="6886870" y="4814737"/>
              <a:chExt cx="571500" cy="571500"/>
            </a:xfrm>
          </p:grpSpPr>
          <p:sp>
            <p:nvSpPr>
              <p:cNvPr id="188" name="圆角矩形 187"/>
              <p:cNvSpPr/>
              <p:nvPr/>
            </p:nvSpPr>
            <p:spPr>
              <a:xfrm>
                <a:off x="6886870" y="4814737"/>
                <a:ext cx="571500" cy="571500"/>
              </a:xfrm>
              <a:prstGeom prst="roundRect">
                <a:avLst/>
              </a:prstGeom>
              <a:solidFill>
                <a:srgbClr val="F68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98" name="组合 197"/>
              <p:cNvGrpSpPr/>
              <p:nvPr/>
            </p:nvGrpSpPr>
            <p:grpSpPr>
              <a:xfrm>
                <a:off x="6909604" y="4929332"/>
                <a:ext cx="475915" cy="262525"/>
                <a:chOff x="3453130" y="3552626"/>
                <a:chExt cx="1275196" cy="729948"/>
              </a:xfrm>
              <a:noFill/>
            </p:grpSpPr>
            <p:sp>
              <p:nvSpPr>
                <p:cNvPr id="199" name="任意多边形 198"/>
                <p:cNvSpPr/>
                <p:nvPr/>
              </p:nvSpPr>
              <p:spPr>
                <a:xfrm>
                  <a:off x="3453130" y="3761873"/>
                  <a:ext cx="1275196" cy="520701"/>
                </a:xfrm>
                <a:custGeom>
                  <a:gdLst>
                    <a:gd fmla="*/ 0 w 733425" name="connsiteX0"/>
                    <a:gd fmla="*/ 321152 h 321152" name="connsiteY0"/>
                    <a:gd fmla="*/ 47625 w 733425" name="connsiteX1"/>
                    <a:gd fmla="*/ 257652 h 321152" name="connsiteY1"/>
                    <a:gd fmla="*/ 174625 w 733425" name="connsiteX2"/>
                    <a:gd fmla="*/ 159227 h 321152" name="connsiteY2"/>
                    <a:gd fmla="*/ 288925 w 733425" name="connsiteX3"/>
                    <a:gd fmla="*/ 156052 h 321152" name="connsiteY3"/>
                    <a:gd fmla="*/ 441325 w 733425" name="connsiteX4"/>
                    <a:gd fmla="*/ 89377 h 321152" name="connsiteY4"/>
                    <a:gd fmla="*/ 650875 w 733425" name="connsiteX5"/>
                    <a:gd fmla="*/ 76677 h 321152" name="connsiteY5"/>
                    <a:gd fmla="*/ 733425 w 733425" name="connsiteX6"/>
                    <a:gd fmla="*/ 321152 h 321152" name="connsiteY6"/>
                    <a:gd fmla="*/ 0 w 733425" name="connsiteX7"/>
                    <a:gd fmla="*/ 321152 h 321152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321152" w="733425">
                      <a:moveTo>
                        <a:pt x="0" y="321152"/>
                      </a:moveTo>
                      <a:cubicBezTo>
                        <a:pt x="15875" y="288344"/>
                        <a:pt x="31221" y="268765"/>
                        <a:pt x="47625" y="257652"/>
                      </a:cubicBezTo>
                      <a:cubicBezTo>
                        <a:pt x="118004" y="294165"/>
                        <a:pt x="147108" y="188860"/>
                        <a:pt x="174625" y="159227"/>
                      </a:cubicBezTo>
                      <a:cubicBezTo>
                        <a:pt x="219075" y="72444"/>
                        <a:pt x="282575" y="119010"/>
                        <a:pt x="288925" y="156052"/>
                      </a:cubicBezTo>
                      <a:cubicBezTo>
                        <a:pt x="390525" y="305277"/>
                        <a:pt x="400050" y="117952"/>
                        <a:pt x="441325" y="89377"/>
                      </a:cubicBezTo>
                      <a:cubicBezTo>
                        <a:pt x="490008" y="-10106"/>
                        <a:pt x="605367" y="-42915"/>
                        <a:pt x="650875" y="76677"/>
                      </a:cubicBezTo>
                      <a:cubicBezTo>
                        <a:pt x="674158" y="113719"/>
                        <a:pt x="722842" y="239660"/>
                        <a:pt x="733425" y="321152"/>
                      </a:cubicBezTo>
                      <a:lnTo>
                        <a:pt x="0" y="32115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200" name="组合 199"/>
                <p:cNvGrpSpPr/>
                <p:nvPr/>
              </p:nvGrpSpPr>
              <p:grpSpPr>
                <a:xfrm>
                  <a:off x="4316153" y="3552626"/>
                  <a:ext cx="234836" cy="248617"/>
                  <a:chOff x="3738293" y="3759504"/>
                  <a:chExt cx="1007944" cy="1067094"/>
                </a:xfrm>
                <a:grpFill/>
              </p:grpSpPr>
              <p:sp>
                <p:nvSpPr>
                  <p:cNvPr id="201" name="等腰三角形 200"/>
                  <p:cNvSpPr/>
                  <p:nvPr/>
                </p:nvSpPr>
                <p:spPr>
                  <a:xfrm>
                    <a:off x="3957803" y="3759504"/>
                    <a:ext cx="568925" cy="240996"/>
                  </a:xfrm>
                  <a:prstGeom prst="triangl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2" name="等腰三角形 201"/>
                  <p:cNvSpPr/>
                  <p:nvPr/>
                </p:nvSpPr>
                <p:spPr>
                  <a:xfrm>
                    <a:off x="3738293" y="3960327"/>
                    <a:ext cx="1007944" cy="426964"/>
                  </a:xfrm>
                  <a:prstGeom prst="triangle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3" name="矩形 202"/>
                  <p:cNvSpPr/>
                  <p:nvPr/>
                </p:nvSpPr>
                <p:spPr>
                  <a:xfrm>
                    <a:off x="4176041" y="4237072"/>
                    <a:ext cx="132447" cy="589526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</p:grpSp>
        <p:grpSp>
          <p:nvGrpSpPr>
            <p:cNvPr id="213" name="组合 212"/>
            <p:cNvGrpSpPr/>
            <p:nvPr/>
          </p:nvGrpSpPr>
          <p:grpSpPr>
            <a:xfrm>
              <a:off x="9750441" y="4240580"/>
              <a:ext cx="156584" cy="156584"/>
              <a:chOff x="7579654" y="4793429"/>
              <a:chExt cx="571500" cy="571500"/>
            </a:xfrm>
          </p:grpSpPr>
          <p:sp>
            <p:nvSpPr>
              <p:cNvPr id="189" name="圆角矩形 188"/>
              <p:cNvSpPr/>
              <p:nvPr/>
            </p:nvSpPr>
            <p:spPr>
              <a:xfrm>
                <a:off x="7579654" y="4793429"/>
                <a:ext cx="571500" cy="571500"/>
              </a:xfrm>
              <a:prstGeom prst="roundRect">
                <a:avLst/>
              </a:prstGeom>
              <a:solidFill>
                <a:srgbClr val="00A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07" name="组合 206"/>
              <p:cNvGrpSpPr/>
              <p:nvPr/>
            </p:nvGrpSpPr>
            <p:grpSpPr>
              <a:xfrm>
                <a:off x="7683668" y="4936872"/>
                <a:ext cx="366782" cy="306446"/>
                <a:chOff x="4762500" y="5671835"/>
                <a:chExt cx="579207" cy="483926"/>
              </a:xfrm>
            </p:grpSpPr>
            <p:sp>
              <p:nvSpPr>
                <p:cNvPr id="204" name="圆角矩形 203"/>
                <p:cNvSpPr/>
                <p:nvPr/>
              </p:nvSpPr>
              <p:spPr>
                <a:xfrm>
                  <a:off x="4762500" y="5717555"/>
                  <a:ext cx="579207" cy="438206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4980463" y="5857875"/>
                  <a:ext cx="155067" cy="155067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6" name="圆角矩形 205"/>
                <p:cNvSpPr/>
                <p:nvPr/>
              </p:nvSpPr>
              <p:spPr>
                <a:xfrm>
                  <a:off x="4947681" y="5671835"/>
                  <a:ext cx="235445" cy="45719"/>
                </a:xfrm>
                <a:prstGeom prst="round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12" name="组合 211"/>
            <p:cNvGrpSpPr/>
            <p:nvPr/>
          </p:nvGrpSpPr>
          <p:grpSpPr>
            <a:xfrm>
              <a:off x="10101841" y="4239752"/>
              <a:ext cx="156584" cy="156584"/>
              <a:chOff x="8312513" y="4793429"/>
              <a:chExt cx="571500" cy="571500"/>
            </a:xfrm>
          </p:grpSpPr>
          <p:sp>
            <p:nvSpPr>
              <p:cNvPr id="190" name="圆角矩形 189"/>
              <p:cNvSpPr/>
              <p:nvPr/>
            </p:nvSpPr>
            <p:spPr>
              <a:xfrm>
                <a:off x="8312513" y="4793429"/>
                <a:ext cx="571500" cy="571500"/>
              </a:xfrm>
              <a:prstGeom prst="roundRect">
                <a:avLst/>
              </a:prstGeom>
              <a:solidFill>
                <a:srgbClr val="0F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0" name="任意多边形 209"/>
              <p:cNvSpPr/>
              <p:nvPr/>
            </p:nvSpPr>
            <p:spPr>
              <a:xfrm rot="16200000">
                <a:off x="8515051" y="4919536"/>
                <a:ext cx="166423" cy="367093"/>
              </a:xfrm>
              <a:custGeom>
                <a:gdLst>
                  <a:gd fmla="*/ 264145 w 264145" name="connsiteX0"/>
                  <a:gd fmla="*/ 44025 h 582645" name="connsiteY0"/>
                  <a:gd fmla="*/ 264145 w 264145" name="connsiteX1"/>
                  <a:gd fmla="*/ 365550 h 582645" name="connsiteY1"/>
                  <a:gd fmla="*/ 220120 w 264145" name="connsiteX2"/>
                  <a:gd fmla="*/ 409575 h 582645" name="connsiteY2"/>
                  <a:gd fmla="*/ 184010 w 264145" name="connsiteX3"/>
                  <a:gd fmla="*/ 409575 h 582645" name="connsiteY3"/>
                  <a:gd fmla="*/ 235445 w 264145" name="connsiteX4"/>
                  <a:gd fmla="*/ 582645 h 582645" name="connsiteY4"/>
                  <a:gd fmla="*/ 0 w 264145" name="connsiteX5"/>
                  <a:gd fmla="*/ 582645 h 582645" name="connsiteY5"/>
                  <a:gd fmla="*/ 51436 w 264145" name="connsiteX6"/>
                  <a:gd fmla="*/ 409575 h 582645" name="connsiteY6"/>
                  <a:gd fmla="*/ 44025 w 264145" name="connsiteX7"/>
                  <a:gd fmla="*/ 409575 h 582645" name="connsiteY7"/>
                  <a:gd fmla="*/ 0 w 264145" name="connsiteX8"/>
                  <a:gd fmla="*/ 365550 h 582645" name="connsiteY8"/>
                  <a:gd fmla="*/ 0 w 264145" name="connsiteX9"/>
                  <a:gd fmla="*/ 44025 h 582645" name="connsiteY9"/>
                  <a:gd fmla="*/ 44025 w 264145" name="connsiteX10"/>
                  <a:gd fmla="*/ 0 h 582645" name="connsiteY10"/>
                  <a:gd fmla="*/ 220120 w 264145" name="connsiteX11"/>
                  <a:gd fmla="*/ 0 h 582645" name="connsiteY11"/>
                  <a:gd fmla="*/ 264145 w 264145" name="connsiteX12"/>
                  <a:gd fmla="*/ 44025 h 582645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582645" w="264145">
                    <a:moveTo>
                      <a:pt x="264145" y="44025"/>
                    </a:moveTo>
                    <a:lnTo>
                      <a:pt x="264145" y="365550"/>
                    </a:lnTo>
                    <a:cubicBezTo>
                      <a:pt x="264145" y="389864"/>
                      <a:pt x="244434" y="409575"/>
                      <a:pt x="220120" y="409575"/>
                    </a:cubicBezTo>
                    <a:lnTo>
                      <a:pt x="184010" y="409575"/>
                    </a:lnTo>
                    <a:lnTo>
                      <a:pt x="235445" y="582645"/>
                    </a:lnTo>
                    <a:lnTo>
                      <a:pt x="0" y="582645"/>
                    </a:lnTo>
                    <a:lnTo>
                      <a:pt x="51436" y="409575"/>
                    </a:lnTo>
                    <a:lnTo>
                      <a:pt x="44025" y="409575"/>
                    </a:lnTo>
                    <a:cubicBezTo>
                      <a:pt x="19711" y="409575"/>
                      <a:pt x="0" y="389864"/>
                      <a:pt x="0" y="365550"/>
                    </a:cubicBezTo>
                    <a:lnTo>
                      <a:pt x="0" y="44025"/>
                    </a:lnTo>
                    <a:cubicBezTo>
                      <a:pt x="0" y="19711"/>
                      <a:pt x="19711" y="0"/>
                      <a:pt x="44025" y="0"/>
                    </a:cubicBezTo>
                    <a:lnTo>
                      <a:pt x="220120" y="0"/>
                    </a:lnTo>
                    <a:cubicBezTo>
                      <a:pt x="244434" y="0"/>
                      <a:pt x="264145" y="19711"/>
                      <a:pt x="264145" y="44025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5" name="圆角矩形 214"/>
            <p:cNvSpPr/>
            <p:nvPr/>
          </p:nvSpPr>
          <p:spPr>
            <a:xfrm>
              <a:off x="9461753" y="4649487"/>
              <a:ext cx="45719" cy="45719"/>
            </a:xfrm>
            <a:prstGeom prst="roundRect">
              <a:avLst/>
            </a:prstGeom>
            <a:solidFill>
              <a:schemeClr val="bg1">
                <a:lumMod val="5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6" name="圆角矩形 215"/>
            <p:cNvSpPr/>
            <p:nvPr/>
          </p:nvSpPr>
          <p:spPr>
            <a:xfrm>
              <a:off x="9461753" y="4414467"/>
              <a:ext cx="45719" cy="45719"/>
            </a:xfrm>
            <a:prstGeom prst="roundRect">
              <a:avLst/>
            </a:prstGeom>
            <a:solidFill>
              <a:schemeClr val="bg1">
                <a:lumMod val="5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7" name="圆角矩形 216"/>
            <p:cNvSpPr/>
            <p:nvPr/>
          </p:nvSpPr>
          <p:spPr>
            <a:xfrm>
              <a:off x="9804092" y="4414467"/>
              <a:ext cx="45719" cy="45719"/>
            </a:xfrm>
            <a:prstGeom prst="roundRect">
              <a:avLst/>
            </a:prstGeom>
            <a:solidFill>
              <a:schemeClr val="bg1">
                <a:lumMod val="5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8" name="圆角矩形 217"/>
            <p:cNvSpPr/>
            <p:nvPr/>
          </p:nvSpPr>
          <p:spPr>
            <a:xfrm>
              <a:off x="10157273" y="4414467"/>
              <a:ext cx="45719" cy="45719"/>
            </a:xfrm>
            <a:prstGeom prst="roundRect">
              <a:avLst/>
            </a:prstGeom>
            <a:solidFill>
              <a:schemeClr val="bg1">
                <a:lumMod val="5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8065229" y="3696315"/>
            <a:ext cx="536778" cy="536778"/>
            <a:chOff x="7011129" y="3810615"/>
            <a:chExt cx="536778" cy="536778"/>
          </a:xfrm>
        </p:grpSpPr>
        <p:sp>
          <p:nvSpPr>
            <p:cNvPr id="222" name="椭圆 221"/>
            <p:cNvSpPr/>
            <p:nvPr/>
          </p:nvSpPr>
          <p:spPr>
            <a:xfrm>
              <a:off x="7011129" y="3810615"/>
              <a:ext cx="536778" cy="5367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24" name="组合 223"/>
            <p:cNvGrpSpPr/>
            <p:nvPr/>
          </p:nvGrpSpPr>
          <p:grpSpPr>
            <a:xfrm flipH="1">
              <a:off x="7109701" y="3937556"/>
              <a:ext cx="341899" cy="291358"/>
              <a:chOff x="5155105" y="703350"/>
              <a:chExt cx="448851" cy="382500"/>
            </a:xfrm>
          </p:grpSpPr>
          <p:sp>
            <p:nvSpPr>
              <p:cNvPr id="225" name="任意多边形 224"/>
              <p:cNvSpPr/>
              <p:nvPr/>
            </p:nvSpPr>
            <p:spPr>
              <a:xfrm>
                <a:off x="5155105" y="895350"/>
                <a:ext cx="448851" cy="190500"/>
              </a:xfrm>
              <a:custGeom>
                <a:gdLst>
                  <a:gd fmla="*/ 0 w 448851" name="connsiteX0"/>
                  <a:gd fmla="*/ 0 h 190500" name="connsiteY0"/>
                  <a:gd fmla="*/ 448851 w 448851" name="connsiteX1"/>
                  <a:gd fmla="*/ 0 h 190500" name="connsiteY1"/>
                  <a:gd fmla="*/ 258351 w 448851" name="connsiteX2"/>
                  <a:gd fmla="*/ 190500 h 190500" name="connsiteY2"/>
                  <a:gd fmla="*/ 258351 w 448851" name="connsiteX3"/>
                  <a:gd fmla="*/ 95250 h 190500" name="connsiteY3"/>
                  <a:gd fmla="*/ 0 w 448851" name="connsiteX4"/>
                  <a:gd fmla="*/ 95250 h 190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90500" w="448850">
                    <a:moveTo>
                      <a:pt x="0" y="0"/>
                    </a:moveTo>
                    <a:lnTo>
                      <a:pt x="448851" y="0"/>
                    </a:lnTo>
                    <a:lnTo>
                      <a:pt x="258351" y="190500"/>
                    </a:lnTo>
                    <a:lnTo>
                      <a:pt x="258351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6" name="任意多边形 225"/>
              <p:cNvSpPr/>
              <p:nvPr/>
            </p:nvSpPr>
            <p:spPr>
              <a:xfrm>
                <a:off x="5155105" y="703350"/>
                <a:ext cx="448851" cy="192000"/>
              </a:xfrm>
              <a:custGeom>
                <a:gdLst>
                  <a:gd fmla="*/ 258351 w 448851" name="connsiteX0"/>
                  <a:gd fmla="*/ 0 h 192000" name="connsiteY0"/>
                  <a:gd fmla="*/ 448851 w 448851" name="connsiteX1"/>
                  <a:gd fmla="*/ 190500 h 192000" name="connsiteY1"/>
                  <a:gd fmla="*/ 447351 w 448851" name="connsiteX2"/>
                  <a:gd fmla="*/ 192000 h 192000" name="connsiteY2"/>
                  <a:gd fmla="*/ 0 w 448851" name="connsiteX3"/>
                  <a:gd fmla="*/ 192000 h 192000" name="connsiteY3"/>
                  <a:gd fmla="*/ 0 w 448851" name="connsiteX4"/>
                  <a:gd fmla="*/ 95250 h 192000" name="connsiteY4"/>
                  <a:gd fmla="*/ 258351 w 448851" name="connsiteX5"/>
                  <a:gd fmla="*/ 95250 h 19200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92000" w="448850">
                    <a:moveTo>
                      <a:pt x="258351" y="0"/>
                    </a:moveTo>
                    <a:lnTo>
                      <a:pt x="448851" y="190500"/>
                    </a:lnTo>
                    <a:lnTo>
                      <a:pt x="447351" y="192000"/>
                    </a:lnTo>
                    <a:lnTo>
                      <a:pt x="0" y="192000"/>
                    </a:lnTo>
                    <a:lnTo>
                      <a:pt x="0" y="95250"/>
                    </a:lnTo>
                    <a:lnTo>
                      <a:pt x="258351" y="95250"/>
                    </a:lnTo>
                    <a:close/>
                  </a:path>
                </a:pathLst>
              </a:custGeom>
              <a:solidFill>
                <a:srgbClr val="63B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50" name="组合 249"/>
          <p:cNvGrpSpPr/>
          <p:nvPr/>
        </p:nvGrpSpPr>
        <p:grpSpPr>
          <a:xfrm>
            <a:off x="9055464" y="3047889"/>
            <a:ext cx="494784" cy="616957"/>
            <a:chOff x="7285295" y="5144599"/>
            <a:chExt cx="583582" cy="727681"/>
          </a:xfrm>
        </p:grpSpPr>
        <p:sp>
          <p:nvSpPr>
            <p:cNvPr id="248" name="任意多边形 247"/>
            <p:cNvSpPr/>
            <p:nvPr/>
          </p:nvSpPr>
          <p:spPr>
            <a:xfrm>
              <a:off x="7285295" y="5144599"/>
              <a:ext cx="583582" cy="727681"/>
            </a:xfrm>
            <a:custGeom>
              <a:gdLst>
                <a:gd fmla="*/ 97266 w 583582" name="connsiteX0"/>
                <a:gd fmla="*/ 0 h 727681" name="connsiteY0"/>
                <a:gd fmla="*/ 441608 w 583582" name="connsiteX1"/>
                <a:gd fmla="*/ 0 h 727681" name="connsiteY1"/>
                <a:gd fmla="*/ 583582 w 583582" name="connsiteX2"/>
                <a:gd fmla="*/ 116698 h 727681" name="connsiteY2"/>
                <a:gd fmla="*/ 583582 w 583582" name="connsiteX3"/>
                <a:gd fmla="*/ 630415 h 727681" name="connsiteY3"/>
                <a:gd fmla="*/ 486316 w 583582" name="connsiteX4"/>
                <a:gd fmla="*/ 727681 h 727681" name="connsiteY4"/>
                <a:gd fmla="*/ 97266 w 583582" name="connsiteX5"/>
                <a:gd fmla="*/ 727681 h 727681" name="connsiteY5"/>
                <a:gd fmla="*/ 0 w 583582" name="connsiteX6"/>
                <a:gd fmla="*/ 630415 h 727681" name="connsiteY6"/>
                <a:gd fmla="*/ 0 w 583582" name="connsiteX7"/>
                <a:gd fmla="*/ 97266 h 727681" name="connsiteY7"/>
                <a:gd fmla="*/ 97266 w 583582" name="connsiteX8"/>
                <a:gd fmla="*/ 0 h 72768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7681" w="583582">
                  <a:moveTo>
                    <a:pt x="97266" y="0"/>
                  </a:moveTo>
                  <a:lnTo>
                    <a:pt x="441608" y="0"/>
                  </a:lnTo>
                  <a:lnTo>
                    <a:pt x="583582" y="116698"/>
                  </a:lnTo>
                  <a:lnTo>
                    <a:pt x="583582" y="630415"/>
                  </a:lnTo>
                  <a:cubicBezTo>
                    <a:pt x="583582" y="684134"/>
                    <a:pt x="540035" y="727681"/>
                    <a:pt x="486316" y="727681"/>
                  </a:cubicBezTo>
                  <a:lnTo>
                    <a:pt x="97266" y="727681"/>
                  </a:lnTo>
                  <a:cubicBezTo>
                    <a:pt x="43547" y="727681"/>
                    <a:pt x="0" y="684134"/>
                    <a:pt x="0" y="630415"/>
                  </a:cubicBezTo>
                  <a:lnTo>
                    <a:pt x="0" y="97266"/>
                  </a:lnTo>
                  <a:cubicBezTo>
                    <a:pt x="0" y="43547"/>
                    <a:pt x="43547" y="0"/>
                    <a:pt x="97266" y="0"/>
                  </a:cubicBezTo>
                  <a:close/>
                </a:path>
              </a:pathLst>
            </a:custGeom>
            <a:noFill/>
            <a:ln w="38100"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7588113" y="5667976"/>
              <a:ext cx="247547" cy="136552"/>
              <a:chOff x="3453130" y="3552626"/>
              <a:chExt cx="1275196" cy="729948"/>
            </a:xfrm>
            <a:solidFill>
              <a:srgbClr val="00A5E0"/>
            </a:solidFill>
          </p:grpSpPr>
          <p:sp>
            <p:nvSpPr>
              <p:cNvPr id="241" name="任意多边形 240"/>
              <p:cNvSpPr/>
              <p:nvPr/>
            </p:nvSpPr>
            <p:spPr>
              <a:xfrm>
                <a:off x="3453130" y="3761873"/>
                <a:ext cx="1275196" cy="520701"/>
              </a:xfrm>
              <a:custGeom>
                <a:gdLst>
                  <a:gd fmla="*/ 0 w 733425" name="connsiteX0"/>
                  <a:gd fmla="*/ 321152 h 321152" name="connsiteY0"/>
                  <a:gd fmla="*/ 47625 w 733425" name="connsiteX1"/>
                  <a:gd fmla="*/ 257652 h 321152" name="connsiteY1"/>
                  <a:gd fmla="*/ 174625 w 733425" name="connsiteX2"/>
                  <a:gd fmla="*/ 159227 h 321152" name="connsiteY2"/>
                  <a:gd fmla="*/ 288925 w 733425" name="connsiteX3"/>
                  <a:gd fmla="*/ 156052 h 321152" name="connsiteY3"/>
                  <a:gd fmla="*/ 441325 w 733425" name="connsiteX4"/>
                  <a:gd fmla="*/ 89377 h 321152" name="connsiteY4"/>
                  <a:gd fmla="*/ 650875 w 733425" name="connsiteX5"/>
                  <a:gd fmla="*/ 76677 h 321152" name="connsiteY5"/>
                  <a:gd fmla="*/ 733425 w 733425" name="connsiteX6"/>
                  <a:gd fmla="*/ 321152 h 321152" name="connsiteY6"/>
                  <a:gd fmla="*/ 0 w 733425" name="connsiteX7"/>
                  <a:gd fmla="*/ 321152 h 32115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21152" w="733425">
                    <a:moveTo>
                      <a:pt x="0" y="321152"/>
                    </a:moveTo>
                    <a:cubicBezTo>
                      <a:pt x="15875" y="288344"/>
                      <a:pt x="31221" y="268765"/>
                      <a:pt x="47625" y="257652"/>
                    </a:cubicBezTo>
                    <a:cubicBezTo>
                      <a:pt x="118004" y="294165"/>
                      <a:pt x="147108" y="188860"/>
                      <a:pt x="174625" y="159227"/>
                    </a:cubicBezTo>
                    <a:cubicBezTo>
                      <a:pt x="219075" y="72444"/>
                      <a:pt x="282575" y="119010"/>
                      <a:pt x="288925" y="156052"/>
                    </a:cubicBezTo>
                    <a:cubicBezTo>
                      <a:pt x="390525" y="305277"/>
                      <a:pt x="400050" y="117952"/>
                      <a:pt x="441325" y="89377"/>
                    </a:cubicBezTo>
                    <a:cubicBezTo>
                      <a:pt x="490008" y="-10106"/>
                      <a:pt x="605367" y="-42915"/>
                      <a:pt x="650875" y="76677"/>
                    </a:cubicBezTo>
                    <a:cubicBezTo>
                      <a:pt x="674158" y="113719"/>
                      <a:pt x="722842" y="239660"/>
                      <a:pt x="733425" y="321152"/>
                    </a:cubicBezTo>
                    <a:lnTo>
                      <a:pt x="0" y="321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4316153" y="3552626"/>
                <a:ext cx="234836" cy="248617"/>
                <a:chOff x="3738293" y="3759504"/>
                <a:chExt cx="1007944" cy="1067094"/>
              </a:xfrm>
              <a:grpFill/>
            </p:grpSpPr>
            <p:sp>
              <p:nvSpPr>
                <p:cNvPr id="243" name="等腰三角形 242"/>
                <p:cNvSpPr/>
                <p:nvPr/>
              </p:nvSpPr>
              <p:spPr>
                <a:xfrm>
                  <a:off x="3957803" y="3759504"/>
                  <a:ext cx="568925" cy="24099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44" name="等腰三角形 243"/>
                <p:cNvSpPr/>
                <p:nvPr/>
              </p:nvSpPr>
              <p:spPr>
                <a:xfrm>
                  <a:off x="3738293" y="3960327"/>
                  <a:ext cx="1007944" cy="42696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45" name="矩形 244"/>
                <p:cNvSpPr/>
                <p:nvPr/>
              </p:nvSpPr>
              <p:spPr>
                <a:xfrm>
                  <a:off x="4176041" y="4237072"/>
                  <a:ext cx="132447" cy="58952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236" name="矩形 235"/>
            <p:cNvSpPr/>
            <p:nvPr/>
          </p:nvSpPr>
          <p:spPr>
            <a:xfrm>
              <a:off x="7312442" y="5270648"/>
              <a:ext cx="235445" cy="3622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7" name="矩形 236"/>
            <p:cNvSpPr/>
            <p:nvPr/>
          </p:nvSpPr>
          <p:spPr>
            <a:xfrm>
              <a:off x="7312442" y="5371527"/>
              <a:ext cx="439160" cy="3622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8" name="矩形 237"/>
            <p:cNvSpPr/>
            <p:nvPr/>
          </p:nvSpPr>
          <p:spPr>
            <a:xfrm>
              <a:off x="7316486" y="5487390"/>
              <a:ext cx="351719" cy="3622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9" name="矩形 238"/>
            <p:cNvSpPr/>
            <p:nvPr/>
          </p:nvSpPr>
          <p:spPr>
            <a:xfrm>
              <a:off x="7312442" y="5591364"/>
              <a:ext cx="351719" cy="3622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0" name="矩形 239"/>
            <p:cNvSpPr/>
            <p:nvPr/>
          </p:nvSpPr>
          <p:spPr>
            <a:xfrm>
              <a:off x="7312442" y="5695338"/>
              <a:ext cx="275671" cy="41578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9" name="任意多边形 248"/>
            <p:cNvSpPr/>
            <p:nvPr/>
          </p:nvSpPr>
          <p:spPr>
            <a:xfrm rot="21431668">
              <a:off x="7692290" y="5144893"/>
              <a:ext cx="172419" cy="174493"/>
            </a:xfrm>
            <a:custGeom>
              <a:gdLst>
                <a:gd fmla="*/ 33517 w 172419" name="connsiteX0"/>
                <a:gd fmla="*/ 0 h 174493" name="connsiteY0"/>
                <a:gd fmla="*/ 172419 w 172419" name="connsiteX1"/>
                <a:gd fmla="*/ 120977 h 174493" name="connsiteY1"/>
                <a:gd fmla="*/ 134319 w 172419" name="connsiteX2"/>
                <a:gd fmla="*/ 163839 h 174493" name="connsiteY2"/>
                <a:gd fmla="*/ 969 w 172419" name="connsiteX3"/>
                <a:gd fmla="*/ 59064 h 174493" name="connsiteY3"/>
                <a:gd fmla="*/ 33517 w 172419" name="connsiteX4"/>
                <a:gd fmla="*/ 0 h 17449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74493" w="172419">
                  <a:moveTo>
                    <a:pt x="33517" y="0"/>
                  </a:moveTo>
                  <a:lnTo>
                    <a:pt x="172419" y="120977"/>
                  </a:lnTo>
                  <a:lnTo>
                    <a:pt x="134319" y="163839"/>
                  </a:lnTo>
                  <a:cubicBezTo>
                    <a:pt x="53357" y="197177"/>
                    <a:pt x="-8556" y="149552"/>
                    <a:pt x="969" y="59064"/>
                  </a:cubicBezTo>
                  <a:lnTo>
                    <a:pt x="33517" y="0"/>
                  </a:lnTo>
                  <a:close/>
                </a:path>
              </a:pathLst>
            </a:custGeom>
            <a:noFill/>
            <a:ln w="28575"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8412144" y="3317289"/>
            <a:ext cx="499627" cy="81862"/>
            <a:chOff x="7329924" y="3329752"/>
            <a:chExt cx="499627" cy="81862"/>
          </a:xfrm>
        </p:grpSpPr>
        <p:sp>
          <p:nvSpPr>
            <p:cNvPr id="251" name="椭圆 250"/>
            <p:cNvSpPr/>
            <p:nvPr/>
          </p:nvSpPr>
          <p:spPr>
            <a:xfrm flipV="1">
              <a:off x="7329924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2" name="椭圆 251"/>
            <p:cNvSpPr/>
            <p:nvPr/>
          </p:nvSpPr>
          <p:spPr>
            <a:xfrm flipV="1">
              <a:off x="7530330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3" name="椭圆 252"/>
            <p:cNvSpPr/>
            <p:nvPr/>
          </p:nvSpPr>
          <p:spPr>
            <a:xfrm flipV="1">
              <a:off x="7747689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9669747" y="3317289"/>
            <a:ext cx="499627" cy="81862"/>
            <a:chOff x="7329924" y="3329752"/>
            <a:chExt cx="499627" cy="81862"/>
          </a:xfrm>
        </p:grpSpPr>
        <p:sp>
          <p:nvSpPr>
            <p:cNvPr id="257" name="椭圆 256"/>
            <p:cNvSpPr/>
            <p:nvPr/>
          </p:nvSpPr>
          <p:spPr>
            <a:xfrm flipV="1">
              <a:off x="7329924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8" name="椭圆 257"/>
            <p:cNvSpPr/>
            <p:nvPr/>
          </p:nvSpPr>
          <p:spPr>
            <a:xfrm flipV="1">
              <a:off x="7530330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9" name="椭圆 258"/>
            <p:cNvSpPr/>
            <p:nvPr/>
          </p:nvSpPr>
          <p:spPr>
            <a:xfrm flipV="1">
              <a:off x="7747689" y="3329752"/>
              <a:ext cx="81862" cy="81862"/>
            </a:xfrm>
            <a:prstGeom prst="ellipse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4" name="组合 263"/>
          <p:cNvGrpSpPr/>
          <p:nvPr/>
        </p:nvGrpSpPr>
        <p:grpSpPr>
          <a:xfrm flipH="1">
            <a:off x="9983352" y="2579589"/>
            <a:ext cx="536778" cy="536778"/>
            <a:chOff x="7011129" y="3810615"/>
            <a:chExt cx="536778" cy="536778"/>
          </a:xfrm>
        </p:grpSpPr>
        <p:sp>
          <p:nvSpPr>
            <p:cNvPr id="265" name="椭圆 264"/>
            <p:cNvSpPr/>
            <p:nvPr/>
          </p:nvSpPr>
          <p:spPr>
            <a:xfrm>
              <a:off x="7011129" y="3810615"/>
              <a:ext cx="536778" cy="5367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5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66" name="组合 265"/>
            <p:cNvGrpSpPr/>
            <p:nvPr/>
          </p:nvGrpSpPr>
          <p:grpSpPr>
            <a:xfrm flipH="1">
              <a:off x="7109701" y="3937556"/>
              <a:ext cx="341899" cy="291358"/>
              <a:chOff x="5155105" y="703350"/>
              <a:chExt cx="448851" cy="382500"/>
            </a:xfrm>
          </p:grpSpPr>
          <p:sp>
            <p:nvSpPr>
              <p:cNvPr id="267" name="任意多边形 266"/>
              <p:cNvSpPr/>
              <p:nvPr/>
            </p:nvSpPr>
            <p:spPr>
              <a:xfrm>
                <a:off x="5155105" y="895350"/>
                <a:ext cx="448851" cy="190500"/>
              </a:xfrm>
              <a:custGeom>
                <a:gdLst>
                  <a:gd fmla="*/ 0 w 448851" name="connsiteX0"/>
                  <a:gd fmla="*/ 0 h 190500" name="connsiteY0"/>
                  <a:gd fmla="*/ 448851 w 448851" name="connsiteX1"/>
                  <a:gd fmla="*/ 0 h 190500" name="connsiteY1"/>
                  <a:gd fmla="*/ 258351 w 448851" name="connsiteX2"/>
                  <a:gd fmla="*/ 190500 h 190500" name="connsiteY2"/>
                  <a:gd fmla="*/ 258351 w 448851" name="connsiteX3"/>
                  <a:gd fmla="*/ 95250 h 190500" name="connsiteY3"/>
                  <a:gd fmla="*/ 0 w 448851" name="connsiteX4"/>
                  <a:gd fmla="*/ 95250 h 190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90500" w="448850">
                    <a:moveTo>
                      <a:pt x="0" y="0"/>
                    </a:moveTo>
                    <a:lnTo>
                      <a:pt x="448851" y="0"/>
                    </a:lnTo>
                    <a:lnTo>
                      <a:pt x="258351" y="190500"/>
                    </a:lnTo>
                    <a:lnTo>
                      <a:pt x="258351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68" name="任意多边形 267"/>
              <p:cNvSpPr/>
              <p:nvPr/>
            </p:nvSpPr>
            <p:spPr>
              <a:xfrm>
                <a:off x="5155105" y="703350"/>
                <a:ext cx="448851" cy="192000"/>
              </a:xfrm>
              <a:custGeom>
                <a:gdLst>
                  <a:gd fmla="*/ 258351 w 448851" name="connsiteX0"/>
                  <a:gd fmla="*/ 0 h 192000" name="connsiteY0"/>
                  <a:gd fmla="*/ 448851 w 448851" name="connsiteX1"/>
                  <a:gd fmla="*/ 190500 h 192000" name="connsiteY1"/>
                  <a:gd fmla="*/ 447351 w 448851" name="connsiteX2"/>
                  <a:gd fmla="*/ 192000 h 192000" name="connsiteY2"/>
                  <a:gd fmla="*/ 0 w 448851" name="connsiteX3"/>
                  <a:gd fmla="*/ 192000 h 192000" name="connsiteY3"/>
                  <a:gd fmla="*/ 0 w 448851" name="connsiteX4"/>
                  <a:gd fmla="*/ 95250 h 192000" name="connsiteY4"/>
                  <a:gd fmla="*/ 258351 w 448851" name="connsiteX5"/>
                  <a:gd fmla="*/ 95250 h 19200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92000" w="448850">
                    <a:moveTo>
                      <a:pt x="258351" y="0"/>
                    </a:moveTo>
                    <a:lnTo>
                      <a:pt x="448851" y="190500"/>
                    </a:lnTo>
                    <a:lnTo>
                      <a:pt x="447351" y="192000"/>
                    </a:lnTo>
                    <a:lnTo>
                      <a:pt x="0" y="192000"/>
                    </a:lnTo>
                    <a:lnTo>
                      <a:pt x="0" y="95250"/>
                    </a:lnTo>
                    <a:lnTo>
                      <a:pt x="258351" y="95250"/>
                    </a:lnTo>
                    <a:close/>
                  </a:path>
                </a:pathLst>
              </a:custGeom>
              <a:solidFill>
                <a:srgbClr val="63B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77" name="组合 276"/>
          <p:cNvGrpSpPr/>
          <p:nvPr/>
        </p:nvGrpSpPr>
        <p:grpSpPr>
          <a:xfrm>
            <a:off x="543914" y="1959330"/>
            <a:ext cx="342900" cy="548696"/>
            <a:chOff x="1143000" y="2032000"/>
            <a:chExt cx="647700" cy="1036423"/>
          </a:xfrm>
        </p:grpSpPr>
        <p:sp>
          <p:nvSpPr>
            <p:cNvPr id="269" name="矩形 268"/>
            <p:cNvSpPr/>
            <p:nvPr/>
          </p:nvSpPr>
          <p:spPr>
            <a:xfrm>
              <a:off x="1143000" y="2285727"/>
              <a:ext cx="647700" cy="205654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0" name="矩形 269"/>
            <p:cNvSpPr/>
            <p:nvPr/>
          </p:nvSpPr>
          <p:spPr>
            <a:xfrm>
              <a:off x="1200150" y="2032000"/>
              <a:ext cx="533400" cy="253727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矩形 272"/>
            <p:cNvSpPr/>
            <p:nvPr/>
          </p:nvSpPr>
          <p:spPr>
            <a:xfrm>
              <a:off x="1409699" y="2421150"/>
              <a:ext cx="129171" cy="647273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4" name="组合 273"/>
            <p:cNvGrpSpPr/>
            <p:nvPr/>
          </p:nvGrpSpPr>
          <p:grpSpPr>
            <a:xfrm>
              <a:off x="1247657" y="2521559"/>
              <a:ext cx="403682" cy="403682"/>
              <a:chOff x="1214748" y="3364325"/>
              <a:chExt cx="504204" cy="504204"/>
            </a:xfrm>
          </p:grpSpPr>
          <p:sp>
            <p:nvSpPr>
              <p:cNvPr id="272" name="椭圆 271"/>
              <p:cNvSpPr/>
              <p:nvPr/>
            </p:nvSpPr>
            <p:spPr>
              <a:xfrm>
                <a:off x="1214748" y="3364325"/>
                <a:ext cx="504204" cy="5042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5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1" name="十字形 270"/>
              <p:cNvSpPr/>
              <p:nvPr/>
            </p:nvSpPr>
            <p:spPr>
              <a:xfrm rot="2670936">
                <a:off x="1302485" y="3445556"/>
                <a:ext cx="342422" cy="351364"/>
              </a:xfrm>
              <a:prstGeom prst="plus">
                <a:avLst>
                  <a:gd fmla="val 41627" name="adj"/>
                </a:avLst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75" name="矩形 274"/>
            <p:cNvSpPr/>
            <p:nvPr/>
          </p:nvSpPr>
          <p:spPr>
            <a:xfrm>
              <a:off x="1296849" y="2150241"/>
              <a:ext cx="151079" cy="105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6" name="矩形 275"/>
            <p:cNvSpPr/>
            <p:nvPr/>
          </p:nvSpPr>
          <p:spPr>
            <a:xfrm>
              <a:off x="1605619" y="2150240"/>
              <a:ext cx="45719" cy="127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8" name="文本框 277"/>
          <p:cNvSpPr txBox="1"/>
          <p:nvPr/>
        </p:nvSpPr>
        <p:spPr>
          <a:xfrm>
            <a:off x="925356" y="1989130"/>
            <a:ext cx="17229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我的设备</a:t>
            </a:r>
          </a:p>
        </p:txBody>
      </p:sp>
      <p:sp>
        <p:nvSpPr>
          <p:cNvPr id="279" name="文本框 278"/>
          <p:cNvSpPr txBox="1"/>
          <p:nvPr/>
        </p:nvSpPr>
        <p:spPr>
          <a:xfrm>
            <a:off x="425037" y="2579589"/>
            <a:ext cx="396193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电脑和手机自由互传文件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摆脱数据线束缚</a:t>
            </a:r>
          </a:p>
        </p:txBody>
      </p:sp>
      <p:sp>
        <p:nvSpPr>
          <p:cNvPr id="280" name="文本框 279"/>
          <p:cNvSpPr txBox="1"/>
          <p:nvPr/>
        </p:nvSpPr>
        <p:spPr>
          <a:xfrm>
            <a:off x="435039" y="3790253"/>
            <a:ext cx="386068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通过“我的设备”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可实现文件在电脑端和手机端自由互传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完全无需数据线</a:t>
            </a:r>
          </a:p>
        </p:txBody>
      </p:sp>
    </p:spTree>
    <p:extLst>
      <p:ext uri="{BB962C8B-B14F-4D97-AF65-F5344CB8AC3E}">
        <p14:creationId val="396667777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C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4" y="6972491"/>
            <a:ext cx="10553700" cy="503872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688621" y="2014665"/>
            <a:ext cx="1178076" cy="2536708"/>
            <a:chOff x="1688621" y="2014665"/>
            <a:chExt cx="1178076" cy="2536708"/>
          </a:xfrm>
        </p:grpSpPr>
        <p:grpSp>
          <p:nvGrpSpPr>
            <p:cNvPr id="21" name="组合 20"/>
            <p:cNvGrpSpPr/>
            <p:nvPr/>
          </p:nvGrpSpPr>
          <p:grpSpPr>
            <a:xfrm rot="579983">
              <a:off x="1688621" y="2014665"/>
              <a:ext cx="1178076" cy="2536708"/>
              <a:chOff x="3900992" y="4211153"/>
              <a:chExt cx="1178076" cy="2240542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900992" y="4211153"/>
                <a:ext cx="1178076" cy="2240542"/>
                <a:chOff x="2887897" y="2761900"/>
                <a:chExt cx="1178076" cy="2240542"/>
              </a:xfrm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2887897" y="2761900"/>
                  <a:ext cx="1178076" cy="2240542"/>
                </a:xfrm>
                <a:prstGeom prst="roundRect">
                  <a:avLst/>
                </a:prstGeom>
                <a:solidFill>
                  <a:srgbClr val="454C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941446" y="3097762"/>
                  <a:ext cx="1070977" cy="1599697"/>
                </a:xfrm>
                <a:prstGeom prst="rect">
                  <a:avLst/>
                </a:prstGeom>
                <a:solidFill>
                  <a:srgbClr val="CBE9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336345" y="4314258"/>
                <a:ext cx="300934" cy="127418"/>
                <a:chOff x="8047325" y="4425906"/>
                <a:chExt cx="216694" cy="917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132813" y="442590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8047325" y="4488856"/>
                  <a:ext cx="216694" cy="28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4384295" y="6210637"/>
                <a:ext cx="205031" cy="205031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702644">
              <a:off x="1953175" y="3055456"/>
              <a:ext cx="643096" cy="494168"/>
              <a:chOff x="3032449" y="4627984"/>
              <a:chExt cx="886408" cy="681134"/>
            </a:xfrm>
            <a:solidFill>
              <a:srgbClr val="94D470"/>
            </a:solidFill>
          </p:grpSpPr>
          <p:sp>
            <p:nvSpPr>
              <p:cNvPr id="16" name="任意多边形 15"/>
              <p:cNvSpPr/>
              <p:nvPr/>
            </p:nvSpPr>
            <p:spPr>
              <a:xfrm>
                <a:off x="3032449" y="4627984"/>
                <a:ext cx="886408" cy="681134"/>
              </a:xfrm>
              <a:custGeom>
                <a:gdLst>
                  <a:gd fmla="*/ 48211 w 886408" name="connsiteX0"/>
                  <a:gd fmla="*/ 0 h 681134" name="connsiteY0"/>
                  <a:gd fmla="*/ 365061 w 886408" name="connsiteX1"/>
                  <a:gd fmla="*/ 0 h 681134" name="connsiteY1"/>
                  <a:gd fmla="*/ 459533 w 886408" name="connsiteX2"/>
                  <a:gd fmla="*/ 116632 h 681134" name="connsiteY2"/>
                  <a:gd fmla="*/ 886408 w 886408" name="connsiteX3"/>
                  <a:gd fmla="*/ 116632 h 681134" name="connsiteY3"/>
                  <a:gd fmla="*/ 886408 w 886408" name="connsiteX4"/>
                  <a:gd fmla="*/ 632923 h 681134" name="connsiteY4"/>
                  <a:gd fmla="*/ 838197 w 886408" name="connsiteX5"/>
                  <a:gd fmla="*/ 681134 h 681134" name="connsiteY5"/>
                  <a:gd fmla="*/ 48211 w 886408" name="connsiteX6"/>
                  <a:gd fmla="*/ 681134 h 681134" name="connsiteY6"/>
                  <a:gd fmla="*/ 0 w 886408" name="connsiteX7"/>
                  <a:gd fmla="*/ 632923 h 681134" name="connsiteY7"/>
                  <a:gd fmla="*/ 0 w 886408" name="connsiteX8"/>
                  <a:gd fmla="*/ 48211 h 681134" name="connsiteY8"/>
                  <a:gd fmla="*/ 48211 w 886408" name="connsiteX9"/>
                  <a:gd fmla="*/ 0 h 681134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681134" w="886408">
                    <a:moveTo>
                      <a:pt x="48211" y="0"/>
                    </a:moveTo>
                    <a:lnTo>
                      <a:pt x="365061" y="0"/>
                    </a:lnTo>
                    <a:lnTo>
                      <a:pt x="459533" y="116632"/>
                    </a:lnTo>
                    <a:lnTo>
                      <a:pt x="886408" y="116632"/>
                    </a:lnTo>
                    <a:lnTo>
                      <a:pt x="886408" y="632923"/>
                    </a:lnTo>
                    <a:cubicBezTo>
                      <a:pt x="886408" y="659549"/>
                      <a:pt x="864823" y="681134"/>
                      <a:pt x="838197" y="681134"/>
                    </a:cubicBezTo>
                    <a:lnTo>
                      <a:pt x="48211" y="681134"/>
                    </a:lnTo>
                    <a:cubicBezTo>
                      <a:pt x="21585" y="681134"/>
                      <a:pt x="0" y="659549"/>
                      <a:pt x="0" y="632923"/>
                    </a:cubicBezTo>
                    <a:lnTo>
                      <a:pt x="0" y="48211"/>
                    </a:lnTo>
                    <a:cubicBezTo>
                      <a:pt x="0" y="21585"/>
                      <a:pt x="21585" y="0"/>
                      <a:pt x="48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3475771" y="4627984"/>
                <a:ext cx="443086" cy="45719"/>
              </a:xfrm>
              <a:custGeom>
                <a:gdLst>
                  <a:gd fmla="*/ 0 w 443086" name="connsiteX0"/>
                  <a:gd fmla="*/ 0 h 45719" name="connsiteY0"/>
                  <a:gd fmla="*/ 443086 w 443086" name="connsiteX1"/>
                  <a:gd fmla="*/ 0 h 45719" name="connsiteY1"/>
                  <a:gd fmla="*/ 443086 w 443086" name="connsiteX2"/>
                  <a:gd fmla="*/ 45719 h 45719" name="connsiteY2"/>
                  <a:gd fmla="*/ 32733 w 443086" name="connsiteX3"/>
                  <a:gd fmla="*/ 45719 h 45719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5719" w="443086">
                    <a:moveTo>
                      <a:pt x="0" y="0"/>
                    </a:moveTo>
                    <a:lnTo>
                      <a:pt x="443086" y="0"/>
                    </a:lnTo>
                    <a:lnTo>
                      <a:pt x="443086" y="45719"/>
                    </a:lnTo>
                    <a:lnTo>
                      <a:pt x="32733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862387" y="4627984"/>
                <a:ext cx="56469" cy="940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480836" y="2016673"/>
            <a:ext cx="1178076" cy="2493155"/>
            <a:chOff x="5414448" y="2117568"/>
            <a:chExt cx="1178076" cy="2493155"/>
          </a:xfrm>
        </p:grpSpPr>
        <p:grpSp>
          <p:nvGrpSpPr>
            <p:cNvPr id="29" name="组合 28"/>
            <p:cNvGrpSpPr/>
            <p:nvPr/>
          </p:nvGrpSpPr>
          <p:grpSpPr>
            <a:xfrm flipH="1" rot="21020016">
              <a:off x="5414448" y="2117568"/>
              <a:ext cx="1178076" cy="2493155"/>
              <a:chOff x="3900992" y="4211153"/>
              <a:chExt cx="1178076" cy="2240542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900992" y="4211153"/>
                <a:ext cx="1178076" cy="2240542"/>
                <a:chOff x="2887897" y="2761900"/>
                <a:chExt cx="1178076" cy="2240542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2887897" y="2761900"/>
                  <a:ext cx="1178076" cy="2240542"/>
                </a:xfrm>
                <a:prstGeom prst="roundRect">
                  <a:avLst/>
                </a:prstGeom>
                <a:solidFill>
                  <a:srgbClr val="454C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941446" y="3097762"/>
                  <a:ext cx="1070977" cy="1599697"/>
                </a:xfrm>
                <a:prstGeom prst="rect">
                  <a:avLst/>
                </a:prstGeom>
                <a:solidFill>
                  <a:srgbClr val="CBE9F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336345" y="4314258"/>
                <a:ext cx="300934" cy="127418"/>
                <a:chOff x="8047325" y="4425906"/>
                <a:chExt cx="216694" cy="917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8132813" y="4425906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8047325" y="4488856"/>
                  <a:ext cx="216694" cy="28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4384295" y="6210637"/>
                <a:ext cx="205031" cy="205031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flipH="1" rot="20986228">
              <a:off x="5714439" y="3117061"/>
              <a:ext cx="643096" cy="494168"/>
              <a:chOff x="3032449" y="4627984"/>
              <a:chExt cx="886408" cy="681134"/>
            </a:xfrm>
            <a:solidFill>
              <a:srgbClr val="73C0FE"/>
            </a:solidFill>
          </p:grpSpPr>
          <p:sp>
            <p:nvSpPr>
              <p:cNvPr id="38" name="任意多边形 37"/>
              <p:cNvSpPr/>
              <p:nvPr/>
            </p:nvSpPr>
            <p:spPr>
              <a:xfrm>
                <a:off x="3032449" y="4627984"/>
                <a:ext cx="886408" cy="681134"/>
              </a:xfrm>
              <a:custGeom>
                <a:gdLst>
                  <a:gd fmla="*/ 48211 w 886408" name="connsiteX0"/>
                  <a:gd fmla="*/ 0 h 681134" name="connsiteY0"/>
                  <a:gd fmla="*/ 365061 w 886408" name="connsiteX1"/>
                  <a:gd fmla="*/ 0 h 681134" name="connsiteY1"/>
                  <a:gd fmla="*/ 459533 w 886408" name="connsiteX2"/>
                  <a:gd fmla="*/ 116632 h 681134" name="connsiteY2"/>
                  <a:gd fmla="*/ 886408 w 886408" name="connsiteX3"/>
                  <a:gd fmla="*/ 116632 h 681134" name="connsiteY3"/>
                  <a:gd fmla="*/ 886408 w 886408" name="connsiteX4"/>
                  <a:gd fmla="*/ 632923 h 681134" name="connsiteY4"/>
                  <a:gd fmla="*/ 838197 w 886408" name="connsiteX5"/>
                  <a:gd fmla="*/ 681134 h 681134" name="connsiteY5"/>
                  <a:gd fmla="*/ 48211 w 886408" name="connsiteX6"/>
                  <a:gd fmla="*/ 681134 h 681134" name="connsiteY6"/>
                  <a:gd fmla="*/ 0 w 886408" name="connsiteX7"/>
                  <a:gd fmla="*/ 632923 h 681134" name="connsiteY7"/>
                  <a:gd fmla="*/ 0 w 886408" name="connsiteX8"/>
                  <a:gd fmla="*/ 48211 h 681134" name="connsiteY8"/>
                  <a:gd fmla="*/ 48211 w 886408" name="connsiteX9"/>
                  <a:gd fmla="*/ 0 h 681134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681134" w="886408">
                    <a:moveTo>
                      <a:pt x="48211" y="0"/>
                    </a:moveTo>
                    <a:lnTo>
                      <a:pt x="365061" y="0"/>
                    </a:lnTo>
                    <a:lnTo>
                      <a:pt x="459533" y="116632"/>
                    </a:lnTo>
                    <a:lnTo>
                      <a:pt x="886408" y="116632"/>
                    </a:lnTo>
                    <a:lnTo>
                      <a:pt x="886408" y="632923"/>
                    </a:lnTo>
                    <a:cubicBezTo>
                      <a:pt x="886408" y="659549"/>
                      <a:pt x="864823" y="681134"/>
                      <a:pt x="838197" y="681134"/>
                    </a:cubicBezTo>
                    <a:lnTo>
                      <a:pt x="48211" y="681134"/>
                    </a:lnTo>
                    <a:cubicBezTo>
                      <a:pt x="21585" y="681134"/>
                      <a:pt x="0" y="659549"/>
                      <a:pt x="0" y="632923"/>
                    </a:cubicBezTo>
                    <a:lnTo>
                      <a:pt x="0" y="48211"/>
                    </a:lnTo>
                    <a:cubicBezTo>
                      <a:pt x="0" y="21585"/>
                      <a:pt x="21585" y="0"/>
                      <a:pt x="48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75771" y="4627984"/>
                <a:ext cx="443086" cy="45719"/>
              </a:xfrm>
              <a:custGeom>
                <a:gdLst>
                  <a:gd fmla="*/ 0 w 443086" name="connsiteX0"/>
                  <a:gd fmla="*/ 0 h 45719" name="connsiteY0"/>
                  <a:gd fmla="*/ 443086 w 443086" name="connsiteX1"/>
                  <a:gd fmla="*/ 0 h 45719" name="connsiteY1"/>
                  <a:gd fmla="*/ 443086 w 443086" name="connsiteX2"/>
                  <a:gd fmla="*/ 45719 h 45719" name="connsiteY2"/>
                  <a:gd fmla="*/ 32733 w 443086" name="connsiteX3"/>
                  <a:gd fmla="*/ 45719 h 45719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5719" w="443086">
                    <a:moveTo>
                      <a:pt x="0" y="0"/>
                    </a:moveTo>
                    <a:lnTo>
                      <a:pt x="443086" y="0"/>
                    </a:lnTo>
                    <a:lnTo>
                      <a:pt x="443086" y="45719"/>
                    </a:lnTo>
                    <a:lnTo>
                      <a:pt x="32733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862387" y="4627984"/>
                <a:ext cx="56469" cy="940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649586" y="1483097"/>
            <a:ext cx="985629" cy="553263"/>
            <a:chOff x="3629249" y="-325574"/>
            <a:chExt cx="985629" cy="553263"/>
          </a:xfrm>
        </p:grpSpPr>
        <p:sp>
          <p:nvSpPr>
            <p:cNvPr id="41" name="任意多边形 40"/>
            <p:cNvSpPr/>
            <p:nvPr/>
          </p:nvSpPr>
          <p:spPr>
            <a:xfrm>
              <a:off x="3629249" y="-323193"/>
              <a:ext cx="156954" cy="550882"/>
            </a:xfrm>
            <a:custGeom>
              <a:gdLst>
                <a:gd fmla="*/ 95025 w 156954" name="connsiteX0"/>
                <a:gd fmla="*/ 1726 h 550882" name="connsiteY0"/>
                <a:gd fmla="*/ 156938 w 156954" name="connsiteX1"/>
                <a:gd fmla="*/ 46969 h 550882" name="connsiteY1"/>
                <a:gd fmla="*/ 156938 w 156954" name="connsiteX2"/>
                <a:gd fmla="*/ 501788 h 550882" name="connsiteY2"/>
                <a:gd fmla="*/ 95025 w 156954" name="connsiteX3"/>
                <a:gd fmla="*/ 549413 h 550882" name="connsiteY3"/>
                <a:gd fmla="*/ 95025 w 156954" name="connsiteX4"/>
                <a:gd fmla="*/ 1726 h 5508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50882" w="156954">
                  <a:moveTo>
                    <a:pt x="95025" y="1726"/>
                  </a:moveTo>
                  <a:cubicBezTo>
                    <a:pt x="122806" y="-4624"/>
                    <a:pt x="155350" y="5694"/>
                    <a:pt x="156938" y="46969"/>
                  </a:cubicBezTo>
                  <a:cubicBezTo>
                    <a:pt x="49781" y="184287"/>
                    <a:pt x="80738" y="385900"/>
                    <a:pt x="156938" y="501788"/>
                  </a:cubicBezTo>
                  <a:cubicBezTo>
                    <a:pt x="157731" y="531950"/>
                    <a:pt x="129950" y="557351"/>
                    <a:pt x="95025" y="549413"/>
                  </a:cubicBezTo>
                  <a:cubicBezTo>
                    <a:pt x="-15306" y="382726"/>
                    <a:pt x="-47055" y="185082"/>
                    <a:pt x="95025" y="1726"/>
                  </a:cubicBezTo>
                  <a:close/>
                </a:path>
              </a:pathLst>
            </a:custGeom>
            <a:solidFill>
              <a:srgbClr val="464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 flipH="1">
              <a:off x="4457924" y="-325574"/>
              <a:ext cx="156954" cy="550882"/>
            </a:xfrm>
            <a:custGeom>
              <a:gdLst>
                <a:gd fmla="*/ 95025 w 156954" name="connsiteX0"/>
                <a:gd fmla="*/ 1726 h 550882" name="connsiteY0"/>
                <a:gd fmla="*/ 156938 w 156954" name="connsiteX1"/>
                <a:gd fmla="*/ 46969 h 550882" name="connsiteY1"/>
                <a:gd fmla="*/ 156938 w 156954" name="connsiteX2"/>
                <a:gd fmla="*/ 501788 h 550882" name="connsiteY2"/>
                <a:gd fmla="*/ 95025 w 156954" name="connsiteX3"/>
                <a:gd fmla="*/ 549413 h 550882" name="connsiteY3"/>
                <a:gd fmla="*/ 95025 w 156954" name="connsiteX4"/>
                <a:gd fmla="*/ 1726 h 5508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50882" w="156954">
                  <a:moveTo>
                    <a:pt x="95025" y="1726"/>
                  </a:moveTo>
                  <a:cubicBezTo>
                    <a:pt x="122806" y="-4624"/>
                    <a:pt x="155350" y="5694"/>
                    <a:pt x="156938" y="46969"/>
                  </a:cubicBezTo>
                  <a:cubicBezTo>
                    <a:pt x="49781" y="184287"/>
                    <a:pt x="80738" y="385900"/>
                    <a:pt x="156938" y="501788"/>
                  </a:cubicBezTo>
                  <a:cubicBezTo>
                    <a:pt x="157731" y="531950"/>
                    <a:pt x="129950" y="557351"/>
                    <a:pt x="95025" y="549413"/>
                  </a:cubicBezTo>
                  <a:cubicBezTo>
                    <a:pt x="-15306" y="382726"/>
                    <a:pt x="-47055" y="185082"/>
                    <a:pt x="95025" y="1726"/>
                  </a:cubicBezTo>
                  <a:close/>
                </a:path>
              </a:pathLst>
            </a:custGeom>
            <a:solidFill>
              <a:srgbClr val="464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832672" y="-220634"/>
              <a:ext cx="115933" cy="341002"/>
            </a:xfrm>
            <a:custGeom>
              <a:gdLst>
                <a:gd fmla="*/ 48766 w 115933" name="connsiteX0"/>
                <a:gd fmla="*/ 2832 h 341002" name="connsiteY0"/>
                <a:gd fmla="*/ 115441 w 115933" name="connsiteX1"/>
                <a:gd fmla="*/ 50457 h 341002" name="connsiteY1"/>
                <a:gd fmla="*/ 110678 w 115933" name="connsiteX2"/>
                <a:gd fmla="*/ 283819 h 341002" name="connsiteY2"/>
                <a:gd fmla="*/ 55910 w 115933" name="connsiteX3"/>
                <a:gd fmla="*/ 331444 h 341002" name="connsiteY3"/>
                <a:gd fmla="*/ 48766 w 115933" name="connsiteX4"/>
                <a:gd fmla="*/ 2832 h 3410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41002" w="115933">
                  <a:moveTo>
                    <a:pt x="48766" y="2832"/>
                  </a:moveTo>
                  <a:cubicBezTo>
                    <a:pt x="99567" y="-9868"/>
                    <a:pt x="119410" y="22676"/>
                    <a:pt x="115441" y="50457"/>
                  </a:cubicBezTo>
                  <a:cubicBezTo>
                    <a:pt x="51941" y="142531"/>
                    <a:pt x="71785" y="232226"/>
                    <a:pt x="110678" y="283819"/>
                  </a:cubicBezTo>
                  <a:cubicBezTo>
                    <a:pt x="125759" y="330651"/>
                    <a:pt x="88454" y="356050"/>
                    <a:pt x="55910" y="331444"/>
                  </a:cubicBezTo>
                  <a:cubicBezTo>
                    <a:pt x="-6002" y="238575"/>
                    <a:pt x="-27434" y="152850"/>
                    <a:pt x="48766" y="2832"/>
                  </a:cubicBezTo>
                  <a:close/>
                </a:path>
              </a:pathLst>
            </a:custGeom>
            <a:solidFill>
              <a:srgbClr val="464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4295522" y="-220761"/>
              <a:ext cx="115933" cy="341002"/>
            </a:xfrm>
            <a:custGeom>
              <a:gdLst>
                <a:gd fmla="*/ 48766 w 115933" name="connsiteX0"/>
                <a:gd fmla="*/ 2832 h 341002" name="connsiteY0"/>
                <a:gd fmla="*/ 115441 w 115933" name="connsiteX1"/>
                <a:gd fmla="*/ 50457 h 341002" name="connsiteY1"/>
                <a:gd fmla="*/ 110678 w 115933" name="connsiteX2"/>
                <a:gd fmla="*/ 283819 h 341002" name="connsiteY2"/>
                <a:gd fmla="*/ 55910 w 115933" name="connsiteX3"/>
                <a:gd fmla="*/ 331444 h 341002" name="connsiteY3"/>
                <a:gd fmla="*/ 48766 w 115933" name="connsiteX4"/>
                <a:gd fmla="*/ 2832 h 34100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41002" w="115933">
                  <a:moveTo>
                    <a:pt x="48766" y="2832"/>
                  </a:moveTo>
                  <a:cubicBezTo>
                    <a:pt x="99567" y="-9868"/>
                    <a:pt x="119410" y="22676"/>
                    <a:pt x="115441" y="50457"/>
                  </a:cubicBezTo>
                  <a:cubicBezTo>
                    <a:pt x="51941" y="142531"/>
                    <a:pt x="71785" y="232226"/>
                    <a:pt x="110678" y="283819"/>
                  </a:cubicBezTo>
                  <a:cubicBezTo>
                    <a:pt x="125759" y="330651"/>
                    <a:pt x="88454" y="356050"/>
                    <a:pt x="55910" y="331444"/>
                  </a:cubicBezTo>
                  <a:cubicBezTo>
                    <a:pt x="-6002" y="238575"/>
                    <a:pt x="-27434" y="152850"/>
                    <a:pt x="48766" y="2832"/>
                  </a:cubicBezTo>
                  <a:close/>
                </a:path>
              </a:pathLst>
            </a:custGeom>
            <a:solidFill>
              <a:srgbClr val="464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4036338" y="-135985"/>
              <a:ext cx="171450" cy="171450"/>
            </a:xfrm>
            <a:prstGeom prst="ellipse">
              <a:avLst/>
            </a:prstGeom>
            <a:solidFill>
              <a:srgbClr val="464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853009" y="3161066"/>
            <a:ext cx="617424" cy="484904"/>
            <a:chOff x="3712969" y="3884404"/>
            <a:chExt cx="913160" cy="717165"/>
          </a:xfrm>
        </p:grpSpPr>
        <p:sp>
          <p:nvSpPr>
            <p:cNvPr id="60" name="任意多边形 59"/>
            <p:cNvSpPr/>
            <p:nvPr/>
          </p:nvSpPr>
          <p:spPr>
            <a:xfrm>
              <a:off x="3712969" y="4077660"/>
              <a:ext cx="913159" cy="523909"/>
            </a:xfrm>
            <a:custGeom>
              <a:gdLst>
                <a:gd fmla="*/ 0 w 907152" name="connsiteX0"/>
                <a:gd fmla="*/ 0 h 523909" name="connsiteY0"/>
                <a:gd fmla="*/ 907152 w 907152" name="connsiteX1"/>
                <a:gd fmla="*/ 0 h 523909" name="connsiteY1"/>
                <a:gd fmla="*/ 907152 w 907152" name="connsiteX2"/>
                <a:gd fmla="*/ 412551 h 523909" name="connsiteY2"/>
                <a:gd fmla="*/ 795794 w 907152" name="connsiteX3"/>
                <a:gd fmla="*/ 523909 h 523909" name="connsiteY3"/>
                <a:gd fmla="*/ 111358 w 907152" name="connsiteX4"/>
                <a:gd fmla="*/ 523909 h 523909" name="connsiteY4"/>
                <a:gd fmla="*/ 0 w 907152" name="connsiteX5"/>
                <a:gd fmla="*/ 412551 h 52390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23908" w="907151">
                  <a:moveTo>
                    <a:pt x="0" y="0"/>
                  </a:moveTo>
                  <a:lnTo>
                    <a:pt x="907152" y="0"/>
                  </a:lnTo>
                  <a:lnTo>
                    <a:pt x="907152" y="412551"/>
                  </a:lnTo>
                  <a:cubicBezTo>
                    <a:pt x="907152" y="474052"/>
                    <a:pt x="857295" y="523909"/>
                    <a:pt x="795794" y="523909"/>
                  </a:cubicBezTo>
                  <a:lnTo>
                    <a:pt x="111358" y="523909"/>
                  </a:lnTo>
                  <a:cubicBezTo>
                    <a:pt x="49857" y="523909"/>
                    <a:pt x="0" y="474052"/>
                    <a:pt x="0" y="412551"/>
                  </a:cubicBezTo>
                  <a:close/>
                </a:path>
              </a:pathLst>
            </a:custGeom>
            <a:noFill/>
            <a:ln w="28575">
              <a:solidFill>
                <a:srgbClr val="46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000">
                  <a:solidFill>
                    <a:srgbClr val="464E5A"/>
                  </a:solidFill>
                </a:rPr>
                <a:t>1G</a:t>
              </a: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3712970" y="3884404"/>
              <a:ext cx="913159" cy="192224"/>
            </a:xfrm>
            <a:custGeom>
              <a:gdLst>
                <a:gd fmla="*/ 64170 w 913159" name="connsiteX0"/>
                <a:gd fmla="*/ 0 h 192224" name="connsiteY0"/>
                <a:gd fmla="*/ 320840 w 913159" name="connsiteX1"/>
                <a:gd fmla="*/ 0 h 192224" name="connsiteY1"/>
                <a:gd fmla="*/ 385010 w 913159" name="connsiteX2"/>
                <a:gd fmla="*/ 64170 h 192224" name="connsiteY2"/>
                <a:gd fmla="*/ 385010 w 913159" name="connsiteX3"/>
                <a:gd fmla="*/ 107321 h 192224" name="connsiteY3"/>
                <a:gd fmla="*/ 807142 w 913159" name="connsiteX4"/>
                <a:gd fmla="*/ 107321 h 192224" name="connsiteY4"/>
                <a:gd fmla="*/ 909749 w 913159" name="connsiteX5"/>
                <a:gd fmla="*/ 175334 h 192224" name="connsiteY5"/>
                <a:gd fmla="*/ 913159 w 913159" name="connsiteX6"/>
                <a:gd fmla="*/ 192224 h 192224" name="connsiteY6"/>
                <a:gd fmla="*/ 385010 w 913159" name="connsiteX7"/>
                <a:gd fmla="*/ 192224 h 192224" name="connsiteY7"/>
                <a:gd fmla="*/ 0 w 913159" name="connsiteX8"/>
                <a:gd fmla="*/ 192224 h 192224" name="connsiteY8"/>
                <a:gd fmla="*/ 0 w 913159" name="connsiteX9"/>
                <a:gd fmla="*/ 64170 h 192224" name="connsiteY9"/>
                <a:gd fmla="*/ 64170 w 913159" name="connsiteX10"/>
                <a:gd fmla="*/ 0 h 19222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92224" w="913159">
                  <a:moveTo>
                    <a:pt x="64170" y="0"/>
                  </a:moveTo>
                  <a:lnTo>
                    <a:pt x="320840" y="0"/>
                  </a:lnTo>
                  <a:cubicBezTo>
                    <a:pt x="356280" y="0"/>
                    <a:pt x="385010" y="28730"/>
                    <a:pt x="385010" y="64170"/>
                  </a:cubicBezTo>
                  <a:lnTo>
                    <a:pt x="385010" y="107321"/>
                  </a:lnTo>
                  <a:lnTo>
                    <a:pt x="807142" y="107321"/>
                  </a:lnTo>
                  <a:cubicBezTo>
                    <a:pt x="853268" y="107321"/>
                    <a:pt x="892844" y="135366"/>
                    <a:pt x="909749" y="175334"/>
                  </a:cubicBezTo>
                  <a:lnTo>
                    <a:pt x="913159" y="192224"/>
                  </a:lnTo>
                  <a:lnTo>
                    <a:pt x="385010" y="192224"/>
                  </a:lnTo>
                  <a:lnTo>
                    <a:pt x="0" y="192224"/>
                  </a:lnTo>
                  <a:lnTo>
                    <a:pt x="0" y="64170"/>
                  </a:lnTo>
                  <a:cubicBezTo>
                    <a:pt x="0" y="28730"/>
                    <a:pt x="28730" y="0"/>
                    <a:pt x="64170" y="0"/>
                  </a:cubicBezTo>
                  <a:close/>
                </a:path>
              </a:pathLst>
            </a:custGeom>
            <a:noFill/>
            <a:ln w="28575">
              <a:solidFill>
                <a:srgbClr val="464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640022" y="2033979"/>
            <a:ext cx="664520" cy="510630"/>
            <a:chOff x="10316441" y="2379482"/>
            <a:chExt cx="886408" cy="681134"/>
          </a:xfrm>
        </p:grpSpPr>
        <p:grpSp>
          <p:nvGrpSpPr>
            <p:cNvPr id="10" name="组合 9"/>
            <p:cNvGrpSpPr/>
            <p:nvPr/>
          </p:nvGrpSpPr>
          <p:grpSpPr>
            <a:xfrm flipH="1">
              <a:off x="10316441" y="2379482"/>
              <a:ext cx="886408" cy="681134"/>
              <a:chOff x="3032449" y="4627984"/>
              <a:chExt cx="886408" cy="681134"/>
            </a:xfrm>
            <a:solidFill>
              <a:srgbClr val="EBC506"/>
            </a:solidFill>
          </p:grpSpPr>
          <p:sp>
            <p:nvSpPr>
              <p:cNvPr id="5" name="任意多边形 4"/>
              <p:cNvSpPr/>
              <p:nvPr/>
            </p:nvSpPr>
            <p:spPr>
              <a:xfrm>
                <a:off x="3032449" y="4627984"/>
                <a:ext cx="886408" cy="681134"/>
              </a:xfrm>
              <a:custGeom>
                <a:gdLst>
                  <a:gd fmla="*/ 48211 w 886408" name="connsiteX0"/>
                  <a:gd fmla="*/ 0 h 681134" name="connsiteY0"/>
                  <a:gd fmla="*/ 365061 w 886408" name="connsiteX1"/>
                  <a:gd fmla="*/ 0 h 681134" name="connsiteY1"/>
                  <a:gd fmla="*/ 459533 w 886408" name="connsiteX2"/>
                  <a:gd fmla="*/ 116632 h 681134" name="connsiteY2"/>
                  <a:gd fmla="*/ 886408 w 886408" name="connsiteX3"/>
                  <a:gd fmla="*/ 116632 h 681134" name="connsiteY3"/>
                  <a:gd fmla="*/ 886408 w 886408" name="connsiteX4"/>
                  <a:gd fmla="*/ 632923 h 681134" name="connsiteY4"/>
                  <a:gd fmla="*/ 838197 w 886408" name="connsiteX5"/>
                  <a:gd fmla="*/ 681134 h 681134" name="connsiteY5"/>
                  <a:gd fmla="*/ 48211 w 886408" name="connsiteX6"/>
                  <a:gd fmla="*/ 681134 h 681134" name="connsiteY6"/>
                  <a:gd fmla="*/ 0 w 886408" name="connsiteX7"/>
                  <a:gd fmla="*/ 632923 h 681134" name="connsiteY7"/>
                  <a:gd fmla="*/ 0 w 886408" name="connsiteX8"/>
                  <a:gd fmla="*/ 48211 h 681134" name="connsiteY8"/>
                  <a:gd fmla="*/ 48211 w 886408" name="connsiteX9"/>
                  <a:gd fmla="*/ 0 h 681134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681134" w="886408">
                    <a:moveTo>
                      <a:pt x="48211" y="0"/>
                    </a:moveTo>
                    <a:lnTo>
                      <a:pt x="365061" y="0"/>
                    </a:lnTo>
                    <a:lnTo>
                      <a:pt x="459533" y="116632"/>
                    </a:lnTo>
                    <a:lnTo>
                      <a:pt x="886408" y="116632"/>
                    </a:lnTo>
                    <a:lnTo>
                      <a:pt x="886408" y="632923"/>
                    </a:lnTo>
                    <a:cubicBezTo>
                      <a:pt x="886408" y="659549"/>
                      <a:pt x="864823" y="681134"/>
                      <a:pt x="838197" y="681134"/>
                    </a:cubicBezTo>
                    <a:lnTo>
                      <a:pt x="48211" y="681134"/>
                    </a:lnTo>
                    <a:cubicBezTo>
                      <a:pt x="21585" y="681134"/>
                      <a:pt x="0" y="659549"/>
                      <a:pt x="0" y="632923"/>
                    </a:cubicBezTo>
                    <a:lnTo>
                      <a:pt x="0" y="48211"/>
                    </a:lnTo>
                    <a:cubicBezTo>
                      <a:pt x="0" y="21585"/>
                      <a:pt x="21585" y="0"/>
                      <a:pt x="48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3475771" y="4627984"/>
                <a:ext cx="443086" cy="45719"/>
              </a:xfrm>
              <a:custGeom>
                <a:gdLst>
                  <a:gd fmla="*/ 0 w 443086" name="connsiteX0"/>
                  <a:gd fmla="*/ 0 h 45719" name="connsiteY0"/>
                  <a:gd fmla="*/ 443086 w 443086" name="connsiteX1"/>
                  <a:gd fmla="*/ 0 h 45719" name="connsiteY1"/>
                  <a:gd fmla="*/ 443086 w 443086" name="connsiteX2"/>
                  <a:gd fmla="*/ 45719 h 45719" name="connsiteY2"/>
                  <a:gd fmla="*/ 32733 w 443086" name="connsiteX3"/>
                  <a:gd fmla="*/ 45719 h 45719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5719" w="443086">
                    <a:moveTo>
                      <a:pt x="0" y="0"/>
                    </a:moveTo>
                    <a:lnTo>
                      <a:pt x="443086" y="0"/>
                    </a:lnTo>
                    <a:lnTo>
                      <a:pt x="443086" y="45719"/>
                    </a:lnTo>
                    <a:lnTo>
                      <a:pt x="32733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862387" y="4627984"/>
                <a:ext cx="56469" cy="940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0488196" y="2658377"/>
              <a:ext cx="542662" cy="304612"/>
              <a:chOff x="3629249" y="-325574"/>
              <a:chExt cx="985629" cy="553263"/>
            </a:xfrm>
            <a:solidFill>
              <a:schemeClr val="bg1"/>
            </a:solidFill>
          </p:grpSpPr>
          <p:sp>
            <p:nvSpPr>
              <p:cNvPr id="64" name="任意多边形 63"/>
              <p:cNvSpPr/>
              <p:nvPr/>
            </p:nvSpPr>
            <p:spPr>
              <a:xfrm>
                <a:off x="3629249" y="-323193"/>
                <a:ext cx="156954" cy="550882"/>
              </a:xfrm>
              <a:custGeom>
                <a:gdLst>
                  <a:gd fmla="*/ 95025 w 156954" name="connsiteX0"/>
                  <a:gd fmla="*/ 1726 h 550882" name="connsiteY0"/>
                  <a:gd fmla="*/ 156938 w 156954" name="connsiteX1"/>
                  <a:gd fmla="*/ 46969 h 550882" name="connsiteY1"/>
                  <a:gd fmla="*/ 156938 w 156954" name="connsiteX2"/>
                  <a:gd fmla="*/ 501788 h 550882" name="connsiteY2"/>
                  <a:gd fmla="*/ 95025 w 156954" name="connsiteX3"/>
                  <a:gd fmla="*/ 549413 h 550882" name="connsiteY3"/>
                  <a:gd fmla="*/ 95025 w 156954" name="connsiteX4"/>
                  <a:gd fmla="*/ 1726 h 55088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50882" w="156954">
                    <a:moveTo>
                      <a:pt x="95025" y="1726"/>
                    </a:moveTo>
                    <a:cubicBezTo>
                      <a:pt x="122806" y="-4624"/>
                      <a:pt x="155350" y="5694"/>
                      <a:pt x="156938" y="46969"/>
                    </a:cubicBezTo>
                    <a:cubicBezTo>
                      <a:pt x="49781" y="184287"/>
                      <a:pt x="80738" y="385900"/>
                      <a:pt x="156938" y="501788"/>
                    </a:cubicBezTo>
                    <a:cubicBezTo>
                      <a:pt x="157731" y="531950"/>
                      <a:pt x="129950" y="557351"/>
                      <a:pt x="95025" y="549413"/>
                    </a:cubicBezTo>
                    <a:cubicBezTo>
                      <a:pt x="-15306" y="382726"/>
                      <a:pt x="-47055" y="185082"/>
                      <a:pt x="95025" y="17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flipH="1">
                <a:off x="4457924" y="-325574"/>
                <a:ext cx="156954" cy="550882"/>
              </a:xfrm>
              <a:custGeom>
                <a:gdLst>
                  <a:gd fmla="*/ 95025 w 156954" name="connsiteX0"/>
                  <a:gd fmla="*/ 1726 h 550882" name="connsiteY0"/>
                  <a:gd fmla="*/ 156938 w 156954" name="connsiteX1"/>
                  <a:gd fmla="*/ 46969 h 550882" name="connsiteY1"/>
                  <a:gd fmla="*/ 156938 w 156954" name="connsiteX2"/>
                  <a:gd fmla="*/ 501788 h 550882" name="connsiteY2"/>
                  <a:gd fmla="*/ 95025 w 156954" name="connsiteX3"/>
                  <a:gd fmla="*/ 549413 h 550882" name="connsiteY3"/>
                  <a:gd fmla="*/ 95025 w 156954" name="connsiteX4"/>
                  <a:gd fmla="*/ 1726 h 55088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50882" w="156954">
                    <a:moveTo>
                      <a:pt x="95025" y="1726"/>
                    </a:moveTo>
                    <a:cubicBezTo>
                      <a:pt x="122806" y="-4624"/>
                      <a:pt x="155350" y="5694"/>
                      <a:pt x="156938" y="46969"/>
                    </a:cubicBezTo>
                    <a:cubicBezTo>
                      <a:pt x="49781" y="184287"/>
                      <a:pt x="80738" y="385900"/>
                      <a:pt x="156938" y="501788"/>
                    </a:cubicBezTo>
                    <a:cubicBezTo>
                      <a:pt x="157731" y="531950"/>
                      <a:pt x="129950" y="557351"/>
                      <a:pt x="95025" y="549413"/>
                    </a:cubicBezTo>
                    <a:cubicBezTo>
                      <a:pt x="-15306" y="382726"/>
                      <a:pt x="-47055" y="185082"/>
                      <a:pt x="95025" y="17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3832672" y="-220634"/>
                <a:ext cx="115933" cy="341002"/>
              </a:xfrm>
              <a:custGeom>
                <a:gdLst>
                  <a:gd fmla="*/ 48766 w 115933" name="connsiteX0"/>
                  <a:gd fmla="*/ 2832 h 341002" name="connsiteY0"/>
                  <a:gd fmla="*/ 115441 w 115933" name="connsiteX1"/>
                  <a:gd fmla="*/ 50457 h 341002" name="connsiteY1"/>
                  <a:gd fmla="*/ 110678 w 115933" name="connsiteX2"/>
                  <a:gd fmla="*/ 283819 h 341002" name="connsiteY2"/>
                  <a:gd fmla="*/ 55910 w 115933" name="connsiteX3"/>
                  <a:gd fmla="*/ 331444 h 341002" name="connsiteY3"/>
                  <a:gd fmla="*/ 48766 w 115933" name="connsiteX4"/>
                  <a:gd fmla="*/ 2832 h 34100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41002" w="115933">
                    <a:moveTo>
                      <a:pt x="48766" y="2832"/>
                    </a:moveTo>
                    <a:cubicBezTo>
                      <a:pt x="99567" y="-9868"/>
                      <a:pt x="119410" y="22676"/>
                      <a:pt x="115441" y="50457"/>
                    </a:cubicBezTo>
                    <a:cubicBezTo>
                      <a:pt x="51941" y="142531"/>
                      <a:pt x="71785" y="232226"/>
                      <a:pt x="110678" y="283819"/>
                    </a:cubicBezTo>
                    <a:cubicBezTo>
                      <a:pt x="125759" y="330651"/>
                      <a:pt x="88454" y="356050"/>
                      <a:pt x="55910" y="331444"/>
                    </a:cubicBezTo>
                    <a:cubicBezTo>
                      <a:pt x="-6002" y="238575"/>
                      <a:pt x="-27434" y="152850"/>
                      <a:pt x="48766" y="28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flipH="1">
                <a:off x="4295522" y="-220761"/>
                <a:ext cx="115933" cy="341002"/>
              </a:xfrm>
              <a:custGeom>
                <a:gdLst>
                  <a:gd fmla="*/ 48766 w 115933" name="connsiteX0"/>
                  <a:gd fmla="*/ 2832 h 341002" name="connsiteY0"/>
                  <a:gd fmla="*/ 115441 w 115933" name="connsiteX1"/>
                  <a:gd fmla="*/ 50457 h 341002" name="connsiteY1"/>
                  <a:gd fmla="*/ 110678 w 115933" name="connsiteX2"/>
                  <a:gd fmla="*/ 283819 h 341002" name="connsiteY2"/>
                  <a:gd fmla="*/ 55910 w 115933" name="connsiteX3"/>
                  <a:gd fmla="*/ 331444 h 341002" name="connsiteY3"/>
                  <a:gd fmla="*/ 48766 w 115933" name="connsiteX4"/>
                  <a:gd fmla="*/ 2832 h 34100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41002" w="115933">
                    <a:moveTo>
                      <a:pt x="48766" y="2832"/>
                    </a:moveTo>
                    <a:cubicBezTo>
                      <a:pt x="99567" y="-9868"/>
                      <a:pt x="119410" y="22676"/>
                      <a:pt x="115441" y="50457"/>
                    </a:cubicBezTo>
                    <a:cubicBezTo>
                      <a:pt x="51941" y="142531"/>
                      <a:pt x="71785" y="232226"/>
                      <a:pt x="110678" y="283819"/>
                    </a:cubicBezTo>
                    <a:cubicBezTo>
                      <a:pt x="125759" y="330651"/>
                      <a:pt x="88454" y="356050"/>
                      <a:pt x="55910" y="331444"/>
                    </a:cubicBezTo>
                    <a:cubicBezTo>
                      <a:pt x="-6002" y="238575"/>
                      <a:pt x="-27434" y="152850"/>
                      <a:pt x="48766" y="28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036338" y="-135985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8657770" y="1992713"/>
            <a:ext cx="19822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面对面快传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497971" y="2847646"/>
            <a:ext cx="4918441" cy="21488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超大文件近距离“0流量”秒传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快速传送无压力</a:t>
            </a:r>
          </a:p>
          <a:p>
            <a:pPr algn="r">
              <a:lnSpc>
                <a:spcPct val="150000"/>
              </a:lnSpc>
            </a:pPr>
            <a:endParaRPr altLang="en-US" lang="zh-CN" smtClean="0">
              <a:solidFill>
                <a:srgbClr val="E3671B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登录QQ，与好友加入同一WiFi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文件近传不需消耗任何流量，太酷了！</a:t>
            </a:r>
          </a:p>
        </p:txBody>
      </p:sp>
      <p:cxnSp>
        <p:nvCxnSpPr>
          <p:cNvPr id="73" name="肘形连接符 72"/>
          <p:cNvCxnSpPr/>
          <p:nvPr/>
        </p:nvCxnSpPr>
        <p:spPr>
          <a:xfrm>
            <a:off x="2954666" y="2847646"/>
            <a:ext cx="809451" cy="606754"/>
          </a:xfrm>
          <a:prstGeom prst="bentConnector3">
            <a:avLst/>
          </a:prstGeom>
          <a:ln w="19050">
            <a:solidFill>
              <a:srgbClr val="464E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连接符 74"/>
          <p:cNvCxnSpPr/>
          <p:nvPr/>
        </p:nvCxnSpPr>
        <p:spPr>
          <a:xfrm flipH="1">
            <a:off x="4525125" y="2847646"/>
            <a:ext cx="809451" cy="606754"/>
          </a:xfrm>
          <a:prstGeom prst="bentConnector3">
            <a:avLst/>
          </a:prstGeom>
          <a:ln w="19050">
            <a:solidFill>
              <a:srgbClr val="464E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9584778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3E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梯形 72"/>
          <p:cNvSpPr/>
          <p:nvPr/>
        </p:nvSpPr>
        <p:spPr>
          <a:xfrm>
            <a:off x="0" y="3906973"/>
            <a:ext cx="12192000" cy="2951027"/>
          </a:xfrm>
          <a:prstGeom prst="trapezoid">
            <a:avLst>
              <a:gd fmla="val 38851" name="adj"/>
            </a:avLst>
          </a:prstGeom>
          <a:solidFill>
            <a:srgbClr val="8CD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84" y="6985421"/>
            <a:ext cx="10668000" cy="4953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910053" y="2373040"/>
            <a:ext cx="1974851" cy="2240542"/>
            <a:chOff x="5658969" y="2933174"/>
            <a:chExt cx="1974851" cy="2240542"/>
          </a:xfrm>
        </p:grpSpPr>
        <p:grpSp>
          <p:nvGrpSpPr>
            <p:cNvPr id="135" name="组合 134"/>
            <p:cNvGrpSpPr/>
            <p:nvPr/>
          </p:nvGrpSpPr>
          <p:grpSpPr>
            <a:xfrm>
              <a:off x="5658969" y="2933174"/>
              <a:ext cx="1974851" cy="2240542"/>
              <a:chOff x="8356599" y="2882130"/>
              <a:chExt cx="1974851" cy="2240542"/>
            </a:xfrm>
          </p:grpSpPr>
          <p:sp>
            <p:nvSpPr>
              <p:cNvPr id="182" name="椭圆 181"/>
              <p:cNvSpPr/>
              <p:nvPr/>
            </p:nvSpPr>
            <p:spPr>
              <a:xfrm>
                <a:off x="8356599" y="5075444"/>
                <a:ext cx="1974851" cy="4722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28000">
                    <a:schemeClr val="tx1">
                      <a:lumMod val="50000"/>
                      <a:lumOff val="50000"/>
                      <a:alpha val="52000"/>
                    </a:schemeClr>
                  </a:gs>
                  <a:gs pos="100000">
                    <a:schemeClr val="tx1">
                      <a:lumMod val="75000"/>
                      <a:lumOff val="25000"/>
                      <a:alpha val="43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83" name="组合 182"/>
              <p:cNvGrpSpPr/>
              <p:nvPr/>
            </p:nvGrpSpPr>
            <p:grpSpPr>
              <a:xfrm>
                <a:off x="8786513" y="2882130"/>
                <a:ext cx="1178076" cy="2240542"/>
                <a:chOff x="3900992" y="4211153"/>
                <a:chExt cx="1178076" cy="2240542"/>
              </a:xfrm>
            </p:grpSpPr>
            <p:grpSp>
              <p:nvGrpSpPr>
                <p:cNvPr id="186" name="组合 185"/>
                <p:cNvGrpSpPr/>
                <p:nvPr/>
              </p:nvGrpSpPr>
              <p:grpSpPr>
                <a:xfrm>
                  <a:off x="3900992" y="4211153"/>
                  <a:ext cx="1178076" cy="2240542"/>
                  <a:chOff x="2887897" y="2761900"/>
                  <a:chExt cx="1178076" cy="2240542"/>
                </a:xfrm>
              </p:grpSpPr>
              <p:sp>
                <p:nvSpPr>
                  <p:cNvPr id="193" name="圆角矩形 192"/>
                  <p:cNvSpPr/>
                  <p:nvPr/>
                </p:nvSpPr>
                <p:spPr>
                  <a:xfrm>
                    <a:off x="2887897" y="2761900"/>
                    <a:ext cx="1178076" cy="2240542"/>
                  </a:xfrm>
                  <a:prstGeom prst="roundRect">
                    <a:avLst/>
                  </a:prstGeom>
                  <a:solidFill>
                    <a:srgbClr val="454C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>
                  <a:xfrm>
                    <a:off x="2941446" y="3097762"/>
                    <a:ext cx="1070977" cy="1599697"/>
                  </a:xfrm>
                  <a:prstGeom prst="rect">
                    <a:avLst/>
                  </a:prstGeom>
                  <a:solidFill>
                    <a:srgbClr val="F8F9F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189" name="组合 188"/>
                <p:cNvGrpSpPr/>
                <p:nvPr/>
              </p:nvGrpSpPr>
              <p:grpSpPr>
                <a:xfrm>
                  <a:off x="4336345" y="4314258"/>
                  <a:ext cx="300934" cy="127418"/>
                  <a:chOff x="8047325" y="4425906"/>
                  <a:chExt cx="216694" cy="91750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91" name="椭圆 190"/>
                  <p:cNvSpPr/>
                  <p:nvPr/>
                </p:nvSpPr>
                <p:spPr>
                  <a:xfrm>
                    <a:off x="8132813" y="442590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92" name="圆角矩形 191"/>
                  <p:cNvSpPr/>
                  <p:nvPr/>
                </p:nvSpPr>
                <p:spPr>
                  <a:xfrm>
                    <a:off x="8047325" y="4488856"/>
                    <a:ext cx="216694" cy="28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90" name="椭圆 189"/>
                <p:cNvSpPr/>
                <p:nvPr/>
              </p:nvSpPr>
              <p:spPr>
                <a:xfrm>
                  <a:off x="4384295" y="6210637"/>
                  <a:ext cx="205031" cy="205031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137" name="矩形 136"/>
            <p:cNvSpPr/>
            <p:nvPr/>
          </p:nvSpPr>
          <p:spPr>
            <a:xfrm>
              <a:off x="6142432" y="3269035"/>
              <a:ext cx="1070977" cy="230523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 sz="700"/>
                <a:t>&lt;返回        我的文件</a:t>
              </a:r>
            </a:p>
          </p:txBody>
        </p:sp>
        <p:grpSp>
          <p:nvGrpSpPr>
            <p:cNvPr id="259" name="组合 258"/>
            <p:cNvGrpSpPr/>
            <p:nvPr/>
          </p:nvGrpSpPr>
          <p:grpSpPr>
            <a:xfrm>
              <a:off x="6242340" y="3894798"/>
              <a:ext cx="108719" cy="83542"/>
              <a:chOff x="3032449" y="4627984"/>
              <a:chExt cx="886408" cy="681134"/>
            </a:xfrm>
            <a:noFill/>
          </p:grpSpPr>
          <p:sp>
            <p:nvSpPr>
              <p:cNvPr id="260" name="任意多边形 259"/>
              <p:cNvSpPr/>
              <p:nvPr/>
            </p:nvSpPr>
            <p:spPr>
              <a:xfrm>
                <a:off x="3032449" y="4627984"/>
                <a:ext cx="886408" cy="681134"/>
              </a:xfrm>
              <a:custGeom>
                <a:gdLst>
                  <a:gd fmla="*/ 48211 w 886408" name="connsiteX0"/>
                  <a:gd fmla="*/ 0 h 681134" name="connsiteY0"/>
                  <a:gd fmla="*/ 365061 w 886408" name="connsiteX1"/>
                  <a:gd fmla="*/ 0 h 681134" name="connsiteY1"/>
                  <a:gd fmla="*/ 459533 w 886408" name="connsiteX2"/>
                  <a:gd fmla="*/ 116632 h 681134" name="connsiteY2"/>
                  <a:gd fmla="*/ 886408 w 886408" name="connsiteX3"/>
                  <a:gd fmla="*/ 116632 h 681134" name="connsiteY3"/>
                  <a:gd fmla="*/ 886408 w 886408" name="connsiteX4"/>
                  <a:gd fmla="*/ 632923 h 681134" name="connsiteY4"/>
                  <a:gd fmla="*/ 838197 w 886408" name="connsiteX5"/>
                  <a:gd fmla="*/ 681134 h 681134" name="connsiteY5"/>
                  <a:gd fmla="*/ 48211 w 886408" name="connsiteX6"/>
                  <a:gd fmla="*/ 681134 h 681134" name="connsiteY6"/>
                  <a:gd fmla="*/ 0 w 886408" name="connsiteX7"/>
                  <a:gd fmla="*/ 632923 h 681134" name="connsiteY7"/>
                  <a:gd fmla="*/ 0 w 886408" name="connsiteX8"/>
                  <a:gd fmla="*/ 48211 h 681134" name="connsiteY8"/>
                  <a:gd fmla="*/ 48211 w 886408" name="connsiteX9"/>
                  <a:gd fmla="*/ 0 h 681134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681134" w="886408">
                    <a:moveTo>
                      <a:pt x="48211" y="0"/>
                    </a:moveTo>
                    <a:lnTo>
                      <a:pt x="365061" y="0"/>
                    </a:lnTo>
                    <a:lnTo>
                      <a:pt x="459533" y="116632"/>
                    </a:lnTo>
                    <a:lnTo>
                      <a:pt x="886408" y="116632"/>
                    </a:lnTo>
                    <a:lnTo>
                      <a:pt x="886408" y="632923"/>
                    </a:lnTo>
                    <a:cubicBezTo>
                      <a:pt x="886408" y="659549"/>
                      <a:pt x="864823" y="681134"/>
                      <a:pt x="838197" y="681134"/>
                    </a:cubicBezTo>
                    <a:lnTo>
                      <a:pt x="48211" y="681134"/>
                    </a:lnTo>
                    <a:cubicBezTo>
                      <a:pt x="21585" y="681134"/>
                      <a:pt x="0" y="659549"/>
                      <a:pt x="0" y="632923"/>
                    </a:cubicBezTo>
                    <a:lnTo>
                      <a:pt x="0" y="48211"/>
                    </a:lnTo>
                    <a:cubicBezTo>
                      <a:pt x="0" y="21585"/>
                      <a:pt x="21585" y="0"/>
                      <a:pt x="48211" y="0"/>
                    </a:cubicBezTo>
                    <a:close/>
                  </a:path>
                </a:pathLst>
              </a:custGeom>
              <a:grp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1" name="任意多边形 260"/>
              <p:cNvSpPr/>
              <p:nvPr/>
            </p:nvSpPr>
            <p:spPr>
              <a:xfrm>
                <a:off x="3475771" y="4627984"/>
                <a:ext cx="443086" cy="45719"/>
              </a:xfrm>
              <a:custGeom>
                <a:gdLst>
                  <a:gd fmla="*/ 0 w 443086" name="connsiteX0"/>
                  <a:gd fmla="*/ 0 h 45719" name="connsiteY0"/>
                  <a:gd fmla="*/ 443086 w 443086" name="connsiteX1"/>
                  <a:gd fmla="*/ 0 h 45719" name="connsiteY1"/>
                  <a:gd fmla="*/ 443086 w 443086" name="connsiteX2"/>
                  <a:gd fmla="*/ 45719 h 45719" name="connsiteY2"/>
                  <a:gd fmla="*/ 32733 w 443086" name="connsiteX3"/>
                  <a:gd fmla="*/ 45719 h 45719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5719" w="443086">
                    <a:moveTo>
                      <a:pt x="0" y="0"/>
                    </a:moveTo>
                    <a:lnTo>
                      <a:pt x="443086" y="0"/>
                    </a:lnTo>
                    <a:lnTo>
                      <a:pt x="443086" y="45719"/>
                    </a:lnTo>
                    <a:lnTo>
                      <a:pt x="32733" y="45719"/>
                    </a:lnTo>
                    <a:close/>
                  </a:path>
                </a:pathLst>
              </a:custGeom>
              <a:grp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2" name="矩形 261"/>
              <p:cNvSpPr/>
              <p:nvPr/>
            </p:nvSpPr>
            <p:spPr>
              <a:xfrm>
                <a:off x="3862387" y="4627984"/>
                <a:ext cx="56469" cy="94035"/>
              </a:xfrm>
              <a:prstGeom prst="rect">
                <a:avLst/>
              </a:prstGeom>
              <a:grp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6217784" y="3586282"/>
              <a:ext cx="130395" cy="71929"/>
              <a:chOff x="3453130" y="3552626"/>
              <a:chExt cx="1275196" cy="729948"/>
            </a:xfrm>
            <a:noFill/>
          </p:grpSpPr>
          <p:sp>
            <p:nvSpPr>
              <p:cNvPr id="290" name="任意多边形 289"/>
              <p:cNvSpPr/>
              <p:nvPr/>
            </p:nvSpPr>
            <p:spPr>
              <a:xfrm>
                <a:off x="3453130" y="3761873"/>
                <a:ext cx="1275196" cy="520701"/>
              </a:xfrm>
              <a:custGeom>
                <a:gdLst>
                  <a:gd fmla="*/ 0 w 733425" name="connsiteX0"/>
                  <a:gd fmla="*/ 321152 h 321152" name="connsiteY0"/>
                  <a:gd fmla="*/ 47625 w 733425" name="connsiteX1"/>
                  <a:gd fmla="*/ 257652 h 321152" name="connsiteY1"/>
                  <a:gd fmla="*/ 174625 w 733425" name="connsiteX2"/>
                  <a:gd fmla="*/ 159227 h 321152" name="connsiteY2"/>
                  <a:gd fmla="*/ 288925 w 733425" name="connsiteX3"/>
                  <a:gd fmla="*/ 156052 h 321152" name="connsiteY3"/>
                  <a:gd fmla="*/ 441325 w 733425" name="connsiteX4"/>
                  <a:gd fmla="*/ 89377 h 321152" name="connsiteY4"/>
                  <a:gd fmla="*/ 650875 w 733425" name="connsiteX5"/>
                  <a:gd fmla="*/ 76677 h 321152" name="connsiteY5"/>
                  <a:gd fmla="*/ 733425 w 733425" name="connsiteX6"/>
                  <a:gd fmla="*/ 321152 h 321152" name="connsiteY6"/>
                  <a:gd fmla="*/ 0 w 733425" name="connsiteX7"/>
                  <a:gd fmla="*/ 321152 h 32115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321152" w="733425">
                    <a:moveTo>
                      <a:pt x="0" y="321152"/>
                    </a:moveTo>
                    <a:cubicBezTo>
                      <a:pt x="15875" y="288344"/>
                      <a:pt x="31221" y="268765"/>
                      <a:pt x="47625" y="257652"/>
                    </a:cubicBezTo>
                    <a:cubicBezTo>
                      <a:pt x="118004" y="294165"/>
                      <a:pt x="147108" y="188860"/>
                      <a:pt x="174625" y="159227"/>
                    </a:cubicBezTo>
                    <a:cubicBezTo>
                      <a:pt x="219075" y="72444"/>
                      <a:pt x="282575" y="119010"/>
                      <a:pt x="288925" y="156052"/>
                    </a:cubicBezTo>
                    <a:cubicBezTo>
                      <a:pt x="390525" y="305277"/>
                      <a:pt x="400050" y="117952"/>
                      <a:pt x="441325" y="89377"/>
                    </a:cubicBezTo>
                    <a:cubicBezTo>
                      <a:pt x="490008" y="-10106"/>
                      <a:pt x="605367" y="-42915"/>
                      <a:pt x="650875" y="76677"/>
                    </a:cubicBezTo>
                    <a:cubicBezTo>
                      <a:pt x="674158" y="113719"/>
                      <a:pt x="722842" y="239660"/>
                      <a:pt x="733425" y="321152"/>
                    </a:cubicBezTo>
                    <a:lnTo>
                      <a:pt x="0" y="321152"/>
                    </a:lnTo>
                    <a:close/>
                  </a:path>
                </a:pathLst>
              </a:custGeom>
              <a:grp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4316153" y="3552626"/>
                <a:ext cx="234836" cy="248617"/>
                <a:chOff x="3738293" y="3759504"/>
                <a:chExt cx="1007944" cy="1067094"/>
              </a:xfrm>
              <a:grpFill/>
            </p:grpSpPr>
            <p:sp>
              <p:nvSpPr>
                <p:cNvPr id="292" name="等腰三角形 291"/>
                <p:cNvSpPr/>
                <p:nvPr/>
              </p:nvSpPr>
              <p:spPr>
                <a:xfrm>
                  <a:off x="3957803" y="3759504"/>
                  <a:ext cx="568925" cy="240996"/>
                </a:xfrm>
                <a:prstGeom prst="triangle">
                  <a:avLst/>
                </a:prstGeom>
                <a:grpFill/>
                <a:ln>
                  <a:solidFill>
                    <a:srgbClr val="00A5E0">
                      <a:alpha val="58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3" name="等腰三角形 292"/>
                <p:cNvSpPr/>
                <p:nvPr/>
              </p:nvSpPr>
              <p:spPr>
                <a:xfrm>
                  <a:off x="3738293" y="3960327"/>
                  <a:ext cx="1007944" cy="426964"/>
                </a:xfrm>
                <a:prstGeom prst="triangle">
                  <a:avLst/>
                </a:prstGeom>
                <a:grpFill/>
                <a:ln>
                  <a:solidFill>
                    <a:srgbClr val="00A5E0">
                      <a:alpha val="58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4" name="矩形 293"/>
                <p:cNvSpPr/>
                <p:nvPr/>
              </p:nvSpPr>
              <p:spPr>
                <a:xfrm>
                  <a:off x="4176041" y="4237072"/>
                  <a:ext cx="132447" cy="589526"/>
                </a:xfrm>
                <a:prstGeom prst="rect">
                  <a:avLst/>
                </a:prstGeom>
                <a:grpFill/>
                <a:ln>
                  <a:solidFill>
                    <a:srgbClr val="00A5E0">
                      <a:alpha val="58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97" name="组合 296"/>
            <p:cNvGrpSpPr/>
            <p:nvPr/>
          </p:nvGrpSpPr>
          <p:grpSpPr>
            <a:xfrm>
              <a:off x="6247685" y="3734523"/>
              <a:ext cx="100494" cy="83962"/>
              <a:chOff x="4762500" y="5671835"/>
              <a:chExt cx="579207" cy="483926"/>
            </a:xfrm>
          </p:grpSpPr>
          <p:sp>
            <p:nvSpPr>
              <p:cNvPr id="298" name="圆角矩形 297"/>
              <p:cNvSpPr/>
              <p:nvPr/>
            </p:nvSpPr>
            <p:spPr>
              <a:xfrm>
                <a:off x="4762500" y="5717555"/>
                <a:ext cx="579207" cy="438206"/>
              </a:xfrm>
              <a:prstGeom prst="roundRect">
                <a:avLst/>
              </a:prstGeom>
              <a:no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9" name="椭圆 298"/>
              <p:cNvSpPr/>
              <p:nvPr/>
            </p:nvSpPr>
            <p:spPr>
              <a:xfrm>
                <a:off x="4980463" y="5857875"/>
                <a:ext cx="155067" cy="155067"/>
              </a:xfrm>
              <a:prstGeom prst="ellipse">
                <a:avLst/>
              </a:prstGeom>
              <a:no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0" name="圆角矩形 299"/>
              <p:cNvSpPr/>
              <p:nvPr/>
            </p:nvSpPr>
            <p:spPr>
              <a:xfrm>
                <a:off x="4947681" y="5671835"/>
                <a:ext cx="235445" cy="45719"/>
              </a:xfrm>
              <a:prstGeom prst="roundRect">
                <a:avLst/>
              </a:prstGeom>
              <a:noFill/>
              <a:ln>
                <a:solidFill>
                  <a:srgbClr val="00A5E0">
                    <a:alpha val="5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圆角矩形 2"/>
            <p:cNvSpPr/>
            <p:nvPr/>
          </p:nvSpPr>
          <p:spPr>
            <a:xfrm>
              <a:off x="6426589" y="3577295"/>
              <a:ext cx="562036" cy="101064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1" name="圆角矩形 300"/>
            <p:cNvSpPr/>
            <p:nvPr/>
          </p:nvSpPr>
          <p:spPr>
            <a:xfrm>
              <a:off x="6426589" y="3747745"/>
              <a:ext cx="350628" cy="89201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2" name="圆角矩形 301"/>
            <p:cNvSpPr/>
            <p:nvPr/>
          </p:nvSpPr>
          <p:spPr>
            <a:xfrm>
              <a:off x="6426589" y="3906331"/>
              <a:ext cx="467456" cy="104889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圆角矩形 302"/>
            <p:cNvSpPr/>
            <p:nvPr/>
          </p:nvSpPr>
          <p:spPr>
            <a:xfrm>
              <a:off x="6221558" y="4107007"/>
              <a:ext cx="205031" cy="106718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109898" y="4217158"/>
              <a:ext cx="828675" cy="213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最近文件</a:t>
              </a:r>
            </a:p>
          </p:txBody>
        </p:sp>
        <p:sp>
          <p:nvSpPr>
            <p:cNvPr id="304" name="圆角矩形 303"/>
            <p:cNvSpPr/>
            <p:nvPr/>
          </p:nvSpPr>
          <p:spPr>
            <a:xfrm>
              <a:off x="6221558" y="4439868"/>
              <a:ext cx="421400" cy="93472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5" name="圆角矩形 304"/>
            <p:cNvSpPr/>
            <p:nvPr/>
          </p:nvSpPr>
          <p:spPr>
            <a:xfrm>
              <a:off x="6221558" y="4593897"/>
              <a:ext cx="302678" cy="88711"/>
            </a:xfrm>
            <a:prstGeom prst="roundRect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50814" y="3174389"/>
            <a:ext cx="1285140" cy="1030370"/>
            <a:chOff x="4739149" y="3734523"/>
            <a:chExt cx="1285140" cy="10303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5" name="等腰三角形 14"/>
            <p:cNvSpPr/>
            <p:nvPr/>
          </p:nvSpPr>
          <p:spPr>
            <a:xfrm rot="5400000">
              <a:off x="5746662" y="4118515"/>
              <a:ext cx="203965" cy="351289"/>
            </a:xfrm>
            <a:prstGeom prst="triangle">
              <a:avLst/>
            </a:prstGeom>
            <a:solidFill>
              <a:srgbClr val="D0D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09" name="图片 308"/>
            <p:cNvPicPr>
              <a:picLocks noChangeAspect="1"/>
            </p:cNvPicPr>
            <p:nvPr/>
          </p:nvPicPr>
          <p:blipFill>
            <a:blip r:embed="rId4"/>
            <a:srcRect b="29282" l="27375" r="31003" t="28350"/>
            <a:stretch>
              <a:fillRect/>
            </a:stretch>
          </p:blipFill>
          <p:spPr>
            <a:xfrm>
              <a:off x="4739149" y="3734523"/>
              <a:ext cx="1030370" cy="1030370"/>
            </a:xfrm>
            <a:custGeom>
              <a:gdLst>
                <a:gd fmla="*/ 648327 w 1296654" name="connsiteX0"/>
                <a:gd fmla="*/ 0 h 1296654" name="connsiteY0"/>
                <a:gd fmla="*/ 1296654 w 1296654" name="connsiteX1"/>
                <a:gd fmla="*/ 648327 h 1296654" name="connsiteY1"/>
                <a:gd fmla="*/ 648327 w 1296654" name="connsiteX2"/>
                <a:gd fmla="*/ 1296654 h 1296654" name="connsiteY2"/>
                <a:gd fmla="*/ 0 w 1296654" name="connsiteX3"/>
                <a:gd fmla="*/ 648327 h 1296654" name="connsiteY3"/>
                <a:gd fmla="*/ 648327 w 1296654" name="connsiteX4"/>
                <a:gd fmla="*/ 0 h 129665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96654" w="1296654">
                  <a:moveTo>
                    <a:pt x="648327" y="0"/>
                  </a:moveTo>
                  <a:cubicBezTo>
                    <a:pt x="1006388" y="0"/>
                    <a:pt x="1296654" y="290266"/>
                    <a:pt x="1296654" y="648327"/>
                  </a:cubicBezTo>
                  <a:cubicBezTo>
                    <a:pt x="1296654" y="1006388"/>
                    <a:pt x="1006388" y="1296654"/>
                    <a:pt x="648327" y="1296654"/>
                  </a:cubicBezTo>
                  <a:cubicBezTo>
                    <a:pt x="290266" y="1296654"/>
                    <a:pt x="0" y="1006388"/>
                    <a:pt x="0" y="648327"/>
                  </a:cubicBezTo>
                  <a:cubicBezTo>
                    <a:pt x="0" y="290266"/>
                    <a:pt x="290266" y="0"/>
                    <a:pt x="648327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</p:pic>
      </p:grpSp>
      <p:grpSp>
        <p:nvGrpSpPr>
          <p:cNvPr id="53" name="组合 52"/>
          <p:cNvGrpSpPr/>
          <p:nvPr/>
        </p:nvGrpSpPr>
        <p:grpSpPr>
          <a:xfrm>
            <a:off x="7557982" y="1778307"/>
            <a:ext cx="3969657" cy="2835275"/>
            <a:chOff x="7851601" y="2211441"/>
            <a:chExt cx="3969657" cy="2835275"/>
          </a:xfrm>
        </p:grpSpPr>
        <p:grpSp>
          <p:nvGrpSpPr>
            <p:cNvPr id="310" name="组合 309"/>
            <p:cNvGrpSpPr/>
            <p:nvPr/>
          </p:nvGrpSpPr>
          <p:grpSpPr>
            <a:xfrm>
              <a:off x="7851601" y="2211441"/>
              <a:ext cx="3969657" cy="2835275"/>
              <a:chOff x="6700781" y="1676400"/>
              <a:chExt cx="3969657" cy="2835275"/>
            </a:xfrm>
          </p:grpSpPr>
          <p:grpSp>
            <p:nvGrpSpPr>
              <p:cNvPr id="311" name="组合 310"/>
              <p:cNvGrpSpPr/>
              <p:nvPr/>
            </p:nvGrpSpPr>
            <p:grpSpPr>
              <a:xfrm>
                <a:off x="6700781" y="1676400"/>
                <a:ext cx="3969657" cy="2835275"/>
                <a:chOff x="6700781" y="1676400"/>
                <a:chExt cx="3969657" cy="2835275"/>
              </a:xfrm>
            </p:grpSpPr>
            <p:sp>
              <p:nvSpPr>
                <p:cNvPr id="316" name="椭圆 315"/>
                <p:cNvSpPr/>
                <p:nvPr/>
              </p:nvSpPr>
              <p:spPr>
                <a:xfrm>
                  <a:off x="7139837" y="4456927"/>
                  <a:ext cx="3091543" cy="4722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50000"/>
                      </a:schemeClr>
                    </a:gs>
                    <a:gs pos="28000">
                      <a:schemeClr val="tx1">
                        <a:lumMod val="50000"/>
                        <a:lumOff val="50000"/>
                        <a:alpha val="52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43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17" name="梯形 316"/>
                <p:cNvSpPr/>
                <p:nvPr/>
              </p:nvSpPr>
              <p:spPr>
                <a:xfrm>
                  <a:off x="8286750" y="3911600"/>
                  <a:ext cx="800100" cy="508000"/>
                </a:xfrm>
                <a:prstGeom prst="trapezoid">
                  <a:avLst>
                    <a:gd fmla="val 37500" name="adj"/>
                  </a:avLst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18" name="矩形 317"/>
                <p:cNvSpPr/>
                <p:nvPr/>
              </p:nvSpPr>
              <p:spPr>
                <a:xfrm>
                  <a:off x="8403432" y="4064476"/>
                  <a:ext cx="564356" cy="45719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71000"/>
                      </a:schemeClr>
                    </a:gs>
                    <a:gs pos="100000">
                      <a:schemeClr val="bg1">
                        <a:lumMod val="65000"/>
                        <a:alpha val="89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ffectLst>
                  <a:outerShdw algn="t" blurRad="241300" dir="5400000" dist="381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319" name="组合 318"/>
                <p:cNvGrpSpPr/>
                <p:nvPr/>
              </p:nvGrpSpPr>
              <p:grpSpPr>
                <a:xfrm>
                  <a:off x="6700781" y="1676400"/>
                  <a:ext cx="3969657" cy="2425700"/>
                  <a:chOff x="6858000" y="1676400"/>
                  <a:chExt cx="3467100" cy="2425700"/>
                </a:xfrm>
              </p:grpSpPr>
              <p:sp>
                <p:nvSpPr>
                  <p:cNvPr id="321" name="圆角矩形 320"/>
                  <p:cNvSpPr/>
                  <p:nvPr/>
                </p:nvSpPr>
                <p:spPr>
                  <a:xfrm>
                    <a:off x="6858000" y="1676400"/>
                    <a:ext cx="3467100" cy="2425700"/>
                  </a:xfrm>
                  <a:prstGeom prst="roundRect">
                    <a:avLst>
                      <a:gd fmla="val 1993" name="adj"/>
                    </a:avLst>
                  </a:prstGeom>
                  <a:solidFill>
                    <a:srgbClr val="454E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2" name="矩形 321"/>
                  <p:cNvSpPr/>
                  <p:nvPr/>
                </p:nvSpPr>
                <p:spPr>
                  <a:xfrm>
                    <a:off x="6950863" y="1758950"/>
                    <a:ext cx="3289300" cy="2070100"/>
                  </a:xfrm>
                  <a:prstGeom prst="rect">
                    <a:avLst/>
                  </a:prstGeom>
                  <a:solidFill>
                    <a:srgbClr val="ACE1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320" name="圆角矩形 319"/>
                <p:cNvSpPr/>
                <p:nvPr/>
              </p:nvSpPr>
              <p:spPr>
                <a:xfrm>
                  <a:off x="7921625" y="4417219"/>
                  <a:ext cx="1530350" cy="94456"/>
                </a:xfrm>
                <a:prstGeom prst="roundRect">
                  <a:avLst/>
                </a:prstGeom>
                <a:solidFill>
                  <a:srgbClr val="454E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12" name="椭圆 311"/>
              <p:cNvSpPr/>
              <p:nvPr/>
            </p:nvSpPr>
            <p:spPr>
              <a:xfrm>
                <a:off x="8594077" y="3905175"/>
                <a:ext cx="130214" cy="1302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3" name="椭圆 312"/>
              <p:cNvSpPr/>
              <p:nvPr/>
            </p:nvSpPr>
            <p:spPr>
              <a:xfrm>
                <a:off x="10438530" y="3934922"/>
                <a:ext cx="70720" cy="70720"/>
              </a:xfrm>
              <a:prstGeom prst="ellipse">
                <a:avLst/>
              </a:prstGeom>
              <a:solidFill>
                <a:srgbClr val="76C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10343080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5" name="椭圆 314"/>
              <p:cNvSpPr/>
              <p:nvPr/>
            </p:nvSpPr>
            <p:spPr>
              <a:xfrm>
                <a:off x="10270992" y="3947422"/>
                <a:ext cx="45720" cy="457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8492958" y="2493202"/>
              <a:ext cx="2764305" cy="1676812"/>
              <a:chOff x="6705032" y="2620202"/>
              <a:chExt cx="2764305" cy="167681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705032" y="2818629"/>
                <a:ext cx="2764305" cy="1478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6705032" y="2620202"/>
                <a:ext cx="2764305" cy="198428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r>
                  <a:rPr altLang="en-US" lang="zh-CN" smtClean="0" sz="8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       我的文件助手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705032" y="2818629"/>
                <a:ext cx="579487" cy="1478385"/>
              </a:xfrm>
              <a:prstGeom prst="rect">
                <a:avLst/>
              </a:prstGeom>
              <a:solidFill>
                <a:srgbClr val="ED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4" name="圆角矩形 323"/>
              <p:cNvSpPr/>
              <p:nvPr/>
            </p:nvSpPr>
            <p:spPr>
              <a:xfrm>
                <a:off x="6761047" y="2891154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705032" y="3036279"/>
                <a:ext cx="657793" cy="176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7443191" y="3614512"/>
                <a:ext cx="133040" cy="138674"/>
                <a:chOff x="7737417" y="2967420"/>
                <a:chExt cx="191972" cy="200101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7737417" y="2967420"/>
                  <a:ext cx="191972" cy="200101"/>
                  <a:chOff x="7737417" y="2967420"/>
                  <a:chExt cx="191972" cy="200101"/>
                </a:xfrm>
              </p:grpSpPr>
              <p:sp>
                <p:nvSpPr>
                  <p:cNvPr id="325" name="任意多边形 324"/>
                  <p:cNvSpPr/>
                  <p:nvPr/>
                </p:nvSpPr>
                <p:spPr>
                  <a:xfrm>
                    <a:off x="7737417" y="2967420"/>
                    <a:ext cx="190645" cy="200101"/>
                  </a:xfrm>
                  <a:custGeom>
                    <a:gdLst>
                      <a:gd fmla="*/ 0 w 190645" name="connsiteX0"/>
                      <a:gd fmla="*/ 0 h 200101" name="connsiteY0"/>
                      <a:gd fmla="*/ 132828 w 190645" name="connsiteX1"/>
                      <a:gd fmla="*/ 0 h 200101" name="connsiteY1"/>
                      <a:gd fmla="*/ 190645 w 190645" name="connsiteX2"/>
                      <a:gd fmla="*/ 63060 h 200101" name="connsiteY2"/>
                      <a:gd fmla="*/ 190645 w 190645" name="connsiteX3"/>
                      <a:gd fmla="*/ 200101 h 200101" name="connsiteY3"/>
                      <a:gd fmla="*/ 0 w 190645" name="connsiteX4"/>
                      <a:gd fmla="*/ 200101 h 200101" name="connsiteY4"/>
                      <a:gd fmla="*/ 0 w 190645" name="connsiteX5"/>
                      <a:gd fmla="*/ 0 h 200101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00101" w="190645">
                        <a:moveTo>
                          <a:pt x="0" y="0"/>
                        </a:moveTo>
                        <a:lnTo>
                          <a:pt x="132828" y="0"/>
                        </a:lnTo>
                        <a:lnTo>
                          <a:pt x="190645" y="63060"/>
                        </a:lnTo>
                        <a:lnTo>
                          <a:pt x="190645" y="200101"/>
                        </a:lnTo>
                        <a:lnTo>
                          <a:pt x="0" y="200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27" name="任意多边形 326"/>
                  <p:cNvSpPr/>
                  <p:nvPr/>
                </p:nvSpPr>
                <p:spPr>
                  <a:xfrm flipV="1" rot="5727350">
                    <a:off x="7868950" y="2968397"/>
                    <a:ext cx="57817" cy="63060"/>
                  </a:xfrm>
                  <a:custGeom>
                    <a:gdLst>
                      <a:gd fmla="*/ 0 w 57817" name="connsiteX0"/>
                      <a:gd fmla="*/ 0 h 63060" name="connsiteY0"/>
                      <a:gd fmla="*/ 57817 w 57817" name="connsiteX1"/>
                      <a:gd fmla="*/ 0 h 63060" name="connsiteY1"/>
                      <a:gd fmla="*/ 57817 w 57817" name="connsiteX2"/>
                      <a:gd fmla="*/ 63060 h 63060" name="connsiteY2"/>
                      <a:gd fmla="*/ 0 w 57817" name="connsiteX3"/>
                      <a:gd fmla="*/ 0 h 63060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63060" w="57817">
                        <a:moveTo>
                          <a:pt x="0" y="0"/>
                        </a:moveTo>
                        <a:lnTo>
                          <a:pt x="57817" y="0"/>
                        </a:lnTo>
                        <a:lnTo>
                          <a:pt x="57817" y="6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6" name="等腰三角形 25"/>
                <p:cNvSpPr/>
                <p:nvPr/>
              </p:nvSpPr>
              <p:spPr>
                <a:xfrm rot="5400000">
                  <a:off x="7799997" y="3044741"/>
                  <a:ext cx="86304" cy="74400"/>
                </a:xfrm>
                <a:prstGeom prst="triangle">
                  <a:avLst/>
                </a:prstGeom>
                <a:solidFill>
                  <a:srgbClr val="6F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7430390" y="3098960"/>
                <a:ext cx="138234" cy="144088"/>
                <a:chOff x="7390843" y="3363028"/>
                <a:chExt cx="191972" cy="200101"/>
              </a:xfrm>
            </p:grpSpPr>
            <p:grpSp>
              <p:nvGrpSpPr>
                <p:cNvPr id="329" name="组合 328"/>
                <p:cNvGrpSpPr/>
                <p:nvPr/>
              </p:nvGrpSpPr>
              <p:grpSpPr>
                <a:xfrm>
                  <a:off x="7390843" y="3363028"/>
                  <a:ext cx="191972" cy="200101"/>
                  <a:chOff x="7737417" y="2967420"/>
                  <a:chExt cx="191972" cy="200101"/>
                </a:xfrm>
              </p:grpSpPr>
              <p:sp>
                <p:nvSpPr>
                  <p:cNvPr id="331" name="任意多边形 330"/>
                  <p:cNvSpPr/>
                  <p:nvPr/>
                </p:nvSpPr>
                <p:spPr>
                  <a:xfrm>
                    <a:off x="7737417" y="2967420"/>
                    <a:ext cx="190645" cy="200101"/>
                  </a:xfrm>
                  <a:custGeom>
                    <a:gdLst>
                      <a:gd fmla="*/ 0 w 190645" name="connsiteX0"/>
                      <a:gd fmla="*/ 0 h 200101" name="connsiteY0"/>
                      <a:gd fmla="*/ 132828 w 190645" name="connsiteX1"/>
                      <a:gd fmla="*/ 0 h 200101" name="connsiteY1"/>
                      <a:gd fmla="*/ 190645 w 190645" name="connsiteX2"/>
                      <a:gd fmla="*/ 63060 h 200101" name="connsiteY2"/>
                      <a:gd fmla="*/ 190645 w 190645" name="connsiteX3"/>
                      <a:gd fmla="*/ 200101 h 200101" name="connsiteY3"/>
                      <a:gd fmla="*/ 0 w 190645" name="connsiteX4"/>
                      <a:gd fmla="*/ 200101 h 200101" name="connsiteY4"/>
                      <a:gd fmla="*/ 0 w 190645" name="connsiteX5"/>
                      <a:gd fmla="*/ 0 h 200101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00101" w="190645">
                        <a:moveTo>
                          <a:pt x="0" y="0"/>
                        </a:moveTo>
                        <a:lnTo>
                          <a:pt x="132828" y="0"/>
                        </a:lnTo>
                        <a:lnTo>
                          <a:pt x="190645" y="63060"/>
                        </a:lnTo>
                        <a:lnTo>
                          <a:pt x="190645" y="200101"/>
                        </a:lnTo>
                        <a:lnTo>
                          <a:pt x="0" y="200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32" name="任意多边形 331"/>
                  <p:cNvSpPr/>
                  <p:nvPr/>
                </p:nvSpPr>
                <p:spPr>
                  <a:xfrm flipV="1" rot="5727350">
                    <a:off x="7868950" y="2968397"/>
                    <a:ext cx="57817" cy="63060"/>
                  </a:xfrm>
                  <a:custGeom>
                    <a:gdLst>
                      <a:gd fmla="*/ 0 w 57817" name="connsiteX0"/>
                      <a:gd fmla="*/ 0 h 63060" name="connsiteY0"/>
                      <a:gd fmla="*/ 57817 w 57817" name="connsiteX1"/>
                      <a:gd fmla="*/ 0 h 63060" name="connsiteY1"/>
                      <a:gd fmla="*/ 57817 w 57817" name="connsiteX2"/>
                      <a:gd fmla="*/ 63060 h 63060" name="connsiteY2"/>
                      <a:gd fmla="*/ 0 w 57817" name="connsiteX3"/>
                      <a:gd fmla="*/ 0 h 63060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63060" w="57817">
                        <a:moveTo>
                          <a:pt x="0" y="0"/>
                        </a:moveTo>
                        <a:lnTo>
                          <a:pt x="57817" y="0"/>
                        </a:lnTo>
                        <a:lnTo>
                          <a:pt x="57817" y="6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pic>
              <p:nvPicPr>
                <p:cNvPr id="335" name="图片 334"/>
                <p:cNvPicPr>
                  <a:picLocks noChangeAspect="1"/>
                </p:cNvPicPr>
                <p:nvPr/>
              </p:nvPicPr>
              <p:blipFill>
                <a:blip r:embed="rId5"/>
                <a:srcRect l="12048" r="15875"/>
                <a:stretch>
                  <a:fillRect/>
                </a:stretch>
              </p:blipFill>
              <p:spPr>
                <a:xfrm>
                  <a:off x="7425531" y="3437632"/>
                  <a:ext cx="115400" cy="104418"/>
                </a:xfrm>
                <a:custGeom>
                  <a:gdLst>
                    <a:gd fmla="*/ 0 w 303199" name="connsiteX0"/>
                    <a:gd fmla="*/ 0 h 274344" name="connsiteY0"/>
                    <a:gd fmla="*/ 303199 w 303199" name="connsiteX1"/>
                    <a:gd fmla="*/ 0 h 274344" name="connsiteY1"/>
                    <a:gd fmla="*/ 303199 w 303199" name="connsiteX2"/>
                    <a:gd fmla="*/ 274344 h 274344" name="connsiteY2"/>
                    <a:gd fmla="*/ 0 w 303199" name="connsiteX3"/>
                    <a:gd fmla="*/ 274344 h 274344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274344" w="303199">
                      <a:moveTo>
                        <a:pt x="0" y="0"/>
                      </a:moveTo>
                      <a:lnTo>
                        <a:pt x="303199" y="0"/>
                      </a:lnTo>
                      <a:lnTo>
                        <a:pt x="303199" y="274344"/>
                      </a:lnTo>
                      <a:lnTo>
                        <a:pt x="0" y="274344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32" name="矩形 31"/>
              <p:cNvSpPr/>
              <p:nvPr/>
            </p:nvSpPr>
            <p:spPr>
              <a:xfrm>
                <a:off x="7410901" y="2865049"/>
                <a:ext cx="408652" cy="140092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7848600" y="2865049"/>
                <a:ext cx="408652" cy="140092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mtClean="0" sz="4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最近30天</a:t>
                </a:r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8330682" y="2865049"/>
                <a:ext cx="1060968" cy="140092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7284519" y="3028184"/>
                <a:ext cx="210713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圆角矩形 351"/>
              <p:cNvSpPr/>
              <p:nvPr/>
            </p:nvSpPr>
            <p:spPr>
              <a:xfrm>
                <a:off x="6736035" y="3070351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3" name="圆角矩形 352"/>
              <p:cNvSpPr/>
              <p:nvPr/>
            </p:nvSpPr>
            <p:spPr>
              <a:xfrm>
                <a:off x="6761047" y="3242105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4" name="圆角矩形 353"/>
              <p:cNvSpPr/>
              <p:nvPr/>
            </p:nvSpPr>
            <p:spPr>
              <a:xfrm>
                <a:off x="6735718" y="3385284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5" name="圆角矩形 354"/>
              <p:cNvSpPr/>
              <p:nvPr/>
            </p:nvSpPr>
            <p:spPr>
              <a:xfrm>
                <a:off x="6758122" y="3538984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6" name="圆角矩形 355"/>
              <p:cNvSpPr/>
              <p:nvPr/>
            </p:nvSpPr>
            <p:spPr>
              <a:xfrm>
                <a:off x="6758122" y="3697448"/>
                <a:ext cx="467456" cy="104889"/>
              </a:xfrm>
              <a:prstGeom prst="roundRect">
                <a:avLst/>
              </a:prstGeom>
              <a:solidFill>
                <a:srgbClr val="D0D0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7635172" y="3152528"/>
                <a:ext cx="1740740" cy="62167"/>
                <a:chOff x="7635172" y="3152528"/>
                <a:chExt cx="1740740" cy="62167"/>
              </a:xfrm>
            </p:grpSpPr>
            <p:sp>
              <p:nvSpPr>
                <p:cNvPr id="357" name="圆角矩形 356"/>
                <p:cNvSpPr/>
                <p:nvPr/>
              </p:nvSpPr>
              <p:spPr>
                <a:xfrm>
                  <a:off x="763517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0" name="圆角矩形 359"/>
                <p:cNvSpPr/>
                <p:nvPr/>
              </p:nvSpPr>
              <p:spPr>
                <a:xfrm>
                  <a:off x="813115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1" name="圆角矩形 360"/>
                <p:cNvSpPr/>
                <p:nvPr/>
              </p:nvSpPr>
              <p:spPr>
                <a:xfrm>
                  <a:off x="8667430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2" name="圆角矩形 361"/>
                <p:cNvSpPr/>
                <p:nvPr/>
              </p:nvSpPr>
              <p:spPr>
                <a:xfrm>
                  <a:off x="9207499" y="3152528"/>
                  <a:ext cx="168413" cy="54699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7327233" y="3147581"/>
                <a:ext cx="45720" cy="457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63" name="直接连接符 362"/>
              <p:cNvCxnSpPr/>
              <p:nvPr/>
            </p:nvCxnSpPr>
            <p:spPr>
              <a:xfrm>
                <a:off x="7284519" y="3305000"/>
                <a:ext cx="210713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/>
              <p:cNvCxnSpPr/>
              <p:nvPr/>
            </p:nvCxnSpPr>
            <p:spPr>
              <a:xfrm>
                <a:off x="7284519" y="3551291"/>
                <a:ext cx="210713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6" name="组合 365"/>
              <p:cNvGrpSpPr/>
              <p:nvPr/>
            </p:nvGrpSpPr>
            <p:grpSpPr>
              <a:xfrm>
                <a:off x="7635172" y="3412999"/>
                <a:ext cx="1740740" cy="62167"/>
                <a:chOff x="7635172" y="3152528"/>
                <a:chExt cx="1740740" cy="62167"/>
              </a:xfrm>
            </p:grpSpPr>
            <p:sp>
              <p:nvSpPr>
                <p:cNvPr id="368" name="圆角矩形 367"/>
                <p:cNvSpPr/>
                <p:nvPr/>
              </p:nvSpPr>
              <p:spPr>
                <a:xfrm>
                  <a:off x="763517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9" name="圆角矩形 368"/>
                <p:cNvSpPr/>
                <p:nvPr/>
              </p:nvSpPr>
              <p:spPr>
                <a:xfrm>
                  <a:off x="813115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0" name="圆角矩形 369"/>
                <p:cNvSpPr/>
                <p:nvPr/>
              </p:nvSpPr>
              <p:spPr>
                <a:xfrm>
                  <a:off x="8667430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1" name="圆角矩形 370"/>
                <p:cNvSpPr/>
                <p:nvPr/>
              </p:nvSpPr>
              <p:spPr>
                <a:xfrm>
                  <a:off x="9207499" y="3152528"/>
                  <a:ext cx="168413" cy="54699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73" name="组合 372"/>
              <p:cNvGrpSpPr/>
              <p:nvPr/>
            </p:nvGrpSpPr>
            <p:grpSpPr>
              <a:xfrm>
                <a:off x="7635172" y="3655323"/>
                <a:ext cx="1740740" cy="62167"/>
                <a:chOff x="7635172" y="3152528"/>
                <a:chExt cx="1740740" cy="62167"/>
              </a:xfrm>
            </p:grpSpPr>
            <p:sp>
              <p:nvSpPr>
                <p:cNvPr id="375" name="圆角矩形 374"/>
                <p:cNvSpPr/>
                <p:nvPr/>
              </p:nvSpPr>
              <p:spPr>
                <a:xfrm>
                  <a:off x="763517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93" name="圆角矩形 392"/>
                <p:cNvSpPr/>
                <p:nvPr/>
              </p:nvSpPr>
              <p:spPr>
                <a:xfrm>
                  <a:off x="813115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0" name="圆角矩形 409"/>
                <p:cNvSpPr/>
                <p:nvPr/>
              </p:nvSpPr>
              <p:spPr>
                <a:xfrm>
                  <a:off x="8667430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1" name="圆角矩形 410"/>
                <p:cNvSpPr/>
                <p:nvPr/>
              </p:nvSpPr>
              <p:spPr>
                <a:xfrm>
                  <a:off x="9207499" y="3152528"/>
                  <a:ext cx="168413" cy="54699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74" name="矩形 373"/>
              <p:cNvSpPr/>
              <p:nvPr/>
            </p:nvSpPr>
            <p:spPr>
              <a:xfrm>
                <a:off x="7327233" y="3650376"/>
                <a:ext cx="45720" cy="457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2" name="直接连接符 411"/>
              <p:cNvCxnSpPr/>
              <p:nvPr/>
            </p:nvCxnSpPr>
            <p:spPr>
              <a:xfrm>
                <a:off x="7284519" y="3802337"/>
                <a:ext cx="210713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" name="组合 413"/>
              <p:cNvGrpSpPr/>
              <p:nvPr/>
            </p:nvGrpSpPr>
            <p:grpSpPr>
              <a:xfrm>
                <a:off x="7635172" y="3896608"/>
                <a:ext cx="1740740" cy="62167"/>
                <a:chOff x="7635172" y="3152528"/>
                <a:chExt cx="1740740" cy="62167"/>
              </a:xfrm>
            </p:grpSpPr>
            <p:sp>
              <p:nvSpPr>
                <p:cNvPr id="416" name="圆角矩形 415"/>
                <p:cNvSpPr/>
                <p:nvPr/>
              </p:nvSpPr>
              <p:spPr>
                <a:xfrm>
                  <a:off x="763517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7" name="圆角矩形 416"/>
                <p:cNvSpPr/>
                <p:nvPr/>
              </p:nvSpPr>
              <p:spPr>
                <a:xfrm>
                  <a:off x="813115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18" name="圆角矩形 417"/>
                <p:cNvSpPr/>
                <p:nvPr/>
              </p:nvSpPr>
              <p:spPr>
                <a:xfrm>
                  <a:off x="8667430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22" name="圆角矩形 421"/>
                <p:cNvSpPr/>
                <p:nvPr/>
              </p:nvSpPr>
              <p:spPr>
                <a:xfrm>
                  <a:off x="9207499" y="3152528"/>
                  <a:ext cx="168413" cy="54699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15" name="矩形 414"/>
              <p:cNvSpPr/>
              <p:nvPr/>
            </p:nvSpPr>
            <p:spPr>
              <a:xfrm>
                <a:off x="7327233" y="3891661"/>
                <a:ext cx="45720" cy="457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23" name="直接连接符 422"/>
              <p:cNvCxnSpPr/>
              <p:nvPr/>
            </p:nvCxnSpPr>
            <p:spPr>
              <a:xfrm>
                <a:off x="7284519" y="4053445"/>
                <a:ext cx="210713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5" name="组合 424"/>
              <p:cNvGrpSpPr/>
              <p:nvPr/>
            </p:nvGrpSpPr>
            <p:grpSpPr>
              <a:xfrm>
                <a:off x="7635172" y="4163160"/>
                <a:ext cx="1740740" cy="62167"/>
                <a:chOff x="7635172" y="3152528"/>
                <a:chExt cx="1740740" cy="62167"/>
              </a:xfrm>
            </p:grpSpPr>
            <p:sp>
              <p:nvSpPr>
                <p:cNvPr id="431" name="圆角矩形 430"/>
                <p:cNvSpPr/>
                <p:nvPr/>
              </p:nvSpPr>
              <p:spPr>
                <a:xfrm>
                  <a:off x="763517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32" name="圆角矩形 431"/>
                <p:cNvSpPr/>
                <p:nvPr/>
              </p:nvSpPr>
              <p:spPr>
                <a:xfrm>
                  <a:off x="8131152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33" name="圆角矩形 432"/>
                <p:cNvSpPr/>
                <p:nvPr/>
              </p:nvSpPr>
              <p:spPr>
                <a:xfrm>
                  <a:off x="8667430" y="3152528"/>
                  <a:ext cx="372178" cy="62167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34" name="圆角矩形 433"/>
                <p:cNvSpPr/>
                <p:nvPr/>
              </p:nvSpPr>
              <p:spPr>
                <a:xfrm>
                  <a:off x="9207499" y="3152528"/>
                  <a:ext cx="168413" cy="54699"/>
                </a:xfrm>
                <a:prstGeom prst="roundRect">
                  <a:avLst/>
                </a:prstGeom>
                <a:solidFill>
                  <a:srgbClr val="D0D0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30" name="矩形 429"/>
              <p:cNvSpPr/>
              <p:nvPr/>
            </p:nvSpPr>
            <p:spPr>
              <a:xfrm>
                <a:off x="7327233" y="4158213"/>
                <a:ext cx="45720" cy="457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35" name="组合 434"/>
              <p:cNvGrpSpPr/>
              <p:nvPr/>
            </p:nvGrpSpPr>
            <p:grpSpPr>
              <a:xfrm>
                <a:off x="7443191" y="4116436"/>
                <a:ext cx="133040" cy="138674"/>
                <a:chOff x="7737417" y="2967420"/>
                <a:chExt cx="191972" cy="200101"/>
              </a:xfrm>
            </p:grpSpPr>
            <p:grpSp>
              <p:nvGrpSpPr>
                <p:cNvPr id="436" name="组合 435"/>
                <p:cNvGrpSpPr/>
                <p:nvPr/>
              </p:nvGrpSpPr>
              <p:grpSpPr>
                <a:xfrm>
                  <a:off x="7737417" y="2967420"/>
                  <a:ext cx="191972" cy="200101"/>
                  <a:chOff x="7737417" y="2967420"/>
                  <a:chExt cx="191972" cy="200101"/>
                </a:xfrm>
              </p:grpSpPr>
              <p:sp>
                <p:nvSpPr>
                  <p:cNvPr id="441" name="任意多边形 440"/>
                  <p:cNvSpPr/>
                  <p:nvPr/>
                </p:nvSpPr>
                <p:spPr>
                  <a:xfrm>
                    <a:off x="7737417" y="2967420"/>
                    <a:ext cx="190645" cy="200101"/>
                  </a:xfrm>
                  <a:custGeom>
                    <a:gdLst>
                      <a:gd fmla="*/ 0 w 190645" name="connsiteX0"/>
                      <a:gd fmla="*/ 0 h 200101" name="connsiteY0"/>
                      <a:gd fmla="*/ 132828 w 190645" name="connsiteX1"/>
                      <a:gd fmla="*/ 0 h 200101" name="connsiteY1"/>
                      <a:gd fmla="*/ 190645 w 190645" name="connsiteX2"/>
                      <a:gd fmla="*/ 63060 h 200101" name="connsiteY2"/>
                      <a:gd fmla="*/ 190645 w 190645" name="connsiteX3"/>
                      <a:gd fmla="*/ 200101 h 200101" name="connsiteY3"/>
                      <a:gd fmla="*/ 0 w 190645" name="connsiteX4"/>
                      <a:gd fmla="*/ 200101 h 200101" name="connsiteY4"/>
                      <a:gd fmla="*/ 0 w 190645" name="connsiteX5"/>
                      <a:gd fmla="*/ 0 h 200101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00101" w="190645">
                        <a:moveTo>
                          <a:pt x="0" y="0"/>
                        </a:moveTo>
                        <a:lnTo>
                          <a:pt x="132828" y="0"/>
                        </a:lnTo>
                        <a:lnTo>
                          <a:pt x="190645" y="63060"/>
                        </a:lnTo>
                        <a:lnTo>
                          <a:pt x="190645" y="200101"/>
                        </a:lnTo>
                        <a:lnTo>
                          <a:pt x="0" y="200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43" name="任意多边形 442"/>
                  <p:cNvSpPr/>
                  <p:nvPr/>
                </p:nvSpPr>
                <p:spPr>
                  <a:xfrm flipV="1" rot="5727350">
                    <a:off x="7868950" y="2968397"/>
                    <a:ext cx="57817" cy="63060"/>
                  </a:xfrm>
                  <a:custGeom>
                    <a:gdLst>
                      <a:gd fmla="*/ 0 w 57817" name="connsiteX0"/>
                      <a:gd fmla="*/ 0 h 63060" name="connsiteY0"/>
                      <a:gd fmla="*/ 57817 w 57817" name="connsiteX1"/>
                      <a:gd fmla="*/ 0 h 63060" name="connsiteY1"/>
                      <a:gd fmla="*/ 57817 w 57817" name="connsiteX2"/>
                      <a:gd fmla="*/ 63060 h 63060" name="connsiteY2"/>
                      <a:gd fmla="*/ 0 w 57817" name="connsiteX3"/>
                      <a:gd fmla="*/ 0 h 63060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63060" w="57817">
                        <a:moveTo>
                          <a:pt x="0" y="0"/>
                        </a:moveTo>
                        <a:lnTo>
                          <a:pt x="57817" y="0"/>
                        </a:lnTo>
                        <a:lnTo>
                          <a:pt x="57817" y="6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437" name="等腰三角形 436"/>
                <p:cNvSpPr/>
                <p:nvPr/>
              </p:nvSpPr>
              <p:spPr>
                <a:xfrm rot="5400000">
                  <a:off x="7799997" y="3044741"/>
                  <a:ext cx="86304" cy="74400"/>
                </a:xfrm>
                <a:prstGeom prst="triangle">
                  <a:avLst/>
                </a:prstGeom>
                <a:solidFill>
                  <a:srgbClr val="6F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7443191" y="3857513"/>
                <a:ext cx="133040" cy="138674"/>
                <a:chOff x="7443191" y="3857513"/>
                <a:chExt cx="133040" cy="138674"/>
              </a:xfrm>
            </p:grpSpPr>
            <p:grpSp>
              <p:nvGrpSpPr>
                <p:cNvPr id="445" name="组合 444"/>
                <p:cNvGrpSpPr/>
                <p:nvPr/>
              </p:nvGrpSpPr>
              <p:grpSpPr>
                <a:xfrm>
                  <a:off x="7443191" y="3857513"/>
                  <a:ext cx="133040" cy="138674"/>
                  <a:chOff x="7737417" y="2967420"/>
                  <a:chExt cx="191972" cy="200101"/>
                </a:xfrm>
              </p:grpSpPr>
              <p:sp>
                <p:nvSpPr>
                  <p:cNvPr id="447" name="任意多边形 446"/>
                  <p:cNvSpPr/>
                  <p:nvPr/>
                </p:nvSpPr>
                <p:spPr>
                  <a:xfrm>
                    <a:off x="7737417" y="2967420"/>
                    <a:ext cx="190645" cy="200101"/>
                  </a:xfrm>
                  <a:custGeom>
                    <a:gdLst>
                      <a:gd fmla="*/ 0 w 190645" name="connsiteX0"/>
                      <a:gd fmla="*/ 0 h 200101" name="connsiteY0"/>
                      <a:gd fmla="*/ 132828 w 190645" name="connsiteX1"/>
                      <a:gd fmla="*/ 0 h 200101" name="connsiteY1"/>
                      <a:gd fmla="*/ 190645 w 190645" name="connsiteX2"/>
                      <a:gd fmla="*/ 63060 h 200101" name="connsiteY2"/>
                      <a:gd fmla="*/ 190645 w 190645" name="connsiteX3"/>
                      <a:gd fmla="*/ 200101 h 200101" name="connsiteY3"/>
                      <a:gd fmla="*/ 0 w 190645" name="connsiteX4"/>
                      <a:gd fmla="*/ 200101 h 200101" name="connsiteY4"/>
                      <a:gd fmla="*/ 0 w 190645" name="connsiteX5"/>
                      <a:gd fmla="*/ 0 h 200101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00101" w="190645">
                        <a:moveTo>
                          <a:pt x="0" y="0"/>
                        </a:moveTo>
                        <a:lnTo>
                          <a:pt x="132828" y="0"/>
                        </a:lnTo>
                        <a:lnTo>
                          <a:pt x="190645" y="63060"/>
                        </a:lnTo>
                        <a:lnTo>
                          <a:pt x="190645" y="200101"/>
                        </a:lnTo>
                        <a:lnTo>
                          <a:pt x="0" y="200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48" name="任意多边形 447"/>
                  <p:cNvSpPr/>
                  <p:nvPr/>
                </p:nvSpPr>
                <p:spPr>
                  <a:xfrm flipV="1" rot="5727350">
                    <a:off x="7868950" y="2968397"/>
                    <a:ext cx="57817" cy="63060"/>
                  </a:xfrm>
                  <a:custGeom>
                    <a:gdLst>
                      <a:gd fmla="*/ 0 w 57817" name="connsiteX0"/>
                      <a:gd fmla="*/ 0 h 63060" name="connsiteY0"/>
                      <a:gd fmla="*/ 57817 w 57817" name="connsiteX1"/>
                      <a:gd fmla="*/ 0 h 63060" name="connsiteY1"/>
                      <a:gd fmla="*/ 57817 w 57817" name="connsiteX2"/>
                      <a:gd fmla="*/ 63060 h 63060" name="connsiteY2"/>
                      <a:gd fmla="*/ 0 w 57817" name="connsiteX3"/>
                      <a:gd fmla="*/ 0 h 63060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63060" w="57817">
                        <a:moveTo>
                          <a:pt x="0" y="0"/>
                        </a:moveTo>
                        <a:lnTo>
                          <a:pt x="57817" y="0"/>
                        </a:lnTo>
                        <a:lnTo>
                          <a:pt x="57817" y="6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449" name="文本框 448"/>
                <p:cNvSpPr txBox="1"/>
                <p:nvPr/>
              </p:nvSpPr>
              <p:spPr>
                <a:xfrm>
                  <a:off x="7470504" y="3886023"/>
                  <a:ext cx="47216" cy="89241"/>
                </a:xfrm>
                <a:custGeom>
                  <a:rect b="b" l="l" r="r" t="t"/>
                  <a:pathLst>
                    <a:path h="178482" w="94432">
                      <a:moveTo>
                        <a:pt x="41189" y="140196"/>
                      </a:moveTo>
                      <a:cubicBezTo>
                        <a:pt x="46919" y="140196"/>
                        <a:pt x="51848" y="142001"/>
                        <a:pt x="55978" y="145610"/>
                      </a:cubicBezTo>
                      <a:cubicBezTo>
                        <a:pt x="60108" y="149219"/>
                        <a:pt x="62173" y="153777"/>
                        <a:pt x="62173" y="159283"/>
                      </a:cubicBezTo>
                      <a:cubicBezTo>
                        <a:pt x="62173" y="164715"/>
                        <a:pt x="60239" y="169273"/>
                        <a:pt x="56369" y="172957"/>
                      </a:cubicBezTo>
                      <a:cubicBezTo>
                        <a:pt x="52500" y="176640"/>
                        <a:pt x="47849" y="178482"/>
                        <a:pt x="42416" y="178482"/>
                      </a:cubicBezTo>
                      <a:cubicBezTo>
                        <a:pt x="35496" y="178482"/>
                        <a:pt x="29989" y="176584"/>
                        <a:pt x="25897" y="172789"/>
                      </a:cubicBezTo>
                      <a:cubicBezTo>
                        <a:pt x="21804" y="168994"/>
                        <a:pt x="19757" y="164492"/>
                        <a:pt x="19757" y="159283"/>
                      </a:cubicBezTo>
                      <a:cubicBezTo>
                        <a:pt x="19757" y="153777"/>
                        <a:pt x="21841" y="149219"/>
                        <a:pt x="26008" y="145610"/>
                      </a:cubicBezTo>
                      <a:cubicBezTo>
                        <a:pt x="30175" y="142001"/>
                        <a:pt x="35236" y="140196"/>
                        <a:pt x="41189" y="140196"/>
                      </a:cubicBezTo>
                      <a:close/>
                      <a:moveTo>
                        <a:pt x="42416" y="0"/>
                      </a:moveTo>
                      <a:cubicBezTo>
                        <a:pt x="58490" y="0"/>
                        <a:pt x="71177" y="3721"/>
                        <a:pt x="80479" y="11162"/>
                      </a:cubicBezTo>
                      <a:cubicBezTo>
                        <a:pt x="89781" y="18603"/>
                        <a:pt x="94432" y="29207"/>
                        <a:pt x="94432" y="42974"/>
                      </a:cubicBezTo>
                      <a:cubicBezTo>
                        <a:pt x="94432" y="51234"/>
                        <a:pt x="92609" y="58713"/>
                        <a:pt x="88962" y="65410"/>
                      </a:cubicBezTo>
                      <a:cubicBezTo>
                        <a:pt x="85316" y="72107"/>
                        <a:pt x="78619" y="79437"/>
                        <a:pt x="68871" y="87399"/>
                      </a:cubicBezTo>
                      <a:cubicBezTo>
                        <a:pt x="61057" y="93948"/>
                        <a:pt x="56220" y="99045"/>
                        <a:pt x="54360" y="102691"/>
                      </a:cubicBezTo>
                      <a:cubicBezTo>
                        <a:pt x="52500" y="106338"/>
                        <a:pt x="51569" y="110207"/>
                        <a:pt x="51569" y="114300"/>
                      </a:cubicBezTo>
                      <a:cubicBezTo>
                        <a:pt x="51569" y="118318"/>
                        <a:pt x="52574" y="122225"/>
                        <a:pt x="54583" y="126020"/>
                      </a:cubicBezTo>
                      <a:lnTo>
                        <a:pt x="24334" y="126020"/>
                      </a:lnTo>
                      <a:cubicBezTo>
                        <a:pt x="22548" y="121183"/>
                        <a:pt x="21655" y="116197"/>
                        <a:pt x="21655" y="111063"/>
                      </a:cubicBezTo>
                      <a:cubicBezTo>
                        <a:pt x="21655" y="98487"/>
                        <a:pt x="27608" y="87176"/>
                        <a:pt x="39514" y="77130"/>
                      </a:cubicBezTo>
                      <a:cubicBezTo>
                        <a:pt x="46881" y="70879"/>
                        <a:pt x="51867" y="65670"/>
                        <a:pt x="54472" y="61503"/>
                      </a:cubicBezTo>
                      <a:cubicBezTo>
                        <a:pt x="57076" y="57336"/>
                        <a:pt x="58378" y="52834"/>
                        <a:pt x="58378" y="47997"/>
                      </a:cubicBezTo>
                      <a:cubicBezTo>
                        <a:pt x="58378" y="42714"/>
                        <a:pt x="56518" y="38379"/>
                        <a:pt x="52797" y="34993"/>
                      </a:cubicBezTo>
                      <a:cubicBezTo>
                        <a:pt x="49077" y="31607"/>
                        <a:pt x="44277" y="29914"/>
                        <a:pt x="38398" y="29914"/>
                      </a:cubicBezTo>
                      <a:cubicBezTo>
                        <a:pt x="24632" y="29914"/>
                        <a:pt x="11832" y="35198"/>
                        <a:pt x="0" y="45765"/>
                      </a:cubicBezTo>
                      <a:lnTo>
                        <a:pt x="0" y="11162"/>
                      </a:lnTo>
                      <a:cubicBezTo>
                        <a:pt x="12428" y="3721"/>
                        <a:pt x="26566" y="0"/>
                        <a:pt x="42416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/>
              </p:spPr>
              <p:txBody>
  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endParaRPr altLang="en-US" b="1" lang="zh-CN">
                    <a:solidFill>
                      <a:srgbClr val="C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7443191" y="3360420"/>
                <a:ext cx="133040" cy="138674"/>
                <a:chOff x="7443191" y="3360420"/>
                <a:chExt cx="133040" cy="138674"/>
              </a:xfrm>
            </p:grpSpPr>
            <p:grpSp>
              <p:nvGrpSpPr>
                <p:cNvPr id="451" name="组合 450"/>
                <p:cNvGrpSpPr/>
                <p:nvPr/>
              </p:nvGrpSpPr>
              <p:grpSpPr>
                <a:xfrm>
                  <a:off x="7443191" y="3360420"/>
                  <a:ext cx="133040" cy="138674"/>
                  <a:chOff x="7737417" y="2967420"/>
                  <a:chExt cx="191972" cy="200101"/>
                </a:xfrm>
              </p:grpSpPr>
              <p:sp>
                <p:nvSpPr>
                  <p:cNvPr id="453" name="任意多边形 452"/>
                  <p:cNvSpPr/>
                  <p:nvPr/>
                </p:nvSpPr>
                <p:spPr>
                  <a:xfrm>
                    <a:off x="7737417" y="2967420"/>
                    <a:ext cx="190645" cy="200101"/>
                  </a:xfrm>
                  <a:custGeom>
                    <a:gdLst>
                      <a:gd fmla="*/ 0 w 190645" name="connsiteX0"/>
                      <a:gd fmla="*/ 0 h 200101" name="connsiteY0"/>
                      <a:gd fmla="*/ 132828 w 190645" name="connsiteX1"/>
                      <a:gd fmla="*/ 0 h 200101" name="connsiteY1"/>
                      <a:gd fmla="*/ 190645 w 190645" name="connsiteX2"/>
                      <a:gd fmla="*/ 63060 h 200101" name="connsiteY2"/>
                      <a:gd fmla="*/ 190645 w 190645" name="connsiteX3"/>
                      <a:gd fmla="*/ 200101 h 200101" name="connsiteY3"/>
                      <a:gd fmla="*/ 0 w 190645" name="connsiteX4"/>
                      <a:gd fmla="*/ 200101 h 200101" name="connsiteY4"/>
                      <a:gd fmla="*/ 0 w 190645" name="connsiteX5"/>
                      <a:gd fmla="*/ 0 h 200101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200101" w="190645">
                        <a:moveTo>
                          <a:pt x="0" y="0"/>
                        </a:moveTo>
                        <a:lnTo>
                          <a:pt x="132828" y="0"/>
                        </a:lnTo>
                        <a:lnTo>
                          <a:pt x="190645" y="63060"/>
                        </a:lnTo>
                        <a:lnTo>
                          <a:pt x="190645" y="200101"/>
                        </a:lnTo>
                        <a:lnTo>
                          <a:pt x="0" y="200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54" name="任意多边形 453"/>
                  <p:cNvSpPr/>
                  <p:nvPr/>
                </p:nvSpPr>
                <p:spPr>
                  <a:xfrm flipV="1" rot="5727350">
                    <a:off x="7868950" y="2968397"/>
                    <a:ext cx="57817" cy="63060"/>
                  </a:xfrm>
                  <a:custGeom>
                    <a:gdLst>
                      <a:gd fmla="*/ 0 w 57817" name="connsiteX0"/>
                      <a:gd fmla="*/ 0 h 63060" name="connsiteY0"/>
                      <a:gd fmla="*/ 57817 w 57817" name="connsiteX1"/>
                      <a:gd fmla="*/ 0 h 63060" name="connsiteY1"/>
                      <a:gd fmla="*/ 57817 w 57817" name="connsiteX2"/>
                      <a:gd fmla="*/ 63060 h 63060" name="connsiteY2"/>
                      <a:gd fmla="*/ 0 w 57817" name="connsiteX3"/>
                      <a:gd fmla="*/ 0 h 63060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63060" w="57817">
                        <a:moveTo>
                          <a:pt x="0" y="0"/>
                        </a:moveTo>
                        <a:lnTo>
                          <a:pt x="57817" y="0"/>
                        </a:lnTo>
                        <a:lnTo>
                          <a:pt x="57817" y="6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455" name="十字形 454"/>
                <p:cNvSpPr/>
                <p:nvPr/>
              </p:nvSpPr>
              <p:spPr>
                <a:xfrm rot="2670936">
                  <a:off x="7469618" y="3409061"/>
                  <a:ext cx="73922" cy="75854"/>
                </a:xfrm>
                <a:prstGeom prst="plus">
                  <a:avLst>
                    <a:gd fmla="val 41627" name="adj"/>
                  </a:avLst>
                </a:prstGeom>
                <a:solidFill>
                  <a:srgbClr val="6FB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7327136" y="3413834"/>
                <a:ext cx="45720" cy="45720"/>
                <a:chOff x="5582176" y="3463065"/>
                <a:chExt cx="105373" cy="105373"/>
              </a:xfrm>
            </p:grpSpPr>
            <p:sp>
              <p:nvSpPr>
                <p:cNvPr id="457" name="矩形 456"/>
                <p:cNvSpPr/>
                <p:nvPr/>
              </p:nvSpPr>
              <p:spPr>
                <a:xfrm>
                  <a:off x="5582176" y="3463065"/>
                  <a:ext cx="105373" cy="105373"/>
                </a:xfrm>
                <a:prstGeom prst="rect">
                  <a:avLst/>
                </a:prstGeom>
                <a:solidFill>
                  <a:srgbClr val="6FB905"/>
                </a:solidFill>
                <a:ln>
                  <a:solidFill>
                    <a:srgbClr val="6FB9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6" name="任意多边形 455"/>
                <p:cNvSpPr/>
                <p:nvPr/>
              </p:nvSpPr>
              <p:spPr>
                <a:xfrm flipH="1" rot="2986958">
                  <a:off x="5617333" y="3459234"/>
                  <a:ext cx="45719" cy="79720"/>
                </a:xfrm>
                <a:custGeom>
                  <a:gdLst>
                    <a:gd fmla="*/ 13685 w 45720" name="connsiteX0"/>
                    <a:gd fmla="*/ 0 h 79720" name="connsiteY0"/>
                    <a:gd fmla="*/ 0 w 45720" name="connsiteX1"/>
                    <a:gd fmla="*/ 0 h 79720" name="connsiteY1"/>
                    <a:gd fmla="*/ 0 w 45720" name="connsiteX2"/>
                    <a:gd fmla="*/ 79720 h 79720" name="connsiteY2"/>
                    <a:gd fmla="*/ 45720 w 45720" name="connsiteX3"/>
                    <a:gd fmla="*/ 79720 h 79720" name="connsiteY3"/>
                    <a:gd fmla="*/ 45720 w 45720" name="connsiteX4"/>
                    <a:gd fmla="*/ 64888 h 79720" name="connsiteY4"/>
                    <a:gd fmla="*/ 13685 w 45720" name="connsiteX5"/>
                    <a:gd fmla="*/ 64888 h 79720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79720" w="45720">
                      <a:moveTo>
                        <a:pt x="13685" y="0"/>
                      </a:moveTo>
                      <a:lnTo>
                        <a:pt x="0" y="0"/>
                      </a:lnTo>
                      <a:lnTo>
                        <a:pt x="0" y="79720"/>
                      </a:lnTo>
                      <a:lnTo>
                        <a:pt x="45720" y="79720"/>
                      </a:lnTo>
                      <a:lnTo>
                        <a:pt x="45720" y="64888"/>
                      </a:lnTo>
                      <a:lnTo>
                        <a:pt x="13685" y="648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460" name="组合 459"/>
              <p:cNvGrpSpPr/>
              <p:nvPr/>
            </p:nvGrpSpPr>
            <p:grpSpPr>
              <a:xfrm flipH="1">
                <a:off x="6758122" y="2662428"/>
                <a:ext cx="177398" cy="136316"/>
                <a:chOff x="3032449" y="4627984"/>
                <a:chExt cx="886408" cy="681134"/>
              </a:xfrm>
              <a:solidFill>
                <a:schemeClr val="bg1"/>
              </a:solidFill>
            </p:grpSpPr>
            <p:sp>
              <p:nvSpPr>
                <p:cNvPr id="467" name="任意多边形 466"/>
                <p:cNvSpPr/>
                <p:nvPr/>
              </p:nvSpPr>
              <p:spPr>
                <a:xfrm>
                  <a:off x="3032449" y="4627984"/>
                  <a:ext cx="886408" cy="681134"/>
                </a:xfrm>
                <a:custGeom>
                  <a:gdLst>
                    <a:gd fmla="*/ 48211 w 886408" name="connsiteX0"/>
                    <a:gd fmla="*/ 0 h 681134" name="connsiteY0"/>
                    <a:gd fmla="*/ 365061 w 886408" name="connsiteX1"/>
                    <a:gd fmla="*/ 0 h 681134" name="connsiteY1"/>
                    <a:gd fmla="*/ 459533 w 886408" name="connsiteX2"/>
                    <a:gd fmla="*/ 116632 h 681134" name="connsiteY2"/>
                    <a:gd fmla="*/ 886408 w 886408" name="connsiteX3"/>
                    <a:gd fmla="*/ 116632 h 681134" name="connsiteY3"/>
                    <a:gd fmla="*/ 886408 w 886408" name="connsiteX4"/>
                    <a:gd fmla="*/ 632923 h 681134" name="connsiteY4"/>
                    <a:gd fmla="*/ 838197 w 886408" name="connsiteX5"/>
                    <a:gd fmla="*/ 681134 h 681134" name="connsiteY5"/>
                    <a:gd fmla="*/ 48211 w 886408" name="connsiteX6"/>
                    <a:gd fmla="*/ 681134 h 681134" name="connsiteY6"/>
                    <a:gd fmla="*/ 0 w 886408" name="connsiteX7"/>
                    <a:gd fmla="*/ 632923 h 681134" name="connsiteY7"/>
                    <a:gd fmla="*/ 0 w 886408" name="connsiteX8"/>
                    <a:gd fmla="*/ 48211 h 681134" name="connsiteY8"/>
                    <a:gd fmla="*/ 48211 w 886408" name="connsiteX9"/>
                    <a:gd fmla="*/ 0 h 681134" name="connsiteY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b="b" l="l" r="r" t="t"/>
                  <a:pathLst>
                    <a:path h="681134" w="886408">
                      <a:moveTo>
                        <a:pt x="48211" y="0"/>
                      </a:moveTo>
                      <a:lnTo>
                        <a:pt x="365061" y="0"/>
                      </a:lnTo>
                      <a:lnTo>
                        <a:pt x="459533" y="116632"/>
                      </a:lnTo>
                      <a:lnTo>
                        <a:pt x="886408" y="116632"/>
                      </a:lnTo>
                      <a:lnTo>
                        <a:pt x="886408" y="632923"/>
                      </a:lnTo>
                      <a:cubicBezTo>
                        <a:pt x="886408" y="659549"/>
                        <a:pt x="864823" y="681134"/>
                        <a:pt x="838197" y="681134"/>
                      </a:cubicBezTo>
                      <a:lnTo>
                        <a:pt x="48211" y="681134"/>
                      </a:lnTo>
                      <a:cubicBezTo>
                        <a:pt x="21585" y="681134"/>
                        <a:pt x="0" y="659549"/>
                        <a:pt x="0" y="632923"/>
                      </a:cubicBezTo>
                      <a:lnTo>
                        <a:pt x="0" y="48211"/>
                      </a:lnTo>
                      <a:cubicBezTo>
                        <a:pt x="0" y="21585"/>
                        <a:pt x="21585" y="0"/>
                        <a:pt x="482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68" name="任意多边形 467"/>
                <p:cNvSpPr/>
                <p:nvPr/>
              </p:nvSpPr>
              <p:spPr>
                <a:xfrm>
                  <a:off x="3475771" y="4627984"/>
                  <a:ext cx="443086" cy="45719"/>
                </a:xfrm>
                <a:custGeom>
                  <a:gdLst>
                    <a:gd fmla="*/ 0 w 443086" name="connsiteX0"/>
                    <a:gd fmla="*/ 0 h 45719" name="connsiteY0"/>
                    <a:gd fmla="*/ 443086 w 443086" name="connsiteX1"/>
                    <a:gd fmla="*/ 0 h 45719" name="connsiteY1"/>
                    <a:gd fmla="*/ 443086 w 443086" name="connsiteX2"/>
                    <a:gd fmla="*/ 45719 h 45719" name="connsiteY2"/>
                    <a:gd fmla="*/ 32733 w 443086" name="connsiteX3"/>
                    <a:gd fmla="*/ 45719 h 45719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5719" w="443086">
                      <a:moveTo>
                        <a:pt x="0" y="0"/>
                      </a:moveTo>
                      <a:lnTo>
                        <a:pt x="443086" y="0"/>
                      </a:lnTo>
                      <a:lnTo>
                        <a:pt x="443086" y="45719"/>
                      </a:lnTo>
                      <a:lnTo>
                        <a:pt x="32733" y="457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69" name="矩形 468"/>
                <p:cNvSpPr/>
                <p:nvPr/>
              </p:nvSpPr>
              <p:spPr>
                <a:xfrm>
                  <a:off x="3862387" y="4627984"/>
                  <a:ext cx="56469" cy="9403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52" name="组合 51"/>
          <p:cNvGrpSpPr/>
          <p:nvPr/>
        </p:nvGrpSpPr>
        <p:grpSpPr>
          <a:xfrm>
            <a:off x="6717598" y="4122474"/>
            <a:ext cx="1024169" cy="753011"/>
            <a:chOff x="4855672" y="4276562"/>
            <a:chExt cx="1024169" cy="753011"/>
          </a:xfrm>
        </p:grpSpPr>
        <p:sp>
          <p:nvSpPr>
            <p:cNvPr id="471" name="椭圆 470"/>
            <p:cNvSpPr/>
            <p:nvPr/>
          </p:nvSpPr>
          <p:spPr>
            <a:xfrm>
              <a:off x="4855672" y="4982818"/>
              <a:ext cx="1024169" cy="45719"/>
            </a:xfrm>
            <a:prstGeom prst="ellipse">
              <a:avLst/>
            </a:prstGeom>
            <a:gradFill>
              <a:gsLst>
                <a:gs pos="2000">
                  <a:schemeClr val="accent1">
                    <a:lumMod val="5000"/>
                    <a:lumOff val="95000"/>
                    <a:alpha val="50000"/>
                  </a:schemeClr>
                </a:gs>
                <a:gs pos="14000">
                  <a:schemeClr val="tx1">
                    <a:lumMod val="50000"/>
                    <a:lumOff val="50000"/>
                    <a:alpha val="52000"/>
                  </a:schemeClr>
                </a:gs>
                <a:gs pos="100000">
                  <a:schemeClr val="tx1">
                    <a:lumMod val="75000"/>
                    <a:lumOff val="25000"/>
                    <a:alpha val="4300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996872" y="4276562"/>
              <a:ext cx="753011" cy="753011"/>
              <a:chOff x="4996872" y="4276562"/>
              <a:chExt cx="753011" cy="75301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4996872" y="4276562"/>
                <a:ext cx="753011" cy="75301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050938" y="4351288"/>
                <a:ext cx="367666" cy="596088"/>
              </a:xfrm>
              <a:custGeom>
                <a:gdLst>
                  <a:gd fmla="*/ 122398 w 367666" name="connsiteX0"/>
                  <a:gd fmla="*/ 484169 h 596088" name="connsiteY0"/>
                  <a:gd fmla="*/ 177166 w 367666" name="connsiteX1"/>
                  <a:gd fmla="*/ 381775 h 596088" name="connsiteY1"/>
                  <a:gd fmla="*/ 210504 w 367666" name="connsiteX2"/>
                  <a:gd fmla="*/ 596088 h 596088" name="connsiteY2"/>
                  <a:gd fmla="*/ 346235 w 367666" name="connsiteX3"/>
                  <a:gd fmla="*/ 5537 h 596088" name="connsiteY3"/>
                  <a:gd fmla="*/ 367666 w 367666" name="connsiteX4"/>
                  <a:gd fmla="*/ 62688 h 596088" name="connsiteY4"/>
                  <a:gd fmla="*/ 122398 w 367666" name="connsiteX5"/>
                  <a:gd fmla="*/ 484169 h 5960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96088" w="367666">
                    <a:moveTo>
                      <a:pt x="122398" y="484169"/>
                    </a:moveTo>
                    <a:lnTo>
                      <a:pt x="177166" y="381775"/>
                    </a:lnTo>
                    <a:lnTo>
                      <a:pt x="210504" y="596088"/>
                    </a:lnTo>
                    <a:cubicBezTo>
                      <a:pt x="-191927" y="417494"/>
                      <a:pt x="55722" y="-56376"/>
                      <a:pt x="346235" y="5537"/>
                    </a:cubicBezTo>
                    <a:lnTo>
                      <a:pt x="367666" y="62688"/>
                    </a:lnTo>
                    <a:cubicBezTo>
                      <a:pt x="268446" y="-21450"/>
                      <a:pt x="-102233" y="227788"/>
                      <a:pt x="122398" y="484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0" name="任意多边形 469"/>
              <p:cNvSpPr/>
              <p:nvPr/>
            </p:nvSpPr>
            <p:spPr>
              <a:xfrm flipH="1" flipV="1">
                <a:off x="5334435" y="4376458"/>
                <a:ext cx="365187" cy="584311"/>
              </a:xfrm>
              <a:custGeom>
                <a:gdLst>
                  <a:gd fmla="*/ 124681 w 365187" name="connsiteX0"/>
                  <a:gd fmla="*/ 472392 h 584311" name="connsiteY0"/>
                  <a:gd fmla="*/ 179449 w 365187" name="connsiteX1"/>
                  <a:gd fmla="*/ 369998 h 584311" name="connsiteY1"/>
                  <a:gd fmla="*/ 212787 w 365187" name="connsiteX2"/>
                  <a:gd fmla="*/ 584311 h 584311" name="connsiteY2"/>
                  <a:gd fmla="*/ 341374 w 365187" name="connsiteX3"/>
                  <a:gd fmla="*/ 5667 h 584311" name="connsiteY3"/>
                  <a:gd fmla="*/ 365187 w 365187" name="connsiteX4"/>
                  <a:gd fmla="*/ 60436 h 584311" name="connsiteY4"/>
                  <a:gd fmla="*/ 124681 w 365187" name="connsiteX5"/>
                  <a:gd fmla="*/ 472392 h 584311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84311" w="365187">
                    <a:moveTo>
                      <a:pt x="124681" y="472392"/>
                    </a:moveTo>
                    <a:lnTo>
                      <a:pt x="179449" y="369998"/>
                    </a:lnTo>
                    <a:lnTo>
                      <a:pt x="212787" y="584311"/>
                    </a:lnTo>
                    <a:cubicBezTo>
                      <a:pt x="-189644" y="405717"/>
                      <a:pt x="50861" y="-56246"/>
                      <a:pt x="341374" y="5667"/>
                    </a:cubicBezTo>
                    <a:lnTo>
                      <a:pt x="365187" y="60436"/>
                    </a:lnTo>
                    <a:cubicBezTo>
                      <a:pt x="265967" y="-23702"/>
                      <a:pt x="-99950" y="216011"/>
                      <a:pt x="124681" y="4723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473" name="组合 472"/>
          <p:cNvGrpSpPr/>
          <p:nvPr/>
        </p:nvGrpSpPr>
        <p:grpSpPr>
          <a:xfrm>
            <a:off x="412131" y="2107167"/>
            <a:ext cx="664520" cy="510630"/>
            <a:chOff x="3032449" y="4627984"/>
            <a:chExt cx="886408" cy="681134"/>
          </a:xfrm>
          <a:solidFill>
            <a:srgbClr val="F8A900"/>
          </a:solidFill>
        </p:grpSpPr>
        <p:sp>
          <p:nvSpPr>
            <p:cNvPr id="480" name="任意多边形 479"/>
            <p:cNvSpPr/>
            <p:nvPr/>
          </p:nvSpPr>
          <p:spPr>
            <a:xfrm>
              <a:off x="3032449" y="4627984"/>
              <a:ext cx="886408" cy="681134"/>
            </a:xfrm>
            <a:custGeom>
              <a:gdLst>
                <a:gd fmla="*/ 48211 w 886408" name="connsiteX0"/>
                <a:gd fmla="*/ 0 h 681134" name="connsiteY0"/>
                <a:gd fmla="*/ 365061 w 886408" name="connsiteX1"/>
                <a:gd fmla="*/ 0 h 681134" name="connsiteY1"/>
                <a:gd fmla="*/ 459533 w 886408" name="connsiteX2"/>
                <a:gd fmla="*/ 116632 h 681134" name="connsiteY2"/>
                <a:gd fmla="*/ 886408 w 886408" name="connsiteX3"/>
                <a:gd fmla="*/ 116632 h 681134" name="connsiteY3"/>
                <a:gd fmla="*/ 886408 w 886408" name="connsiteX4"/>
                <a:gd fmla="*/ 632923 h 681134" name="connsiteY4"/>
                <a:gd fmla="*/ 838197 w 886408" name="connsiteX5"/>
                <a:gd fmla="*/ 681134 h 681134" name="connsiteY5"/>
                <a:gd fmla="*/ 48211 w 886408" name="connsiteX6"/>
                <a:gd fmla="*/ 681134 h 681134" name="connsiteY6"/>
                <a:gd fmla="*/ 0 w 886408" name="connsiteX7"/>
                <a:gd fmla="*/ 632923 h 681134" name="connsiteY7"/>
                <a:gd fmla="*/ 0 w 886408" name="connsiteX8"/>
                <a:gd fmla="*/ 48211 h 681134" name="connsiteY8"/>
                <a:gd fmla="*/ 48211 w 886408" name="connsiteX9"/>
                <a:gd fmla="*/ 0 h 681134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681134" w="886408">
                  <a:moveTo>
                    <a:pt x="48211" y="0"/>
                  </a:moveTo>
                  <a:lnTo>
                    <a:pt x="365061" y="0"/>
                  </a:lnTo>
                  <a:lnTo>
                    <a:pt x="459533" y="116632"/>
                  </a:lnTo>
                  <a:lnTo>
                    <a:pt x="886408" y="116632"/>
                  </a:lnTo>
                  <a:lnTo>
                    <a:pt x="886408" y="632923"/>
                  </a:lnTo>
                  <a:cubicBezTo>
                    <a:pt x="886408" y="659549"/>
                    <a:pt x="864823" y="681134"/>
                    <a:pt x="838197" y="681134"/>
                  </a:cubicBezTo>
                  <a:lnTo>
                    <a:pt x="48211" y="681134"/>
                  </a:lnTo>
                  <a:cubicBezTo>
                    <a:pt x="21585" y="681134"/>
                    <a:pt x="0" y="659549"/>
                    <a:pt x="0" y="632923"/>
                  </a:cubicBezTo>
                  <a:lnTo>
                    <a:pt x="0" y="48211"/>
                  </a:lnTo>
                  <a:cubicBezTo>
                    <a:pt x="0" y="21585"/>
                    <a:pt x="21585" y="0"/>
                    <a:pt x="482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1" name="任意多边形 480"/>
            <p:cNvSpPr/>
            <p:nvPr/>
          </p:nvSpPr>
          <p:spPr>
            <a:xfrm>
              <a:off x="3475771" y="4627984"/>
              <a:ext cx="443086" cy="45719"/>
            </a:xfrm>
            <a:custGeom>
              <a:gdLst>
                <a:gd fmla="*/ 0 w 443086" name="connsiteX0"/>
                <a:gd fmla="*/ 0 h 45719" name="connsiteY0"/>
                <a:gd fmla="*/ 443086 w 443086" name="connsiteX1"/>
                <a:gd fmla="*/ 0 h 45719" name="connsiteY1"/>
                <a:gd fmla="*/ 443086 w 443086" name="connsiteX2"/>
                <a:gd fmla="*/ 45719 h 45719" name="connsiteY2"/>
                <a:gd fmla="*/ 32733 w 443086" name="connsiteX3"/>
                <a:gd fmla="*/ 45719 h 4571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719" w="443086">
                  <a:moveTo>
                    <a:pt x="0" y="0"/>
                  </a:moveTo>
                  <a:lnTo>
                    <a:pt x="443086" y="0"/>
                  </a:lnTo>
                  <a:lnTo>
                    <a:pt x="443086" y="45719"/>
                  </a:lnTo>
                  <a:lnTo>
                    <a:pt x="32733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2" name="矩形 481"/>
            <p:cNvSpPr/>
            <p:nvPr/>
          </p:nvSpPr>
          <p:spPr>
            <a:xfrm>
              <a:off x="3862387" y="4627984"/>
              <a:ext cx="56469" cy="94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83" name="文本框 482"/>
          <p:cNvSpPr txBox="1"/>
          <p:nvPr/>
        </p:nvSpPr>
        <p:spPr>
          <a:xfrm>
            <a:off x="1099157" y="2106159"/>
            <a:ext cx="17229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最近文件</a:t>
            </a:r>
          </a:p>
        </p:txBody>
      </p:sp>
      <p:sp>
        <p:nvSpPr>
          <p:cNvPr id="484" name="文本框 483"/>
          <p:cNvSpPr txBox="1"/>
          <p:nvPr/>
        </p:nvSpPr>
        <p:spPr>
          <a:xfrm>
            <a:off x="325929" y="2696618"/>
            <a:ext cx="396193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已发送文件自动备份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历史文件轻松找回</a:t>
            </a:r>
          </a:p>
        </p:txBody>
      </p:sp>
      <p:sp>
        <p:nvSpPr>
          <p:cNvPr id="485" name="文本框 484"/>
          <p:cNvSpPr txBox="1"/>
          <p:nvPr/>
        </p:nvSpPr>
        <p:spPr>
          <a:xfrm>
            <a:off x="335931" y="3907282"/>
            <a:ext cx="501019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在QQ里传送过的文件都自动备份在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“我的文件——最近文件”里，可支持保持30天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再也不用担心传送的文件丢失了</a:t>
            </a:r>
          </a:p>
        </p:txBody>
      </p:sp>
    </p:spTree>
    <p:extLst>
      <p:ext uri="{BB962C8B-B14F-4D97-AF65-F5344CB8AC3E}">
        <p14:creationId val="14092415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4C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9" y="7106852"/>
            <a:ext cx="10296525" cy="501015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2790" y="1739901"/>
            <a:ext cx="4116254" cy="5118100"/>
            <a:chOff x="5960090" y="-336969"/>
            <a:chExt cx="3387110" cy="4211491"/>
          </a:xfrm>
        </p:grpSpPr>
        <p:sp>
          <p:nvSpPr>
            <p:cNvPr id="43" name="任意多边形 42"/>
            <p:cNvSpPr/>
            <p:nvPr/>
          </p:nvSpPr>
          <p:spPr>
            <a:xfrm>
              <a:off x="5960090" y="-336969"/>
              <a:ext cx="3387110" cy="4211491"/>
            </a:xfrm>
            <a:custGeom>
              <a:gdLst>
                <a:gd fmla="*/ 564530 w 3387110" name="connsiteX0"/>
                <a:gd fmla="*/ 0 h 4211491" name="connsiteY0"/>
                <a:gd fmla="*/ 2822580 w 3387110" name="connsiteX1"/>
                <a:gd fmla="*/ 0 h 4211491" name="connsiteY1"/>
                <a:gd fmla="*/ 3387110 w 3387110" name="connsiteX2"/>
                <a:gd fmla="*/ 564530 h 4211491" name="connsiteY2"/>
                <a:gd fmla="*/ 3387110 w 3387110" name="connsiteX3"/>
                <a:gd fmla="*/ 4211491 h 4211491" name="connsiteY3"/>
                <a:gd fmla="*/ 0 w 3387110" name="connsiteX4"/>
                <a:gd fmla="*/ 4211491 h 4211491" name="connsiteY4"/>
                <a:gd fmla="*/ 0 w 3387110" name="connsiteX5"/>
                <a:gd fmla="*/ 564530 h 4211491" name="connsiteY5"/>
                <a:gd fmla="*/ 564530 w 3387110" name="connsiteX6"/>
                <a:gd fmla="*/ 0 h 421149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211491" w="3387109">
                  <a:moveTo>
                    <a:pt x="564530" y="0"/>
                  </a:moveTo>
                  <a:lnTo>
                    <a:pt x="2822580" y="0"/>
                  </a:lnTo>
                  <a:cubicBezTo>
                    <a:pt x="3134361" y="0"/>
                    <a:pt x="3387110" y="252749"/>
                    <a:pt x="3387110" y="564530"/>
                  </a:cubicBezTo>
                  <a:lnTo>
                    <a:pt x="3387110" y="4211491"/>
                  </a:lnTo>
                  <a:lnTo>
                    <a:pt x="0" y="4211491"/>
                  </a:lnTo>
                  <a:lnTo>
                    <a:pt x="0" y="564530"/>
                  </a:lnTo>
                  <a:cubicBezTo>
                    <a:pt x="0" y="252749"/>
                    <a:pt x="252749" y="0"/>
                    <a:pt x="564530" y="0"/>
                  </a:cubicBezTo>
                  <a:close/>
                </a:path>
              </a:pathLst>
            </a:custGeom>
            <a:solidFill>
              <a:srgbClr val="454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114050" y="628674"/>
              <a:ext cx="3079188" cy="3245847"/>
            </a:xfrm>
            <a:custGeom>
              <a:gdLst>
                <a:gd fmla="*/ 0 w 3079188" name="connsiteX0"/>
                <a:gd fmla="*/ 0 h 3245847" name="connsiteY0"/>
                <a:gd fmla="*/ 3079188 w 3079188" name="connsiteX1"/>
                <a:gd fmla="*/ 0 h 3245847" name="connsiteY1"/>
                <a:gd fmla="*/ 3079188 w 3079188" name="connsiteX2"/>
                <a:gd fmla="*/ 3245847 h 3245847" name="connsiteY2"/>
                <a:gd fmla="*/ 0 w 3079188" name="connsiteX3"/>
                <a:gd fmla="*/ 3245847 h 32458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245847" w="3079188">
                  <a:moveTo>
                    <a:pt x="0" y="0"/>
                  </a:moveTo>
                  <a:lnTo>
                    <a:pt x="3079188" y="0"/>
                  </a:lnTo>
                  <a:lnTo>
                    <a:pt x="3079188" y="3245847"/>
                  </a:lnTo>
                  <a:lnTo>
                    <a:pt x="0" y="3245847"/>
                  </a:lnTo>
                  <a:close/>
                </a:path>
              </a:pathLst>
            </a:custGeom>
            <a:solidFill>
              <a:srgbClr val="AC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211782" y="-40531"/>
              <a:ext cx="865221" cy="366342"/>
              <a:chOff x="8047325" y="4425906"/>
              <a:chExt cx="216694" cy="917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2" name="椭圆 31"/>
              <p:cNvSpPr/>
              <p:nvPr/>
            </p:nvSpPr>
            <p:spPr>
              <a:xfrm>
                <a:off x="8132813" y="4425906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8047325" y="4488856"/>
                <a:ext cx="216694" cy="28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45" name="圆角矩形 44"/>
          <p:cNvSpPr/>
          <p:nvPr/>
        </p:nvSpPr>
        <p:spPr>
          <a:xfrm>
            <a:off x="1938644" y="6108700"/>
            <a:ext cx="2006600" cy="457200"/>
          </a:xfrm>
          <a:prstGeom prst="roundRect">
            <a:avLst/>
          </a:prstGeom>
          <a:solidFill>
            <a:srgbClr val="5DC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在线预览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0089011" y="2405610"/>
            <a:ext cx="1335778" cy="595034"/>
            <a:chOff x="8628511" y="3091339"/>
            <a:chExt cx="1335778" cy="595034"/>
          </a:xfrm>
        </p:grpSpPr>
        <p:sp>
          <p:nvSpPr>
            <p:cNvPr id="59" name="任意多边形 58"/>
            <p:cNvSpPr/>
            <p:nvPr/>
          </p:nvSpPr>
          <p:spPr>
            <a:xfrm>
              <a:off x="8628511" y="3091339"/>
              <a:ext cx="1335778" cy="595034"/>
            </a:xfrm>
            <a:custGeom>
              <a:gdLst>
                <a:gd fmla="*/ 667889 w 1335778" name="connsiteX0"/>
                <a:gd fmla="*/ 0 h 595034" name="connsiteY0"/>
                <a:gd fmla="*/ 1278689 w 1335778" name="connsiteX1"/>
                <a:gd fmla="*/ 224734 h 595034" name="connsiteY1"/>
                <a:gd fmla="*/ 1335778 w 1335778" name="connsiteX2"/>
                <a:gd fmla="*/ 297517 h 595034" name="connsiteY2"/>
                <a:gd fmla="*/ 1278689 w 1335778" name="connsiteX3"/>
                <a:gd fmla="*/ 370300 h 595034" name="connsiteY3"/>
                <a:gd fmla="*/ 667889 w 1335778" name="connsiteX4"/>
                <a:gd fmla="*/ 595034 h 595034" name="connsiteY4"/>
                <a:gd fmla="*/ 57089 w 1335778" name="connsiteX5"/>
                <a:gd fmla="*/ 370300 h 595034" name="connsiteY5"/>
                <a:gd fmla="*/ 0 w 1335778" name="connsiteX6"/>
                <a:gd fmla="*/ 297517 h 595034" name="connsiteY6"/>
                <a:gd fmla="*/ 57089 w 1335778" name="connsiteX7"/>
                <a:gd fmla="*/ 224734 h 595034" name="connsiteY7"/>
                <a:gd fmla="*/ 667889 w 1335778" name="connsiteX8"/>
                <a:gd fmla="*/ 0 h 59503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595034" w="1335778">
                  <a:moveTo>
                    <a:pt x="667889" y="0"/>
                  </a:moveTo>
                  <a:cubicBezTo>
                    <a:pt x="922147" y="0"/>
                    <a:pt x="1146317" y="89146"/>
                    <a:pt x="1278689" y="224734"/>
                  </a:cubicBezTo>
                  <a:lnTo>
                    <a:pt x="1335778" y="297517"/>
                  </a:lnTo>
                  <a:lnTo>
                    <a:pt x="1278689" y="370300"/>
                  </a:lnTo>
                  <a:cubicBezTo>
                    <a:pt x="1146317" y="505888"/>
                    <a:pt x="922147" y="595034"/>
                    <a:pt x="667889" y="595034"/>
                  </a:cubicBezTo>
                  <a:cubicBezTo>
                    <a:pt x="413631" y="595034"/>
                    <a:pt x="189461" y="505888"/>
                    <a:pt x="57089" y="370300"/>
                  </a:cubicBezTo>
                  <a:lnTo>
                    <a:pt x="0" y="297517"/>
                  </a:lnTo>
                  <a:lnTo>
                    <a:pt x="57089" y="224734"/>
                  </a:lnTo>
                  <a:cubicBezTo>
                    <a:pt x="189461" y="89146"/>
                    <a:pt x="413631" y="0"/>
                    <a:pt x="667889" y="0"/>
                  </a:cubicBezTo>
                  <a:close/>
                </a:path>
              </a:pathLst>
            </a:custGeom>
            <a:solidFill>
              <a:srgbClr val="478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>
              <a:off x="9022832" y="3106153"/>
              <a:ext cx="547136" cy="547136"/>
            </a:xfrm>
            <a:prstGeom prst="ellipse">
              <a:avLst/>
            </a:prstGeom>
            <a:solidFill>
              <a:srgbClr val="84C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>
              <a:off x="9108163" y="3191484"/>
              <a:ext cx="376474" cy="376474"/>
            </a:xfrm>
            <a:prstGeom prst="ellipse">
              <a:avLst/>
            </a:prstGeom>
            <a:solidFill>
              <a:srgbClr val="478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rot="2682248">
              <a:off x="9178768" y="3171577"/>
              <a:ext cx="64783" cy="227377"/>
            </a:xfrm>
            <a:custGeom>
              <a:gdLst>
                <a:gd fmla="*/ 95025 w 156954" name="connsiteX0"/>
                <a:gd fmla="*/ 1726 h 550882" name="connsiteY0"/>
                <a:gd fmla="*/ 156938 w 156954" name="connsiteX1"/>
                <a:gd fmla="*/ 46969 h 550882" name="connsiteY1"/>
                <a:gd fmla="*/ 156938 w 156954" name="connsiteX2"/>
                <a:gd fmla="*/ 501788 h 550882" name="connsiteY2"/>
                <a:gd fmla="*/ 95025 w 156954" name="connsiteX3"/>
                <a:gd fmla="*/ 549413 h 550882" name="connsiteY3"/>
                <a:gd fmla="*/ 95025 w 156954" name="connsiteX4"/>
                <a:gd fmla="*/ 1726 h 55088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50882" w="156954">
                  <a:moveTo>
                    <a:pt x="95025" y="1726"/>
                  </a:moveTo>
                  <a:cubicBezTo>
                    <a:pt x="122806" y="-4624"/>
                    <a:pt x="155350" y="5694"/>
                    <a:pt x="156938" y="46969"/>
                  </a:cubicBezTo>
                  <a:cubicBezTo>
                    <a:pt x="49781" y="184287"/>
                    <a:pt x="80738" y="385900"/>
                    <a:pt x="156938" y="501788"/>
                  </a:cubicBezTo>
                  <a:cubicBezTo>
                    <a:pt x="157731" y="531950"/>
                    <a:pt x="129950" y="557351"/>
                    <a:pt x="95025" y="549413"/>
                  </a:cubicBezTo>
                  <a:cubicBezTo>
                    <a:pt x="-15306" y="382726"/>
                    <a:pt x="-47055" y="185082"/>
                    <a:pt x="95025" y="1726"/>
                  </a:cubicBezTo>
                  <a:close/>
                </a:path>
              </a:pathLst>
            </a:custGeom>
            <a:solidFill>
              <a:srgbClr val="84C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 rot="19127852">
              <a:off x="9346163" y="3408796"/>
              <a:ext cx="139508" cy="91440"/>
            </a:xfrm>
            <a:prstGeom prst="ellipse">
              <a:avLst/>
            </a:prstGeom>
            <a:solidFill>
              <a:srgbClr val="84C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7721599" y="2505755"/>
            <a:ext cx="233565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手机在线预览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863082" y="3211659"/>
            <a:ext cx="574471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支持多种文件格式，及时响应工作需求</a:t>
            </a:r>
          </a:p>
          <a:p>
            <a:pPr algn="r"/>
            <a:endParaRPr altLang="en-US" lang="zh-CN" smtClean="0">
              <a:solidFill>
                <a:srgbClr val="E3671B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多种格式的文件均可在QQ手机端预览</a:t>
            </a: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支持JPG、BMP、GIF、PNG、TXT、DOC、DOCX</a:t>
            </a:r>
          </a:p>
          <a:p>
            <a:pPr algn="r"/>
            <a:r>
              <a:rPr altLang="en-US" lang="zh-CN" smtClean="0">
                <a:solidFill>
                  <a:srgbClr val="E3671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XLS、XLSX、PPT、PPTX、PDF、RTF、压缩包…等多种格式</a:t>
            </a:r>
          </a:p>
        </p:txBody>
      </p:sp>
      <p:grpSp>
        <p:nvGrpSpPr>
          <p:cNvPr id="17" name="组合 16"/>
          <p:cNvGrpSpPr/>
          <p:nvPr/>
        </p:nvGrpSpPr>
        <p:grpSpPr>
          <a:xfrm rot="18344432">
            <a:off x="1890236" y="4772274"/>
            <a:ext cx="406572" cy="578088"/>
            <a:chOff x="5142151" y="3966918"/>
            <a:chExt cx="571408" cy="812461"/>
          </a:xfrm>
        </p:grpSpPr>
        <p:sp>
          <p:nvSpPr>
            <p:cNvPr id="101" name="矩形 100"/>
            <p:cNvSpPr/>
            <p:nvPr/>
          </p:nvSpPr>
          <p:spPr>
            <a:xfrm>
              <a:off x="5149939" y="3966918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2" name="组合 161"/>
            <p:cNvGrpSpPr/>
            <p:nvPr/>
          </p:nvGrpSpPr>
          <p:grpSpPr>
            <a:xfrm>
              <a:off x="5142151" y="4202397"/>
              <a:ext cx="563620" cy="576982"/>
              <a:chOff x="3466288" y="3910297"/>
              <a:chExt cx="563620" cy="576982"/>
            </a:xfrm>
          </p:grpSpPr>
          <p:sp>
            <p:nvSpPr>
              <p:cNvPr id="160" name="矩形 159"/>
              <p:cNvSpPr/>
              <p:nvPr/>
            </p:nvSpPr>
            <p:spPr>
              <a:xfrm>
                <a:off x="3466288" y="3910297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1" name="等腰三角形 160"/>
              <p:cNvSpPr/>
              <p:nvPr/>
            </p:nvSpPr>
            <p:spPr>
              <a:xfrm rot="5400000">
                <a:off x="3610441" y="4060686"/>
                <a:ext cx="320398" cy="276204"/>
              </a:xfrm>
              <a:prstGeom prst="triangle">
                <a:avLst/>
              </a:prstGeom>
              <a:solidFill>
                <a:srgbClr val="6FB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 rot="1051495">
            <a:off x="3178799" y="3183334"/>
            <a:ext cx="405744" cy="571857"/>
            <a:chOff x="6090795" y="3729504"/>
            <a:chExt cx="570245" cy="803705"/>
          </a:xfrm>
        </p:grpSpPr>
        <p:sp>
          <p:nvSpPr>
            <p:cNvPr id="102" name="矩形 101"/>
            <p:cNvSpPr/>
            <p:nvPr/>
          </p:nvSpPr>
          <p:spPr>
            <a:xfrm>
              <a:off x="6090795" y="3729504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6097420" y="3956227"/>
              <a:ext cx="563620" cy="576982"/>
              <a:chOff x="6097420" y="3956227"/>
              <a:chExt cx="563620" cy="576982"/>
            </a:xfrm>
          </p:grpSpPr>
          <p:sp>
            <p:nvSpPr>
              <p:cNvPr id="164" name="矩形 163"/>
              <p:cNvSpPr/>
              <p:nvPr/>
            </p:nvSpPr>
            <p:spPr>
              <a:xfrm>
                <a:off x="6097420" y="3956227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6255510" y="4048419"/>
                <a:ext cx="234190" cy="409330"/>
              </a:xfrm>
              <a:custGeom>
                <a:rect b="b" l="l" r="r" t="t"/>
                <a:pathLst>
                  <a:path h="178482" w="94432">
                    <a:moveTo>
                      <a:pt x="41189" y="140196"/>
                    </a:moveTo>
                    <a:cubicBezTo>
                      <a:pt x="46919" y="140196"/>
                      <a:pt x="51848" y="142001"/>
                      <a:pt x="55978" y="145610"/>
                    </a:cubicBezTo>
                    <a:cubicBezTo>
                      <a:pt x="60108" y="149219"/>
                      <a:pt x="62173" y="153777"/>
                      <a:pt x="62173" y="159283"/>
                    </a:cubicBezTo>
                    <a:cubicBezTo>
                      <a:pt x="62173" y="164715"/>
                      <a:pt x="60239" y="169273"/>
                      <a:pt x="56369" y="172957"/>
                    </a:cubicBezTo>
                    <a:cubicBezTo>
                      <a:pt x="52500" y="176640"/>
                      <a:pt x="47849" y="178482"/>
                      <a:pt x="42416" y="178482"/>
                    </a:cubicBezTo>
                    <a:cubicBezTo>
                      <a:pt x="35496" y="178482"/>
                      <a:pt x="29989" y="176584"/>
                      <a:pt x="25897" y="172789"/>
                    </a:cubicBezTo>
                    <a:cubicBezTo>
                      <a:pt x="21804" y="168994"/>
                      <a:pt x="19757" y="164492"/>
                      <a:pt x="19757" y="159283"/>
                    </a:cubicBezTo>
                    <a:cubicBezTo>
                      <a:pt x="19757" y="153777"/>
                      <a:pt x="21841" y="149219"/>
                      <a:pt x="26008" y="145610"/>
                    </a:cubicBezTo>
                    <a:cubicBezTo>
                      <a:pt x="30175" y="142001"/>
                      <a:pt x="35236" y="140196"/>
                      <a:pt x="41189" y="140196"/>
                    </a:cubicBezTo>
                    <a:close/>
                    <a:moveTo>
                      <a:pt x="42416" y="0"/>
                    </a:moveTo>
                    <a:cubicBezTo>
                      <a:pt x="58490" y="0"/>
                      <a:pt x="71177" y="3721"/>
                      <a:pt x="80479" y="11162"/>
                    </a:cubicBezTo>
                    <a:cubicBezTo>
                      <a:pt x="89781" y="18603"/>
                      <a:pt x="94432" y="29207"/>
                      <a:pt x="94432" y="42974"/>
                    </a:cubicBezTo>
                    <a:cubicBezTo>
                      <a:pt x="94432" y="51234"/>
                      <a:pt x="92609" y="58713"/>
                      <a:pt x="88962" y="65410"/>
                    </a:cubicBezTo>
                    <a:cubicBezTo>
                      <a:pt x="85316" y="72107"/>
                      <a:pt x="78619" y="79437"/>
                      <a:pt x="68871" y="87399"/>
                    </a:cubicBezTo>
                    <a:cubicBezTo>
                      <a:pt x="61057" y="93948"/>
                      <a:pt x="56220" y="99045"/>
                      <a:pt x="54360" y="102691"/>
                    </a:cubicBezTo>
                    <a:cubicBezTo>
                      <a:pt x="52500" y="106338"/>
                      <a:pt x="51569" y="110207"/>
                      <a:pt x="51569" y="114300"/>
                    </a:cubicBezTo>
                    <a:cubicBezTo>
                      <a:pt x="51569" y="118318"/>
                      <a:pt x="52574" y="122225"/>
                      <a:pt x="54583" y="126020"/>
                    </a:cubicBezTo>
                    <a:lnTo>
                      <a:pt x="24334" y="126020"/>
                    </a:lnTo>
                    <a:cubicBezTo>
                      <a:pt x="22548" y="121183"/>
                      <a:pt x="21655" y="116197"/>
                      <a:pt x="21655" y="111063"/>
                    </a:cubicBezTo>
                    <a:cubicBezTo>
                      <a:pt x="21655" y="98487"/>
                      <a:pt x="27608" y="87176"/>
                      <a:pt x="39514" y="77130"/>
                    </a:cubicBezTo>
                    <a:cubicBezTo>
                      <a:pt x="46881" y="70879"/>
                      <a:pt x="51867" y="65670"/>
                      <a:pt x="54472" y="61503"/>
                    </a:cubicBezTo>
                    <a:cubicBezTo>
                      <a:pt x="57076" y="57336"/>
                      <a:pt x="58378" y="52834"/>
                      <a:pt x="58378" y="47997"/>
                    </a:cubicBezTo>
                    <a:cubicBezTo>
                      <a:pt x="58378" y="42714"/>
                      <a:pt x="56518" y="38379"/>
                      <a:pt x="52797" y="34993"/>
                    </a:cubicBezTo>
                    <a:cubicBezTo>
                      <a:pt x="49077" y="31607"/>
                      <a:pt x="44277" y="29914"/>
                      <a:pt x="38398" y="29914"/>
                    </a:cubicBezTo>
                    <a:cubicBezTo>
                      <a:pt x="24632" y="29914"/>
                      <a:pt x="11832" y="35198"/>
                      <a:pt x="0" y="45765"/>
                    </a:cubicBezTo>
                    <a:lnTo>
                      <a:pt x="0" y="11162"/>
                    </a:lnTo>
                    <a:cubicBezTo>
                      <a:pt x="12428" y="3721"/>
                      <a:pt x="26566" y="0"/>
                      <a:pt x="42416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altLang="en-US" b="1" lang="zh-CN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 rot="20410896">
            <a:off x="2779770" y="4592756"/>
            <a:ext cx="401030" cy="614313"/>
            <a:chOff x="5715739" y="4862277"/>
            <a:chExt cx="563620" cy="863374"/>
          </a:xfrm>
        </p:grpSpPr>
        <p:sp>
          <p:nvSpPr>
            <p:cNvPr id="99" name="矩形 98"/>
            <p:cNvSpPr/>
            <p:nvPr/>
          </p:nvSpPr>
          <p:spPr>
            <a:xfrm>
              <a:off x="5715739" y="4862277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715739" y="5148669"/>
              <a:ext cx="563620" cy="576982"/>
              <a:chOff x="5715739" y="5148669"/>
              <a:chExt cx="563620" cy="57698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715739" y="5148669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十字形 51"/>
              <p:cNvSpPr/>
              <p:nvPr/>
            </p:nvSpPr>
            <p:spPr>
              <a:xfrm flipV="1" rot="2670936">
                <a:off x="5886342" y="5336742"/>
                <a:ext cx="242754" cy="249100"/>
              </a:xfrm>
              <a:prstGeom prst="plus">
                <a:avLst>
                  <a:gd fmla="val 41627" name="adj"/>
                </a:avLst>
              </a:prstGeom>
              <a:solidFill>
                <a:srgbClr val="6FB9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 rot="2793509">
            <a:off x="3910947" y="4188436"/>
            <a:ext cx="401030" cy="636943"/>
            <a:chOff x="6941981" y="4830471"/>
            <a:chExt cx="563620" cy="895180"/>
          </a:xfrm>
        </p:grpSpPr>
        <p:sp>
          <p:nvSpPr>
            <p:cNvPr id="92" name="矩形 91"/>
            <p:cNvSpPr/>
            <p:nvPr/>
          </p:nvSpPr>
          <p:spPr>
            <a:xfrm>
              <a:off x="6941981" y="4830471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941981" y="5148669"/>
              <a:ext cx="563620" cy="576982"/>
              <a:chOff x="6941981" y="5148669"/>
              <a:chExt cx="563620" cy="57698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941981" y="5148669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3"/>
              <a:srcRect l="12048" r="15875"/>
              <a:stretch>
                <a:fillRect/>
              </a:stretch>
            </p:blipFill>
            <p:spPr>
              <a:xfrm>
                <a:off x="7047474" y="5314110"/>
                <a:ext cx="363260" cy="328692"/>
              </a:xfrm>
              <a:custGeom>
                <a:gdLst>
                  <a:gd fmla="*/ 0 w 303199" name="connsiteX0"/>
                  <a:gd fmla="*/ 0 h 274344" name="connsiteY0"/>
                  <a:gd fmla="*/ 303199 w 303199" name="connsiteX1"/>
                  <a:gd fmla="*/ 0 h 274344" name="connsiteY1"/>
                  <a:gd fmla="*/ 303199 w 303199" name="connsiteX2"/>
                  <a:gd fmla="*/ 274344 h 274344" name="connsiteY2"/>
                  <a:gd fmla="*/ 0 w 303199" name="connsiteX3"/>
                  <a:gd fmla="*/ 274344 h 27434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74344" w="303199">
                    <a:moveTo>
                      <a:pt x="0" y="0"/>
                    </a:moveTo>
                    <a:lnTo>
                      <a:pt x="303199" y="0"/>
                    </a:lnTo>
                    <a:lnTo>
                      <a:pt x="303199" y="274344"/>
                    </a:lnTo>
                    <a:lnTo>
                      <a:pt x="0" y="274344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组合 14"/>
          <p:cNvGrpSpPr/>
          <p:nvPr/>
        </p:nvGrpSpPr>
        <p:grpSpPr>
          <a:xfrm>
            <a:off x="2158992" y="3362284"/>
            <a:ext cx="401984" cy="587203"/>
            <a:chOff x="8147885" y="4928708"/>
            <a:chExt cx="564961" cy="825274"/>
          </a:xfrm>
        </p:grpSpPr>
        <p:sp>
          <p:nvSpPr>
            <p:cNvPr id="88" name="矩形 87"/>
            <p:cNvSpPr/>
            <p:nvPr/>
          </p:nvSpPr>
          <p:spPr>
            <a:xfrm>
              <a:off x="8149226" y="4928708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147885" y="5177000"/>
              <a:ext cx="563620" cy="576982"/>
              <a:chOff x="8147885" y="5177000"/>
              <a:chExt cx="563620" cy="576982"/>
            </a:xfrm>
            <a:effectLst/>
          </p:grpSpPr>
          <p:sp>
            <p:nvSpPr>
              <p:cNvPr id="51" name="矩形 50"/>
              <p:cNvSpPr/>
              <p:nvPr/>
            </p:nvSpPr>
            <p:spPr>
              <a:xfrm>
                <a:off x="8147885" y="5177000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234668" y="5352736"/>
                <a:ext cx="393402" cy="217009"/>
                <a:chOff x="3453130" y="3552626"/>
                <a:chExt cx="1275196" cy="729948"/>
              </a:xfrm>
            </p:grpSpPr>
            <p:sp>
              <p:nvSpPr>
                <p:cNvPr id="37" name="任意多边形 36"/>
                <p:cNvSpPr/>
                <p:nvPr/>
              </p:nvSpPr>
              <p:spPr>
                <a:xfrm>
                  <a:off x="3453130" y="3761873"/>
                  <a:ext cx="1275196" cy="520701"/>
                </a:xfrm>
                <a:custGeom>
                  <a:gdLst>
                    <a:gd fmla="*/ 0 w 733425" name="connsiteX0"/>
                    <a:gd fmla="*/ 321152 h 321152" name="connsiteY0"/>
                    <a:gd fmla="*/ 47625 w 733425" name="connsiteX1"/>
                    <a:gd fmla="*/ 257652 h 321152" name="connsiteY1"/>
                    <a:gd fmla="*/ 174625 w 733425" name="connsiteX2"/>
                    <a:gd fmla="*/ 159227 h 321152" name="connsiteY2"/>
                    <a:gd fmla="*/ 288925 w 733425" name="connsiteX3"/>
                    <a:gd fmla="*/ 156052 h 321152" name="connsiteY3"/>
                    <a:gd fmla="*/ 441325 w 733425" name="connsiteX4"/>
                    <a:gd fmla="*/ 89377 h 321152" name="connsiteY4"/>
                    <a:gd fmla="*/ 650875 w 733425" name="connsiteX5"/>
                    <a:gd fmla="*/ 76677 h 321152" name="connsiteY5"/>
                    <a:gd fmla="*/ 733425 w 733425" name="connsiteX6"/>
                    <a:gd fmla="*/ 321152 h 321152" name="connsiteY6"/>
                    <a:gd fmla="*/ 0 w 733425" name="connsiteX7"/>
                    <a:gd fmla="*/ 321152 h 321152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321152" w="733425">
                      <a:moveTo>
                        <a:pt x="0" y="321152"/>
                      </a:moveTo>
                      <a:cubicBezTo>
                        <a:pt x="15875" y="288344"/>
                        <a:pt x="31221" y="268765"/>
                        <a:pt x="47625" y="257652"/>
                      </a:cubicBezTo>
                      <a:cubicBezTo>
                        <a:pt x="118004" y="294165"/>
                        <a:pt x="147108" y="188860"/>
                        <a:pt x="174625" y="159227"/>
                      </a:cubicBezTo>
                      <a:cubicBezTo>
                        <a:pt x="219075" y="72444"/>
                        <a:pt x="282575" y="119010"/>
                        <a:pt x="288925" y="156052"/>
                      </a:cubicBezTo>
                      <a:cubicBezTo>
                        <a:pt x="390525" y="305277"/>
                        <a:pt x="400050" y="117952"/>
                        <a:pt x="441325" y="89377"/>
                      </a:cubicBezTo>
                      <a:cubicBezTo>
                        <a:pt x="490008" y="-10106"/>
                        <a:pt x="605367" y="-42915"/>
                        <a:pt x="650875" y="76677"/>
                      </a:cubicBezTo>
                      <a:cubicBezTo>
                        <a:pt x="674158" y="113719"/>
                        <a:pt x="722842" y="239660"/>
                        <a:pt x="733425" y="321152"/>
                      </a:cubicBezTo>
                      <a:lnTo>
                        <a:pt x="0" y="321152"/>
                      </a:lnTo>
                      <a:close/>
                    </a:path>
                  </a:pathLst>
                </a:custGeom>
                <a:solidFill>
                  <a:srgbClr val="94D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38" name="组合 37"/>
                <p:cNvGrpSpPr/>
                <p:nvPr/>
              </p:nvGrpSpPr>
              <p:grpSpPr>
                <a:xfrm>
                  <a:off x="4316153" y="3552626"/>
                  <a:ext cx="234836" cy="248617"/>
                  <a:chOff x="3738293" y="3759504"/>
                  <a:chExt cx="1007944" cy="1067094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>
                    <a:off x="3957803" y="3759504"/>
                    <a:ext cx="568925" cy="240996"/>
                  </a:xfrm>
                  <a:prstGeom prst="triangle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>
                    <a:off x="3738293" y="3960327"/>
                    <a:ext cx="1007944" cy="426964"/>
                  </a:xfrm>
                  <a:prstGeom prst="triangle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>
                    <a:off x="4176041" y="4237072"/>
                    <a:ext cx="132447" cy="589526"/>
                  </a:xfrm>
                  <a:prstGeom prst="rect">
                    <a:avLst/>
                  </a:prstGeom>
                  <a:solidFill>
                    <a:srgbClr val="94D4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</p:grpSp>
      </p:grpSp>
      <p:grpSp>
        <p:nvGrpSpPr>
          <p:cNvPr id="27" name="组合 26"/>
          <p:cNvGrpSpPr/>
          <p:nvPr/>
        </p:nvGrpSpPr>
        <p:grpSpPr>
          <a:xfrm rot="449169">
            <a:off x="2766301" y="3957230"/>
            <a:ext cx="413663" cy="581411"/>
            <a:chOff x="10576853" y="5520168"/>
            <a:chExt cx="581374" cy="817132"/>
          </a:xfrm>
        </p:grpSpPr>
        <p:sp>
          <p:nvSpPr>
            <p:cNvPr id="89" name="矩形 88"/>
            <p:cNvSpPr/>
            <p:nvPr/>
          </p:nvSpPr>
          <p:spPr>
            <a:xfrm>
              <a:off x="10594607" y="5520168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76853" y="5760318"/>
              <a:ext cx="563620" cy="576982"/>
              <a:chOff x="6331942" y="5992725"/>
              <a:chExt cx="563620" cy="57698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331942" y="5992725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50466" y="6108700"/>
                <a:ext cx="364672" cy="364672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 rot="2185614">
            <a:off x="3693181" y="5019070"/>
            <a:ext cx="413958" cy="607608"/>
            <a:chOff x="6919867" y="6000441"/>
            <a:chExt cx="581789" cy="853950"/>
          </a:xfrm>
        </p:grpSpPr>
        <p:sp>
          <p:nvSpPr>
            <p:cNvPr id="98" name="矩形 97"/>
            <p:cNvSpPr/>
            <p:nvPr/>
          </p:nvSpPr>
          <p:spPr>
            <a:xfrm>
              <a:off x="6938036" y="6000441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919867" y="6277409"/>
              <a:ext cx="563620" cy="576982"/>
              <a:chOff x="6356607" y="5854908"/>
              <a:chExt cx="563620" cy="57698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6356607" y="5854908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/>
              <a:srcRect b="47185" l="13213" r="68283" t="22339"/>
              <a:stretch>
                <a:fillRect/>
              </a:stretch>
            </p:blipFill>
            <p:spPr>
              <a:xfrm>
                <a:off x="6479016" y="6011147"/>
                <a:ext cx="321184" cy="264504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 rot="19617016">
            <a:off x="1476801" y="4075832"/>
            <a:ext cx="404885" cy="624982"/>
            <a:chOff x="8302499" y="4792891"/>
            <a:chExt cx="569037" cy="878368"/>
          </a:xfrm>
        </p:grpSpPr>
        <p:sp>
          <p:nvSpPr>
            <p:cNvPr id="97" name="矩形 96"/>
            <p:cNvSpPr/>
            <p:nvPr/>
          </p:nvSpPr>
          <p:spPr>
            <a:xfrm>
              <a:off x="8302499" y="4792891"/>
              <a:ext cx="563620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307916" y="5094277"/>
              <a:ext cx="563620" cy="576982"/>
              <a:chOff x="6987305" y="5820209"/>
              <a:chExt cx="563620" cy="57698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6987305" y="5820209"/>
                <a:ext cx="563620" cy="576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075449" y="5914462"/>
                <a:ext cx="296684" cy="388475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 rot="1806151">
            <a:off x="3634612" y="3700882"/>
            <a:ext cx="408074" cy="550836"/>
            <a:chOff x="8672853" y="5848922"/>
            <a:chExt cx="583582" cy="787745"/>
          </a:xfrm>
        </p:grpSpPr>
        <p:sp>
          <p:nvSpPr>
            <p:cNvPr id="90" name="矩形 89"/>
            <p:cNvSpPr/>
            <p:nvPr/>
          </p:nvSpPr>
          <p:spPr>
            <a:xfrm>
              <a:off x="8672853" y="5848922"/>
              <a:ext cx="583582" cy="57698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672853" y="6133579"/>
              <a:ext cx="583582" cy="503088"/>
              <a:chOff x="8381013" y="5869585"/>
              <a:chExt cx="583582" cy="503088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381013" y="5869585"/>
                <a:ext cx="583582" cy="503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8683831" y="6041320"/>
                <a:ext cx="247547" cy="136552"/>
                <a:chOff x="3453130" y="3552626"/>
                <a:chExt cx="1275196" cy="729948"/>
              </a:xfrm>
              <a:solidFill>
                <a:srgbClr val="00A5E0"/>
              </a:solidFill>
            </p:grpSpPr>
            <p:sp>
              <p:nvSpPr>
                <p:cNvPr id="79" name="任意多边形 78"/>
                <p:cNvSpPr/>
                <p:nvPr/>
              </p:nvSpPr>
              <p:spPr>
                <a:xfrm>
                  <a:off x="3453130" y="3761873"/>
                  <a:ext cx="1275196" cy="520701"/>
                </a:xfrm>
                <a:custGeom>
                  <a:gdLst>
                    <a:gd fmla="*/ 0 w 733425" name="connsiteX0"/>
                    <a:gd fmla="*/ 321152 h 321152" name="connsiteY0"/>
                    <a:gd fmla="*/ 47625 w 733425" name="connsiteX1"/>
                    <a:gd fmla="*/ 257652 h 321152" name="connsiteY1"/>
                    <a:gd fmla="*/ 174625 w 733425" name="connsiteX2"/>
                    <a:gd fmla="*/ 159227 h 321152" name="connsiteY2"/>
                    <a:gd fmla="*/ 288925 w 733425" name="connsiteX3"/>
                    <a:gd fmla="*/ 156052 h 321152" name="connsiteY3"/>
                    <a:gd fmla="*/ 441325 w 733425" name="connsiteX4"/>
                    <a:gd fmla="*/ 89377 h 321152" name="connsiteY4"/>
                    <a:gd fmla="*/ 650875 w 733425" name="connsiteX5"/>
                    <a:gd fmla="*/ 76677 h 321152" name="connsiteY5"/>
                    <a:gd fmla="*/ 733425 w 733425" name="connsiteX6"/>
                    <a:gd fmla="*/ 321152 h 321152" name="connsiteY6"/>
                    <a:gd fmla="*/ 0 w 733425" name="connsiteX7"/>
                    <a:gd fmla="*/ 321152 h 321152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321152" w="733425">
                      <a:moveTo>
                        <a:pt x="0" y="321152"/>
                      </a:moveTo>
                      <a:cubicBezTo>
                        <a:pt x="15875" y="288344"/>
                        <a:pt x="31221" y="268765"/>
                        <a:pt x="47625" y="257652"/>
                      </a:cubicBezTo>
                      <a:cubicBezTo>
                        <a:pt x="118004" y="294165"/>
                        <a:pt x="147108" y="188860"/>
                        <a:pt x="174625" y="159227"/>
                      </a:cubicBezTo>
                      <a:cubicBezTo>
                        <a:pt x="219075" y="72444"/>
                        <a:pt x="282575" y="119010"/>
                        <a:pt x="288925" y="156052"/>
                      </a:cubicBezTo>
                      <a:cubicBezTo>
                        <a:pt x="390525" y="305277"/>
                        <a:pt x="400050" y="117952"/>
                        <a:pt x="441325" y="89377"/>
                      </a:cubicBezTo>
                      <a:cubicBezTo>
                        <a:pt x="490008" y="-10106"/>
                        <a:pt x="605367" y="-42915"/>
                        <a:pt x="650875" y="76677"/>
                      </a:cubicBezTo>
                      <a:cubicBezTo>
                        <a:pt x="674158" y="113719"/>
                        <a:pt x="722842" y="239660"/>
                        <a:pt x="733425" y="321152"/>
                      </a:cubicBezTo>
                      <a:lnTo>
                        <a:pt x="0" y="3211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80" name="组合 79"/>
                <p:cNvGrpSpPr/>
                <p:nvPr/>
              </p:nvGrpSpPr>
              <p:grpSpPr>
                <a:xfrm>
                  <a:off x="4316153" y="3552626"/>
                  <a:ext cx="234836" cy="248617"/>
                  <a:chOff x="3738293" y="3759504"/>
                  <a:chExt cx="1007944" cy="1067094"/>
                </a:xfrm>
                <a:grpFill/>
              </p:grpSpPr>
              <p:sp>
                <p:nvSpPr>
                  <p:cNvPr id="81" name="等腰三角形 80"/>
                  <p:cNvSpPr/>
                  <p:nvPr/>
                </p:nvSpPr>
                <p:spPr>
                  <a:xfrm>
                    <a:off x="3957803" y="3759504"/>
                    <a:ext cx="568925" cy="24099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2" name="等腰三角形 81"/>
                  <p:cNvSpPr/>
                  <p:nvPr/>
                </p:nvSpPr>
                <p:spPr>
                  <a:xfrm>
                    <a:off x="3738293" y="3960327"/>
                    <a:ext cx="1007944" cy="426964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>
                    <a:off x="4176041" y="4237072"/>
                    <a:ext cx="132447" cy="58952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73" name="矩形 72"/>
              <p:cNvSpPr/>
              <p:nvPr/>
            </p:nvSpPr>
            <p:spPr>
              <a:xfrm>
                <a:off x="8408160" y="5900312"/>
                <a:ext cx="235445" cy="36222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8408160" y="5963844"/>
                <a:ext cx="439160" cy="36222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8412204" y="6030299"/>
                <a:ext cx="351719" cy="362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408160" y="6031347"/>
                <a:ext cx="351719" cy="36222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8408160" y="6097150"/>
                <a:ext cx="275671" cy="41578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8408160" y="6167605"/>
                <a:ext cx="275671" cy="41578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8408160" y="6227098"/>
                <a:ext cx="523218" cy="45719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8408160" y="6295318"/>
                <a:ext cx="439160" cy="36222"/>
              </a:xfrm>
              <a:prstGeom prst="rect">
                <a:avLst/>
              </a:prstGeom>
              <a:solidFill>
                <a:srgbClr val="00A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608149" y="5196837"/>
            <a:ext cx="663046" cy="678765"/>
            <a:chOff x="6322432" y="5763101"/>
            <a:chExt cx="663046" cy="678765"/>
          </a:xfrm>
          <a:effectLst>
            <a:outerShdw algn="ctr" blurRad="1270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66" name="矩形 65"/>
            <p:cNvSpPr/>
            <p:nvPr/>
          </p:nvSpPr>
          <p:spPr>
            <a:xfrm>
              <a:off x="6322432" y="5763101"/>
              <a:ext cx="663046" cy="678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428868" y="5858083"/>
              <a:ext cx="464343" cy="507206"/>
              <a:chOff x="6205795" y="5895516"/>
              <a:chExt cx="464343" cy="50720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6320427" y="6125975"/>
                <a:ext cx="240154" cy="107386"/>
              </a:xfrm>
              <a:prstGeom prst="rect">
                <a:avLst/>
              </a:prstGeom>
              <a:solidFill>
                <a:srgbClr val="DF57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6205795" y="5895516"/>
                <a:ext cx="464343" cy="507206"/>
              </a:xfrm>
              <a:custGeom>
                <a:gdLst>
                  <a:gd fmla="*/ 0 w 464343" name="connsiteX0"/>
                  <a:gd fmla="*/ 504825 h 507206" name="connsiteY0"/>
                  <a:gd fmla="*/ 116681 w 464343" name="connsiteX1"/>
                  <a:gd fmla="*/ 507206 h 507206" name="connsiteY1"/>
                  <a:gd fmla="*/ 119062 w 464343" name="connsiteX2"/>
                  <a:gd fmla="*/ 121443 h 507206" name="connsiteY2"/>
                  <a:gd fmla="*/ 345281 w 464343" name="connsiteX3"/>
                  <a:gd fmla="*/ 116681 h 507206" name="connsiteY3"/>
                  <a:gd fmla="*/ 347663 w 464343" name="connsiteX4"/>
                  <a:gd fmla="*/ 338138 h 507206" name="connsiteY4"/>
                  <a:gd fmla="*/ 464343 w 464343" name="connsiteX5"/>
                  <a:gd fmla="*/ 335756 h 507206" name="connsiteY5"/>
                  <a:gd fmla="*/ 464343 w 464343" name="connsiteX6"/>
                  <a:gd fmla="*/ 2381 h 507206" name="connsiteY6"/>
                  <a:gd fmla="*/ 0 w 464343" name="connsiteX7"/>
                  <a:gd fmla="*/ 0 h 507206" name="connsiteY7"/>
                  <a:gd fmla="*/ 0 w 464343" name="connsiteX8"/>
                  <a:gd fmla="*/ 504825 h 507206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07206" w="464343">
                    <a:moveTo>
                      <a:pt x="0" y="504825"/>
                    </a:moveTo>
                    <a:lnTo>
                      <a:pt x="116681" y="507206"/>
                    </a:lnTo>
                    <a:cubicBezTo>
                      <a:pt x="117475" y="378618"/>
                      <a:pt x="118268" y="250031"/>
                      <a:pt x="119062" y="121443"/>
                    </a:cubicBezTo>
                    <a:lnTo>
                      <a:pt x="345281" y="116681"/>
                    </a:lnTo>
                    <a:lnTo>
                      <a:pt x="347663" y="338138"/>
                    </a:lnTo>
                    <a:lnTo>
                      <a:pt x="464343" y="335756"/>
                    </a:lnTo>
                    <a:lnTo>
                      <a:pt x="464343" y="2381"/>
                    </a:lnTo>
                    <a:lnTo>
                      <a:pt x="0" y="0"/>
                    </a:lnTo>
                    <a:lnTo>
                      <a:pt x="0" y="504825"/>
                    </a:lnTo>
                    <a:close/>
                  </a:path>
                </a:pathLst>
              </a:custGeom>
              <a:solidFill>
                <a:srgbClr val="DF5703"/>
              </a:solidFill>
              <a:ln>
                <a:noFill/>
              </a:ln>
              <a:effectLst>
                <a:outerShdw algn="l" blurRad="50800" dist="38100" rotWithShape="0" sx="96000" sy="96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97927898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宋体"/>
        <a:cs typeface="Arial"/>
      </a:majorFont>
      <a:minorFont>
        <a:latin typeface="Calibri" panose="020f0502020204030204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71</Paragraphs>
  <Slides>11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9">
      <vt:lpstr>Arial</vt:lpstr>
      <vt:lpstr>Calibri Light</vt:lpstr>
      <vt:lpstr>Calibri</vt:lpstr>
      <vt:lpstr>宋体</vt:lpstr>
      <vt:lpstr>微软雅黑</vt:lpstr>
      <vt:lpstr>方正喵呜体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2021-08-22T11:53:51Z</dcterms:created>
  <cp:lastPrinted>2021-08-22T11:53:51Z</cp:lastPrinted>
  <dcterms:modified xsi:type="dcterms:W3CDTF">2021-08-22T05:38:25Z</dcterms:modified>
  <cp:revision>1</cp:revision>
</cp:coreProperties>
</file>